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6"/>
  </p:notesMasterIdLst>
  <p:sldIdLst>
    <p:sldId id="325" r:id="rId5"/>
    <p:sldId id="312" r:id="rId6"/>
    <p:sldId id="492" r:id="rId7"/>
    <p:sldId id="491" r:id="rId8"/>
    <p:sldId id="493" r:id="rId9"/>
    <p:sldId id="496" r:id="rId10"/>
    <p:sldId id="497" r:id="rId11"/>
    <p:sldId id="498" r:id="rId12"/>
    <p:sldId id="499" r:id="rId13"/>
    <p:sldId id="500" r:id="rId14"/>
    <p:sldId id="310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7AF"/>
    <a:srgbClr val="FFCD9B"/>
    <a:srgbClr val="FFE0C1"/>
    <a:srgbClr val="FFE6CD"/>
    <a:srgbClr val="FFC000"/>
    <a:srgbClr val="FF00FF"/>
    <a:srgbClr val="FFCCFF"/>
    <a:srgbClr val="E2DEFE"/>
    <a:srgbClr val="D4CEFE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91337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9833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637428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777F52B1-4C82-4862-BC7B-E2B6F5148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7BD81B7F-38FE-4ECB-B1A7-A93A8C3D77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90072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97204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5006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29685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9350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xmlns="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14.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容量與體積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E392B347-74AD-AF1C-5207-BE90CBC24E7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F8C6A705-E33A-0ACF-C5A7-6CCB01FF4FDA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4" name="AutoShape 10">
            <a:extLst>
              <a:ext uri="{FF2B5EF4-FFF2-40B4-BE49-F238E27FC236}">
                <a16:creationId xmlns:a16="http://schemas.microsoft.com/office/drawing/2014/main" xmlns="" id="{1B16B4A7-2A15-DEF0-6831-4EC56206624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11">
            <a:extLst>
              <a:ext uri="{FF2B5EF4-FFF2-40B4-BE49-F238E27FC236}">
                <a16:creationId xmlns:a16="http://schemas.microsoft.com/office/drawing/2014/main" xmlns="" id="{7276FB1F-085F-9B83-1B74-F692D7410CE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12">
            <a:extLst>
              <a:ext uri="{FF2B5EF4-FFF2-40B4-BE49-F238E27FC236}">
                <a16:creationId xmlns:a16="http://schemas.microsoft.com/office/drawing/2014/main" xmlns="" id="{8DE1A0F0-1FD4-4B6C-8EBC-1869B89884E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" name="群組 16">
            <a:extLst>
              <a:ext uri="{FF2B5EF4-FFF2-40B4-BE49-F238E27FC236}">
                <a16:creationId xmlns:a16="http://schemas.microsoft.com/office/drawing/2014/main" xmlns="" id="{86C30819-7FE6-D35C-1B6A-2AEECA34534F}"/>
              </a:ext>
            </a:extLst>
          </p:cNvPr>
          <p:cNvGrpSpPr/>
          <p:nvPr userDrawn="1"/>
        </p:nvGrpSpPr>
        <p:grpSpPr>
          <a:xfrm>
            <a:off x="7805738" y="457200"/>
            <a:ext cx="304800" cy="290513"/>
            <a:chOff x="7805738" y="457200"/>
            <a:chExt cx="304800" cy="290513"/>
          </a:xfrm>
        </p:grpSpPr>
        <p:sp>
          <p:nvSpPr>
            <p:cNvPr id="19" name="AutoShape 9">
              <a:extLst>
                <a:ext uri="{FF2B5EF4-FFF2-40B4-BE49-F238E27FC236}">
                  <a16:creationId xmlns:a16="http://schemas.microsoft.com/office/drawing/2014/main" xmlns="" id="{D62656E1-CC34-F3EC-FBFF-A6CA424CD01C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20" name="手繪多邊形: 圖案 19">
              <a:extLst>
                <a:ext uri="{FF2B5EF4-FFF2-40B4-BE49-F238E27FC236}">
                  <a16:creationId xmlns:a16="http://schemas.microsoft.com/office/drawing/2014/main" xmlns="" id="{A086E13B-B7AF-CE33-4FD4-8C64FA427C94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21" name="AutoShape 9">
              <a:extLst>
                <a:ext uri="{FF2B5EF4-FFF2-40B4-BE49-F238E27FC236}">
                  <a16:creationId xmlns:a16="http://schemas.microsoft.com/office/drawing/2014/main" xmlns="" id="{0F4158C2-8EB2-54F3-2702-F78CCACADDAB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F6E92412-35FF-4EBC-8BA8-745BDAF8BA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4" name="AutoShape 10">
            <a:extLst>
              <a:ext uri="{FF2B5EF4-FFF2-40B4-BE49-F238E27FC236}">
                <a16:creationId xmlns:a16="http://schemas.microsoft.com/office/drawing/2014/main" xmlns="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:a16="http://schemas.microsoft.com/office/drawing/2014/main" xmlns="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:a16="http://schemas.microsoft.com/office/drawing/2014/main" xmlns="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9.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容量與體積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3210EADE-F553-058B-1E73-686998028B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xmlns="" id="{87DFF044-8ADD-F359-5A95-4B9466CB76E6}"/>
              </a:ext>
            </a:extLst>
          </p:cNvPr>
          <p:cNvGrpSpPr/>
          <p:nvPr userDrawn="1"/>
        </p:nvGrpSpPr>
        <p:grpSpPr>
          <a:xfrm>
            <a:off x="7805738" y="457200"/>
            <a:ext cx="304800" cy="290513"/>
            <a:chOff x="7805738" y="457200"/>
            <a:chExt cx="304800" cy="290513"/>
          </a:xfrm>
        </p:grpSpPr>
        <p:sp>
          <p:nvSpPr>
            <p:cNvPr id="5" name="AutoShape 9">
              <a:extLst>
                <a:ext uri="{FF2B5EF4-FFF2-40B4-BE49-F238E27FC236}">
                  <a16:creationId xmlns:a16="http://schemas.microsoft.com/office/drawing/2014/main" xmlns="" id="{384D30C5-B874-3A3E-071B-A0081F273D12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7" name="手繪多邊形: 圖案 6">
              <a:extLst>
                <a:ext uri="{FF2B5EF4-FFF2-40B4-BE49-F238E27FC236}">
                  <a16:creationId xmlns:a16="http://schemas.microsoft.com/office/drawing/2014/main" xmlns="" id="{3DDE14DB-2126-98D8-9A58-7E8CA5CF4510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8" name="AutoShape 9">
              <a:extLst>
                <a:ext uri="{FF2B5EF4-FFF2-40B4-BE49-F238E27FC236}">
                  <a16:creationId xmlns:a16="http://schemas.microsoft.com/office/drawing/2014/main" xmlns="" id="{C8C3E1C0-459A-3578-8590-96D92BF3098D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CA35881-E181-0947-605C-B75B323FBB0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14.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容量與體積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6AE20828-4BE4-0071-54FE-F1613FBC3A7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AutoShape 9">
            <a:extLst>
              <a:ext uri="{FF2B5EF4-FFF2-40B4-BE49-F238E27FC236}">
                <a16:creationId xmlns:a16="http://schemas.microsoft.com/office/drawing/2014/main" xmlns="" id="{47B439C9-56FB-174B-0304-BE0C7C1B61EC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9E368360-FB3E-59DF-8791-FA1C4BB8B75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948EFB21-95A3-BFD1-5E1D-E3A177888D4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09E5B602-3A51-F3F7-BDF6-B949736E079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群組 9">
            <a:extLst>
              <a:ext uri="{FF2B5EF4-FFF2-40B4-BE49-F238E27FC236}">
                <a16:creationId xmlns:a16="http://schemas.microsoft.com/office/drawing/2014/main" xmlns="" id="{A9985519-A1FC-14FD-BF2D-9D58E019230D}"/>
              </a:ext>
            </a:extLst>
          </p:cNvPr>
          <p:cNvGrpSpPr/>
          <p:nvPr userDrawn="1"/>
        </p:nvGrpSpPr>
        <p:grpSpPr>
          <a:xfrm>
            <a:off x="7805738" y="457200"/>
            <a:ext cx="304800" cy="290513"/>
            <a:chOff x="7805738" y="457200"/>
            <a:chExt cx="304800" cy="290513"/>
          </a:xfrm>
        </p:grpSpPr>
        <p:sp>
          <p:nvSpPr>
            <p:cNvPr id="11" name="AutoShape 9">
              <a:extLst>
                <a:ext uri="{FF2B5EF4-FFF2-40B4-BE49-F238E27FC236}">
                  <a16:creationId xmlns:a16="http://schemas.microsoft.com/office/drawing/2014/main" xmlns="" id="{0C7AB9AD-2216-D8C2-857A-64B474EB5B94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12" name="手繪多邊形: 圖案 11">
              <a:extLst>
                <a:ext uri="{FF2B5EF4-FFF2-40B4-BE49-F238E27FC236}">
                  <a16:creationId xmlns:a16="http://schemas.microsoft.com/office/drawing/2014/main" xmlns="" id="{F3E714DD-672F-2B70-E3FD-90A492804EA0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13" name="AutoShape 9">
              <a:extLst>
                <a:ext uri="{FF2B5EF4-FFF2-40B4-BE49-F238E27FC236}">
                  <a16:creationId xmlns:a16="http://schemas.microsoft.com/office/drawing/2014/main" xmlns="" id="{578EB6C4-433A-376A-5882-336E77CAC564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10441796-63AE-00ED-B3B4-A0E24EB769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14.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容量與體積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C26D0C77-6F67-5167-A3C5-4797562B3CF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xmlns="" id="{4D812391-39DA-9F2A-3BD5-DEF0AAD6E68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7" name="AutoShape 10">
            <a:extLst>
              <a:ext uri="{FF2B5EF4-FFF2-40B4-BE49-F238E27FC236}">
                <a16:creationId xmlns:a16="http://schemas.microsoft.com/office/drawing/2014/main" xmlns="" id="{70625AE8-1063-8C59-8758-131A0ABDF21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1">
            <a:extLst>
              <a:ext uri="{FF2B5EF4-FFF2-40B4-BE49-F238E27FC236}">
                <a16:creationId xmlns:a16="http://schemas.microsoft.com/office/drawing/2014/main" xmlns="" id="{620F9F1C-1BD1-3E2B-DCE0-3301711E5B5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12">
            <a:extLst>
              <a:ext uri="{FF2B5EF4-FFF2-40B4-BE49-F238E27FC236}">
                <a16:creationId xmlns:a16="http://schemas.microsoft.com/office/drawing/2014/main" xmlns="" id="{01A672A1-E85C-83AD-F7D6-A18FFDA834D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" name="群組 10">
            <a:extLst>
              <a:ext uri="{FF2B5EF4-FFF2-40B4-BE49-F238E27FC236}">
                <a16:creationId xmlns:a16="http://schemas.microsoft.com/office/drawing/2014/main" xmlns="" id="{BBD6C0FB-CF33-5499-8DF3-34BA51AC48E9}"/>
              </a:ext>
            </a:extLst>
          </p:cNvPr>
          <p:cNvGrpSpPr/>
          <p:nvPr userDrawn="1"/>
        </p:nvGrpSpPr>
        <p:grpSpPr>
          <a:xfrm>
            <a:off x="7805738" y="457200"/>
            <a:ext cx="304800" cy="290513"/>
            <a:chOff x="7805738" y="457200"/>
            <a:chExt cx="304800" cy="290513"/>
          </a:xfrm>
        </p:grpSpPr>
        <p:sp>
          <p:nvSpPr>
            <p:cNvPr id="12" name="AutoShape 9">
              <a:extLst>
                <a:ext uri="{FF2B5EF4-FFF2-40B4-BE49-F238E27FC236}">
                  <a16:creationId xmlns:a16="http://schemas.microsoft.com/office/drawing/2014/main" xmlns="" id="{23806F15-BE37-9460-1EFD-40A244FB42D4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13" name="手繪多邊形: 圖案 12">
              <a:extLst>
                <a:ext uri="{FF2B5EF4-FFF2-40B4-BE49-F238E27FC236}">
                  <a16:creationId xmlns:a16="http://schemas.microsoft.com/office/drawing/2014/main" xmlns="" id="{9F850D9B-4549-0DE7-9ED7-D31F45C89C7F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14" name="AutoShape 9">
              <a:extLst>
                <a:ext uri="{FF2B5EF4-FFF2-40B4-BE49-F238E27FC236}">
                  <a16:creationId xmlns:a16="http://schemas.microsoft.com/office/drawing/2014/main" xmlns="" id="{4F6449C0-C9D9-63D8-6B95-DAAC066BF0CF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8D73D71-D394-C378-CABC-1ABBB68B674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14.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容量與體積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ECC36A10-1253-9024-CA82-9A553BEC811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AutoShape 9">
            <a:extLst>
              <a:ext uri="{FF2B5EF4-FFF2-40B4-BE49-F238E27FC236}">
                <a16:creationId xmlns:a16="http://schemas.microsoft.com/office/drawing/2014/main" xmlns="" id="{20ECEA68-CE3A-CBC6-DC4F-8DA926300B4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89923813-54F0-F414-75B1-EAEEB83AAC9C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A121E592-A20F-9449-B729-96145430E94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F757E96B-F4FC-9B02-B85A-4094CBFFABC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群組 9">
            <a:extLst>
              <a:ext uri="{FF2B5EF4-FFF2-40B4-BE49-F238E27FC236}">
                <a16:creationId xmlns:a16="http://schemas.microsoft.com/office/drawing/2014/main" xmlns="" id="{E655CD93-4487-C912-9B28-C1DDD31944A2}"/>
              </a:ext>
            </a:extLst>
          </p:cNvPr>
          <p:cNvGrpSpPr/>
          <p:nvPr userDrawn="1"/>
        </p:nvGrpSpPr>
        <p:grpSpPr>
          <a:xfrm>
            <a:off x="7805738" y="457200"/>
            <a:ext cx="304800" cy="290513"/>
            <a:chOff x="7805738" y="457200"/>
            <a:chExt cx="304800" cy="290513"/>
          </a:xfrm>
        </p:grpSpPr>
        <p:sp>
          <p:nvSpPr>
            <p:cNvPr id="11" name="AutoShape 9">
              <a:extLst>
                <a:ext uri="{FF2B5EF4-FFF2-40B4-BE49-F238E27FC236}">
                  <a16:creationId xmlns:a16="http://schemas.microsoft.com/office/drawing/2014/main" xmlns="" id="{685086E1-CBAF-8723-E4FE-577457BD084C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12" name="手繪多邊形: 圖案 11">
              <a:extLst>
                <a:ext uri="{FF2B5EF4-FFF2-40B4-BE49-F238E27FC236}">
                  <a16:creationId xmlns:a16="http://schemas.microsoft.com/office/drawing/2014/main" xmlns="" id="{015A236B-FE39-FB72-460B-39416591F7D8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13" name="AutoShape 9">
              <a:extLst>
                <a:ext uri="{FF2B5EF4-FFF2-40B4-BE49-F238E27FC236}">
                  <a16:creationId xmlns:a16="http://schemas.microsoft.com/office/drawing/2014/main" xmlns="" id="{7F79C359-EA5B-5333-0E5C-0741E1DF2A79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12" Type="http://schemas.openxmlformats.org/officeDocument/2006/relationships/slide" Target="slide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9.xml"/><Relationship Id="rId5" Type="http://schemas.openxmlformats.org/officeDocument/2006/relationships/slide" Target="slide5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0F9E39A4-4A81-4F16-BC9E-16657812C1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:a16="http://schemas.microsoft.com/office/drawing/2014/main" xmlns="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  <p:sp>
        <p:nvSpPr>
          <p:cNvPr id="2" name="Oval 8" descr="icon">
            <a:hlinkClick r:id="rId9" action="ppaction://hlinksldjump"/>
            <a:extLst>
              <a:ext uri="{FF2B5EF4-FFF2-40B4-BE49-F238E27FC236}">
                <a16:creationId xmlns:a16="http://schemas.microsoft.com/office/drawing/2014/main" xmlns="" id="{95FEB22F-5F79-A89C-BDCF-82C33CA5F6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68077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5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Oval 8" descr="icon">
            <a:hlinkClick r:id="rId10" action="ppaction://hlinksldjump"/>
            <a:extLst>
              <a:ext uri="{FF2B5EF4-FFF2-40B4-BE49-F238E27FC236}">
                <a16:creationId xmlns:a16="http://schemas.microsoft.com/office/drawing/2014/main" xmlns="" id="{F5C5253A-8322-DAC7-85BA-0B0C0A954EE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6959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</a:t>
            </a:r>
          </a:p>
        </p:txBody>
      </p:sp>
      <p:sp>
        <p:nvSpPr>
          <p:cNvPr id="4" name="Oval 8" descr="icon">
            <a:hlinkClick r:id="rId11" action="ppaction://hlinksldjump"/>
            <a:extLst>
              <a:ext uri="{FF2B5EF4-FFF2-40B4-BE49-F238E27FC236}">
                <a16:creationId xmlns:a16="http://schemas.microsoft.com/office/drawing/2014/main" xmlns="" id="{49BE06F9-CC27-7EA2-BA2D-73E0CF2754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</a:t>
            </a:r>
          </a:p>
        </p:txBody>
      </p:sp>
      <p:sp>
        <p:nvSpPr>
          <p:cNvPr id="5" name="Oval 8" descr="icon">
            <a:hlinkClick r:id="rId12" action="ppaction://hlinksldjump"/>
            <a:extLst>
              <a:ext uri="{FF2B5EF4-FFF2-40B4-BE49-F238E27FC236}">
                <a16:creationId xmlns:a16="http://schemas.microsoft.com/office/drawing/2014/main" xmlns="" id="{9A79BFD1-1156-764B-79FE-1D93ED79A90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8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E42B380A-3BDA-7622-A5F2-53F984230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420" y="3184333"/>
            <a:ext cx="5779472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15cm</a:t>
            </a:r>
            <a:r>
              <a:rPr lang="en-US" altLang="zh-CN" sz="2800" b="0" baseline="30000" dirty="0">
                <a:ea typeface="標楷體" panose="03000509000000000000" pitchFamily="65" charset="-120"/>
              </a:rPr>
              <a:t>3</a:t>
            </a:r>
            <a:r>
              <a:rPr lang="en-US" altLang="zh-CN" sz="2800" b="0" dirty="0">
                <a:ea typeface="標楷體" panose="03000509000000000000" pitchFamily="65" charset="-120"/>
              </a:rPr>
              <a:t> 			B. 25cm</a:t>
            </a:r>
            <a:r>
              <a:rPr lang="en-US" altLang="zh-CN" sz="2800" b="0" baseline="30000" dirty="0">
                <a:ea typeface="標楷體" panose="03000509000000000000" pitchFamily="65" charset="-120"/>
              </a:rPr>
              <a:t>3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30cm</a:t>
            </a:r>
            <a:r>
              <a:rPr lang="en-US" altLang="zh-CN" sz="2800" b="0" baseline="30000" dirty="0">
                <a:ea typeface="標楷體" panose="03000509000000000000" pitchFamily="65" charset="-120"/>
              </a:rPr>
              <a:t>3</a:t>
            </a:r>
            <a:r>
              <a:rPr lang="en-US" altLang="zh-CN" sz="2800" b="0" dirty="0">
                <a:ea typeface="標楷體" panose="03000509000000000000" pitchFamily="65" charset="-120"/>
              </a:rPr>
              <a:t> 			D. 35cm</a:t>
            </a:r>
            <a:r>
              <a:rPr lang="en-US" altLang="zh-CN" sz="2800" b="0" baseline="30000" dirty="0">
                <a:ea typeface="標楷體" panose="03000509000000000000" pitchFamily="65" charset="-120"/>
              </a:rPr>
              <a:t>3</a:t>
            </a:r>
            <a:endParaRPr lang="zh-CN" altLang="en-US" sz="2800" b="0" baseline="30000" dirty="0">
              <a:ea typeface="標楷體" panose="03000509000000000000" pitchFamily="65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4E48331F-AF00-04AC-7180-B22AEB7AB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8.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F52DBF1F-81CF-377F-7E1A-735612C09D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2561766"/>
            <a:ext cx="683502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根據上圖，一粒大波子的體積是多少？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Oval 2">
            <a:extLst>
              <a:ext uri="{FF2B5EF4-FFF2-40B4-BE49-F238E27FC236}">
                <a16:creationId xmlns:a16="http://schemas.microsoft.com/office/drawing/2014/main" xmlns="" id="{4EE36A71-F669-075B-B5D0-46D0B7C305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9021" y="3656913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6" name="Text Box 54">
            <a:extLst>
              <a:ext uri="{FF2B5EF4-FFF2-40B4-BE49-F238E27FC236}">
                <a16:creationId xmlns:a16="http://schemas.microsoft.com/office/drawing/2014/main" xmlns="" id="{413068DF-F0E3-295D-2521-2FA5FF7DEC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334" y="3693675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D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7" name="圆角矩形 7">
            <a:extLst>
              <a:ext uri="{FF2B5EF4-FFF2-40B4-BE49-F238E27FC236}">
                <a16:creationId xmlns:a16="http://schemas.microsoft.com/office/drawing/2014/main" xmlns="" id="{427B45BA-F5B7-AF65-3D55-DE78446E2955}"/>
              </a:ext>
            </a:extLst>
          </p:cNvPr>
          <p:cNvSpPr/>
          <p:nvPr/>
        </p:nvSpPr>
        <p:spPr>
          <a:xfrm>
            <a:off x="6957731" y="2714411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(2020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xmlns="" id="{EE001D56-C5F8-2D62-D0E1-DD382425B4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6537" y="1008382"/>
            <a:ext cx="6056556" cy="1275604"/>
          </a:xfrm>
          <a:prstGeom prst="rect">
            <a:avLst/>
          </a:prstGeom>
        </p:spPr>
      </p:pic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CA9CC1A3-75F3-EBED-80F7-FC956D385F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5320" y="2179328"/>
            <a:ext cx="788185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ea typeface="標楷體" panose="03000509000000000000" pitchFamily="65" charset="-120"/>
              </a:rPr>
              <a:t>15mL</a:t>
            </a:r>
            <a:endParaRPr lang="zh-CN" altLang="en-US" b="0" baseline="30000" dirty="0">
              <a:ea typeface="標楷體" panose="03000509000000000000" pitchFamily="65" charset="-12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E7C90C77-CAB9-4A71-CBF1-5BF1A500B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5114" y="2179328"/>
            <a:ext cx="1020763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ea typeface="標楷體" panose="03000509000000000000" pitchFamily="65" charset="-120"/>
              </a:rPr>
              <a:t>160mL</a:t>
            </a:r>
            <a:endParaRPr lang="zh-CN" altLang="en-US" b="0" baseline="30000" dirty="0">
              <a:ea typeface="標楷體" panose="03000509000000000000" pitchFamily="65" charset="-12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EB918D2B-7C33-97AD-CB60-EC83011EE9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9726" y="2179328"/>
            <a:ext cx="1020763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ea typeface="標楷體" panose="03000509000000000000" pitchFamily="65" charset="-120"/>
              </a:rPr>
              <a:t>110mL</a:t>
            </a:r>
            <a:endParaRPr lang="zh-CN" altLang="en-US" b="0" baseline="30000" dirty="0">
              <a:ea typeface="標楷體" panose="03000509000000000000" pitchFamily="65" charset="-12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381FABA3-3E1E-5481-94F3-0AE8E4998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0472" y="4297819"/>
            <a:ext cx="197941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= 110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－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15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957911AE-DEA3-A9C1-E2FB-02761AB5B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815" y="4297819"/>
            <a:ext cx="175662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= 95(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cm</a:t>
            </a:r>
            <a:r>
              <a:rPr lang="en-US" altLang="zh-CN" sz="2400" b="0" baseline="3000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ED99A630-18E2-77C2-B9F5-553C0BC63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093" y="4833043"/>
            <a:ext cx="204732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= 160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－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110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57770DCC-E816-0152-ACF9-9BE942AF6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2584" y="4833042"/>
            <a:ext cx="189217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50(cm</a:t>
            </a:r>
            <a:r>
              <a:rPr lang="en-US" altLang="zh-CN" sz="2400" b="0" baseline="3000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grpSp>
        <p:nvGrpSpPr>
          <p:cNvPr id="54" name="群組 53">
            <a:extLst>
              <a:ext uri="{FF2B5EF4-FFF2-40B4-BE49-F238E27FC236}">
                <a16:creationId xmlns:a16="http://schemas.microsoft.com/office/drawing/2014/main" xmlns="" id="{A59FCCC0-9157-746B-7B29-918C9D339D91}"/>
              </a:ext>
            </a:extLst>
          </p:cNvPr>
          <p:cNvGrpSpPr/>
          <p:nvPr/>
        </p:nvGrpSpPr>
        <p:grpSpPr>
          <a:xfrm>
            <a:off x="852120" y="4375652"/>
            <a:ext cx="1093698" cy="306000"/>
            <a:chOff x="852120" y="4375652"/>
            <a:chExt cx="1093698" cy="306000"/>
          </a:xfrm>
        </p:grpSpPr>
        <p:sp>
          <p:nvSpPr>
            <p:cNvPr id="18" name="橢圓 17">
              <a:extLst>
                <a:ext uri="{FF2B5EF4-FFF2-40B4-BE49-F238E27FC236}">
                  <a16:creationId xmlns:a16="http://schemas.microsoft.com/office/drawing/2014/main" xmlns="" id="{B068D08F-B27A-BBA4-F9E1-D869F2FAA768}"/>
                </a:ext>
              </a:extLst>
            </p:cNvPr>
            <p:cNvSpPr/>
            <p:nvPr/>
          </p:nvSpPr>
          <p:spPr>
            <a:xfrm>
              <a:off x="852120" y="4375652"/>
              <a:ext cx="306000" cy="306000"/>
            </a:xfrm>
            <a:prstGeom prst="ellipse">
              <a:avLst/>
            </a:prstGeom>
            <a:gradFill flip="none" rotWithShape="1">
              <a:gsLst>
                <a:gs pos="0">
                  <a:srgbClr val="0000FF">
                    <a:tint val="66000"/>
                    <a:satMod val="160000"/>
                  </a:srgbClr>
                </a:gs>
                <a:gs pos="50000">
                  <a:srgbClr val="0000FF">
                    <a:tint val="44500"/>
                    <a:satMod val="160000"/>
                  </a:srgbClr>
                </a:gs>
                <a:gs pos="100000">
                  <a:srgbClr val="0000FF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 w="63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橢圓 18">
              <a:extLst>
                <a:ext uri="{FF2B5EF4-FFF2-40B4-BE49-F238E27FC236}">
                  <a16:creationId xmlns:a16="http://schemas.microsoft.com/office/drawing/2014/main" xmlns="" id="{7F88260B-294C-0EEE-8636-70E1B096A181}"/>
                </a:ext>
              </a:extLst>
            </p:cNvPr>
            <p:cNvSpPr/>
            <p:nvPr/>
          </p:nvSpPr>
          <p:spPr>
            <a:xfrm>
              <a:off x="1586895" y="4447652"/>
              <a:ext cx="162000" cy="162000"/>
            </a:xfrm>
            <a:prstGeom prst="ellipse">
              <a:avLst/>
            </a:prstGeom>
            <a:gradFill flip="none" rotWithShape="1">
              <a:gsLst>
                <a:gs pos="0">
                  <a:srgbClr val="0000FF">
                    <a:tint val="66000"/>
                    <a:satMod val="160000"/>
                  </a:srgbClr>
                </a:gs>
                <a:gs pos="50000">
                  <a:srgbClr val="0000FF">
                    <a:tint val="44500"/>
                    <a:satMod val="160000"/>
                  </a:srgbClr>
                </a:gs>
                <a:gs pos="100000">
                  <a:srgbClr val="0000FF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 w="63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20" name="橢圓 19">
              <a:extLst>
                <a:ext uri="{FF2B5EF4-FFF2-40B4-BE49-F238E27FC236}">
                  <a16:creationId xmlns:a16="http://schemas.microsoft.com/office/drawing/2014/main" xmlns="" id="{AB8DF612-153D-AA69-782D-31C33D254FDE}"/>
                </a:ext>
              </a:extLst>
            </p:cNvPr>
            <p:cNvSpPr/>
            <p:nvPr/>
          </p:nvSpPr>
          <p:spPr>
            <a:xfrm>
              <a:off x="1783818" y="4447652"/>
              <a:ext cx="162000" cy="162000"/>
            </a:xfrm>
            <a:prstGeom prst="ellipse">
              <a:avLst/>
            </a:prstGeom>
            <a:gradFill flip="none" rotWithShape="1">
              <a:gsLst>
                <a:gs pos="0">
                  <a:srgbClr val="0000FF">
                    <a:tint val="66000"/>
                    <a:satMod val="160000"/>
                  </a:srgbClr>
                </a:gs>
                <a:gs pos="50000">
                  <a:srgbClr val="0000FF">
                    <a:tint val="44500"/>
                    <a:satMod val="160000"/>
                  </a:srgbClr>
                </a:gs>
                <a:gs pos="100000">
                  <a:srgbClr val="0000FF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 w="63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21" name="橢圓 20">
              <a:extLst>
                <a:ext uri="{FF2B5EF4-FFF2-40B4-BE49-F238E27FC236}">
                  <a16:creationId xmlns:a16="http://schemas.microsoft.com/office/drawing/2014/main" xmlns="" id="{2B40BF2B-A1D0-1C54-3AAF-951F2461E856}"/>
                </a:ext>
              </a:extLst>
            </p:cNvPr>
            <p:cNvSpPr/>
            <p:nvPr/>
          </p:nvSpPr>
          <p:spPr>
            <a:xfrm>
              <a:off x="1193045" y="4447652"/>
              <a:ext cx="162000" cy="162000"/>
            </a:xfrm>
            <a:prstGeom prst="ellipse">
              <a:avLst/>
            </a:prstGeom>
            <a:gradFill flip="none" rotWithShape="1">
              <a:gsLst>
                <a:gs pos="0">
                  <a:srgbClr val="0000FF">
                    <a:tint val="66000"/>
                    <a:satMod val="160000"/>
                  </a:srgbClr>
                </a:gs>
                <a:gs pos="50000">
                  <a:srgbClr val="0000FF">
                    <a:tint val="44500"/>
                    <a:satMod val="160000"/>
                  </a:srgbClr>
                </a:gs>
                <a:gs pos="100000">
                  <a:srgbClr val="0000FF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 w="63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22" name="橢圓 21">
              <a:extLst>
                <a:ext uri="{FF2B5EF4-FFF2-40B4-BE49-F238E27FC236}">
                  <a16:creationId xmlns:a16="http://schemas.microsoft.com/office/drawing/2014/main" xmlns="" id="{F8BC7C10-3D17-B4E6-6144-2FF29129C814}"/>
                </a:ext>
              </a:extLst>
            </p:cNvPr>
            <p:cNvSpPr/>
            <p:nvPr/>
          </p:nvSpPr>
          <p:spPr>
            <a:xfrm>
              <a:off x="1389970" y="4447652"/>
              <a:ext cx="162000" cy="162000"/>
            </a:xfrm>
            <a:prstGeom prst="ellipse">
              <a:avLst/>
            </a:prstGeom>
            <a:gradFill flip="none" rotWithShape="1">
              <a:gsLst>
                <a:gs pos="0">
                  <a:srgbClr val="0000FF">
                    <a:tint val="66000"/>
                    <a:satMod val="160000"/>
                  </a:srgbClr>
                </a:gs>
                <a:gs pos="50000">
                  <a:srgbClr val="0000FF">
                    <a:tint val="44500"/>
                    <a:satMod val="160000"/>
                  </a:srgbClr>
                </a:gs>
                <a:gs pos="100000">
                  <a:srgbClr val="0000FF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 w="63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23" name="矩形: 圓角 22">
            <a:extLst>
              <a:ext uri="{FF2B5EF4-FFF2-40B4-BE49-F238E27FC236}">
                <a16:creationId xmlns:a16="http://schemas.microsoft.com/office/drawing/2014/main" xmlns="" id="{4C022953-CB4C-DEDA-3712-8DD3D046C0EA}"/>
              </a:ext>
            </a:extLst>
          </p:cNvPr>
          <p:cNvSpPr/>
          <p:nvPr/>
        </p:nvSpPr>
        <p:spPr>
          <a:xfrm>
            <a:off x="831612" y="4328625"/>
            <a:ext cx="540000" cy="396000"/>
          </a:xfrm>
          <a:prstGeom prst="roundRect">
            <a:avLst/>
          </a:prstGeom>
          <a:noFill/>
          <a:ln w="12700">
            <a:solidFill>
              <a:srgbClr val="FF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6" name="群組 55">
            <a:extLst>
              <a:ext uri="{FF2B5EF4-FFF2-40B4-BE49-F238E27FC236}">
                <a16:creationId xmlns:a16="http://schemas.microsoft.com/office/drawing/2014/main" xmlns="" id="{D7430BA7-1F11-8667-3E80-2C2D3C05882B}"/>
              </a:ext>
            </a:extLst>
          </p:cNvPr>
          <p:cNvGrpSpPr/>
          <p:nvPr/>
        </p:nvGrpSpPr>
        <p:grpSpPr>
          <a:xfrm>
            <a:off x="848006" y="4912941"/>
            <a:ext cx="502925" cy="306000"/>
            <a:chOff x="848006" y="4912941"/>
            <a:chExt cx="502925" cy="306000"/>
          </a:xfrm>
        </p:grpSpPr>
        <p:sp>
          <p:nvSpPr>
            <p:cNvPr id="24" name="橢圓 23">
              <a:extLst>
                <a:ext uri="{FF2B5EF4-FFF2-40B4-BE49-F238E27FC236}">
                  <a16:creationId xmlns:a16="http://schemas.microsoft.com/office/drawing/2014/main" xmlns="" id="{E5EDDCF7-9089-690D-021C-90A607780BCA}"/>
                </a:ext>
              </a:extLst>
            </p:cNvPr>
            <p:cNvSpPr/>
            <p:nvPr/>
          </p:nvSpPr>
          <p:spPr>
            <a:xfrm>
              <a:off x="848006" y="4912941"/>
              <a:ext cx="306000" cy="306000"/>
            </a:xfrm>
            <a:prstGeom prst="ellipse">
              <a:avLst/>
            </a:prstGeom>
            <a:gradFill flip="none" rotWithShape="1">
              <a:gsLst>
                <a:gs pos="0">
                  <a:srgbClr val="0000FF">
                    <a:tint val="66000"/>
                    <a:satMod val="160000"/>
                  </a:srgbClr>
                </a:gs>
                <a:gs pos="50000">
                  <a:srgbClr val="0000FF">
                    <a:tint val="44500"/>
                    <a:satMod val="160000"/>
                  </a:srgbClr>
                </a:gs>
                <a:gs pos="100000">
                  <a:srgbClr val="0000FF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 w="63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橢圓 24">
              <a:extLst>
                <a:ext uri="{FF2B5EF4-FFF2-40B4-BE49-F238E27FC236}">
                  <a16:creationId xmlns:a16="http://schemas.microsoft.com/office/drawing/2014/main" xmlns="" id="{D5767381-03DD-4760-2398-5BD0DECCB3DC}"/>
                </a:ext>
              </a:extLst>
            </p:cNvPr>
            <p:cNvSpPr/>
            <p:nvPr/>
          </p:nvSpPr>
          <p:spPr>
            <a:xfrm>
              <a:off x="1188931" y="4984941"/>
              <a:ext cx="162000" cy="162000"/>
            </a:xfrm>
            <a:prstGeom prst="ellipse">
              <a:avLst/>
            </a:prstGeom>
            <a:gradFill flip="none" rotWithShape="1">
              <a:gsLst>
                <a:gs pos="0">
                  <a:srgbClr val="0000FF">
                    <a:tint val="66000"/>
                    <a:satMod val="160000"/>
                  </a:srgbClr>
                </a:gs>
                <a:gs pos="50000">
                  <a:srgbClr val="0000FF">
                    <a:tint val="44500"/>
                    <a:satMod val="160000"/>
                  </a:srgbClr>
                </a:gs>
                <a:gs pos="100000">
                  <a:srgbClr val="0000FF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 w="63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grpSp>
        <p:nvGrpSpPr>
          <p:cNvPr id="55" name="群組 54">
            <a:extLst>
              <a:ext uri="{FF2B5EF4-FFF2-40B4-BE49-F238E27FC236}">
                <a16:creationId xmlns:a16="http://schemas.microsoft.com/office/drawing/2014/main" xmlns="" id="{0106C5E4-072A-D82A-3E92-188400448DD5}"/>
              </a:ext>
            </a:extLst>
          </p:cNvPr>
          <p:cNvGrpSpPr/>
          <p:nvPr/>
        </p:nvGrpSpPr>
        <p:grpSpPr>
          <a:xfrm>
            <a:off x="5348879" y="4436389"/>
            <a:ext cx="555848" cy="162000"/>
            <a:chOff x="5348879" y="4436389"/>
            <a:chExt cx="555848" cy="162000"/>
          </a:xfrm>
        </p:grpSpPr>
        <p:sp>
          <p:nvSpPr>
            <p:cNvPr id="26" name="橢圓 25">
              <a:extLst>
                <a:ext uri="{FF2B5EF4-FFF2-40B4-BE49-F238E27FC236}">
                  <a16:creationId xmlns:a16="http://schemas.microsoft.com/office/drawing/2014/main" xmlns="" id="{87AAA3F2-CE3E-2010-B350-A8B4CE3B8873}"/>
                </a:ext>
              </a:extLst>
            </p:cNvPr>
            <p:cNvSpPr/>
            <p:nvPr/>
          </p:nvSpPr>
          <p:spPr>
            <a:xfrm>
              <a:off x="5545804" y="4436389"/>
              <a:ext cx="162000" cy="162000"/>
            </a:xfrm>
            <a:prstGeom prst="ellipse">
              <a:avLst/>
            </a:prstGeom>
            <a:gradFill flip="none" rotWithShape="1">
              <a:gsLst>
                <a:gs pos="0">
                  <a:srgbClr val="0000FF">
                    <a:tint val="66000"/>
                    <a:satMod val="160000"/>
                  </a:srgbClr>
                </a:gs>
                <a:gs pos="50000">
                  <a:srgbClr val="0000FF">
                    <a:tint val="44500"/>
                    <a:satMod val="160000"/>
                  </a:srgbClr>
                </a:gs>
                <a:gs pos="100000">
                  <a:srgbClr val="0000FF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 w="63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27" name="橢圓 26">
              <a:extLst>
                <a:ext uri="{FF2B5EF4-FFF2-40B4-BE49-F238E27FC236}">
                  <a16:creationId xmlns:a16="http://schemas.microsoft.com/office/drawing/2014/main" xmlns="" id="{1E5F35A5-0683-51EE-DCAE-9F1F6E24189F}"/>
                </a:ext>
              </a:extLst>
            </p:cNvPr>
            <p:cNvSpPr/>
            <p:nvPr/>
          </p:nvSpPr>
          <p:spPr>
            <a:xfrm>
              <a:off x="5742727" y="4436389"/>
              <a:ext cx="162000" cy="162000"/>
            </a:xfrm>
            <a:prstGeom prst="ellipse">
              <a:avLst/>
            </a:prstGeom>
            <a:gradFill flip="none" rotWithShape="1">
              <a:gsLst>
                <a:gs pos="0">
                  <a:srgbClr val="0000FF">
                    <a:tint val="66000"/>
                    <a:satMod val="160000"/>
                  </a:srgbClr>
                </a:gs>
                <a:gs pos="50000">
                  <a:srgbClr val="0000FF">
                    <a:tint val="44500"/>
                    <a:satMod val="160000"/>
                  </a:srgbClr>
                </a:gs>
                <a:gs pos="100000">
                  <a:srgbClr val="0000FF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 w="63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28" name="橢圓 27">
              <a:extLst>
                <a:ext uri="{FF2B5EF4-FFF2-40B4-BE49-F238E27FC236}">
                  <a16:creationId xmlns:a16="http://schemas.microsoft.com/office/drawing/2014/main" xmlns="" id="{6B7BAE26-917D-472E-C813-33754D247568}"/>
                </a:ext>
              </a:extLst>
            </p:cNvPr>
            <p:cNvSpPr/>
            <p:nvPr/>
          </p:nvSpPr>
          <p:spPr>
            <a:xfrm>
              <a:off x="5348879" y="4436389"/>
              <a:ext cx="162000" cy="162000"/>
            </a:xfrm>
            <a:prstGeom prst="ellipse">
              <a:avLst/>
            </a:prstGeom>
            <a:gradFill flip="none" rotWithShape="1">
              <a:gsLst>
                <a:gs pos="0">
                  <a:srgbClr val="0000FF">
                    <a:tint val="66000"/>
                    <a:satMod val="160000"/>
                  </a:srgbClr>
                </a:gs>
                <a:gs pos="50000">
                  <a:srgbClr val="0000FF">
                    <a:tint val="44500"/>
                    <a:satMod val="160000"/>
                  </a:srgbClr>
                </a:gs>
                <a:gs pos="100000">
                  <a:srgbClr val="0000FF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 w="63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A6A21295-664C-D51C-7BD9-1EB02D2B6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4007" y="4293381"/>
            <a:ext cx="204732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= 95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0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1D22923A-44CD-57D1-539F-84C92E7A8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8143" y="4293380"/>
            <a:ext cx="169691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45(cm</a:t>
            </a:r>
            <a:r>
              <a:rPr lang="en-US" altLang="zh-CN" sz="2400" b="0" baseline="3000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1" name="橢圓 30">
            <a:extLst>
              <a:ext uri="{FF2B5EF4-FFF2-40B4-BE49-F238E27FC236}">
                <a16:creationId xmlns:a16="http://schemas.microsoft.com/office/drawing/2014/main" xmlns="" id="{7E889EC9-A271-6353-6AE3-C7035347B882}"/>
              </a:ext>
            </a:extLst>
          </p:cNvPr>
          <p:cNvSpPr/>
          <p:nvPr/>
        </p:nvSpPr>
        <p:spPr>
          <a:xfrm>
            <a:off x="5334352" y="4981698"/>
            <a:ext cx="162000" cy="162000"/>
          </a:xfrm>
          <a:prstGeom prst="ellipse">
            <a:avLst/>
          </a:prstGeom>
          <a:gradFill flip="none" rotWithShape="1">
            <a:gsLst>
              <a:gs pos="0">
                <a:srgbClr val="0000FF">
                  <a:tint val="66000"/>
                  <a:satMod val="160000"/>
                </a:srgbClr>
              </a:gs>
              <a:gs pos="50000">
                <a:srgbClr val="0000FF">
                  <a:tint val="44500"/>
                  <a:satMod val="160000"/>
                </a:srgbClr>
              </a:gs>
              <a:gs pos="100000">
                <a:srgbClr val="0000FF">
                  <a:tint val="23500"/>
                  <a:satMod val="160000"/>
                </a:srgbClr>
              </a:gs>
            </a:gsLst>
            <a:lin ang="10800000" scaled="1"/>
            <a:tileRect/>
          </a:gradFill>
          <a:ln w="63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915067AF-751C-8791-0DDC-FB9A086E9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5632" y="4838690"/>
            <a:ext cx="139819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= 45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noProof="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44300D1A-90DB-3F7F-7475-538BB8260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0070" y="4838689"/>
            <a:ext cx="178058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15(cm</a:t>
            </a:r>
            <a:r>
              <a:rPr lang="en-US" altLang="zh-CN" sz="2400" b="0" baseline="3000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4563B9EE-8438-853E-3428-635F40804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5097" y="5368266"/>
            <a:ext cx="167641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= 50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－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15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1013E32B-F2A7-042D-3FFA-5BDD9969B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8114" y="5368265"/>
            <a:ext cx="189217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35(cm</a:t>
            </a:r>
            <a:r>
              <a:rPr lang="en-US" altLang="zh-CN" sz="2400" b="0" baseline="3000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6" name="橢圓 35">
            <a:extLst>
              <a:ext uri="{FF2B5EF4-FFF2-40B4-BE49-F238E27FC236}">
                <a16:creationId xmlns:a16="http://schemas.microsoft.com/office/drawing/2014/main" xmlns="" id="{19B42377-71F9-EC3C-151B-177D03A5AA5C}"/>
              </a:ext>
            </a:extLst>
          </p:cNvPr>
          <p:cNvSpPr/>
          <p:nvPr/>
        </p:nvSpPr>
        <p:spPr>
          <a:xfrm>
            <a:off x="3464700" y="5448164"/>
            <a:ext cx="306000" cy="306000"/>
          </a:xfrm>
          <a:prstGeom prst="ellipse">
            <a:avLst/>
          </a:prstGeom>
          <a:gradFill flip="none" rotWithShape="1">
            <a:gsLst>
              <a:gs pos="0">
                <a:srgbClr val="0000FF">
                  <a:tint val="66000"/>
                  <a:satMod val="160000"/>
                </a:srgbClr>
              </a:gs>
              <a:gs pos="50000">
                <a:srgbClr val="0000FF">
                  <a:tint val="44500"/>
                  <a:satMod val="160000"/>
                </a:srgbClr>
              </a:gs>
              <a:gs pos="100000">
                <a:srgbClr val="0000FF">
                  <a:tint val="23500"/>
                  <a:satMod val="160000"/>
                </a:srgbClr>
              </a:gs>
            </a:gsLst>
            <a:lin ang="10800000" scaled="1"/>
            <a:tileRect/>
          </a:gradFill>
          <a:ln w="63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: 圓角 37">
            <a:extLst>
              <a:ext uri="{FF2B5EF4-FFF2-40B4-BE49-F238E27FC236}">
                <a16:creationId xmlns:a16="http://schemas.microsoft.com/office/drawing/2014/main" xmlns="" id="{3D1FCB16-6F46-D8DD-8ABD-46FFD24A6A3D}"/>
              </a:ext>
            </a:extLst>
          </p:cNvPr>
          <p:cNvSpPr/>
          <p:nvPr/>
        </p:nvSpPr>
        <p:spPr>
          <a:xfrm>
            <a:off x="831612" y="4862516"/>
            <a:ext cx="540000" cy="396000"/>
          </a:xfrm>
          <a:prstGeom prst="roundRect">
            <a:avLst/>
          </a:prstGeom>
          <a:noFill/>
          <a:ln w="12700">
            <a:solidFill>
              <a:srgbClr val="FF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0001AB2B-71E2-E55C-5F2E-A2E34B882634}"/>
              </a:ext>
            </a:extLst>
          </p:cNvPr>
          <p:cNvSpPr/>
          <p:nvPr/>
        </p:nvSpPr>
        <p:spPr>
          <a:xfrm>
            <a:off x="1360521" y="930196"/>
            <a:ext cx="3996000" cy="16200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41B4BA6B-554A-C170-BDBA-23A55905D6F0}"/>
              </a:ext>
            </a:extLst>
          </p:cNvPr>
          <p:cNvSpPr/>
          <p:nvPr/>
        </p:nvSpPr>
        <p:spPr>
          <a:xfrm>
            <a:off x="3590982" y="930196"/>
            <a:ext cx="4032000" cy="16200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8" name="群組 57">
            <a:extLst>
              <a:ext uri="{FF2B5EF4-FFF2-40B4-BE49-F238E27FC236}">
                <a16:creationId xmlns:a16="http://schemas.microsoft.com/office/drawing/2014/main" xmlns="" id="{B2C2820B-B76F-AD43-AD24-DA50FFEDC032}"/>
              </a:ext>
            </a:extLst>
          </p:cNvPr>
          <p:cNvGrpSpPr/>
          <p:nvPr/>
        </p:nvGrpSpPr>
        <p:grpSpPr>
          <a:xfrm>
            <a:off x="3809418" y="1787513"/>
            <a:ext cx="627526" cy="440653"/>
            <a:chOff x="3809418" y="1787513"/>
            <a:chExt cx="627526" cy="440653"/>
          </a:xfrm>
        </p:grpSpPr>
        <p:sp>
          <p:nvSpPr>
            <p:cNvPr id="43" name="橢圓 42">
              <a:extLst>
                <a:ext uri="{FF2B5EF4-FFF2-40B4-BE49-F238E27FC236}">
                  <a16:creationId xmlns:a16="http://schemas.microsoft.com/office/drawing/2014/main" xmlns="" id="{BFC9CCFC-4F89-FCC4-BF11-3B4F1406E89F}"/>
                </a:ext>
              </a:extLst>
            </p:cNvPr>
            <p:cNvSpPr/>
            <p:nvPr/>
          </p:nvSpPr>
          <p:spPr>
            <a:xfrm>
              <a:off x="3971053" y="1787513"/>
              <a:ext cx="302400" cy="302400"/>
            </a:xfrm>
            <a:prstGeom prst="ellipse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橢圓 43">
              <a:extLst>
                <a:ext uri="{FF2B5EF4-FFF2-40B4-BE49-F238E27FC236}">
                  <a16:creationId xmlns:a16="http://schemas.microsoft.com/office/drawing/2014/main" xmlns="" id="{A43544A2-14C0-D04C-45FC-E4C2FA827C90}"/>
                </a:ext>
              </a:extLst>
            </p:cNvPr>
            <p:cNvSpPr/>
            <p:nvPr/>
          </p:nvSpPr>
          <p:spPr>
            <a:xfrm>
              <a:off x="3809418" y="2073366"/>
              <a:ext cx="154800" cy="154800"/>
            </a:xfrm>
            <a:prstGeom prst="ellipse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5" name="橢圓 44">
              <a:extLst>
                <a:ext uri="{FF2B5EF4-FFF2-40B4-BE49-F238E27FC236}">
                  <a16:creationId xmlns:a16="http://schemas.microsoft.com/office/drawing/2014/main" xmlns="" id="{17AF475A-A68B-0C37-2F8E-3E62AEF14BEA}"/>
                </a:ext>
              </a:extLst>
            </p:cNvPr>
            <p:cNvSpPr/>
            <p:nvPr/>
          </p:nvSpPr>
          <p:spPr>
            <a:xfrm>
              <a:off x="3972154" y="2073320"/>
              <a:ext cx="154800" cy="154800"/>
            </a:xfrm>
            <a:prstGeom prst="ellipse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6" name="橢圓 45">
              <a:extLst>
                <a:ext uri="{FF2B5EF4-FFF2-40B4-BE49-F238E27FC236}">
                  <a16:creationId xmlns:a16="http://schemas.microsoft.com/office/drawing/2014/main" xmlns="" id="{43BED71D-7FE0-B0E9-E9CE-FBAA9E6E9DC7}"/>
                </a:ext>
              </a:extLst>
            </p:cNvPr>
            <p:cNvSpPr/>
            <p:nvPr/>
          </p:nvSpPr>
          <p:spPr>
            <a:xfrm>
              <a:off x="4127287" y="2070985"/>
              <a:ext cx="154800" cy="154800"/>
            </a:xfrm>
            <a:prstGeom prst="ellipse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7" name="橢圓 46">
              <a:extLst>
                <a:ext uri="{FF2B5EF4-FFF2-40B4-BE49-F238E27FC236}">
                  <a16:creationId xmlns:a16="http://schemas.microsoft.com/office/drawing/2014/main" xmlns="" id="{E7DA597B-936B-0A05-4F2F-0BBFD14E19F5}"/>
                </a:ext>
              </a:extLst>
            </p:cNvPr>
            <p:cNvSpPr/>
            <p:nvPr/>
          </p:nvSpPr>
          <p:spPr>
            <a:xfrm>
              <a:off x="4282144" y="2073320"/>
              <a:ext cx="154800" cy="154800"/>
            </a:xfrm>
            <a:prstGeom prst="ellipse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grpSp>
        <p:nvGrpSpPr>
          <p:cNvPr id="59" name="群組 58">
            <a:extLst>
              <a:ext uri="{FF2B5EF4-FFF2-40B4-BE49-F238E27FC236}">
                <a16:creationId xmlns:a16="http://schemas.microsoft.com/office/drawing/2014/main" xmlns="" id="{067055BC-5089-EC06-147A-4A597BB1B001}"/>
              </a:ext>
            </a:extLst>
          </p:cNvPr>
          <p:cNvGrpSpPr/>
          <p:nvPr/>
        </p:nvGrpSpPr>
        <p:grpSpPr>
          <a:xfrm>
            <a:off x="6099360" y="1691208"/>
            <a:ext cx="650476" cy="536958"/>
            <a:chOff x="6099360" y="1691208"/>
            <a:chExt cx="650476" cy="536958"/>
          </a:xfrm>
        </p:grpSpPr>
        <p:sp>
          <p:nvSpPr>
            <p:cNvPr id="48" name="橢圓 47">
              <a:extLst>
                <a:ext uri="{FF2B5EF4-FFF2-40B4-BE49-F238E27FC236}">
                  <a16:creationId xmlns:a16="http://schemas.microsoft.com/office/drawing/2014/main" xmlns="" id="{AC6C34C6-73EC-55A5-DA21-65BB85031B62}"/>
                </a:ext>
              </a:extLst>
            </p:cNvPr>
            <p:cNvSpPr/>
            <p:nvPr/>
          </p:nvSpPr>
          <p:spPr>
            <a:xfrm>
              <a:off x="6099360" y="1691208"/>
              <a:ext cx="302400" cy="302400"/>
            </a:xfrm>
            <a:prstGeom prst="ellipse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橢圓 48">
              <a:extLst>
                <a:ext uri="{FF2B5EF4-FFF2-40B4-BE49-F238E27FC236}">
                  <a16:creationId xmlns:a16="http://schemas.microsoft.com/office/drawing/2014/main" xmlns="" id="{C0468A9F-4378-84E9-4649-9C74863FCF9D}"/>
                </a:ext>
              </a:extLst>
            </p:cNvPr>
            <p:cNvSpPr/>
            <p:nvPr/>
          </p:nvSpPr>
          <p:spPr>
            <a:xfrm>
              <a:off x="6294798" y="1960601"/>
              <a:ext cx="154800" cy="154800"/>
            </a:xfrm>
            <a:prstGeom prst="ellipse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50" name="橢圓 49">
              <a:extLst>
                <a:ext uri="{FF2B5EF4-FFF2-40B4-BE49-F238E27FC236}">
                  <a16:creationId xmlns:a16="http://schemas.microsoft.com/office/drawing/2014/main" xmlns="" id="{9D42AC7C-F58A-5DDC-A342-C4D2F76621A1}"/>
                </a:ext>
              </a:extLst>
            </p:cNvPr>
            <p:cNvSpPr/>
            <p:nvPr/>
          </p:nvSpPr>
          <p:spPr>
            <a:xfrm>
              <a:off x="6402732" y="2073355"/>
              <a:ext cx="154800" cy="154800"/>
            </a:xfrm>
            <a:prstGeom prst="ellipse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51" name="橢圓 50">
              <a:extLst>
                <a:ext uri="{FF2B5EF4-FFF2-40B4-BE49-F238E27FC236}">
                  <a16:creationId xmlns:a16="http://schemas.microsoft.com/office/drawing/2014/main" xmlns="" id="{C7A4A41B-7822-D2E0-0398-C1CD2AD11D4B}"/>
                </a:ext>
              </a:extLst>
            </p:cNvPr>
            <p:cNvSpPr/>
            <p:nvPr/>
          </p:nvSpPr>
          <p:spPr>
            <a:xfrm>
              <a:off x="6595036" y="2073366"/>
              <a:ext cx="154800" cy="154800"/>
            </a:xfrm>
            <a:prstGeom prst="ellipse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52" name="橢圓 51">
              <a:extLst>
                <a:ext uri="{FF2B5EF4-FFF2-40B4-BE49-F238E27FC236}">
                  <a16:creationId xmlns:a16="http://schemas.microsoft.com/office/drawing/2014/main" xmlns="" id="{B179F3D5-6ABE-D729-4AB6-7D72BD68F9A2}"/>
                </a:ext>
              </a:extLst>
            </p:cNvPr>
            <p:cNvSpPr/>
            <p:nvPr/>
          </p:nvSpPr>
          <p:spPr>
            <a:xfrm>
              <a:off x="6501031" y="1953458"/>
              <a:ext cx="154800" cy="154800"/>
            </a:xfrm>
            <a:prstGeom prst="ellipse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53" name="矩形: 圓角 52">
            <a:extLst>
              <a:ext uri="{FF2B5EF4-FFF2-40B4-BE49-F238E27FC236}">
                <a16:creationId xmlns:a16="http://schemas.microsoft.com/office/drawing/2014/main" xmlns="" id="{8B5CB797-B358-14F3-6BAA-1512CB7F4D99}"/>
              </a:ext>
            </a:extLst>
          </p:cNvPr>
          <p:cNvSpPr/>
          <p:nvPr/>
        </p:nvSpPr>
        <p:spPr>
          <a:xfrm>
            <a:off x="730786" y="4841241"/>
            <a:ext cx="7416000" cy="468000"/>
          </a:xfrm>
          <a:prstGeom prst="roundRect">
            <a:avLst/>
          </a:prstGeom>
          <a:noFill/>
          <a:ln w="1270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268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23" grpId="0" animBg="1"/>
      <p:bldP spid="23" grpId="1" animBg="1"/>
      <p:bldP spid="29" grpId="0"/>
      <p:bldP spid="29" grpId="1"/>
      <p:bldP spid="30" grpId="0"/>
      <p:bldP spid="30" grpId="1"/>
      <p:bldP spid="31" grpId="0" animBg="1"/>
      <p:bldP spid="31" grpId="1" animBg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 animBg="1"/>
      <p:bldP spid="36" grpId="1" animBg="1"/>
      <p:bldP spid="38" grpId="0" animBg="1"/>
      <p:bldP spid="38" grpId="1" animBg="1"/>
      <p:bldP spid="40" grpId="0" animBg="1"/>
      <p:bldP spid="40" grpId="1" animBg="1"/>
      <p:bldP spid="41" grpId="0" animBg="1"/>
      <p:bldP spid="41" grpId="1" animBg="1"/>
      <p:bldP spid="53" grpId="0" animBg="1"/>
      <p:bldP spid="5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="" id="{76692B68-80CB-CABB-0650-C0F1CA739840}"/>
              </a:ext>
            </a:extLst>
          </p:cNvPr>
          <p:cNvSpPr/>
          <p:nvPr/>
        </p:nvSpPr>
        <p:spPr bwMode="auto">
          <a:xfrm>
            <a:off x="2968466" y="1547550"/>
            <a:ext cx="1428690" cy="396000"/>
          </a:xfrm>
          <a:prstGeom prst="rect">
            <a:avLst/>
          </a:prstGeom>
          <a:solidFill>
            <a:srgbClr val="DAFF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F9811D03-1D03-3DF7-3FBB-66BA0C457EBD}"/>
              </a:ext>
            </a:extLst>
          </p:cNvPr>
          <p:cNvSpPr/>
          <p:nvPr/>
        </p:nvSpPr>
        <p:spPr bwMode="auto">
          <a:xfrm>
            <a:off x="6680532" y="1080038"/>
            <a:ext cx="432000" cy="432000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xmlns="" id="{D74BD9DF-EE1E-6480-34D7-3FE120FE4395}"/>
              </a:ext>
            </a:extLst>
          </p:cNvPr>
          <p:cNvSpPr/>
          <p:nvPr/>
        </p:nvSpPr>
        <p:spPr bwMode="auto">
          <a:xfrm>
            <a:off x="5492444" y="1080038"/>
            <a:ext cx="504000" cy="432000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14CE53E2-4B78-710F-2A4A-B29905BF8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432" y="1039705"/>
            <a:ext cx="7252456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ea typeface="標楷體" panose="03000509000000000000" pitchFamily="65" charset="-120"/>
              </a:rPr>
              <a:t>一個正方體容器的邊長是</a:t>
            </a:r>
            <a:r>
              <a:rPr lang="en-US" altLang="zh-TW" sz="2800" b="0" dirty="0">
                <a:ea typeface="標楷體" panose="03000509000000000000" pitchFamily="65" charset="-120"/>
              </a:rPr>
              <a:t>20cm</a:t>
            </a:r>
            <a:r>
              <a:rPr lang="zh-TW" altLang="en-US" sz="2800" b="0" dirty="0">
                <a:ea typeface="標楷體" panose="03000509000000000000" pitchFamily="65" charset="-120"/>
              </a:rPr>
              <a:t>，把</a:t>
            </a:r>
            <a:r>
              <a:rPr lang="en-US" altLang="zh-TW" sz="2800" b="0" dirty="0">
                <a:ea typeface="標楷體" panose="03000509000000000000" pitchFamily="65" charset="-120"/>
              </a:rPr>
              <a:t>1L</a:t>
            </a:r>
            <a:r>
              <a:rPr lang="zh-TW" altLang="en-US" sz="2800" b="0" dirty="0">
                <a:ea typeface="標楷體" panose="03000509000000000000" pitchFamily="65" charset="-120"/>
              </a:rPr>
              <a:t>水倒進這容器中，水的高度是多少？ 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9" name="右箭头标注 12">
            <a:extLst>
              <a:ext uri="{FF2B5EF4-FFF2-40B4-BE49-F238E27FC236}">
                <a16:creationId xmlns:a16="http://schemas.microsoft.com/office/drawing/2014/main" xmlns="" id="{1AD5F505-83F7-947A-9FBA-77C45B0F3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2149776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11" name="AutoShape 15">
            <a:extLst>
              <a:ext uri="{FF2B5EF4-FFF2-40B4-BE49-F238E27FC236}">
                <a16:creationId xmlns:a16="http://schemas.microsoft.com/office/drawing/2014/main" xmlns="" id="{ABFDDDAF-079C-C0F4-DBCE-1267D52D3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0CB8ACB4-66DF-BA57-1E81-2E3D69A87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129467"/>
            <a:ext cx="452628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1L= 1000mL = 1000cm</a:t>
            </a:r>
            <a:r>
              <a:rPr lang="en-US" altLang="zh-TW" sz="2800" b="0" baseline="300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endParaRPr lang="zh-CN" altLang="en-US" sz="2800" b="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30353846-843D-186F-0E4E-770FBAE94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9734" y="2191794"/>
            <a:ext cx="208513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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統一單位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F4F160B5-4855-4A18-9F57-8B185CBD6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7156" y="2767878"/>
            <a:ext cx="360384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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高 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體積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邊長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邊長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F17C2974-BB54-A958-13F1-BF726928F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3456" y="2697536"/>
            <a:ext cx="24288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1000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20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20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CE57181F-C8D2-9DD2-DA3B-23767F7F7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265605"/>
            <a:ext cx="142875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2.5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E4912928-8938-0456-945A-08116F176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991" y="3799429"/>
            <a:ext cx="360384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水的高度是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2.5cm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xmlns="" id="{78552BB7-9D96-9FD3-3F6E-5AE83D802816}"/>
              </a:ext>
            </a:extLst>
          </p:cNvPr>
          <p:cNvCxnSpPr/>
          <p:nvPr/>
        </p:nvCxnSpPr>
        <p:spPr bwMode="auto">
          <a:xfrm>
            <a:off x="4056282" y="1503160"/>
            <a:ext cx="1908000" cy="0"/>
          </a:xfrm>
          <a:prstGeom prst="line">
            <a:avLst/>
          </a:pr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xmlns="" id="{8D22A9E1-D9D6-8CF9-AAC5-2A6B222F0BF6}"/>
              </a:ext>
            </a:extLst>
          </p:cNvPr>
          <p:cNvCxnSpPr/>
          <p:nvPr/>
        </p:nvCxnSpPr>
        <p:spPr bwMode="auto">
          <a:xfrm>
            <a:off x="3626878" y="2573700"/>
            <a:ext cx="1368000" cy="0"/>
          </a:xfrm>
          <a:prstGeom prst="line">
            <a:avLst/>
          </a:pr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8" grpId="0" animBg="1"/>
      <p:bldP spid="8" grpId="1" animBg="1"/>
      <p:bldP spid="6" grpId="0" animBg="1"/>
      <p:bldP spid="6" grpId="1" animBg="1"/>
      <p:bldP spid="9" grpId="0" animBg="1"/>
      <p:bldP spid="19" grpId="0"/>
      <p:bldP spid="21" grpId="0"/>
      <p:bldP spid="28" grpId="0"/>
      <p:bldP spid="29" grpId="0"/>
      <p:bldP spid="30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F1521000-AA35-9959-880F-F4096AE2CC29}"/>
              </a:ext>
            </a:extLst>
          </p:cNvPr>
          <p:cNvSpPr/>
          <p:nvPr/>
        </p:nvSpPr>
        <p:spPr bwMode="auto">
          <a:xfrm>
            <a:off x="4009851" y="2767558"/>
            <a:ext cx="648000" cy="396000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0D7A0214-553C-7E24-9765-941CBC4D3B35}"/>
              </a:ext>
            </a:extLst>
          </p:cNvPr>
          <p:cNvSpPr/>
          <p:nvPr/>
        </p:nvSpPr>
        <p:spPr bwMode="auto">
          <a:xfrm>
            <a:off x="3258105" y="2332746"/>
            <a:ext cx="1496775" cy="396000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5E0F5E3E-B65C-C8A8-F3F6-7FEA172963CC}"/>
              </a:ext>
            </a:extLst>
          </p:cNvPr>
          <p:cNvSpPr/>
          <p:nvPr/>
        </p:nvSpPr>
        <p:spPr bwMode="auto">
          <a:xfrm>
            <a:off x="801282" y="2775149"/>
            <a:ext cx="5972380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2292" name="Oval 2">
            <a:extLst>
              <a:ext uri="{FF2B5EF4-FFF2-40B4-BE49-F238E27FC236}">
                <a16:creationId xmlns:a16="http://schemas.microsoft.com/office/drawing/2014/main" xmlns="" id="{715A47F2-B254-4AC3-87CD-F318119B9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395" y="4154338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A20F27EB-15C3-4129-A8FD-58138B19F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775" y="4184501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圆角矩形 22">
            <a:extLst>
              <a:ext uri="{FF2B5EF4-FFF2-40B4-BE49-F238E27FC236}">
                <a16:creationId xmlns:a16="http://schemas.microsoft.com/office/drawing/2014/main" xmlns="" id="{A4226758-3776-4572-B309-1B555CD4B868}"/>
              </a:ext>
            </a:extLst>
          </p:cNvPr>
          <p:cNvSpPr/>
          <p:nvPr/>
        </p:nvSpPr>
        <p:spPr>
          <a:xfrm>
            <a:off x="5793821" y="3278147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(2016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2321" name="Rectangle 4">
            <a:extLst>
              <a:ext uri="{FF2B5EF4-FFF2-40B4-BE49-F238E27FC236}">
                <a16:creationId xmlns:a16="http://schemas.microsoft.com/office/drawing/2014/main" xmlns="" id="{7DA215E4-CE67-4228-AA81-AFAC7F96A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839" y="3712551"/>
            <a:ext cx="5758228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0 				B. 800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7200 			D. 8000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2320" name="Rectangle 4">
            <a:extLst>
              <a:ext uri="{FF2B5EF4-FFF2-40B4-BE49-F238E27FC236}">
                <a16:creationId xmlns:a16="http://schemas.microsoft.com/office/drawing/2014/main" xmlns="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A2AA16D-D0FC-B431-9D24-4A07C0D19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2259970"/>
            <a:ext cx="7910787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上圖展示了一個容量是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8L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的正方體容器，容器內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已有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800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粒體積各是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1cm</a:t>
            </a:r>
            <a:r>
              <a:rPr kumimoji="1" lang="en-US" altLang="zh-TW" sz="2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的正方體膠粒，現還須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放進多少粒才剛好把容器填滿？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A98FE49A-1CD9-B6D4-370A-439F6EE71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9922" y="5313812"/>
            <a:ext cx="216912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8000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800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230EC10E-194A-E762-4394-A370E826B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1041" y="5313812"/>
            <a:ext cx="240945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7200(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粒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xmlns="" id="{128CE0B9-B2DC-74DE-1B58-916BC026F9D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83595" y="991373"/>
            <a:ext cx="2201662" cy="116135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0584A5F-9C97-7D12-38A1-FAF2EF5DD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9937" y="1358630"/>
            <a:ext cx="75126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膠粒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5547A06D-3919-87E9-81D0-59C16F643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081" y="4768102"/>
            <a:ext cx="2104020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先統一單位。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xmlns="" id="{1D7D2A0E-CAA9-88C5-8047-69811ED06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0814" y="4763958"/>
            <a:ext cx="263139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8L = 8000cm</a:t>
            </a:r>
            <a:r>
              <a:rPr lang="en-US" altLang="zh-CN" sz="2800" b="0" baseline="300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7EFE1AB9-8C32-0AD0-60AA-AD95C93165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329" y="5313812"/>
            <a:ext cx="240945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現還須放進：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26" grpId="0" animBg="1"/>
      <p:bldP spid="26" grpId="1" animBg="1"/>
      <p:bldP spid="14" grpId="0" animBg="1"/>
      <p:bldP spid="14" grpId="1" animBg="1"/>
      <p:bldP spid="22" grpId="0"/>
      <p:bldP spid="33" grpId="0"/>
      <p:bldP spid="33" grpId="1"/>
      <p:bldP spid="9" grpId="0"/>
      <p:bldP spid="9" grpId="1"/>
      <p:bldP spid="7" grpId="0" animBg="1"/>
      <p:bldP spid="7" grpId="1" animBg="1"/>
      <p:bldP spid="8" grpId="0"/>
      <p:bldP spid="8" grpId="1"/>
      <p:bldP spid="10" grpId="0"/>
      <p:bldP spid="1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E437C219-7659-81E0-3017-5B16808A61F6}"/>
              </a:ext>
            </a:extLst>
          </p:cNvPr>
          <p:cNvSpPr/>
          <p:nvPr/>
        </p:nvSpPr>
        <p:spPr bwMode="auto">
          <a:xfrm>
            <a:off x="7490616" y="2757335"/>
            <a:ext cx="1008000" cy="396000"/>
          </a:xfrm>
          <a:prstGeom prst="rect">
            <a:avLst/>
          </a:prstGeom>
          <a:solidFill>
            <a:srgbClr val="FFC5C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5DC07A09-2179-E653-7FD7-24A8E3290883}"/>
              </a:ext>
            </a:extLst>
          </p:cNvPr>
          <p:cNvSpPr/>
          <p:nvPr/>
        </p:nvSpPr>
        <p:spPr bwMode="auto">
          <a:xfrm>
            <a:off x="5476920" y="2152337"/>
            <a:ext cx="612000" cy="252000"/>
          </a:xfrm>
          <a:prstGeom prst="rect">
            <a:avLst/>
          </a:prstGeom>
          <a:solidFill>
            <a:srgbClr val="FFC5C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720DC094-A1C9-9A0C-F609-F722F0AD729F}"/>
              </a:ext>
            </a:extLst>
          </p:cNvPr>
          <p:cNvSpPr/>
          <p:nvPr/>
        </p:nvSpPr>
        <p:spPr bwMode="auto">
          <a:xfrm>
            <a:off x="3700991" y="2453366"/>
            <a:ext cx="648000" cy="252000"/>
          </a:xfrm>
          <a:prstGeom prst="rect">
            <a:avLst/>
          </a:prstGeom>
          <a:solidFill>
            <a:srgbClr val="FFC5C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8E272B1E-511C-A583-0CA3-053C2865A40F}"/>
              </a:ext>
            </a:extLst>
          </p:cNvPr>
          <p:cNvSpPr/>
          <p:nvPr/>
        </p:nvSpPr>
        <p:spPr bwMode="auto">
          <a:xfrm>
            <a:off x="5736833" y="2758171"/>
            <a:ext cx="2772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1FCBD66F-EAF1-0176-F728-E0075E3DD4E9}"/>
              </a:ext>
            </a:extLst>
          </p:cNvPr>
          <p:cNvSpPr/>
          <p:nvPr/>
        </p:nvSpPr>
        <p:spPr bwMode="auto">
          <a:xfrm>
            <a:off x="2902997" y="2766213"/>
            <a:ext cx="2124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" name="Oval 2">
            <a:extLst>
              <a:ext uri="{FF2B5EF4-FFF2-40B4-BE49-F238E27FC236}">
                <a16:creationId xmlns:a16="http://schemas.microsoft.com/office/drawing/2014/main" xmlns="" id="{84DFB175-12AA-2DE2-FF6C-577636958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6822" y="4235089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" name="圆角矩形 22">
            <a:extLst>
              <a:ext uri="{FF2B5EF4-FFF2-40B4-BE49-F238E27FC236}">
                <a16:creationId xmlns:a16="http://schemas.microsoft.com/office/drawing/2014/main" xmlns="" id="{E7067E63-32E2-6B16-7524-AAC7510074C0}"/>
              </a:ext>
            </a:extLst>
          </p:cNvPr>
          <p:cNvSpPr/>
          <p:nvPr/>
        </p:nvSpPr>
        <p:spPr>
          <a:xfrm>
            <a:off x="5127415" y="3243693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(2017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23F47D2A-664D-5E1B-FD3B-1063FD6EE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0776" y="4266181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C5A39803-42F1-DFE1-EDDA-015660319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662" y="3732979"/>
            <a:ext cx="6572688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3168cm</a:t>
            </a:r>
            <a:r>
              <a:rPr lang="en-US" altLang="zh-CN" sz="2800" b="0" baseline="30000" dirty="0">
                <a:ea typeface="標楷體" panose="03000509000000000000" pitchFamily="65" charset="-120"/>
              </a:rPr>
              <a:t>3</a:t>
            </a:r>
            <a:r>
              <a:rPr lang="en-US" altLang="zh-CN" sz="2800" b="0" dirty="0">
                <a:ea typeface="標楷體" panose="03000509000000000000" pitchFamily="65" charset="-120"/>
              </a:rPr>
              <a:t> 		B. 2880cm</a:t>
            </a:r>
            <a:r>
              <a:rPr lang="en-US" altLang="zh-CN" sz="2800" b="0" baseline="30000" dirty="0">
                <a:ea typeface="標楷體" panose="03000509000000000000" pitchFamily="65" charset="-120"/>
              </a:rPr>
              <a:t>3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2592cm</a:t>
            </a:r>
            <a:r>
              <a:rPr lang="en-US" altLang="zh-CN" sz="2800" b="0" baseline="30000" dirty="0">
                <a:ea typeface="標楷體" panose="03000509000000000000" pitchFamily="65" charset="-120"/>
              </a:rPr>
              <a:t>3</a:t>
            </a:r>
            <a:r>
              <a:rPr lang="en-US" altLang="zh-CN" sz="2800" b="0" dirty="0">
                <a:ea typeface="標楷體" panose="03000509000000000000" pitchFamily="65" charset="-120"/>
              </a:rPr>
              <a:t> 		D. 288cm</a:t>
            </a:r>
            <a:r>
              <a:rPr lang="en-US" altLang="zh-CN" sz="2800" b="0" baseline="30000" dirty="0">
                <a:ea typeface="標楷體" panose="03000509000000000000" pitchFamily="65" charset="-120"/>
              </a:rPr>
              <a:t>3</a:t>
            </a:r>
            <a:endParaRPr lang="zh-CN" altLang="en-US" sz="2800" b="0" baseline="30000" dirty="0">
              <a:ea typeface="標楷體" panose="03000509000000000000" pitchFamily="65" charset="-12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F19D683F-00D9-515E-5AF2-2EF9E3598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B578012F-9453-9425-32A3-3540146F9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910" y="4761249"/>
            <a:ext cx="5146372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珊瑚擺設的體積 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下降了的水的體積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EA0EBD4-1444-ABD5-C4B0-719D28A3E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2675736"/>
            <a:ext cx="8351851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碧文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從水缸內取出珊瑚擺設後，水位下降了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0.8cm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這珊瑚擺設的體積是多少？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xmlns="" id="{D6C8BBF9-B43C-A04B-BFF5-BA66570FF91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20753" y="1017583"/>
            <a:ext cx="2936873" cy="1440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7DB05BB-D80C-0099-B681-A011AD6AF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5390" y="2388003"/>
            <a:ext cx="90661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ea typeface="標楷體" panose="03000509000000000000" pitchFamily="65" charset="-120"/>
              </a:rPr>
              <a:t>24cm</a:t>
            </a:r>
            <a:endParaRPr lang="zh-CN" altLang="en-US" b="0" baseline="30000" dirty="0">
              <a:ea typeface="標楷體" panose="03000509000000000000" pitchFamily="65" charset="-12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81C0407F-661B-9F0F-78FC-3D3ABE2A4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6670" y="2084034"/>
            <a:ext cx="90661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ea typeface="標楷體" panose="03000509000000000000" pitchFamily="65" charset="-120"/>
              </a:rPr>
              <a:t>15cm</a:t>
            </a:r>
            <a:endParaRPr lang="zh-CN" altLang="en-US" b="0" baseline="30000" dirty="0">
              <a:ea typeface="標楷體" panose="03000509000000000000" pitchFamily="65" charset="-120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xmlns="" id="{A67EEF87-F46F-5EBB-CF01-C08E100C66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1398" y="1348467"/>
            <a:ext cx="788475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ea typeface="標楷體" panose="03000509000000000000" pitchFamily="65" charset="-120"/>
              </a:rPr>
              <a:t>8cm</a:t>
            </a:r>
            <a:endParaRPr lang="zh-CN" altLang="en-US" b="0" baseline="30000" dirty="0">
              <a:ea typeface="標楷體" panose="03000509000000000000" pitchFamily="65" charset="-120"/>
            </a:endParaRPr>
          </a:p>
        </p:txBody>
      </p: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xmlns="" id="{97319CEA-A1D2-4C28-2DE1-C173A09DE794}"/>
              </a:ext>
            </a:extLst>
          </p:cNvPr>
          <p:cNvCxnSpPr/>
          <p:nvPr/>
        </p:nvCxnSpPr>
        <p:spPr bwMode="auto">
          <a:xfrm flipV="1">
            <a:off x="5886955" y="1132740"/>
            <a:ext cx="0" cy="828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0B2BA0AE-7C0F-B7E4-4128-2245A460F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4173" y="5249264"/>
            <a:ext cx="216912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24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15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0.8</a:t>
            </a: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42394E6E-0BD9-B63F-72B9-3228897D4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9161" y="5249264"/>
            <a:ext cx="263139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288(cm</a:t>
            </a:r>
            <a:r>
              <a:rPr lang="en-US" altLang="zh-CN" sz="2800" b="0" baseline="300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endParaRPr lang="en-US" altLang="zh-CN" sz="2800" b="0" baseline="3000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E8167354-8BAE-9184-078D-CBB514232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328" y="5249264"/>
            <a:ext cx="367188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珊瑚擺設的體積是：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19" grpId="0" animBg="1"/>
      <p:bldP spid="19" grpId="1" animBg="1"/>
      <p:bldP spid="18" grpId="0" animBg="1"/>
      <p:bldP spid="18" grpId="1" animBg="1"/>
      <p:bldP spid="17" grpId="0" animBg="1"/>
      <p:bldP spid="17" grpId="1" animBg="1"/>
      <p:bldP spid="16" grpId="0" animBg="1"/>
      <p:bldP spid="16" grpId="1" animBg="1"/>
      <p:bldP spid="22" grpId="0"/>
      <p:bldP spid="28" grpId="0" animBg="1"/>
      <p:bldP spid="28" grpId="1" animBg="1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>
            <a:extLst>
              <a:ext uri="{FF2B5EF4-FFF2-40B4-BE49-F238E27FC236}">
                <a16:creationId xmlns:a16="http://schemas.microsoft.com/office/drawing/2014/main" xmlns="" id="{2DE75DAA-D1FF-1F69-EE7A-0D9594EA7A80}"/>
              </a:ext>
            </a:extLst>
          </p:cNvPr>
          <p:cNvSpPr/>
          <p:nvPr/>
        </p:nvSpPr>
        <p:spPr bwMode="auto">
          <a:xfrm>
            <a:off x="6988222" y="3224996"/>
            <a:ext cx="1296000" cy="396000"/>
          </a:xfrm>
          <a:prstGeom prst="rect">
            <a:avLst/>
          </a:prstGeom>
          <a:solidFill>
            <a:srgbClr val="FFCC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xmlns="" id="{ACA0C27A-0C0A-75EF-8378-45C3FD2CF26B}"/>
              </a:ext>
            </a:extLst>
          </p:cNvPr>
          <p:cNvSpPr/>
          <p:nvPr/>
        </p:nvSpPr>
        <p:spPr bwMode="auto">
          <a:xfrm>
            <a:off x="742246" y="3209636"/>
            <a:ext cx="5597594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36F19A08-5F10-A754-81B9-70E161CF32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2696960"/>
            <a:ext cx="8362609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如上圖所示，容器內原先盛載着一些水和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個鐵球，加入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個鐵球後，容器內的水位上升。這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5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個鐵球的總體積是多少？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23" name="群組 22">
            <a:extLst>
              <a:ext uri="{FF2B5EF4-FFF2-40B4-BE49-F238E27FC236}">
                <a16:creationId xmlns:a16="http://schemas.microsoft.com/office/drawing/2014/main" xmlns="" id="{AD0F17BB-8B7B-6A1C-1A39-87915A4F9448}"/>
              </a:ext>
            </a:extLst>
          </p:cNvPr>
          <p:cNvGrpSpPr/>
          <p:nvPr/>
        </p:nvGrpSpPr>
        <p:grpSpPr>
          <a:xfrm>
            <a:off x="732957" y="4192005"/>
            <a:ext cx="7765707" cy="1043887"/>
            <a:chOff x="732957" y="4192005"/>
            <a:chExt cx="7765707" cy="1043887"/>
          </a:xfrm>
        </p:grpSpPr>
        <p:sp>
          <p:nvSpPr>
            <p:cNvPr id="16391" name="Oval 2">
              <a:extLst>
                <a:ext uri="{FF2B5EF4-FFF2-40B4-BE49-F238E27FC236}">
                  <a16:creationId xmlns:a16="http://schemas.microsoft.com/office/drawing/2014/main" xmlns="" id="{F641315E-156D-497B-A781-4E359CC202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22401" y="4659630"/>
              <a:ext cx="576263" cy="576262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ABF8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E36C0A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6405" name="Rectangle 4">
              <a:extLst>
                <a:ext uri="{FF2B5EF4-FFF2-40B4-BE49-F238E27FC236}">
                  <a16:creationId xmlns:a16="http://schemas.microsoft.com/office/drawing/2014/main" xmlns="" id="{B998EC34-922C-4FCA-B640-C76AA78A63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957" y="4192005"/>
              <a:ext cx="6013119" cy="1031051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A. 6cm</a:t>
              </a:r>
              <a:r>
                <a:rPr kumimoji="1" lang="en-US" altLang="zh-CN" sz="2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3</a:t>
              </a:r>
              <a:r>
                <a:rPr kumimoji="1" lang="en-US" altLang="zh-C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 			B. 8cm</a:t>
              </a:r>
              <a:r>
                <a:rPr kumimoji="1" lang="en-US" altLang="zh-CN" sz="2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3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C. 40cm</a:t>
              </a:r>
              <a:r>
                <a:rPr kumimoji="1" lang="en-US" altLang="zh-CN" sz="2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3</a:t>
              </a:r>
              <a:r>
                <a:rPr kumimoji="1" lang="en-US" altLang="zh-C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 			D. 96cm</a:t>
              </a:r>
              <a:r>
                <a:rPr kumimoji="1" lang="en-US" altLang="zh-CN" sz="2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3</a:t>
              </a:r>
              <a:endParaRPr kumimoji="1" lang="zh-CN" altLang="en-US" sz="2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</p:grp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3350338" y="3702925"/>
            <a:ext cx="3558462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fontAlgn="base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b="1" dirty="0">
                <a:solidFill>
                  <a:srgbClr val="FFFFFF"/>
                </a:solidFill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TW" altLang="en-US" b="1" dirty="0">
                <a:solidFill>
                  <a:srgbClr val="FFFFFF"/>
                </a:solidFill>
                <a:ea typeface="標楷體" pitchFamily="65" charset="-120"/>
                <a:cs typeface="Arial" pitchFamily="34" charset="0"/>
              </a:rPr>
              <a:t>年</a:t>
            </a:r>
            <a:r>
              <a:rPr kumimoji="1" lang="zh-CN" altLang="en-US" b="1" dirty="0">
                <a:solidFill>
                  <a:srgbClr val="FFFFFF"/>
                </a:solidFill>
                <a:ea typeface="標楷體" pitchFamily="65" charset="-120"/>
                <a:cs typeface="Arial" pitchFamily="34" charset="0"/>
              </a:rPr>
              <a:t>、</a:t>
            </a:r>
            <a:r>
              <a:rPr kumimoji="1" lang="en-US" altLang="zh-TW" b="1" dirty="0">
                <a:solidFill>
                  <a:srgbClr val="FFFFFF"/>
                </a:solidFill>
                <a:ea typeface="標楷體" pitchFamily="65" charset="-120"/>
                <a:cs typeface="Arial" pitchFamily="34" charset="0"/>
              </a:rPr>
              <a:t> 2022</a:t>
            </a:r>
            <a:r>
              <a:rPr kumimoji="1" lang="zh-TW" altLang="en-US" b="1" dirty="0">
                <a:solidFill>
                  <a:srgbClr val="FFFFFF"/>
                </a:solidFill>
                <a:ea typeface="標楷體" pitchFamily="65" charset="-120"/>
                <a:cs typeface="Arial" pitchFamily="34" charset="0"/>
              </a:rPr>
              <a:t>年</a:t>
            </a:r>
            <a:r>
              <a:rPr kumimoji="1" lang="zh-CN" altLang="en-US" b="1" dirty="0">
                <a:solidFill>
                  <a:srgbClr val="FFFFFF"/>
                </a:solidFill>
                <a:ea typeface="標楷體" pitchFamily="65" charset="-120"/>
                <a:cs typeface="Arial" pitchFamily="34" charset="0"/>
              </a:rPr>
              <a:t>、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2018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8956" y="4685634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xmlns="" id="{BF682BDB-87AA-56DD-93A3-3DCBB392C7E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72293" y="1012861"/>
            <a:ext cx="3769294" cy="1586305"/>
          </a:xfrm>
          <a:prstGeom prst="rect">
            <a:avLst/>
          </a:prstGeom>
        </p:spPr>
      </p:pic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0F0746B7-2420-1825-5A14-D20DA9B00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988" y="898475"/>
            <a:ext cx="137286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每一格是</a:t>
            </a:r>
            <a:endParaRPr lang="en-US" altLang="zh-CN" sz="20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7" name="左大括弧 6">
            <a:extLst>
              <a:ext uri="{FF2B5EF4-FFF2-40B4-BE49-F238E27FC236}">
                <a16:creationId xmlns:a16="http://schemas.microsoft.com/office/drawing/2014/main" xmlns="" id="{40AEEF66-4125-6CC4-314D-5DAE0CA3E51C}"/>
              </a:ext>
            </a:extLst>
          </p:cNvPr>
          <p:cNvSpPr/>
          <p:nvPr/>
        </p:nvSpPr>
        <p:spPr bwMode="auto">
          <a:xfrm>
            <a:off x="2834628" y="1212522"/>
            <a:ext cx="120215" cy="1327478"/>
          </a:xfrm>
          <a:prstGeom prst="leftBrace">
            <a:avLst>
              <a:gd name="adj1" fmla="val 45309"/>
              <a:gd name="adj2" fmla="val 50000"/>
            </a:avLst>
          </a:prstGeom>
          <a:noFill/>
          <a:ln w="12700" algn="ctr">
            <a:solidFill>
              <a:srgbClr val="FF66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760EB5D0-4ADA-FC23-B22B-F9977875A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2044" y="1676206"/>
            <a:ext cx="1098039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共</a:t>
            </a:r>
            <a:r>
              <a:rPr lang="en-US" altLang="zh-CN" sz="20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</a:t>
            </a:r>
            <a:r>
              <a:rPr lang="zh-CN" altLang="en-US" sz="20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格</a:t>
            </a:r>
            <a:endParaRPr lang="en-US" altLang="zh-CN" sz="2000" b="0" dirty="0">
              <a:solidFill>
                <a:srgbClr val="FF66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72848FE4-A923-EC57-89A8-6D9BB0D957AE}"/>
              </a:ext>
            </a:extLst>
          </p:cNvPr>
          <p:cNvSpPr/>
          <p:nvPr/>
        </p:nvSpPr>
        <p:spPr bwMode="auto">
          <a:xfrm>
            <a:off x="3208020" y="1055562"/>
            <a:ext cx="777240" cy="285558"/>
          </a:xfrm>
          <a:prstGeom prst="rect">
            <a:avLst/>
          </a:prstGeom>
          <a:noFill/>
          <a:ln w="127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5C1A395C-46C2-47B6-58F9-CEA224B8D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588" y="1264542"/>
            <a:ext cx="118124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120</a:t>
            </a:r>
            <a:r>
              <a:rPr lang="en-US" altLang="zh-CN" sz="20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</a:t>
            </a:r>
          </a:p>
        </p:txBody>
      </p:sp>
      <p:sp>
        <p:nvSpPr>
          <p:cNvPr id="12" name="左大括弧 11">
            <a:extLst>
              <a:ext uri="{FF2B5EF4-FFF2-40B4-BE49-F238E27FC236}">
                <a16:creationId xmlns:a16="http://schemas.microsoft.com/office/drawing/2014/main" xmlns="" id="{9DE74B4A-40B0-AC9F-5567-EEDBC05E20CB}"/>
              </a:ext>
            </a:extLst>
          </p:cNvPr>
          <p:cNvSpPr/>
          <p:nvPr/>
        </p:nvSpPr>
        <p:spPr bwMode="auto">
          <a:xfrm>
            <a:off x="2835339" y="1741755"/>
            <a:ext cx="120215" cy="798245"/>
          </a:xfrm>
          <a:prstGeom prst="leftBrace">
            <a:avLst>
              <a:gd name="adj1" fmla="val 45309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左大括弧 12">
            <a:extLst>
              <a:ext uri="{FF2B5EF4-FFF2-40B4-BE49-F238E27FC236}">
                <a16:creationId xmlns:a16="http://schemas.microsoft.com/office/drawing/2014/main" xmlns="" id="{25E76ED4-7293-2595-9977-6B61B77E1B64}"/>
              </a:ext>
            </a:extLst>
          </p:cNvPr>
          <p:cNvSpPr/>
          <p:nvPr/>
        </p:nvSpPr>
        <p:spPr bwMode="auto">
          <a:xfrm flipH="1">
            <a:off x="6552951" y="1477138"/>
            <a:ext cx="120215" cy="1062862"/>
          </a:xfrm>
          <a:prstGeom prst="leftBrace">
            <a:avLst>
              <a:gd name="adj1" fmla="val 45309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3C4D6B79-A858-A34F-E050-E4DFDEA88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8704" y="1925158"/>
            <a:ext cx="687428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</a:t>
            </a: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格</a:t>
            </a:r>
            <a:endParaRPr lang="en-US" altLang="zh-CN" sz="20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212D64A8-6D01-D0D6-A157-F018454DB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1587" y="1808939"/>
            <a:ext cx="687428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</a:t>
            </a: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格</a:t>
            </a:r>
            <a:endParaRPr lang="en-US" altLang="zh-CN" sz="20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061F1AD4-2A8E-3F37-2694-FE73D699C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828" y="2242118"/>
            <a:ext cx="1914754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</a:t>
            </a:r>
            <a:r>
              <a:rPr lang="en-US" altLang="zh-CN" sz="2000" b="0" dirty="0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</a:t>
            </a: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</a:t>
            </a: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72(mL)</a:t>
            </a: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441AA484-7E87-FF19-08BC-950E38FF5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058" y="2163313"/>
            <a:ext cx="1914754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</a:t>
            </a:r>
            <a:r>
              <a:rPr lang="en-US" altLang="zh-CN" sz="2000" b="0" dirty="0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 =</a:t>
            </a: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96(mL)</a:t>
            </a: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C993566B-66B7-DB49-2262-188BC70E7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380" y="4166796"/>
            <a:ext cx="4723012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上升的水的體積 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3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個鐵球的體積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2CB21CB1-4223-B906-1A61-F9BA2A65C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246" y="4583887"/>
            <a:ext cx="299155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每個鐵球的體積是：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xmlns="" id="{EDA3E38C-0CCB-181C-E2B5-6FAA187D27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246" y="4993712"/>
            <a:ext cx="196285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(96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72)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08AB4923-3C2A-C184-E5E6-CA67E041E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2410" y="4583887"/>
            <a:ext cx="329654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個鐵球的總體積是：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xmlns="" id="{F1619FEE-C7CE-65CA-D553-7400B693F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9907" y="4993712"/>
            <a:ext cx="88848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529B2D70-DAEC-AF2F-B301-DF5D152A8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988" y="1607076"/>
            <a:ext cx="137286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12(mL)</a:t>
            </a: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0942970C-DEE2-0377-991E-8A1E713BC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2289" y="4996324"/>
            <a:ext cx="150606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8(cm</a:t>
            </a:r>
            <a:r>
              <a:rPr lang="en-US" altLang="zh-CN" sz="2400" b="0" baseline="300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09CFA9C2-E4D4-3819-FF28-04E172F79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3680" y="4993712"/>
            <a:ext cx="170581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40(cm</a:t>
            </a:r>
            <a:r>
              <a:rPr lang="en-US" altLang="zh-CN" sz="2400" b="0" baseline="300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250"/>
                            </p:stCondLst>
                            <p:childTnLst>
                              <p:par>
                                <p:cTn id="8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000"/>
                            </p:stCondLst>
                            <p:childTnLst>
                              <p:par>
                                <p:cTn id="1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29" grpId="0" animBg="1"/>
      <p:bldP spid="29" grpId="1" animBg="1"/>
      <p:bldP spid="25" grpId="0"/>
      <p:bldP spid="6" grpId="0"/>
      <p:bldP spid="6" grpId="1"/>
      <p:bldP spid="7" grpId="0" animBg="1"/>
      <p:bldP spid="7" grpId="1" animBg="1"/>
      <p:bldP spid="9" grpId="0"/>
      <p:bldP spid="9" grpId="1"/>
      <p:bldP spid="10" grpId="0" animBg="1"/>
      <p:bldP spid="10" grpId="1" animBg="1"/>
      <p:bldP spid="11" grpId="0"/>
      <p:bldP spid="11" grpId="1"/>
      <p:bldP spid="12" grpId="0" animBg="1"/>
      <p:bldP spid="12" grpId="1" animBg="1"/>
      <p:bldP spid="13" grpId="0" animBg="1"/>
      <p:bldP spid="13" grpId="1" animBg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 animBg="1"/>
      <p:bldP spid="18" grpId="1" animBg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4" grpId="0"/>
      <p:bldP spid="24" grpId="1"/>
      <p:bldP spid="31" grpId="0"/>
      <p:bldP spid="31" grpId="1"/>
      <p:bldP spid="32" grpId="0"/>
      <p:bldP spid="3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手繪多邊形: 圖案 3">
            <a:extLst>
              <a:ext uri="{FF2B5EF4-FFF2-40B4-BE49-F238E27FC236}">
                <a16:creationId xmlns:a16="http://schemas.microsoft.com/office/drawing/2014/main" xmlns="" id="{849532D8-5438-F143-F67E-F73F72FEC507}"/>
              </a:ext>
            </a:extLst>
          </p:cNvPr>
          <p:cNvSpPr/>
          <p:nvPr/>
        </p:nvSpPr>
        <p:spPr bwMode="auto">
          <a:xfrm>
            <a:off x="2406650" y="5016465"/>
            <a:ext cx="902239" cy="393735"/>
          </a:xfrm>
          <a:custGeom>
            <a:avLst/>
            <a:gdLst>
              <a:gd name="connsiteX0" fmla="*/ 177800 w 902239"/>
              <a:gd name="connsiteY0" fmla="*/ 35 h 393735"/>
              <a:gd name="connsiteX1" fmla="*/ 177800 w 902239"/>
              <a:gd name="connsiteY1" fmla="*/ 35 h 393735"/>
              <a:gd name="connsiteX2" fmla="*/ 120650 w 902239"/>
              <a:gd name="connsiteY2" fmla="*/ 19085 h 393735"/>
              <a:gd name="connsiteX3" fmla="*/ 82550 w 902239"/>
              <a:gd name="connsiteY3" fmla="*/ 38135 h 393735"/>
              <a:gd name="connsiteX4" fmla="*/ 50800 w 902239"/>
              <a:gd name="connsiteY4" fmla="*/ 50835 h 393735"/>
              <a:gd name="connsiteX5" fmla="*/ 12700 w 902239"/>
              <a:gd name="connsiteY5" fmla="*/ 101635 h 393735"/>
              <a:gd name="connsiteX6" fmla="*/ 6350 w 902239"/>
              <a:gd name="connsiteY6" fmla="*/ 133385 h 393735"/>
              <a:gd name="connsiteX7" fmla="*/ 0 w 902239"/>
              <a:gd name="connsiteY7" fmla="*/ 152435 h 393735"/>
              <a:gd name="connsiteX8" fmla="*/ 44450 w 902239"/>
              <a:gd name="connsiteY8" fmla="*/ 266735 h 393735"/>
              <a:gd name="connsiteX9" fmla="*/ 82550 w 902239"/>
              <a:gd name="connsiteY9" fmla="*/ 292135 h 393735"/>
              <a:gd name="connsiteX10" fmla="*/ 146050 w 902239"/>
              <a:gd name="connsiteY10" fmla="*/ 317535 h 393735"/>
              <a:gd name="connsiteX11" fmla="*/ 222250 w 902239"/>
              <a:gd name="connsiteY11" fmla="*/ 342935 h 393735"/>
              <a:gd name="connsiteX12" fmla="*/ 336550 w 902239"/>
              <a:gd name="connsiteY12" fmla="*/ 368335 h 393735"/>
              <a:gd name="connsiteX13" fmla="*/ 374650 w 902239"/>
              <a:gd name="connsiteY13" fmla="*/ 374685 h 393735"/>
              <a:gd name="connsiteX14" fmla="*/ 425450 w 902239"/>
              <a:gd name="connsiteY14" fmla="*/ 387385 h 393735"/>
              <a:gd name="connsiteX15" fmla="*/ 514350 w 902239"/>
              <a:gd name="connsiteY15" fmla="*/ 393735 h 393735"/>
              <a:gd name="connsiteX16" fmla="*/ 831850 w 902239"/>
              <a:gd name="connsiteY16" fmla="*/ 368335 h 393735"/>
              <a:gd name="connsiteX17" fmla="*/ 850900 w 902239"/>
              <a:gd name="connsiteY17" fmla="*/ 342935 h 393735"/>
              <a:gd name="connsiteX18" fmla="*/ 889000 w 902239"/>
              <a:gd name="connsiteY18" fmla="*/ 279435 h 393735"/>
              <a:gd name="connsiteX19" fmla="*/ 895350 w 902239"/>
              <a:gd name="connsiteY19" fmla="*/ 247685 h 393735"/>
              <a:gd name="connsiteX20" fmla="*/ 901700 w 902239"/>
              <a:gd name="connsiteY20" fmla="*/ 222285 h 393735"/>
              <a:gd name="connsiteX21" fmla="*/ 895350 w 902239"/>
              <a:gd name="connsiteY21" fmla="*/ 107985 h 393735"/>
              <a:gd name="connsiteX22" fmla="*/ 863600 w 902239"/>
              <a:gd name="connsiteY22" fmla="*/ 76235 h 393735"/>
              <a:gd name="connsiteX23" fmla="*/ 806450 w 902239"/>
              <a:gd name="connsiteY23" fmla="*/ 44485 h 393735"/>
              <a:gd name="connsiteX24" fmla="*/ 781050 w 902239"/>
              <a:gd name="connsiteY24" fmla="*/ 38135 h 393735"/>
              <a:gd name="connsiteX25" fmla="*/ 762000 w 902239"/>
              <a:gd name="connsiteY25" fmla="*/ 31785 h 393735"/>
              <a:gd name="connsiteX26" fmla="*/ 704850 w 902239"/>
              <a:gd name="connsiteY26" fmla="*/ 19085 h 393735"/>
              <a:gd name="connsiteX27" fmla="*/ 679450 w 902239"/>
              <a:gd name="connsiteY27" fmla="*/ 6385 h 393735"/>
              <a:gd name="connsiteX28" fmla="*/ 615950 w 902239"/>
              <a:gd name="connsiteY28" fmla="*/ 35 h 393735"/>
              <a:gd name="connsiteX29" fmla="*/ 177800 w 902239"/>
              <a:gd name="connsiteY29" fmla="*/ 35 h 393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02239" h="393735">
                <a:moveTo>
                  <a:pt x="177800" y="35"/>
                </a:moveTo>
                <a:lnTo>
                  <a:pt x="177800" y="35"/>
                </a:lnTo>
                <a:cubicBezTo>
                  <a:pt x="158750" y="6385"/>
                  <a:pt x="139294" y="11627"/>
                  <a:pt x="120650" y="19085"/>
                </a:cubicBezTo>
                <a:cubicBezTo>
                  <a:pt x="107467" y="24358"/>
                  <a:pt x="95476" y="32259"/>
                  <a:pt x="82550" y="38135"/>
                </a:cubicBezTo>
                <a:cubicBezTo>
                  <a:pt x="72173" y="42852"/>
                  <a:pt x="61383" y="46602"/>
                  <a:pt x="50800" y="50835"/>
                </a:cubicBezTo>
                <a:cubicBezTo>
                  <a:pt x="32591" y="69044"/>
                  <a:pt x="23220" y="75335"/>
                  <a:pt x="12700" y="101635"/>
                </a:cubicBezTo>
                <a:cubicBezTo>
                  <a:pt x="8692" y="111656"/>
                  <a:pt x="8968" y="122914"/>
                  <a:pt x="6350" y="133385"/>
                </a:cubicBezTo>
                <a:cubicBezTo>
                  <a:pt x="4727" y="139879"/>
                  <a:pt x="2117" y="146085"/>
                  <a:pt x="0" y="152435"/>
                </a:cubicBezTo>
                <a:cubicBezTo>
                  <a:pt x="14817" y="190535"/>
                  <a:pt x="23653" y="231541"/>
                  <a:pt x="44450" y="266735"/>
                </a:cubicBezTo>
                <a:cubicBezTo>
                  <a:pt x="52215" y="279876"/>
                  <a:pt x="70046" y="283382"/>
                  <a:pt x="82550" y="292135"/>
                </a:cubicBezTo>
                <a:cubicBezTo>
                  <a:pt x="132978" y="327434"/>
                  <a:pt x="79594" y="299075"/>
                  <a:pt x="146050" y="317535"/>
                </a:cubicBezTo>
                <a:cubicBezTo>
                  <a:pt x="171847" y="324701"/>
                  <a:pt x="195745" y="339149"/>
                  <a:pt x="222250" y="342935"/>
                </a:cubicBezTo>
                <a:cubicBezTo>
                  <a:pt x="311760" y="355722"/>
                  <a:pt x="218126" y="340471"/>
                  <a:pt x="336550" y="368335"/>
                </a:cubicBezTo>
                <a:cubicBezTo>
                  <a:pt x="349083" y="371284"/>
                  <a:pt x="362061" y="371987"/>
                  <a:pt x="374650" y="374685"/>
                </a:cubicBezTo>
                <a:cubicBezTo>
                  <a:pt x="391717" y="378342"/>
                  <a:pt x="408156" y="385027"/>
                  <a:pt x="425450" y="387385"/>
                </a:cubicBezTo>
                <a:cubicBezTo>
                  <a:pt x="454886" y="391399"/>
                  <a:pt x="484717" y="391618"/>
                  <a:pt x="514350" y="393735"/>
                </a:cubicBezTo>
                <a:cubicBezTo>
                  <a:pt x="589708" y="391136"/>
                  <a:pt x="750036" y="392197"/>
                  <a:pt x="831850" y="368335"/>
                </a:cubicBezTo>
                <a:cubicBezTo>
                  <a:pt x="842010" y="365372"/>
                  <a:pt x="844831" y="351605"/>
                  <a:pt x="850900" y="342935"/>
                </a:cubicBezTo>
                <a:cubicBezTo>
                  <a:pt x="877719" y="304621"/>
                  <a:pt x="871850" y="313735"/>
                  <a:pt x="889000" y="279435"/>
                </a:cubicBezTo>
                <a:cubicBezTo>
                  <a:pt x="891117" y="268852"/>
                  <a:pt x="893009" y="258221"/>
                  <a:pt x="895350" y="247685"/>
                </a:cubicBezTo>
                <a:cubicBezTo>
                  <a:pt x="897243" y="239166"/>
                  <a:pt x="901700" y="231012"/>
                  <a:pt x="901700" y="222285"/>
                </a:cubicBezTo>
                <a:cubicBezTo>
                  <a:pt x="901700" y="184126"/>
                  <a:pt x="904982" y="144908"/>
                  <a:pt x="895350" y="107985"/>
                </a:cubicBezTo>
                <a:cubicBezTo>
                  <a:pt x="891572" y="93503"/>
                  <a:pt x="874864" y="86091"/>
                  <a:pt x="863600" y="76235"/>
                </a:cubicBezTo>
                <a:cubicBezTo>
                  <a:pt x="851356" y="65522"/>
                  <a:pt x="816732" y="48598"/>
                  <a:pt x="806450" y="44485"/>
                </a:cubicBezTo>
                <a:cubicBezTo>
                  <a:pt x="798347" y="41244"/>
                  <a:pt x="789441" y="40533"/>
                  <a:pt x="781050" y="38135"/>
                </a:cubicBezTo>
                <a:cubicBezTo>
                  <a:pt x="774614" y="36296"/>
                  <a:pt x="768436" y="33624"/>
                  <a:pt x="762000" y="31785"/>
                </a:cubicBezTo>
                <a:cubicBezTo>
                  <a:pt x="741075" y="25807"/>
                  <a:pt x="726674" y="23450"/>
                  <a:pt x="704850" y="19085"/>
                </a:cubicBezTo>
                <a:cubicBezTo>
                  <a:pt x="696383" y="14852"/>
                  <a:pt x="688582" y="8876"/>
                  <a:pt x="679450" y="6385"/>
                </a:cubicBezTo>
                <a:cubicBezTo>
                  <a:pt x="652874" y="-863"/>
                  <a:pt x="639717" y="35"/>
                  <a:pt x="615950" y="35"/>
                </a:cubicBezTo>
                <a:lnTo>
                  <a:pt x="177800" y="35"/>
                </a:lnTo>
                <a:close/>
              </a:path>
            </a:pathLst>
          </a:custGeom>
          <a:solidFill>
            <a:srgbClr val="E2DEFE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xmlns="" id="{BE955447-D7AA-6B50-061F-1AB51143F8D8}"/>
              </a:ext>
            </a:extLst>
          </p:cNvPr>
          <p:cNvSpPr/>
          <p:nvPr/>
        </p:nvSpPr>
        <p:spPr bwMode="auto">
          <a:xfrm>
            <a:off x="756795" y="1713917"/>
            <a:ext cx="5544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54A2B515-FB97-5658-9E84-74D28E178478}"/>
              </a:ext>
            </a:extLst>
          </p:cNvPr>
          <p:cNvSpPr/>
          <p:nvPr/>
        </p:nvSpPr>
        <p:spPr bwMode="auto">
          <a:xfrm>
            <a:off x="4332635" y="1001500"/>
            <a:ext cx="2361128" cy="684000"/>
          </a:xfrm>
          <a:prstGeom prst="rect">
            <a:avLst/>
          </a:prstGeom>
          <a:solidFill>
            <a:srgbClr val="FFCC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xmlns="" id="{B02ACEDA-E719-9C60-9D5A-1F36E3774284}"/>
              </a:ext>
            </a:extLst>
          </p:cNvPr>
          <p:cNvSpPr/>
          <p:nvPr/>
        </p:nvSpPr>
        <p:spPr bwMode="auto">
          <a:xfrm>
            <a:off x="738622" y="1128308"/>
            <a:ext cx="3282960" cy="396000"/>
          </a:xfrm>
          <a:prstGeom prst="rect">
            <a:avLst/>
          </a:prstGeom>
          <a:solidFill>
            <a:srgbClr val="FFCC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9" name="手繪多邊形: 圖案 28">
            <a:extLst>
              <a:ext uri="{FF2B5EF4-FFF2-40B4-BE49-F238E27FC236}">
                <a16:creationId xmlns:a16="http://schemas.microsoft.com/office/drawing/2014/main" xmlns="" id="{C564773E-903B-AD36-4FCC-CFFB08139BC0}"/>
              </a:ext>
            </a:extLst>
          </p:cNvPr>
          <p:cNvSpPr/>
          <p:nvPr/>
        </p:nvSpPr>
        <p:spPr bwMode="auto">
          <a:xfrm>
            <a:off x="2473187" y="4190434"/>
            <a:ext cx="750094" cy="190500"/>
          </a:xfrm>
          <a:custGeom>
            <a:avLst/>
            <a:gdLst>
              <a:gd name="connsiteX0" fmla="*/ 0 w 750094"/>
              <a:gd name="connsiteY0" fmla="*/ 0 h 190500"/>
              <a:gd name="connsiteX1" fmla="*/ 750094 w 750094"/>
              <a:gd name="connsiteY1" fmla="*/ 0 h 190500"/>
              <a:gd name="connsiteX2" fmla="*/ 719138 w 750094"/>
              <a:gd name="connsiteY2" fmla="*/ 190500 h 190500"/>
              <a:gd name="connsiteX3" fmla="*/ 28575 w 750094"/>
              <a:gd name="connsiteY3" fmla="*/ 190500 h 190500"/>
              <a:gd name="connsiteX4" fmla="*/ 0 w 750094"/>
              <a:gd name="connsiteY4" fmla="*/ 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0094" h="190500">
                <a:moveTo>
                  <a:pt x="0" y="0"/>
                </a:moveTo>
                <a:lnTo>
                  <a:pt x="750094" y="0"/>
                </a:lnTo>
                <a:lnTo>
                  <a:pt x="719138" y="190500"/>
                </a:lnTo>
                <a:lnTo>
                  <a:pt x="28575" y="190500"/>
                </a:lnTo>
                <a:lnTo>
                  <a:pt x="0" y="0"/>
                </a:lnTo>
                <a:close/>
              </a:path>
            </a:pathLst>
          </a:custGeom>
          <a:solidFill>
            <a:srgbClr val="E2DEFE"/>
          </a:solidFill>
          <a:ln w="12700" cap="flat" cmpd="sng" algn="ctr">
            <a:solidFill>
              <a:srgbClr val="D4CEF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391" name="Oval 2">
            <a:extLst>
              <a:ext uri="{FF2B5EF4-FFF2-40B4-BE49-F238E27FC236}">
                <a16:creationId xmlns:a16="http://schemas.microsoft.com/office/drawing/2014/main" xmlns="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9021" y="3312669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3024187" y="2353925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(2015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5576" y="3349431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1066163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DBD2000-B31A-C0AF-59F5-21DEBB30E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6" y="1047759"/>
            <a:ext cx="8007606" cy="169277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杯子的容量是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800mL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，盛載了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   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杯水。把一個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玻璃球完全放入水中，溢出水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32mL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，玻璃球的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體積是多少？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7" name="群組 6">
            <a:extLst>
              <a:ext uri="{FF2B5EF4-FFF2-40B4-BE49-F238E27FC236}">
                <a16:creationId xmlns:a16="http://schemas.microsoft.com/office/drawing/2014/main" xmlns="" id="{D2C4C725-7A02-D1C7-FB90-C704F28739A9}"/>
              </a:ext>
            </a:extLst>
          </p:cNvPr>
          <p:cNvGrpSpPr/>
          <p:nvPr/>
        </p:nvGrpSpPr>
        <p:grpSpPr>
          <a:xfrm>
            <a:off x="5359548" y="929739"/>
            <a:ext cx="664736" cy="861774"/>
            <a:chOff x="1744977" y="3147025"/>
            <a:chExt cx="664736" cy="861774"/>
          </a:xfrm>
        </p:grpSpPr>
        <p:sp>
          <p:nvSpPr>
            <p:cNvPr id="3" name="Rectangle 4">
              <a:extLst>
                <a:ext uri="{FF2B5EF4-FFF2-40B4-BE49-F238E27FC236}">
                  <a16:creationId xmlns:a16="http://schemas.microsoft.com/office/drawing/2014/main" xmlns="" id="{7F1CE3BD-DAD4-D7E9-71E9-187E33FE54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4977" y="3147025"/>
              <a:ext cx="664736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9</a:t>
              </a:r>
            </a:p>
            <a:p>
              <a:pPr marL="406400" marR="0" lvl="0" indent="-40640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10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xmlns="" id="{DD269214-C7EA-EB31-BB49-F6AC868A6413}"/>
                </a:ext>
              </a:extLst>
            </p:cNvPr>
            <p:cNvCxnSpPr/>
            <p:nvPr/>
          </p:nvCxnSpPr>
          <p:spPr bwMode="auto">
            <a:xfrm>
              <a:off x="1850315" y="3551164"/>
              <a:ext cx="468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01C8ED52-4557-FA1F-ADBA-575D7235CB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662" y="2829334"/>
            <a:ext cx="6572688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32cm</a:t>
            </a:r>
            <a:r>
              <a:rPr lang="en-US" altLang="zh-CN" sz="2800" b="0" baseline="30000" dirty="0">
                <a:ea typeface="標楷體" panose="03000509000000000000" pitchFamily="65" charset="-120"/>
              </a:rPr>
              <a:t>3</a:t>
            </a:r>
            <a:r>
              <a:rPr lang="en-US" altLang="zh-CN" sz="2800" b="0" dirty="0">
                <a:ea typeface="標楷體" panose="03000509000000000000" pitchFamily="65" charset="-120"/>
              </a:rPr>
              <a:t> 			B. 80cm</a:t>
            </a:r>
            <a:r>
              <a:rPr lang="en-US" altLang="zh-CN" sz="2800" b="0" baseline="30000" dirty="0">
                <a:ea typeface="標楷體" panose="03000509000000000000" pitchFamily="65" charset="-120"/>
              </a:rPr>
              <a:t>3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112cm</a:t>
            </a:r>
            <a:r>
              <a:rPr lang="en-US" altLang="zh-CN" sz="2800" b="0" baseline="30000" dirty="0">
                <a:ea typeface="標楷體" panose="03000509000000000000" pitchFamily="65" charset="-120"/>
              </a:rPr>
              <a:t>3</a:t>
            </a:r>
            <a:r>
              <a:rPr lang="en-US" altLang="zh-CN" sz="2800" b="0" dirty="0">
                <a:ea typeface="標楷體" panose="03000509000000000000" pitchFamily="65" charset="-120"/>
              </a:rPr>
              <a:t> 			D. 720cm</a:t>
            </a:r>
            <a:r>
              <a:rPr lang="en-US" altLang="zh-CN" sz="2800" b="0" baseline="30000" dirty="0">
                <a:ea typeface="標楷體" panose="03000509000000000000" pitchFamily="65" charset="-120"/>
              </a:rPr>
              <a:t>3</a:t>
            </a:r>
            <a:endParaRPr lang="zh-CN" altLang="en-US" sz="2800" b="0" baseline="30000" dirty="0">
              <a:ea typeface="標楷體" panose="03000509000000000000" pitchFamily="65" charset="-120"/>
            </a:endParaRPr>
          </a:p>
        </p:txBody>
      </p:sp>
      <p:grpSp>
        <p:nvGrpSpPr>
          <p:cNvPr id="60" name="群組 59">
            <a:extLst>
              <a:ext uri="{FF2B5EF4-FFF2-40B4-BE49-F238E27FC236}">
                <a16:creationId xmlns:a16="http://schemas.microsoft.com/office/drawing/2014/main" xmlns="" id="{B758809D-D4C3-2B10-C0A9-F401F1A63F4D}"/>
              </a:ext>
            </a:extLst>
          </p:cNvPr>
          <p:cNvGrpSpPr/>
          <p:nvPr/>
        </p:nvGrpSpPr>
        <p:grpSpPr>
          <a:xfrm>
            <a:off x="950798" y="4190261"/>
            <a:ext cx="745722" cy="1031051"/>
            <a:chOff x="950798" y="4190261"/>
            <a:chExt cx="745722" cy="1031051"/>
          </a:xfrm>
        </p:grpSpPr>
        <p:sp>
          <p:nvSpPr>
            <p:cNvPr id="16" name="手繪多邊形: 圖案 15">
              <a:extLst>
                <a:ext uri="{FF2B5EF4-FFF2-40B4-BE49-F238E27FC236}">
                  <a16:creationId xmlns:a16="http://schemas.microsoft.com/office/drawing/2014/main" xmlns="" id="{E4E25B31-064C-5D8C-DC19-22A09C022EAB}"/>
                </a:ext>
              </a:extLst>
            </p:cNvPr>
            <p:cNvSpPr/>
            <p:nvPr/>
          </p:nvSpPr>
          <p:spPr bwMode="auto">
            <a:xfrm>
              <a:off x="977708" y="4368259"/>
              <a:ext cx="690563" cy="852487"/>
            </a:xfrm>
            <a:custGeom>
              <a:avLst/>
              <a:gdLst>
                <a:gd name="connsiteX0" fmla="*/ 0 w 690563"/>
                <a:gd name="connsiteY0" fmla="*/ 0 h 852487"/>
                <a:gd name="connsiteX1" fmla="*/ 690563 w 690563"/>
                <a:gd name="connsiteY1" fmla="*/ 0 h 852487"/>
                <a:gd name="connsiteX2" fmla="*/ 571500 w 690563"/>
                <a:gd name="connsiteY2" fmla="*/ 852487 h 852487"/>
                <a:gd name="connsiteX3" fmla="*/ 123825 w 690563"/>
                <a:gd name="connsiteY3" fmla="*/ 852487 h 852487"/>
                <a:gd name="connsiteX4" fmla="*/ 0 w 690563"/>
                <a:gd name="connsiteY4" fmla="*/ 0 h 852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0563" h="852487">
                  <a:moveTo>
                    <a:pt x="0" y="0"/>
                  </a:moveTo>
                  <a:lnTo>
                    <a:pt x="690563" y="0"/>
                  </a:lnTo>
                  <a:lnTo>
                    <a:pt x="571500" y="852487"/>
                  </a:lnTo>
                  <a:lnTo>
                    <a:pt x="123825" y="8524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4CEFE"/>
            </a:solidFill>
            <a:ln w="12700" cap="flat" cmpd="sng" algn="ctr">
              <a:solidFill>
                <a:srgbClr val="D4CEF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5" name="流程圖: 人工作業 14">
              <a:extLst>
                <a:ext uri="{FF2B5EF4-FFF2-40B4-BE49-F238E27FC236}">
                  <a16:creationId xmlns:a16="http://schemas.microsoft.com/office/drawing/2014/main" xmlns="" id="{7A699D27-06FC-2AE7-BE44-59D869889657}"/>
                </a:ext>
              </a:extLst>
            </p:cNvPr>
            <p:cNvSpPr/>
            <p:nvPr/>
          </p:nvSpPr>
          <p:spPr bwMode="auto">
            <a:xfrm>
              <a:off x="950798" y="4190261"/>
              <a:ext cx="745722" cy="1031051"/>
            </a:xfrm>
            <a:prstGeom prst="flowChartManualOperation">
              <a:avLst/>
            </a:prstGeom>
            <a:noFill/>
            <a:ln w="127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sp>
        <p:nvSpPr>
          <p:cNvPr id="23" name="箭號: 向右 22">
            <a:extLst>
              <a:ext uri="{FF2B5EF4-FFF2-40B4-BE49-F238E27FC236}">
                <a16:creationId xmlns:a16="http://schemas.microsoft.com/office/drawing/2014/main" xmlns="" id="{EA5CEB9D-1714-D70F-D1FC-FC18A199211E}"/>
              </a:ext>
            </a:extLst>
          </p:cNvPr>
          <p:cNvSpPr/>
          <p:nvPr/>
        </p:nvSpPr>
        <p:spPr bwMode="auto">
          <a:xfrm>
            <a:off x="1941122" y="4599106"/>
            <a:ext cx="290906" cy="213360"/>
          </a:xfrm>
          <a:prstGeom prst="rightArrow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30" name="群組 29">
            <a:extLst>
              <a:ext uri="{FF2B5EF4-FFF2-40B4-BE49-F238E27FC236}">
                <a16:creationId xmlns:a16="http://schemas.microsoft.com/office/drawing/2014/main" xmlns="" id="{3194ED12-4B8E-29A8-25FF-C7DF50A68617}"/>
              </a:ext>
            </a:extLst>
          </p:cNvPr>
          <p:cNvGrpSpPr/>
          <p:nvPr/>
        </p:nvGrpSpPr>
        <p:grpSpPr>
          <a:xfrm>
            <a:off x="2474072" y="4189695"/>
            <a:ext cx="745722" cy="1031051"/>
            <a:chOff x="4934835" y="4190261"/>
            <a:chExt cx="745722" cy="1031051"/>
          </a:xfrm>
        </p:grpSpPr>
        <p:sp>
          <p:nvSpPr>
            <p:cNvPr id="26" name="手繪多邊形: 圖案 25">
              <a:extLst>
                <a:ext uri="{FF2B5EF4-FFF2-40B4-BE49-F238E27FC236}">
                  <a16:creationId xmlns:a16="http://schemas.microsoft.com/office/drawing/2014/main" xmlns="" id="{726E91B9-F344-10C5-E5F3-BAAB3167A62B}"/>
                </a:ext>
              </a:extLst>
            </p:cNvPr>
            <p:cNvSpPr/>
            <p:nvPr/>
          </p:nvSpPr>
          <p:spPr bwMode="auto">
            <a:xfrm>
              <a:off x="4961745" y="4367213"/>
              <a:ext cx="690563" cy="852487"/>
            </a:xfrm>
            <a:custGeom>
              <a:avLst/>
              <a:gdLst>
                <a:gd name="connsiteX0" fmla="*/ 0 w 690563"/>
                <a:gd name="connsiteY0" fmla="*/ 0 h 852487"/>
                <a:gd name="connsiteX1" fmla="*/ 690563 w 690563"/>
                <a:gd name="connsiteY1" fmla="*/ 0 h 852487"/>
                <a:gd name="connsiteX2" fmla="*/ 571500 w 690563"/>
                <a:gd name="connsiteY2" fmla="*/ 852487 h 852487"/>
                <a:gd name="connsiteX3" fmla="*/ 123825 w 690563"/>
                <a:gd name="connsiteY3" fmla="*/ 852487 h 852487"/>
                <a:gd name="connsiteX4" fmla="*/ 0 w 690563"/>
                <a:gd name="connsiteY4" fmla="*/ 0 h 852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0563" h="852487">
                  <a:moveTo>
                    <a:pt x="0" y="0"/>
                  </a:moveTo>
                  <a:lnTo>
                    <a:pt x="690563" y="0"/>
                  </a:lnTo>
                  <a:lnTo>
                    <a:pt x="571500" y="852487"/>
                  </a:lnTo>
                  <a:lnTo>
                    <a:pt x="123825" y="8524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4CEFE"/>
            </a:solidFill>
            <a:ln w="12700" cap="flat" cmpd="sng" algn="ctr">
              <a:solidFill>
                <a:srgbClr val="D4CEF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27" name="流程圖: 人工作業 26">
              <a:extLst>
                <a:ext uri="{FF2B5EF4-FFF2-40B4-BE49-F238E27FC236}">
                  <a16:creationId xmlns:a16="http://schemas.microsoft.com/office/drawing/2014/main" xmlns="" id="{F27C1473-8C95-79D8-2FD8-EB219DFD16D1}"/>
                </a:ext>
              </a:extLst>
            </p:cNvPr>
            <p:cNvSpPr/>
            <p:nvPr/>
          </p:nvSpPr>
          <p:spPr bwMode="auto">
            <a:xfrm>
              <a:off x="4934835" y="4190261"/>
              <a:ext cx="745722" cy="1031051"/>
            </a:xfrm>
            <a:prstGeom prst="flowChartManualOperation">
              <a:avLst/>
            </a:prstGeom>
            <a:noFill/>
            <a:ln w="127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sp>
        <p:nvSpPr>
          <p:cNvPr id="18" name="橢圓 17">
            <a:extLst>
              <a:ext uri="{FF2B5EF4-FFF2-40B4-BE49-F238E27FC236}">
                <a16:creationId xmlns:a16="http://schemas.microsoft.com/office/drawing/2014/main" xmlns="" id="{C5B0170B-F7F2-1536-6EEE-B91C73ADA0D5}"/>
              </a:ext>
            </a:extLst>
          </p:cNvPr>
          <p:cNvSpPr/>
          <p:nvPr/>
        </p:nvSpPr>
        <p:spPr bwMode="auto">
          <a:xfrm>
            <a:off x="2699848" y="3608987"/>
            <a:ext cx="288000" cy="288000"/>
          </a:xfrm>
          <a:prstGeom prst="ellipse">
            <a:avLst/>
          </a:prstGeom>
          <a:gradFill flip="none" rotWithShape="1">
            <a:gsLst>
              <a:gs pos="0">
                <a:srgbClr val="FF6600">
                  <a:tint val="66000"/>
                  <a:satMod val="160000"/>
                </a:srgbClr>
              </a:gs>
              <a:gs pos="50000">
                <a:srgbClr val="FF6600">
                  <a:tint val="44500"/>
                  <a:satMod val="160000"/>
                </a:srgbClr>
              </a:gs>
              <a:gs pos="100000">
                <a:srgbClr val="FF6600">
                  <a:tint val="23500"/>
                  <a:satMod val="160000"/>
                </a:srgbClr>
              </a:gs>
            </a:gsLst>
            <a:lin ang="16200000" scaled="1"/>
            <a:tileRect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553BEBE2-C57D-B636-900B-E53AFF4D0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0359" y="4061415"/>
            <a:ext cx="4731799" cy="830997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玻璃球的體積 </a:t>
            </a:r>
            <a:endParaRPr lang="en-US" altLang="zh-CN" sz="24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marL="0" indent="0"/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杯子剩餘的容量＋溢出水的體積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34" name="群組 33">
            <a:extLst>
              <a:ext uri="{FF2B5EF4-FFF2-40B4-BE49-F238E27FC236}">
                <a16:creationId xmlns:a16="http://schemas.microsoft.com/office/drawing/2014/main" xmlns="" id="{9C94CAF3-8FBD-78BB-F097-B54740E3FBC0}"/>
              </a:ext>
            </a:extLst>
          </p:cNvPr>
          <p:cNvGrpSpPr/>
          <p:nvPr/>
        </p:nvGrpSpPr>
        <p:grpSpPr>
          <a:xfrm>
            <a:off x="383413" y="4514648"/>
            <a:ext cx="518606" cy="656590"/>
            <a:chOff x="1816001" y="3249617"/>
            <a:chExt cx="518606" cy="656590"/>
          </a:xfrm>
        </p:grpSpPr>
        <p:sp>
          <p:nvSpPr>
            <p:cNvPr id="35" name="Rectangle 4">
              <a:extLst>
                <a:ext uri="{FF2B5EF4-FFF2-40B4-BE49-F238E27FC236}">
                  <a16:creationId xmlns:a16="http://schemas.microsoft.com/office/drawing/2014/main" xmlns="" id="{140A7383-FE48-A655-0E06-53A519E2AB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6001" y="3249617"/>
              <a:ext cx="518606" cy="65659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ctr" defTabSz="914400" rtl="0" eaLnBrk="0" fontAlgn="base" latinLnBrk="0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9</a:t>
              </a:r>
            </a:p>
            <a:p>
              <a:pPr marL="406400" marR="0" lvl="0" indent="-406400" algn="ctr" defTabSz="914400" rtl="0" eaLnBrk="0" fontAlgn="base" latinLnBrk="0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10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36" name="直線接點 35">
              <a:extLst>
                <a:ext uri="{FF2B5EF4-FFF2-40B4-BE49-F238E27FC236}">
                  <a16:creationId xmlns:a16="http://schemas.microsoft.com/office/drawing/2014/main" xmlns="" id="{D757A085-EC92-1DF7-5092-E02DD9405AA1}"/>
                </a:ext>
              </a:extLst>
            </p:cNvPr>
            <p:cNvCxnSpPr/>
            <p:nvPr/>
          </p:nvCxnSpPr>
          <p:spPr bwMode="auto">
            <a:xfrm>
              <a:off x="1903583" y="3560042"/>
              <a:ext cx="360000" cy="0"/>
            </a:xfrm>
            <a:prstGeom prst="line">
              <a:avLst/>
            </a:prstGeom>
            <a:noFill/>
            <a:ln w="19050" algn="ctr">
              <a:solidFill>
                <a:srgbClr val="7030A0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37" name="左大括弧 36">
            <a:extLst>
              <a:ext uri="{FF2B5EF4-FFF2-40B4-BE49-F238E27FC236}">
                <a16:creationId xmlns:a16="http://schemas.microsoft.com/office/drawing/2014/main" xmlns="" id="{60E4F4A6-0DAA-6F5B-C51A-BFF890EB4327}"/>
              </a:ext>
            </a:extLst>
          </p:cNvPr>
          <p:cNvSpPr/>
          <p:nvPr/>
        </p:nvSpPr>
        <p:spPr bwMode="auto">
          <a:xfrm rot="21095726">
            <a:off x="886281" y="4380866"/>
            <a:ext cx="126885" cy="852487"/>
          </a:xfrm>
          <a:prstGeom prst="leftBrace">
            <a:avLst>
              <a:gd name="adj1" fmla="val 30853"/>
              <a:gd name="adj2" fmla="val 50000"/>
            </a:avLst>
          </a:prstGeom>
          <a:noFill/>
          <a:ln w="9525" algn="ctr">
            <a:solidFill>
              <a:srgbClr val="7030A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1" name="直線單箭頭接點 40">
            <a:extLst>
              <a:ext uri="{FF2B5EF4-FFF2-40B4-BE49-F238E27FC236}">
                <a16:creationId xmlns:a16="http://schemas.microsoft.com/office/drawing/2014/main" xmlns="" id="{3A29BADE-81BE-1767-DEA3-CAED85264FF1}"/>
              </a:ext>
            </a:extLst>
          </p:cNvPr>
          <p:cNvCxnSpPr/>
          <p:nvPr/>
        </p:nvCxnSpPr>
        <p:spPr bwMode="auto">
          <a:xfrm flipV="1">
            <a:off x="1266136" y="4070723"/>
            <a:ext cx="244866" cy="205602"/>
          </a:xfrm>
          <a:prstGeom prst="straightConnector1">
            <a:avLst/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 type="triangle"/>
          </a:ln>
        </p:spPr>
      </p:cxnSp>
      <p:grpSp>
        <p:nvGrpSpPr>
          <p:cNvPr id="46" name="群組 45">
            <a:extLst>
              <a:ext uri="{FF2B5EF4-FFF2-40B4-BE49-F238E27FC236}">
                <a16:creationId xmlns:a16="http://schemas.microsoft.com/office/drawing/2014/main" xmlns="" id="{9E8697A8-CF7A-C489-3119-DF68B4065F5E}"/>
              </a:ext>
            </a:extLst>
          </p:cNvPr>
          <p:cNvGrpSpPr/>
          <p:nvPr/>
        </p:nvGrpSpPr>
        <p:grpSpPr>
          <a:xfrm>
            <a:off x="1434991" y="3693058"/>
            <a:ext cx="950217" cy="656590"/>
            <a:chOff x="1434991" y="3693058"/>
            <a:chExt cx="950217" cy="656590"/>
          </a:xfrm>
        </p:grpSpPr>
        <p:grpSp>
          <p:nvGrpSpPr>
            <p:cNvPr id="42" name="群組 41">
              <a:extLst>
                <a:ext uri="{FF2B5EF4-FFF2-40B4-BE49-F238E27FC236}">
                  <a16:creationId xmlns:a16="http://schemas.microsoft.com/office/drawing/2014/main" xmlns="" id="{16AD1B08-B54E-398A-5111-9E8FC7458F81}"/>
                </a:ext>
              </a:extLst>
            </p:cNvPr>
            <p:cNvGrpSpPr/>
            <p:nvPr/>
          </p:nvGrpSpPr>
          <p:grpSpPr>
            <a:xfrm>
              <a:off x="1866602" y="3693058"/>
              <a:ext cx="518606" cy="656590"/>
              <a:chOff x="1816001" y="3249617"/>
              <a:chExt cx="518606" cy="656590"/>
            </a:xfrm>
          </p:grpSpPr>
          <p:sp>
            <p:nvSpPr>
              <p:cNvPr id="43" name="Rectangle 4">
                <a:extLst>
                  <a:ext uri="{FF2B5EF4-FFF2-40B4-BE49-F238E27FC236}">
                    <a16:creationId xmlns:a16="http://schemas.microsoft.com/office/drawing/2014/main" xmlns="" id="{33279349-CF13-E985-C926-445D995F14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16001" y="3249617"/>
                <a:ext cx="518606" cy="65659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406400" marR="0" lvl="0" indent="-406400" algn="ctr" defTabSz="914400" rtl="0" eaLnBrk="0" fontAlgn="base" latinLnBrk="0" hangingPunct="0">
                  <a:lnSpc>
                    <a:spcPts val="22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TW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FF"/>
                    </a:solidFill>
                    <a:effectLst/>
                    <a:uLnTx/>
                    <a:uFillTx/>
                    <a:ea typeface="標楷體" panose="03000509000000000000" pitchFamily="65" charset="-120"/>
                  </a:rPr>
                  <a:t>9</a:t>
                </a:r>
              </a:p>
              <a:p>
                <a:pPr marL="406400" marR="0" lvl="0" indent="-406400" algn="ctr" defTabSz="914400" rtl="0" eaLnBrk="0" fontAlgn="base" latinLnBrk="0" hangingPunct="0">
                  <a:lnSpc>
                    <a:spcPts val="22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TW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10</a:t>
                </a:r>
                <a:endParaRPr kumimoji="1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FF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endParaRPr>
              </a:p>
            </p:txBody>
          </p:sp>
          <p:cxnSp>
            <p:nvCxnSpPr>
              <p:cNvPr id="44" name="直線接點 43">
                <a:extLst>
                  <a:ext uri="{FF2B5EF4-FFF2-40B4-BE49-F238E27FC236}">
                    <a16:creationId xmlns:a16="http://schemas.microsoft.com/office/drawing/2014/main" xmlns="" id="{3186AF97-A557-E223-48A8-FEA4A492724B}"/>
                  </a:ext>
                </a:extLst>
              </p:cNvPr>
              <p:cNvCxnSpPr/>
              <p:nvPr/>
            </p:nvCxnSpPr>
            <p:spPr bwMode="auto">
              <a:xfrm>
                <a:off x="1903583" y="3560042"/>
                <a:ext cx="360000" cy="0"/>
              </a:xfrm>
              <a:prstGeom prst="line">
                <a:avLst/>
              </a:prstGeom>
              <a:noFill/>
              <a:ln w="19050" algn="ctr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45" name="Rectangle 4">
              <a:extLst>
                <a:ext uri="{FF2B5EF4-FFF2-40B4-BE49-F238E27FC236}">
                  <a16:creationId xmlns:a16="http://schemas.microsoft.com/office/drawing/2014/main" xmlns="" id="{AD778534-20FE-D682-BBCF-F6FD61C24C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4991" y="3804045"/>
              <a:ext cx="690282" cy="374461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defTabSz="914400" rtl="0" eaLnBrk="0" fontAlgn="base" latinLnBrk="0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1</a:t>
              </a:r>
              <a:r>
                <a:rPr kumimoji="1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－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</p:grpSp>
      <p:grpSp>
        <p:nvGrpSpPr>
          <p:cNvPr id="56" name="群組 55">
            <a:extLst>
              <a:ext uri="{FF2B5EF4-FFF2-40B4-BE49-F238E27FC236}">
                <a16:creationId xmlns:a16="http://schemas.microsoft.com/office/drawing/2014/main" xmlns="" id="{FAB716BC-8085-36C5-8EC4-B0557668ADBF}"/>
              </a:ext>
            </a:extLst>
          </p:cNvPr>
          <p:cNvGrpSpPr/>
          <p:nvPr/>
        </p:nvGrpSpPr>
        <p:grpSpPr>
          <a:xfrm>
            <a:off x="4595735" y="4969039"/>
            <a:ext cx="2257730" cy="810478"/>
            <a:chOff x="4311650" y="4951282"/>
            <a:chExt cx="2257730" cy="810478"/>
          </a:xfrm>
        </p:grpSpPr>
        <p:grpSp>
          <p:nvGrpSpPr>
            <p:cNvPr id="48" name="群組 47">
              <a:extLst>
                <a:ext uri="{FF2B5EF4-FFF2-40B4-BE49-F238E27FC236}">
                  <a16:creationId xmlns:a16="http://schemas.microsoft.com/office/drawing/2014/main" xmlns="" id="{9FDDD266-61C5-8CAF-489E-2941C88C7880}"/>
                </a:ext>
              </a:extLst>
            </p:cNvPr>
            <p:cNvGrpSpPr/>
            <p:nvPr/>
          </p:nvGrpSpPr>
          <p:grpSpPr>
            <a:xfrm>
              <a:off x="5535640" y="4951282"/>
              <a:ext cx="886515" cy="810478"/>
              <a:chOff x="1816001" y="3172673"/>
              <a:chExt cx="518606" cy="810478"/>
            </a:xfrm>
          </p:grpSpPr>
          <p:sp>
            <p:nvSpPr>
              <p:cNvPr id="50" name="Rectangle 4">
                <a:extLst>
                  <a:ext uri="{FF2B5EF4-FFF2-40B4-BE49-F238E27FC236}">
                    <a16:creationId xmlns:a16="http://schemas.microsoft.com/office/drawing/2014/main" xmlns="" id="{2211981B-9414-D791-C098-60EC467786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16001" y="3172673"/>
                <a:ext cx="518606" cy="810478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406400" marR="0" lvl="0" indent="-406400" algn="ctr" defTabSz="914400" rtl="0" eaLnBrk="0" fontAlgn="base" latinLnBrk="0" hangingPunct="0">
                  <a:lnSpc>
                    <a:spcPts val="28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TW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ea typeface="標楷體" panose="03000509000000000000" pitchFamily="65" charset="-120"/>
                  </a:rPr>
                  <a:t>9</a:t>
                </a:r>
              </a:p>
              <a:p>
                <a:pPr marL="406400" marR="0" lvl="0" indent="-406400" algn="ctr" defTabSz="914400" rtl="0" eaLnBrk="0" fontAlgn="base" latinLnBrk="0" hangingPunct="0">
                  <a:lnSpc>
                    <a:spcPts val="28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TW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ea typeface="標楷體" panose="03000509000000000000" pitchFamily="65" charset="-120"/>
                  </a:rPr>
                  <a:t>10</a:t>
                </a:r>
                <a:endParaRPr kumimoji="1" lang="zh-CN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endParaRPr>
              </a:p>
            </p:txBody>
          </p:sp>
          <p:cxnSp>
            <p:nvCxnSpPr>
              <p:cNvPr id="51" name="直線接點 50">
                <a:extLst>
                  <a:ext uri="{FF2B5EF4-FFF2-40B4-BE49-F238E27FC236}">
                    <a16:creationId xmlns:a16="http://schemas.microsoft.com/office/drawing/2014/main" xmlns="" id="{0073A849-015E-AC11-C01F-EC2803CFE615}"/>
                  </a:ext>
                </a:extLst>
              </p:cNvPr>
              <p:cNvCxnSpPr/>
              <p:nvPr/>
            </p:nvCxnSpPr>
            <p:spPr bwMode="auto">
              <a:xfrm>
                <a:off x="1948162" y="3566392"/>
                <a:ext cx="252717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49" name="Rectangle 4">
              <a:extLst>
                <a:ext uri="{FF2B5EF4-FFF2-40B4-BE49-F238E27FC236}">
                  <a16:creationId xmlns:a16="http://schemas.microsoft.com/office/drawing/2014/main" xmlns="" id="{398BF017-56A4-B072-BD8E-6EC394E893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1650" y="5100290"/>
              <a:ext cx="1724169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800</a:t>
              </a:r>
              <a:r>
                <a:rPr kumimoji="1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r>
                <a:rPr kumimoji="1" lang="en-US" altLang="zh-TW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(1</a:t>
              </a:r>
              <a:r>
                <a:rPr kumimoji="1" lang="zh-CN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－</a:t>
              </a:r>
            </a:p>
          </p:txBody>
        </p:sp>
        <p:sp>
          <p:nvSpPr>
            <p:cNvPr id="52" name="Rectangle 4">
              <a:extLst>
                <a:ext uri="{FF2B5EF4-FFF2-40B4-BE49-F238E27FC236}">
                  <a16:creationId xmlns:a16="http://schemas.microsoft.com/office/drawing/2014/main" xmlns="" id="{A4C4DB38-F4CF-61C0-BB57-4CD8C09EE8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9833" y="5180837"/>
              <a:ext cx="459547" cy="37677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defTabSz="914400" rtl="0" eaLnBrk="0" fontAlgn="base" latinLnBrk="0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)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sp>
        <p:nvSpPr>
          <p:cNvPr id="53" name="Rectangle 4">
            <a:extLst>
              <a:ext uri="{FF2B5EF4-FFF2-40B4-BE49-F238E27FC236}">
                <a16:creationId xmlns:a16="http://schemas.microsoft.com/office/drawing/2014/main" xmlns="" id="{7D976D2C-934A-2FB3-0FD5-C89CEF11F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3550" y="5118047"/>
            <a:ext cx="96914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＋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32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4" name="Rectangle 4">
            <a:extLst>
              <a:ext uri="{FF2B5EF4-FFF2-40B4-BE49-F238E27FC236}">
                <a16:creationId xmlns:a16="http://schemas.microsoft.com/office/drawing/2014/main" xmlns="" id="{37612378-8319-7BD5-6402-1CDC39E5E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5483" y="5118047"/>
            <a:ext cx="119606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= 112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:a16="http://schemas.microsoft.com/office/drawing/2014/main" xmlns="" id="{CB2DC530-4165-1CE3-5092-B249FB5B2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403" y="5374278"/>
            <a:ext cx="1633089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b="0" dirty="0">
                <a:solidFill>
                  <a:srgbClr val="7030A0"/>
                </a:solidFill>
                <a:ea typeface="標楷體" panose="03000509000000000000" pitchFamily="65" charset="-120"/>
              </a:rPr>
              <a:t>溢出</a:t>
            </a:r>
            <a:r>
              <a:rPr lang="en-US" altLang="zh-CN" b="0" dirty="0">
                <a:solidFill>
                  <a:srgbClr val="7030A0"/>
                </a:solidFill>
                <a:ea typeface="標楷體" panose="03000509000000000000" pitchFamily="65" charset="-120"/>
              </a:rPr>
              <a:t>32mL</a:t>
            </a:r>
            <a:r>
              <a:rPr lang="zh-CN" altLang="en-US" b="0" dirty="0">
                <a:solidFill>
                  <a:srgbClr val="7030A0"/>
                </a:solidFill>
                <a:ea typeface="標楷體" panose="03000509000000000000" pitchFamily="65" charset="-120"/>
              </a:rPr>
              <a:t>水</a:t>
            </a:r>
            <a:endParaRPr lang="zh-CN" altLang="en-US" b="0" baseline="30000" dirty="0">
              <a:solidFill>
                <a:srgbClr val="7030A0"/>
              </a:solidFill>
              <a:ea typeface="標楷體" panose="03000509000000000000" pitchFamily="65" charset="-120"/>
            </a:endParaRPr>
          </a:p>
        </p:txBody>
      </p:sp>
      <p:cxnSp>
        <p:nvCxnSpPr>
          <p:cNvPr id="62" name="直線接點 61">
            <a:extLst>
              <a:ext uri="{FF2B5EF4-FFF2-40B4-BE49-F238E27FC236}">
                <a16:creationId xmlns:a16="http://schemas.microsoft.com/office/drawing/2014/main" xmlns="" id="{46844E56-69C8-4BBA-2B8F-BCEF20A63398}"/>
              </a:ext>
            </a:extLst>
          </p:cNvPr>
          <p:cNvCxnSpPr/>
          <p:nvPr/>
        </p:nvCxnSpPr>
        <p:spPr bwMode="auto">
          <a:xfrm flipV="1">
            <a:off x="4472940" y="4850566"/>
            <a:ext cx="20955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63" name="直線接點 62">
            <a:extLst>
              <a:ext uri="{FF2B5EF4-FFF2-40B4-BE49-F238E27FC236}">
                <a16:creationId xmlns:a16="http://schemas.microsoft.com/office/drawing/2014/main" xmlns="" id="{355342EA-2B67-4798-2CF4-E3C40A613E08}"/>
              </a:ext>
            </a:extLst>
          </p:cNvPr>
          <p:cNvCxnSpPr/>
          <p:nvPr/>
        </p:nvCxnSpPr>
        <p:spPr bwMode="auto">
          <a:xfrm flipV="1">
            <a:off x="1851660" y="1524308"/>
            <a:ext cx="2160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16384" name="直線接點 16383">
            <a:extLst>
              <a:ext uri="{FF2B5EF4-FFF2-40B4-BE49-F238E27FC236}">
                <a16:creationId xmlns:a16="http://schemas.microsoft.com/office/drawing/2014/main" xmlns="" id="{6E76B355-B085-31BC-37DF-9585F71B4862}"/>
              </a:ext>
            </a:extLst>
          </p:cNvPr>
          <p:cNvCxnSpPr/>
          <p:nvPr/>
        </p:nvCxnSpPr>
        <p:spPr bwMode="auto">
          <a:xfrm flipV="1">
            <a:off x="6921202" y="4850938"/>
            <a:ext cx="1800000" cy="0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16385" name="直線接點 16384">
            <a:extLst>
              <a:ext uri="{FF2B5EF4-FFF2-40B4-BE49-F238E27FC236}">
                <a16:creationId xmlns:a16="http://schemas.microsoft.com/office/drawing/2014/main" xmlns="" id="{0576D61D-B8A2-F265-6351-28943AD655AD}"/>
              </a:ext>
            </a:extLst>
          </p:cNvPr>
          <p:cNvCxnSpPr/>
          <p:nvPr/>
        </p:nvCxnSpPr>
        <p:spPr bwMode="auto">
          <a:xfrm flipV="1">
            <a:off x="4336067" y="2109917"/>
            <a:ext cx="1944000" cy="0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49989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5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75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25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750"/>
                            </p:stCondLst>
                            <p:childTnLst>
                              <p:par>
                                <p:cTn id="4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6 L 2.5E-6 0.19259 " pathEditMode="relative" rAng="0" ptsTypes="AA">
                                      <p:cBhvr>
                                        <p:cTn id="50" dur="1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676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500"/>
                            </p:stCondLst>
                            <p:childTnLst>
                              <p:par>
                                <p:cTn id="6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6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16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"/>
                            </p:stCondLst>
                            <p:childTnLst>
                              <p:par>
                                <p:cTn id="1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38" grpId="0" animBg="1"/>
      <p:bldP spid="38" grpId="1" animBg="1"/>
      <p:bldP spid="32" grpId="0" animBg="1"/>
      <p:bldP spid="32" grpId="1" animBg="1"/>
      <p:bldP spid="31" grpId="0" animBg="1"/>
      <p:bldP spid="31" grpId="1" animBg="1"/>
      <p:bldP spid="29" grpId="0" animBg="1"/>
      <p:bldP spid="29" grpId="1" animBg="1"/>
      <p:bldP spid="25" grpId="0"/>
      <p:bldP spid="23" grpId="0" animBg="1"/>
      <p:bldP spid="23" grpId="1" animBg="1"/>
      <p:bldP spid="18" grpId="0" animBg="1"/>
      <p:bldP spid="18" grpId="1" animBg="1"/>
      <p:bldP spid="18" grpId="2" animBg="1"/>
      <p:bldP spid="33" grpId="0" animBg="1"/>
      <p:bldP spid="33" grpId="1" animBg="1"/>
      <p:bldP spid="37" grpId="0" animBg="1"/>
      <p:bldP spid="37" grpId="1" animBg="1"/>
      <p:bldP spid="53" grpId="0"/>
      <p:bldP spid="53" grpId="1"/>
      <p:bldP spid="54" grpId="0"/>
      <p:bldP spid="54" grpId="1"/>
      <p:bldP spid="58" grpId="0"/>
      <p:bldP spid="5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群組 42">
            <a:extLst>
              <a:ext uri="{FF2B5EF4-FFF2-40B4-BE49-F238E27FC236}">
                <a16:creationId xmlns:a16="http://schemas.microsoft.com/office/drawing/2014/main" xmlns="" id="{2D2EE70D-D762-CF23-487C-930778EBBE2E}"/>
              </a:ext>
            </a:extLst>
          </p:cNvPr>
          <p:cNvGrpSpPr/>
          <p:nvPr/>
        </p:nvGrpSpPr>
        <p:grpSpPr>
          <a:xfrm>
            <a:off x="1169969" y="2840092"/>
            <a:ext cx="7027479" cy="1061854"/>
            <a:chOff x="1169969" y="2840092"/>
            <a:chExt cx="7027479" cy="1061854"/>
          </a:xfrm>
        </p:grpSpPr>
        <p:sp>
          <p:nvSpPr>
            <p:cNvPr id="16391" name="Oval 2">
              <a:extLst>
                <a:ext uri="{FF2B5EF4-FFF2-40B4-BE49-F238E27FC236}">
                  <a16:creationId xmlns:a16="http://schemas.microsoft.com/office/drawing/2014/main" xmlns="" id="{F641315E-156D-497B-A781-4E359CC202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1185" y="3325684"/>
              <a:ext cx="576263" cy="576262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ABF8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E36C0A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0" name="Rectangle 4">
              <a:extLst>
                <a:ext uri="{FF2B5EF4-FFF2-40B4-BE49-F238E27FC236}">
                  <a16:creationId xmlns:a16="http://schemas.microsoft.com/office/drawing/2014/main" xmlns="" id="{79EA72DE-156B-80A4-4BCD-58FE919A31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9969" y="2840092"/>
              <a:ext cx="6199020" cy="1031051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en-US" altLang="zh-CN" sz="2800" b="0" dirty="0">
                  <a:ea typeface="標楷體" panose="03000509000000000000" pitchFamily="65" charset="-120"/>
                </a:rPr>
                <a:t>A. 812.5cm</a:t>
              </a:r>
              <a:r>
                <a:rPr lang="en-US" altLang="zh-CN" sz="2800" b="0" baseline="30000" dirty="0">
                  <a:ea typeface="標楷體" panose="03000509000000000000" pitchFamily="65" charset="-120"/>
                </a:rPr>
                <a:t>3</a:t>
              </a:r>
              <a:r>
                <a:rPr lang="en-US" altLang="zh-CN" sz="2800" b="0" dirty="0">
                  <a:ea typeface="標楷體" panose="03000509000000000000" pitchFamily="65" charset="-120"/>
                </a:rPr>
                <a:t> 		B. 872.5cm</a:t>
              </a:r>
              <a:r>
                <a:rPr lang="en-US" altLang="zh-CN" sz="2800" b="0" baseline="30000" dirty="0">
                  <a:ea typeface="標楷體" panose="03000509000000000000" pitchFamily="65" charset="-120"/>
                </a:rPr>
                <a:t>3</a:t>
              </a:r>
            </a:p>
            <a:p>
              <a:pPr>
                <a:spcAft>
                  <a:spcPts val="600"/>
                </a:spcAft>
              </a:pPr>
              <a:r>
                <a:rPr lang="en-US" altLang="zh-CN" sz="2800" b="0" dirty="0">
                  <a:ea typeface="標楷體" panose="03000509000000000000" pitchFamily="65" charset="-120"/>
                </a:rPr>
                <a:t>C. 1625cm</a:t>
              </a:r>
              <a:r>
                <a:rPr lang="en-US" altLang="zh-CN" sz="2800" b="0" baseline="30000" dirty="0">
                  <a:ea typeface="標楷體" panose="03000509000000000000" pitchFamily="65" charset="-120"/>
                </a:rPr>
                <a:t>3</a:t>
              </a:r>
              <a:r>
                <a:rPr lang="en-US" altLang="zh-CN" sz="2800" b="0" dirty="0">
                  <a:ea typeface="標楷體" panose="03000509000000000000" pitchFamily="65" charset="-120"/>
                </a:rPr>
                <a:t> 		D. 1745cm</a:t>
              </a:r>
              <a:r>
                <a:rPr lang="en-US" altLang="zh-CN" sz="2800" b="0" baseline="30000" dirty="0">
                  <a:ea typeface="標楷體" panose="03000509000000000000" pitchFamily="65" charset="-120"/>
                </a:rPr>
                <a:t>3</a:t>
              </a:r>
              <a:endParaRPr lang="zh-CN" altLang="en-US" sz="2800" b="0" baseline="30000" dirty="0">
                <a:ea typeface="標楷體" panose="03000509000000000000" pitchFamily="65" charset="-120"/>
              </a:endParaRPr>
            </a:p>
          </p:txBody>
        </p:sp>
      </p:grp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AC85D4FF-0116-7EAC-EEED-CCC12E075383}"/>
              </a:ext>
            </a:extLst>
          </p:cNvPr>
          <p:cNvSpPr/>
          <p:nvPr/>
        </p:nvSpPr>
        <p:spPr bwMode="auto">
          <a:xfrm>
            <a:off x="1186681" y="2276343"/>
            <a:ext cx="1116000" cy="396000"/>
          </a:xfrm>
          <a:prstGeom prst="rect">
            <a:avLst/>
          </a:prstGeom>
          <a:solidFill>
            <a:srgbClr val="FFCC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EBC97863-6058-2CCD-6334-3B7C529B6682}"/>
              </a:ext>
            </a:extLst>
          </p:cNvPr>
          <p:cNvSpPr/>
          <p:nvPr/>
        </p:nvSpPr>
        <p:spPr bwMode="auto">
          <a:xfrm>
            <a:off x="6851876" y="1733048"/>
            <a:ext cx="1116000" cy="396000"/>
          </a:xfrm>
          <a:prstGeom prst="rect">
            <a:avLst/>
          </a:prstGeom>
          <a:solidFill>
            <a:srgbClr val="FFCC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7802D37D-C17C-D947-7DBA-E7DA35F8F1DC}"/>
              </a:ext>
            </a:extLst>
          </p:cNvPr>
          <p:cNvSpPr/>
          <p:nvPr/>
        </p:nvSpPr>
        <p:spPr bwMode="auto">
          <a:xfrm>
            <a:off x="4958587" y="991259"/>
            <a:ext cx="2304000" cy="684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7BF474D3-E9C8-2177-D0A5-0C846D474308}"/>
              </a:ext>
            </a:extLst>
          </p:cNvPr>
          <p:cNvSpPr/>
          <p:nvPr/>
        </p:nvSpPr>
        <p:spPr bwMode="auto">
          <a:xfrm>
            <a:off x="2270633" y="1129359"/>
            <a:ext cx="2376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8A3DD178-5324-9AC2-6014-398675450A01}"/>
              </a:ext>
            </a:extLst>
          </p:cNvPr>
          <p:cNvSpPr/>
          <p:nvPr/>
        </p:nvSpPr>
        <p:spPr bwMode="auto">
          <a:xfrm>
            <a:off x="1205480" y="1720881"/>
            <a:ext cx="3215599" cy="396000"/>
          </a:xfrm>
          <a:prstGeom prst="rect">
            <a:avLst/>
          </a:prstGeom>
          <a:solidFill>
            <a:srgbClr val="FFCC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6616607" y="2373054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(2015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2320" y="3364389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B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B276E219-D6BC-5C11-F524-E5539B500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422" y="1066163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1A20F851-8892-B5DF-F298-FE9940D73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124" y="1047759"/>
            <a:ext cx="7216776" cy="169277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魚缸的容量是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6500mL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，盛載了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  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缸水。把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兩塊體積相同的石塊完全放入水中，溢出水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120mL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，每塊石塊的體積是多少？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xmlns="" id="{6A34AAFD-3E8E-E601-7198-FE61426A1CD3}"/>
              </a:ext>
            </a:extLst>
          </p:cNvPr>
          <p:cNvGrpSpPr/>
          <p:nvPr/>
        </p:nvGrpSpPr>
        <p:grpSpPr>
          <a:xfrm>
            <a:off x="5929709" y="929739"/>
            <a:ext cx="664736" cy="861774"/>
            <a:chOff x="1744977" y="3147025"/>
            <a:chExt cx="664736" cy="861774"/>
          </a:xfrm>
        </p:grpSpPr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xmlns="" id="{6433D078-B59D-A6A3-B9EE-284C0C0B19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4977" y="3147025"/>
              <a:ext cx="664736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3</a:t>
              </a:r>
              <a:endPara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  <a:p>
              <a:pPr marL="406400" marR="0" lvl="0" indent="-406400" algn="ctr" defTabSz="914400" rtl="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4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7" name="直線接點 6">
              <a:extLst>
                <a:ext uri="{FF2B5EF4-FFF2-40B4-BE49-F238E27FC236}">
                  <a16:creationId xmlns:a16="http://schemas.microsoft.com/office/drawing/2014/main" xmlns="" id="{51922751-E4A6-BD6B-3BDF-C972B3B90ADB}"/>
                </a:ext>
              </a:extLst>
            </p:cNvPr>
            <p:cNvCxnSpPr/>
            <p:nvPr/>
          </p:nvCxnSpPr>
          <p:spPr bwMode="auto">
            <a:xfrm>
              <a:off x="1882589" y="3551164"/>
              <a:ext cx="396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pic>
        <p:nvPicPr>
          <p:cNvPr id="9" name="圖片 8">
            <a:extLst>
              <a:ext uri="{FF2B5EF4-FFF2-40B4-BE49-F238E27FC236}">
                <a16:creationId xmlns:a16="http://schemas.microsoft.com/office/drawing/2014/main" xmlns="" id="{651929DF-211D-71CE-8FE0-E68851C67E2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3379" y="1005920"/>
            <a:ext cx="792000" cy="643937"/>
          </a:xfrm>
          <a:prstGeom prst="rect">
            <a:avLst/>
          </a:prstGeom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3C7BD148-50D2-D12A-6E2D-DE4AA0572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707" y="2816095"/>
            <a:ext cx="5361359" cy="830997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每塊石塊的體積</a:t>
            </a:r>
            <a:endParaRPr lang="en-US" altLang="zh-CN" sz="24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marL="0" indent="0"/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(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魚缸剩餘的容量＋溢出水的體積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r>
              <a:rPr lang="en-US" altLang="zh-CN" sz="24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0427E078-6366-8F51-AB02-189C124E66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687" y="3675462"/>
            <a:ext cx="293704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魚缸剩餘的容量是：</a:t>
            </a:r>
          </a:p>
        </p:txBody>
      </p:sp>
      <p:grpSp>
        <p:nvGrpSpPr>
          <p:cNvPr id="18" name="群組 17">
            <a:extLst>
              <a:ext uri="{FF2B5EF4-FFF2-40B4-BE49-F238E27FC236}">
                <a16:creationId xmlns:a16="http://schemas.microsoft.com/office/drawing/2014/main" xmlns="" id="{43BD4227-46A9-FF83-88E8-3CD20DF8A72D}"/>
              </a:ext>
            </a:extLst>
          </p:cNvPr>
          <p:cNvGrpSpPr/>
          <p:nvPr/>
        </p:nvGrpSpPr>
        <p:grpSpPr>
          <a:xfrm>
            <a:off x="1186681" y="4069227"/>
            <a:ext cx="2334725" cy="810478"/>
            <a:chOff x="4136997" y="4951282"/>
            <a:chExt cx="2334725" cy="810478"/>
          </a:xfrm>
        </p:grpSpPr>
        <p:grpSp>
          <p:nvGrpSpPr>
            <p:cNvPr id="19" name="群組 18">
              <a:extLst>
                <a:ext uri="{FF2B5EF4-FFF2-40B4-BE49-F238E27FC236}">
                  <a16:creationId xmlns:a16="http://schemas.microsoft.com/office/drawing/2014/main" xmlns="" id="{4BDC54C0-5E07-F4D3-3327-AF483E5F4DFE}"/>
                </a:ext>
              </a:extLst>
            </p:cNvPr>
            <p:cNvGrpSpPr/>
            <p:nvPr/>
          </p:nvGrpSpPr>
          <p:grpSpPr>
            <a:xfrm>
              <a:off x="5713167" y="4951282"/>
              <a:ext cx="439901" cy="810478"/>
              <a:chOff x="1919867" y="3172673"/>
              <a:chExt cx="257341" cy="810478"/>
            </a:xfrm>
          </p:grpSpPr>
          <p:sp>
            <p:nvSpPr>
              <p:cNvPr id="22" name="Rectangle 4">
                <a:extLst>
                  <a:ext uri="{FF2B5EF4-FFF2-40B4-BE49-F238E27FC236}">
                    <a16:creationId xmlns:a16="http://schemas.microsoft.com/office/drawing/2014/main" xmlns="" id="{65A4D1CE-AACB-09F0-06D0-EB331B0D96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9867" y="3172673"/>
                <a:ext cx="257341" cy="810478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406400" marR="0" lvl="0" indent="-406400" algn="ctr" defTabSz="914400" rtl="0" eaLnBrk="0" fontAlgn="base" latinLnBrk="0" hangingPunct="0">
                  <a:lnSpc>
                    <a:spcPts val="28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  <a:endParaRPr kumimoji="1" lang="en-US" altLang="zh-TW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endParaRPr>
              </a:p>
              <a:p>
                <a:pPr marL="406400" marR="0" lvl="0" indent="-406400" algn="ctr" defTabSz="914400" rtl="0" eaLnBrk="0" fontAlgn="base" latinLnBrk="0" hangingPunct="0">
                  <a:lnSpc>
                    <a:spcPts val="28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4</a:t>
                </a:r>
                <a:endParaRPr kumimoji="1" lang="zh-CN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endParaRPr>
              </a:p>
            </p:txBody>
          </p:sp>
          <p:cxnSp>
            <p:nvCxnSpPr>
              <p:cNvPr id="23" name="直線接點 22">
                <a:extLst>
                  <a:ext uri="{FF2B5EF4-FFF2-40B4-BE49-F238E27FC236}">
                    <a16:creationId xmlns:a16="http://schemas.microsoft.com/office/drawing/2014/main" xmlns="" id="{0EA27D69-3BA1-599E-4F46-F03A101E6226}"/>
                  </a:ext>
                </a:extLst>
              </p:cNvPr>
              <p:cNvCxnSpPr/>
              <p:nvPr/>
            </p:nvCxnSpPr>
            <p:spPr bwMode="auto">
              <a:xfrm>
                <a:off x="1953355" y="3566392"/>
                <a:ext cx="189538" cy="0"/>
              </a:xfrm>
              <a:prstGeom prst="line">
                <a:avLst/>
              </a:prstGeom>
              <a:noFill/>
              <a:ln w="19050" algn="ctr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20" name="Rectangle 4">
              <a:extLst>
                <a:ext uri="{FF2B5EF4-FFF2-40B4-BE49-F238E27FC236}">
                  <a16:creationId xmlns:a16="http://schemas.microsoft.com/office/drawing/2014/main" xmlns="" id="{F9EFB429-5363-55CC-7C13-5DFECCDC40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997" y="5091412"/>
              <a:ext cx="1747904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65</a:t>
              </a:r>
              <a:r>
                <a:rPr kumimoji="1" lang="en-US" altLang="zh-TW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00</a:t>
              </a:r>
              <a:r>
                <a:rPr kumimoji="1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r>
                <a:rPr kumimoji="1" lang="en-US" altLang="zh-TW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(1</a:t>
              </a:r>
              <a:r>
                <a:rPr kumimoji="1" lang="zh-CN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－</a:t>
              </a:r>
            </a:p>
          </p:txBody>
        </p:sp>
        <p:sp>
          <p:nvSpPr>
            <p:cNvPr id="21" name="Rectangle 4">
              <a:extLst>
                <a:ext uri="{FF2B5EF4-FFF2-40B4-BE49-F238E27FC236}">
                  <a16:creationId xmlns:a16="http://schemas.microsoft.com/office/drawing/2014/main" xmlns="" id="{5D716259-51A8-74BC-520E-91E12E59D2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2175" y="5180837"/>
              <a:ext cx="459547" cy="37677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defTabSz="914400" rtl="0" eaLnBrk="0" fontAlgn="base" latinLnBrk="0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)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5753B550-7D3B-ADB3-7572-E1A1539F8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1518" y="4243633"/>
            <a:ext cx="213676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1625(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cm</a:t>
            </a:r>
            <a:r>
              <a:rPr lang="en-US" altLang="zh-CN" sz="2400" b="0" baseline="300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67FBF768-440E-BD6B-7AB1-DF2AB301E6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9223" y="4809269"/>
            <a:ext cx="293704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每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塊石塊的體積是：</a:t>
            </a: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230A5ABD-D1DC-0DA4-A812-0F9B60FB5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1115" y="5289803"/>
            <a:ext cx="243323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(1625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120)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1D1F72FC-CC23-849E-7EBA-8C2451FE7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782" y="5289803"/>
            <a:ext cx="232615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872.5(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cm</a:t>
            </a:r>
            <a:r>
              <a:rPr lang="en-US" altLang="zh-CN" sz="2400" b="0" baseline="300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1" name="任意多边形 34">
            <a:extLst>
              <a:ext uri="{FF2B5EF4-FFF2-40B4-BE49-F238E27FC236}">
                <a16:creationId xmlns:a16="http://schemas.microsoft.com/office/drawing/2014/main" xmlns="" id="{3CF6A387-2EF7-7BF3-1E0D-1CA8560E3922}"/>
              </a:ext>
            </a:extLst>
          </p:cNvPr>
          <p:cNvSpPr>
            <a:spLocks/>
          </p:cNvSpPr>
          <p:nvPr/>
        </p:nvSpPr>
        <p:spPr bwMode="auto">
          <a:xfrm>
            <a:off x="6377418" y="4608843"/>
            <a:ext cx="2178050" cy="819150"/>
          </a:xfrm>
          <a:custGeom>
            <a:avLst/>
            <a:gdLst>
              <a:gd name="T0" fmla="*/ 168806 w 2178579"/>
              <a:gd name="T1" fmla="*/ 77026 h 880533"/>
              <a:gd name="T2" fmla="*/ 168806 w 2178579"/>
              <a:gd name="T3" fmla="*/ 77026 h 880533"/>
              <a:gd name="T4" fmla="*/ 362505 w 2178579"/>
              <a:gd name="T5" fmla="*/ 59375 h 880533"/>
              <a:gd name="T6" fmla="*/ 834106 w 2178579"/>
              <a:gd name="T7" fmla="*/ 11232 h 880533"/>
              <a:gd name="T8" fmla="*/ 1036222 w 2178579"/>
              <a:gd name="T9" fmla="*/ 3209 h 880533"/>
              <a:gd name="T10" fmla="*/ 1137284 w 2178579"/>
              <a:gd name="T11" fmla="*/ 0 h 880533"/>
              <a:gd name="T12" fmla="*/ 1869958 w 2178579"/>
              <a:gd name="T13" fmla="*/ 4813 h 880533"/>
              <a:gd name="T14" fmla="*/ 1886802 w 2178579"/>
              <a:gd name="T15" fmla="*/ 8023 h 880533"/>
              <a:gd name="T16" fmla="*/ 1920487 w 2178579"/>
              <a:gd name="T17" fmla="*/ 12838 h 880533"/>
              <a:gd name="T18" fmla="*/ 2004703 w 2178579"/>
              <a:gd name="T19" fmla="*/ 27281 h 880533"/>
              <a:gd name="T20" fmla="*/ 2021546 w 2178579"/>
              <a:gd name="T21" fmla="*/ 30490 h 880533"/>
              <a:gd name="T22" fmla="*/ 2105760 w 2178579"/>
              <a:gd name="T23" fmla="*/ 54561 h 880533"/>
              <a:gd name="T24" fmla="*/ 2122603 w 2178579"/>
              <a:gd name="T25" fmla="*/ 67398 h 880533"/>
              <a:gd name="T26" fmla="*/ 2139447 w 2178579"/>
              <a:gd name="T27" fmla="*/ 72211 h 880533"/>
              <a:gd name="T28" fmla="*/ 2164713 w 2178579"/>
              <a:gd name="T29" fmla="*/ 91470 h 880533"/>
              <a:gd name="T30" fmla="*/ 2156291 w 2178579"/>
              <a:gd name="T31" fmla="*/ 112331 h 880533"/>
              <a:gd name="T32" fmla="*/ 1954173 w 2178579"/>
              <a:gd name="T33" fmla="*/ 129981 h 880533"/>
              <a:gd name="T34" fmla="*/ 1878379 w 2178579"/>
              <a:gd name="T35" fmla="*/ 133190 h 880533"/>
              <a:gd name="T36" fmla="*/ 1794163 w 2178579"/>
              <a:gd name="T37" fmla="*/ 138006 h 880533"/>
              <a:gd name="T38" fmla="*/ 1667840 w 2178579"/>
              <a:gd name="T39" fmla="*/ 144425 h 880533"/>
              <a:gd name="T40" fmla="*/ 1592046 w 2178579"/>
              <a:gd name="T41" fmla="*/ 149239 h 880533"/>
              <a:gd name="T42" fmla="*/ 1558360 w 2178579"/>
              <a:gd name="T43" fmla="*/ 150842 h 880533"/>
              <a:gd name="T44" fmla="*/ 1432038 w 2178579"/>
              <a:gd name="T45" fmla="*/ 152448 h 880533"/>
              <a:gd name="T46" fmla="*/ 1381506 w 2178579"/>
              <a:gd name="T47" fmla="*/ 155656 h 880533"/>
              <a:gd name="T48" fmla="*/ 1288872 w 2178579"/>
              <a:gd name="T49" fmla="*/ 162076 h 880533"/>
              <a:gd name="T50" fmla="*/ 1187811 w 2178579"/>
              <a:gd name="T51" fmla="*/ 165284 h 880533"/>
              <a:gd name="T52" fmla="*/ 1137284 w 2178579"/>
              <a:gd name="T53" fmla="*/ 166891 h 880533"/>
              <a:gd name="T54" fmla="*/ 690941 w 2178579"/>
              <a:gd name="T55" fmla="*/ 160470 h 880533"/>
              <a:gd name="T56" fmla="*/ 640409 w 2178579"/>
              <a:gd name="T57" fmla="*/ 157263 h 880533"/>
              <a:gd name="T58" fmla="*/ 463555 w 2178579"/>
              <a:gd name="T59" fmla="*/ 147633 h 880533"/>
              <a:gd name="T60" fmla="*/ 320392 w 2178579"/>
              <a:gd name="T61" fmla="*/ 139609 h 880533"/>
              <a:gd name="T62" fmla="*/ 253014 w 2178579"/>
              <a:gd name="T63" fmla="*/ 134795 h 880533"/>
              <a:gd name="T64" fmla="*/ 135115 w 2178579"/>
              <a:gd name="T65" fmla="*/ 129981 h 880533"/>
              <a:gd name="T66" fmla="*/ 84579 w 2178579"/>
              <a:gd name="T67" fmla="*/ 123562 h 880533"/>
              <a:gd name="T68" fmla="*/ 50910 w 2178579"/>
              <a:gd name="T69" fmla="*/ 121958 h 880533"/>
              <a:gd name="T70" fmla="*/ 8797 w 2178579"/>
              <a:gd name="T71" fmla="*/ 113935 h 880533"/>
              <a:gd name="T72" fmla="*/ 374 w 2178579"/>
              <a:gd name="T73" fmla="*/ 109121 h 880533"/>
              <a:gd name="T74" fmla="*/ 50910 w 2178579"/>
              <a:gd name="T75" fmla="*/ 97887 h 880533"/>
              <a:gd name="T76" fmla="*/ 84579 w 2178579"/>
              <a:gd name="T77" fmla="*/ 96282 h 880533"/>
              <a:gd name="T78" fmla="*/ 126692 w 2178579"/>
              <a:gd name="T79" fmla="*/ 93073 h 880533"/>
              <a:gd name="T80" fmla="*/ 160383 w 2178579"/>
              <a:gd name="T81" fmla="*/ 89863 h 880533"/>
              <a:gd name="T82" fmla="*/ 160383 w 2178579"/>
              <a:gd name="T83" fmla="*/ 89863 h 88053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178579"/>
              <a:gd name="T127" fmla="*/ 0 h 880533"/>
              <a:gd name="T128" fmla="*/ 2178579 w 2178579"/>
              <a:gd name="T129" fmla="*/ 880533 h 88053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178579" h="880533">
                <a:moveTo>
                  <a:pt x="169708" y="406400"/>
                </a:moveTo>
                <a:lnTo>
                  <a:pt x="169708" y="406400"/>
                </a:lnTo>
                <a:cubicBezTo>
                  <a:pt x="234619" y="375356"/>
                  <a:pt x="300577" y="346412"/>
                  <a:pt x="364441" y="313267"/>
                </a:cubicBezTo>
                <a:cubicBezTo>
                  <a:pt x="523580" y="230676"/>
                  <a:pt x="663550" y="98163"/>
                  <a:pt x="838574" y="59267"/>
                </a:cubicBezTo>
                <a:cubicBezTo>
                  <a:pt x="901772" y="45223"/>
                  <a:pt x="980757" y="27102"/>
                  <a:pt x="1041774" y="16933"/>
                </a:cubicBezTo>
                <a:lnTo>
                  <a:pt x="1143374" y="0"/>
                </a:lnTo>
                <a:cubicBezTo>
                  <a:pt x="1388907" y="8467"/>
                  <a:pt x="1634682" y="11620"/>
                  <a:pt x="1879974" y="25400"/>
                </a:cubicBezTo>
                <a:cubicBezTo>
                  <a:pt x="1887944" y="25848"/>
                  <a:pt x="1890776" y="37223"/>
                  <a:pt x="1896908" y="42333"/>
                </a:cubicBezTo>
                <a:cubicBezTo>
                  <a:pt x="1907748" y="51367"/>
                  <a:pt x="1920060" y="58550"/>
                  <a:pt x="1930774" y="67733"/>
                </a:cubicBezTo>
                <a:cubicBezTo>
                  <a:pt x="1959602" y="92443"/>
                  <a:pt x="1987452" y="118276"/>
                  <a:pt x="2015441" y="143933"/>
                </a:cubicBezTo>
                <a:cubicBezTo>
                  <a:pt x="2021325" y="149327"/>
                  <a:pt x="2027830" y="154304"/>
                  <a:pt x="2032374" y="160867"/>
                </a:cubicBezTo>
                <a:cubicBezTo>
                  <a:pt x="2175604" y="367755"/>
                  <a:pt x="2040270" y="185504"/>
                  <a:pt x="2117041" y="287867"/>
                </a:cubicBezTo>
                <a:cubicBezTo>
                  <a:pt x="2122685" y="310445"/>
                  <a:pt x="2126021" y="333729"/>
                  <a:pt x="2133974" y="355600"/>
                </a:cubicBezTo>
                <a:cubicBezTo>
                  <a:pt x="2137452" y="365163"/>
                  <a:pt x="2146775" y="371701"/>
                  <a:pt x="2150908" y="381000"/>
                </a:cubicBezTo>
                <a:cubicBezTo>
                  <a:pt x="2168797" y="421249"/>
                  <a:pt x="2169209" y="440005"/>
                  <a:pt x="2176308" y="482600"/>
                </a:cubicBezTo>
                <a:cubicBezTo>
                  <a:pt x="2173486" y="519289"/>
                  <a:pt x="2187597" y="561622"/>
                  <a:pt x="2167841" y="592667"/>
                </a:cubicBezTo>
                <a:cubicBezTo>
                  <a:pt x="2116447" y="673428"/>
                  <a:pt x="2041845" y="670359"/>
                  <a:pt x="1964641" y="685800"/>
                </a:cubicBezTo>
                <a:cubicBezTo>
                  <a:pt x="1939127" y="690903"/>
                  <a:pt x="1913604" y="696111"/>
                  <a:pt x="1888441" y="702733"/>
                </a:cubicBezTo>
                <a:cubicBezTo>
                  <a:pt x="1859946" y="710232"/>
                  <a:pt x="1832148" y="720188"/>
                  <a:pt x="1803774" y="728133"/>
                </a:cubicBezTo>
                <a:cubicBezTo>
                  <a:pt x="1761584" y="739946"/>
                  <a:pt x="1718834" y="749732"/>
                  <a:pt x="1676774" y="762000"/>
                </a:cubicBezTo>
                <a:cubicBezTo>
                  <a:pt x="1651071" y="769497"/>
                  <a:pt x="1626548" y="780906"/>
                  <a:pt x="1600574" y="787400"/>
                </a:cubicBezTo>
                <a:cubicBezTo>
                  <a:pt x="1589285" y="790222"/>
                  <a:pt x="1578280" y="794649"/>
                  <a:pt x="1566708" y="795867"/>
                </a:cubicBezTo>
                <a:cubicBezTo>
                  <a:pt x="1524514" y="800308"/>
                  <a:pt x="1482041" y="801511"/>
                  <a:pt x="1439708" y="804333"/>
                </a:cubicBezTo>
                <a:cubicBezTo>
                  <a:pt x="1422775" y="809978"/>
                  <a:pt x="1405683" y="815167"/>
                  <a:pt x="1388908" y="821267"/>
                </a:cubicBezTo>
                <a:cubicBezTo>
                  <a:pt x="1358489" y="832328"/>
                  <a:pt x="1327535" y="848075"/>
                  <a:pt x="1295774" y="855133"/>
                </a:cubicBezTo>
                <a:cubicBezTo>
                  <a:pt x="1262258" y="862581"/>
                  <a:pt x="1228041" y="866423"/>
                  <a:pt x="1194174" y="872067"/>
                </a:cubicBezTo>
                <a:lnTo>
                  <a:pt x="1143374" y="880533"/>
                </a:lnTo>
                <a:cubicBezTo>
                  <a:pt x="993796" y="869244"/>
                  <a:pt x="843874" y="861843"/>
                  <a:pt x="694641" y="846667"/>
                </a:cubicBezTo>
                <a:cubicBezTo>
                  <a:pt x="676883" y="844861"/>
                  <a:pt x="660955" y="834804"/>
                  <a:pt x="643841" y="829733"/>
                </a:cubicBezTo>
                <a:cubicBezTo>
                  <a:pt x="584742" y="812222"/>
                  <a:pt x="526482" y="791020"/>
                  <a:pt x="466041" y="778933"/>
                </a:cubicBezTo>
                <a:cubicBezTo>
                  <a:pt x="404185" y="766563"/>
                  <a:pt x="398953" y="767337"/>
                  <a:pt x="322108" y="736600"/>
                </a:cubicBezTo>
                <a:cubicBezTo>
                  <a:pt x="311858" y="732500"/>
                  <a:pt x="270486" y="714991"/>
                  <a:pt x="254374" y="711200"/>
                </a:cubicBezTo>
                <a:cubicBezTo>
                  <a:pt x="215040" y="701945"/>
                  <a:pt x="135841" y="685800"/>
                  <a:pt x="135841" y="685800"/>
                </a:cubicBezTo>
                <a:cubicBezTo>
                  <a:pt x="118908" y="674511"/>
                  <a:pt x="103244" y="661034"/>
                  <a:pt x="85041" y="651933"/>
                </a:cubicBezTo>
                <a:cubicBezTo>
                  <a:pt x="74633" y="646729"/>
                  <a:pt x="60856" y="649922"/>
                  <a:pt x="51174" y="643467"/>
                </a:cubicBezTo>
                <a:cubicBezTo>
                  <a:pt x="34569" y="632397"/>
                  <a:pt x="8841" y="601133"/>
                  <a:pt x="8841" y="601133"/>
                </a:cubicBezTo>
                <a:cubicBezTo>
                  <a:pt x="6019" y="592666"/>
                  <a:pt x="-1791" y="584391"/>
                  <a:pt x="374" y="575733"/>
                </a:cubicBezTo>
                <a:cubicBezTo>
                  <a:pt x="6780" y="550111"/>
                  <a:pt x="27064" y="526800"/>
                  <a:pt x="51174" y="516467"/>
                </a:cubicBezTo>
                <a:cubicBezTo>
                  <a:pt x="61870" y="511883"/>
                  <a:pt x="74002" y="511680"/>
                  <a:pt x="85041" y="508000"/>
                </a:cubicBezTo>
                <a:cubicBezTo>
                  <a:pt x="99459" y="503194"/>
                  <a:pt x="113263" y="496711"/>
                  <a:pt x="127374" y="491067"/>
                </a:cubicBezTo>
                <a:cubicBezTo>
                  <a:pt x="148299" y="470142"/>
                  <a:pt x="136325" y="474133"/>
                  <a:pt x="161241" y="474133"/>
                </a:cubicBezTo>
              </a:path>
            </a:pathLst>
          </a:custGeom>
          <a:solidFill>
            <a:srgbClr val="FF0066">
              <a:alpha val="2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2" name="Line 60">
            <a:extLst>
              <a:ext uri="{FF2B5EF4-FFF2-40B4-BE49-F238E27FC236}">
                <a16:creationId xmlns:a16="http://schemas.microsoft.com/office/drawing/2014/main" xmlns="" id="{8C3035E2-580D-6020-928D-1FEB949FF44D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580" y="3569030"/>
            <a:ext cx="0" cy="10795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3" name="Line 61">
            <a:extLst>
              <a:ext uri="{FF2B5EF4-FFF2-40B4-BE49-F238E27FC236}">
                <a16:creationId xmlns:a16="http://schemas.microsoft.com/office/drawing/2014/main" xmlns="" id="{06F03FD4-7BBB-058C-268B-2AE38D8F65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580" y="4654880"/>
            <a:ext cx="14398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4" name="Line 62">
            <a:extLst>
              <a:ext uri="{FF2B5EF4-FFF2-40B4-BE49-F238E27FC236}">
                <a16:creationId xmlns:a16="http://schemas.microsoft.com/office/drawing/2014/main" xmlns="" id="{E12D6923-1868-6824-5C54-6C0C6207B2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32993" y="4650118"/>
            <a:ext cx="385762" cy="388937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" name="Rectangle 71">
            <a:extLst>
              <a:ext uri="{FF2B5EF4-FFF2-40B4-BE49-F238E27FC236}">
                <a16:creationId xmlns:a16="http://schemas.microsoft.com/office/drawing/2014/main" xmlns="" id="{ABE73C04-8A66-2539-F5F0-0A83BD806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5074" y="5347068"/>
            <a:ext cx="158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0" dirty="0">
                <a:solidFill>
                  <a:srgbClr val="FF0066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 3" panose="05040102010807070707" pitchFamily="18" charset="2"/>
              </a:rPr>
              <a:t>溢出</a:t>
            </a:r>
            <a:r>
              <a:rPr lang="en-US" altLang="zh-TW" b="0" dirty="0">
                <a:solidFill>
                  <a:srgbClr val="FF0066"/>
                </a:solidFill>
                <a:sym typeface="Wingdings 3" panose="05040102010807070707" pitchFamily="18" charset="2"/>
              </a:rPr>
              <a:t>120mL</a:t>
            </a:r>
            <a:r>
              <a:rPr lang="zh-TW" altLang="en-US" b="0" dirty="0">
                <a:solidFill>
                  <a:srgbClr val="FF0066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 3" panose="05040102010807070707" pitchFamily="18" charset="2"/>
              </a:rPr>
              <a:t>水</a:t>
            </a:r>
            <a:endParaRPr lang="zh-TW" altLang="en-US" b="0" baseline="30000" dirty="0">
              <a:solidFill>
                <a:srgbClr val="FF0066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7" name="AutoShape 66">
            <a:extLst>
              <a:ext uri="{FF2B5EF4-FFF2-40B4-BE49-F238E27FC236}">
                <a16:creationId xmlns:a16="http://schemas.microsoft.com/office/drawing/2014/main" xmlns="" id="{E9D5185A-D894-C24D-AAA4-143F2DB6F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9818" y="3802393"/>
            <a:ext cx="1824037" cy="1238250"/>
          </a:xfrm>
          <a:prstGeom prst="cube">
            <a:avLst>
              <a:gd name="adj" fmla="val 30366"/>
            </a:avLst>
          </a:prstGeom>
          <a:solidFill>
            <a:srgbClr val="3399FF">
              <a:alpha val="20000"/>
            </a:srgbClr>
          </a:solidFill>
          <a:ln w="9525">
            <a:solidFill>
              <a:srgbClr val="0066FF">
                <a:alpha val="25882"/>
              </a:srgb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38" name="AutoShape 67">
            <a:extLst>
              <a:ext uri="{FF2B5EF4-FFF2-40B4-BE49-F238E27FC236}">
                <a16:creationId xmlns:a16="http://schemas.microsoft.com/office/drawing/2014/main" xmlns="" id="{13F1B200-CC66-AC1C-5306-7CBBA0E66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9818" y="3569030"/>
            <a:ext cx="1825625" cy="1473200"/>
          </a:xfrm>
          <a:prstGeom prst="cube">
            <a:avLst>
              <a:gd name="adj" fmla="val 2611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39" name="AutoShape 68">
            <a:extLst>
              <a:ext uri="{FF2B5EF4-FFF2-40B4-BE49-F238E27FC236}">
                <a16:creationId xmlns:a16="http://schemas.microsoft.com/office/drawing/2014/main" xmlns="" id="{91508760-9496-4C9F-AD8B-E84B54D33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6168" y="3564367"/>
            <a:ext cx="1824037" cy="612676"/>
          </a:xfrm>
          <a:prstGeom prst="cube">
            <a:avLst>
              <a:gd name="adj" fmla="val 60611"/>
            </a:avLst>
          </a:prstGeom>
          <a:solidFill>
            <a:srgbClr val="FF0066">
              <a:alpha val="2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41" name="任意多边形 60">
            <a:extLst>
              <a:ext uri="{FF2B5EF4-FFF2-40B4-BE49-F238E27FC236}">
                <a16:creationId xmlns:a16="http://schemas.microsoft.com/office/drawing/2014/main" xmlns="" id="{914F1E94-0D91-25DD-2620-B9D69AA264B8}"/>
              </a:ext>
            </a:extLst>
          </p:cNvPr>
          <p:cNvSpPr/>
          <p:nvPr/>
        </p:nvSpPr>
        <p:spPr>
          <a:xfrm rot="21083641">
            <a:off x="7580743" y="3200730"/>
            <a:ext cx="387350" cy="336550"/>
          </a:xfrm>
          <a:custGeom>
            <a:avLst/>
            <a:gdLst>
              <a:gd name="connsiteX0" fmla="*/ 600075 w 1457325"/>
              <a:gd name="connsiteY0" fmla="*/ 0 h 1162050"/>
              <a:gd name="connsiteX1" fmla="*/ 600075 w 1457325"/>
              <a:gd name="connsiteY1" fmla="*/ 0 h 1162050"/>
              <a:gd name="connsiteX2" fmla="*/ 323850 w 1457325"/>
              <a:gd name="connsiteY2" fmla="*/ 66675 h 1162050"/>
              <a:gd name="connsiteX3" fmla="*/ 257175 w 1457325"/>
              <a:gd name="connsiteY3" fmla="*/ 133350 h 1162050"/>
              <a:gd name="connsiteX4" fmla="*/ 200025 w 1457325"/>
              <a:gd name="connsiteY4" fmla="*/ 180975 h 1162050"/>
              <a:gd name="connsiteX5" fmla="*/ 161925 w 1457325"/>
              <a:gd name="connsiteY5" fmla="*/ 228600 h 1162050"/>
              <a:gd name="connsiteX6" fmla="*/ 152400 w 1457325"/>
              <a:gd name="connsiteY6" fmla="*/ 257175 h 1162050"/>
              <a:gd name="connsiteX7" fmla="*/ 133350 w 1457325"/>
              <a:gd name="connsiteY7" fmla="*/ 285750 h 1162050"/>
              <a:gd name="connsiteX8" fmla="*/ 123825 w 1457325"/>
              <a:gd name="connsiteY8" fmla="*/ 314325 h 1162050"/>
              <a:gd name="connsiteX9" fmla="*/ 57150 w 1457325"/>
              <a:gd name="connsiteY9" fmla="*/ 400050 h 1162050"/>
              <a:gd name="connsiteX10" fmla="*/ 19050 w 1457325"/>
              <a:gd name="connsiteY10" fmla="*/ 485775 h 1162050"/>
              <a:gd name="connsiteX11" fmla="*/ 9525 w 1457325"/>
              <a:gd name="connsiteY11" fmla="*/ 514350 h 1162050"/>
              <a:gd name="connsiteX12" fmla="*/ 0 w 1457325"/>
              <a:gd name="connsiteY12" fmla="*/ 542925 h 1162050"/>
              <a:gd name="connsiteX13" fmla="*/ 38100 w 1457325"/>
              <a:gd name="connsiteY13" fmla="*/ 600075 h 1162050"/>
              <a:gd name="connsiteX14" fmla="*/ 47625 w 1457325"/>
              <a:gd name="connsiteY14" fmla="*/ 628650 h 1162050"/>
              <a:gd name="connsiteX15" fmla="*/ 76200 w 1457325"/>
              <a:gd name="connsiteY15" fmla="*/ 685800 h 1162050"/>
              <a:gd name="connsiteX16" fmla="*/ 85725 w 1457325"/>
              <a:gd name="connsiteY16" fmla="*/ 733425 h 1162050"/>
              <a:gd name="connsiteX17" fmla="*/ 95250 w 1457325"/>
              <a:gd name="connsiteY17" fmla="*/ 790575 h 1162050"/>
              <a:gd name="connsiteX18" fmla="*/ 114300 w 1457325"/>
              <a:gd name="connsiteY18" fmla="*/ 847725 h 1162050"/>
              <a:gd name="connsiteX19" fmla="*/ 123825 w 1457325"/>
              <a:gd name="connsiteY19" fmla="*/ 876300 h 1162050"/>
              <a:gd name="connsiteX20" fmla="*/ 142875 w 1457325"/>
              <a:gd name="connsiteY20" fmla="*/ 904875 h 1162050"/>
              <a:gd name="connsiteX21" fmla="*/ 171450 w 1457325"/>
              <a:gd name="connsiteY21" fmla="*/ 962025 h 1162050"/>
              <a:gd name="connsiteX22" fmla="*/ 200025 w 1457325"/>
              <a:gd name="connsiteY22" fmla="*/ 971550 h 1162050"/>
              <a:gd name="connsiteX23" fmla="*/ 285750 w 1457325"/>
              <a:gd name="connsiteY23" fmla="*/ 981075 h 1162050"/>
              <a:gd name="connsiteX24" fmla="*/ 352425 w 1457325"/>
              <a:gd name="connsiteY24" fmla="*/ 990600 h 1162050"/>
              <a:gd name="connsiteX25" fmla="*/ 438150 w 1457325"/>
              <a:gd name="connsiteY25" fmla="*/ 1019175 h 1162050"/>
              <a:gd name="connsiteX26" fmla="*/ 466725 w 1457325"/>
              <a:gd name="connsiteY26" fmla="*/ 1028700 h 1162050"/>
              <a:gd name="connsiteX27" fmla="*/ 571500 w 1457325"/>
              <a:gd name="connsiteY27" fmla="*/ 1047750 h 1162050"/>
              <a:gd name="connsiteX28" fmla="*/ 628650 w 1457325"/>
              <a:gd name="connsiteY28" fmla="*/ 1066800 h 1162050"/>
              <a:gd name="connsiteX29" fmla="*/ 714375 w 1457325"/>
              <a:gd name="connsiteY29" fmla="*/ 1095375 h 1162050"/>
              <a:gd name="connsiteX30" fmla="*/ 857250 w 1457325"/>
              <a:gd name="connsiteY30" fmla="*/ 1143000 h 1162050"/>
              <a:gd name="connsiteX31" fmla="*/ 885825 w 1457325"/>
              <a:gd name="connsiteY31" fmla="*/ 1152525 h 1162050"/>
              <a:gd name="connsiteX32" fmla="*/ 914400 w 1457325"/>
              <a:gd name="connsiteY32" fmla="*/ 1162050 h 1162050"/>
              <a:gd name="connsiteX33" fmla="*/ 1209675 w 1457325"/>
              <a:gd name="connsiteY33" fmla="*/ 1143000 h 1162050"/>
              <a:gd name="connsiteX34" fmla="*/ 1257300 w 1457325"/>
              <a:gd name="connsiteY34" fmla="*/ 1133475 h 1162050"/>
              <a:gd name="connsiteX35" fmla="*/ 1314450 w 1457325"/>
              <a:gd name="connsiteY35" fmla="*/ 1114425 h 1162050"/>
              <a:gd name="connsiteX36" fmla="*/ 1371600 w 1457325"/>
              <a:gd name="connsiteY36" fmla="*/ 1085850 h 1162050"/>
              <a:gd name="connsiteX37" fmla="*/ 1409700 w 1457325"/>
              <a:gd name="connsiteY37" fmla="*/ 1038225 h 1162050"/>
              <a:gd name="connsiteX38" fmla="*/ 1419225 w 1457325"/>
              <a:gd name="connsiteY38" fmla="*/ 1009650 h 1162050"/>
              <a:gd name="connsiteX39" fmla="*/ 1438275 w 1457325"/>
              <a:gd name="connsiteY39" fmla="*/ 981075 h 1162050"/>
              <a:gd name="connsiteX40" fmla="*/ 1457325 w 1457325"/>
              <a:gd name="connsiteY40" fmla="*/ 923925 h 1162050"/>
              <a:gd name="connsiteX41" fmla="*/ 1428750 w 1457325"/>
              <a:gd name="connsiteY41" fmla="*/ 723900 h 1162050"/>
              <a:gd name="connsiteX42" fmla="*/ 1419225 w 1457325"/>
              <a:gd name="connsiteY42" fmla="*/ 695325 h 1162050"/>
              <a:gd name="connsiteX43" fmla="*/ 1390650 w 1457325"/>
              <a:gd name="connsiteY43" fmla="*/ 676275 h 1162050"/>
              <a:gd name="connsiteX44" fmla="*/ 1343025 w 1457325"/>
              <a:gd name="connsiteY44" fmla="*/ 628650 h 1162050"/>
              <a:gd name="connsiteX45" fmla="*/ 1323975 w 1457325"/>
              <a:gd name="connsiteY45" fmla="*/ 600075 h 1162050"/>
              <a:gd name="connsiteX46" fmla="*/ 1238250 w 1457325"/>
              <a:gd name="connsiteY46" fmla="*/ 552450 h 1162050"/>
              <a:gd name="connsiteX47" fmla="*/ 1200150 w 1457325"/>
              <a:gd name="connsiteY47" fmla="*/ 495300 h 1162050"/>
              <a:gd name="connsiteX48" fmla="*/ 1171575 w 1457325"/>
              <a:gd name="connsiteY48" fmla="*/ 409575 h 1162050"/>
              <a:gd name="connsiteX49" fmla="*/ 1162050 w 1457325"/>
              <a:gd name="connsiteY49" fmla="*/ 381000 h 1162050"/>
              <a:gd name="connsiteX50" fmla="*/ 1143000 w 1457325"/>
              <a:gd name="connsiteY50" fmla="*/ 352425 h 1162050"/>
              <a:gd name="connsiteX51" fmla="*/ 1133475 w 1457325"/>
              <a:gd name="connsiteY51" fmla="*/ 323850 h 1162050"/>
              <a:gd name="connsiteX52" fmla="*/ 1095375 w 1457325"/>
              <a:gd name="connsiteY52" fmla="*/ 266700 h 1162050"/>
              <a:gd name="connsiteX53" fmla="*/ 1076325 w 1457325"/>
              <a:gd name="connsiteY53" fmla="*/ 238125 h 1162050"/>
              <a:gd name="connsiteX54" fmla="*/ 1019175 w 1457325"/>
              <a:gd name="connsiteY54" fmla="*/ 209550 h 1162050"/>
              <a:gd name="connsiteX55" fmla="*/ 990600 w 1457325"/>
              <a:gd name="connsiteY55" fmla="*/ 190500 h 1162050"/>
              <a:gd name="connsiteX56" fmla="*/ 933450 w 1457325"/>
              <a:gd name="connsiteY56" fmla="*/ 171450 h 1162050"/>
              <a:gd name="connsiteX57" fmla="*/ 904875 w 1457325"/>
              <a:gd name="connsiteY57" fmla="*/ 161925 h 1162050"/>
              <a:gd name="connsiteX58" fmla="*/ 876300 w 1457325"/>
              <a:gd name="connsiteY58" fmla="*/ 152400 h 1162050"/>
              <a:gd name="connsiteX59" fmla="*/ 828675 w 1457325"/>
              <a:gd name="connsiteY59" fmla="*/ 142875 h 1162050"/>
              <a:gd name="connsiteX60" fmla="*/ 762000 w 1457325"/>
              <a:gd name="connsiteY60" fmla="*/ 123825 h 1162050"/>
              <a:gd name="connsiteX61" fmla="*/ 704850 w 1457325"/>
              <a:gd name="connsiteY61" fmla="*/ 114300 h 1162050"/>
              <a:gd name="connsiteX62" fmla="*/ 666750 w 1457325"/>
              <a:gd name="connsiteY62" fmla="*/ 104775 h 1162050"/>
              <a:gd name="connsiteX63" fmla="*/ 600075 w 1457325"/>
              <a:gd name="connsiteY63" fmla="*/ 85725 h 1162050"/>
              <a:gd name="connsiteX64" fmla="*/ 495300 w 1457325"/>
              <a:gd name="connsiteY64" fmla="*/ 76200 h 1162050"/>
              <a:gd name="connsiteX65" fmla="*/ 466725 w 1457325"/>
              <a:gd name="connsiteY65" fmla="*/ 66675 h 1162050"/>
              <a:gd name="connsiteX66" fmla="*/ 476250 w 1457325"/>
              <a:gd name="connsiteY66" fmla="*/ 19050 h 1162050"/>
              <a:gd name="connsiteX67" fmla="*/ 476250 w 1457325"/>
              <a:gd name="connsiteY67" fmla="*/ 9525 h 1162050"/>
              <a:gd name="connsiteX68" fmla="*/ 476250 w 1457325"/>
              <a:gd name="connsiteY68" fmla="*/ 9525 h 1162050"/>
              <a:gd name="connsiteX0" fmla="*/ 600075 w 1457325"/>
              <a:gd name="connsiteY0" fmla="*/ 0 h 1162050"/>
              <a:gd name="connsiteX1" fmla="*/ 466725 w 1457325"/>
              <a:gd name="connsiteY1" fmla="*/ 47625 h 1162050"/>
              <a:gd name="connsiteX2" fmla="*/ 323850 w 1457325"/>
              <a:gd name="connsiteY2" fmla="*/ 66675 h 1162050"/>
              <a:gd name="connsiteX3" fmla="*/ 257175 w 1457325"/>
              <a:gd name="connsiteY3" fmla="*/ 133350 h 1162050"/>
              <a:gd name="connsiteX4" fmla="*/ 200025 w 1457325"/>
              <a:gd name="connsiteY4" fmla="*/ 180975 h 1162050"/>
              <a:gd name="connsiteX5" fmla="*/ 161925 w 1457325"/>
              <a:gd name="connsiteY5" fmla="*/ 228600 h 1162050"/>
              <a:gd name="connsiteX6" fmla="*/ 152400 w 1457325"/>
              <a:gd name="connsiteY6" fmla="*/ 257175 h 1162050"/>
              <a:gd name="connsiteX7" fmla="*/ 133350 w 1457325"/>
              <a:gd name="connsiteY7" fmla="*/ 285750 h 1162050"/>
              <a:gd name="connsiteX8" fmla="*/ 123825 w 1457325"/>
              <a:gd name="connsiteY8" fmla="*/ 314325 h 1162050"/>
              <a:gd name="connsiteX9" fmla="*/ 57150 w 1457325"/>
              <a:gd name="connsiteY9" fmla="*/ 400050 h 1162050"/>
              <a:gd name="connsiteX10" fmla="*/ 19050 w 1457325"/>
              <a:gd name="connsiteY10" fmla="*/ 485775 h 1162050"/>
              <a:gd name="connsiteX11" fmla="*/ 9525 w 1457325"/>
              <a:gd name="connsiteY11" fmla="*/ 514350 h 1162050"/>
              <a:gd name="connsiteX12" fmla="*/ 0 w 1457325"/>
              <a:gd name="connsiteY12" fmla="*/ 542925 h 1162050"/>
              <a:gd name="connsiteX13" fmla="*/ 38100 w 1457325"/>
              <a:gd name="connsiteY13" fmla="*/ 600075 h 1162050"/>
              <a:gd name="connsiteX14" fmla="*/ 47625 w 1457325"/>
              <a:gd name="connsiteY14" fmla="*/ 628650 h 1162050"/>
              <a:gd name="connsiteX15" fmla="*/ 76200 w 1457325"/>
              <a:gd name="connsiteY15" fmla="*/ 685800 h 1162050"/>
              <a:gd name="connsiteX16" fmla="*/ 85725 w 1457325"/>
              <a:gd name="connsiteY16" fmla="*/ 733425 h 1162050"/>
              <a:gd name="connsiteX17" fmla="*/ 95250 w 1457325"/>
              <a:gd name="connsiteY17" fmla="*/ 790575 h 1162050"/>
              <a:gd name="connsiteX18" fmla="*/ 114300 w 1457325"/>
              <a:gd name="connsiteY18" fmla="*/ 847725 h 1162050"/>
              <a:gd name="connsiteX19" fmla="*/ 123825 w 1457325"/>
              <a:gd name="connsiteY19" fmla="*/ 876300 h 1162050"/>
              <a:gd name="connsiteX20" fmla="*/ 142875 w 1457325"/>
              <a:gd name="connsiteY20" fmla="*/ 904875 h 1162050"/>
              <a:gd name="connsiteX21" fmla="*/ 171450 w 1457325"/>
              <a:gd name="connsiteY21" fmla="*/ 962025 h 1162050"/>
              <a:gd name="connsiteX22" fmla="*/ 200025 w 1457325"/>
              <a:gd name="connsiteY22" fmla="*/ 971550 h 1162050"/>
              <a:gd name="connsiteX23" fmla="*/ 285750 w 1457325"/>
              <a:gd name="connsiteY23" fmla="*/ 981075 h 1162050"/>
              <a:gd name="connsiteX24" fmla="*/ 352425 w 1457325"/>
              <a:gd name="connsiteY24" fmla="*/ 990600 h 1162050"/>
              <a:gd name="connsiteX25" fmla="*/ 438150 w 1457325"/>
              <a:gd name="connsiteY25" fmla="*/ 1019175 h 1162050"/>
              <a:gd name="connsiteX26" fmla="*/ 466725 w 1457325"/>
              <a:gd name="connsiteY26" fmla="*/ 1028700 h 1162050"/>
              <a:gd name="connsiteX27" fmla="*/ 571500 w 1457325"/>
              <a:gd name="connsiteY27" fmla="*/ 1047750 h 1162050"/>
              <a:gd name="connsiteX28" fmla="*/ 628650 w 1457325"/>
              <a:gd name="connsiteY28" fmla="*/ 1066800 h 1162050"/>
              <a:gd name="connsiteX29" fmla="*/ 714375 w 1457325"/>
              <a:gd name="connsiteY29" fmla="*/ 1095375 h 1162050"/>
              <a:gd name="connsiteX30" fmla="*/ 857250 w 1457325"/>
              <a:gd name="connsiteY30" fmla="*/ 1143000 h 1162050"/>
              <a:gd name="connsiteX31" fmla="*/ 885825 w 1457325"/>
              <a:gd name="connsiteY31" fmla="*/ 1152525 h 1162050"/>
              <a:gd name="connsiteX32" fmla="*/ 914400 w 1457325"/>
              <a:gd name="connsiteY32" fmla="*/ 1162050 h 1162050"/>
              <a:gd name="connsiteX33" fmla="*/ 1209675 w 1457325"/>
              <a:gd name="connsiteY33" fmla="*/ 1143000 h 1162050"/>
              <a:gd name="connsiteX34" fmla="*/ 1257300 w 1457325"/>
              <a:gd name="connsiteY34" fmla="*/ 1133475 h 1162050"/>
              <a:gd name="connsiteX35" fmla="*/ 1314450 w 1457325"/>
              <a:gd name="connsiteY35" fmla="*/ 1114425 h 1162050"/>
              <a:gd name="connsiteX36" fmla="*/ 1371600 w 1457325"/>
              <a:gd name="connsiteY36" fmla="*/ 1085850 h 1162050"/>
              <a:gd name="connsiteX37" fmla="*/ 1409700 w 1457325"/>
              <a:gd name="connsiteY37" fmla="*/ 1038225 h 1162050"/>
              <a:gd name="connsiteX38" fmla="*/ 1419225 w 1457325"/>
              <a:gd name="connsiteY38" fmla="*/ 1009650 h 1162050"/>
              <a:gd name="connsiteX39" fmla="*/ 1438275 w 1457325"/>
              <a:gd name="connsiteY39" fmla="*/ 981075 h 1162050"/>
              <a:gd name="connsiteX40" fmla="*/ 1457325 w 1457325"/>
              <a:gd name="connsiteY40" fmla="*/ 923925 h 1162050"/>
              <a:gd name="connsiteX41" fmla="*/ 1428750 w 1457325"/>
              <a:gd name="connsiteY41" fmla="*/ 723900 h 1162050"/>
              <a:gd name="connsiteX42" fmla="*/ 1419225 w 1457325"/>
              <a:gd name="connsiteY42" fmla="*/ 695325 h 1162050"/>
              <a:gd name="connsiteX43" fmla="*/ 1390650 w 1457325"/>
              <a:gd name="connsiteY43" fmla="*/ 676275 h 1162050"/>
              <a:gd name="connsiteX44" fmla="*/ 1343025 w 1457325"/>
              <a:gd name="connsiteY44" fmla="*/ 628650 h 1162050"/>
              <a:gd name="connsiteX45" fmla="*/ 1323975 w 1457325"/>
              <a:gd name="connsiteY45" fmla="*/ 600075 h 1162050"/>
              <a:gd name="connsiteX46" fmla="*/ 1238250 w 1457325"/>
              <a:gd name="connsiteY46" fmla="*/ 552450 h 1162050"/>
              <a:gd name="connsiteX47" fmla="*/ 1200150 w 1457325"/>
              <a:gd name="connsiteY47" fmla="*/ 495300 h 1162050"/>
              <a:gd name="connsiteX48" fmla="*/ 1171575 w 1457325"/>
              <a:gd name="connsiteY48" fmla="*/ 409575 h 1162050"/>
              <a:gd name="connsiteX49" fmla="*/ 1162050 w 1457325"/>
              <a:gd name="connsiteY49" fmla="*/ 381000 h 1162050"/>
              <a:gd name="connsiteX50" fmla="*/ 1143000 w 1457325"/>
              <a:gd name="connsiteY50" fmla="*/ 352425 h 1162050"/>
              <a:gd name="connsiteX51" fmla="*/ 1133475 w 1457325"/>
              <a:gd name="connsiteY51" fmla="*/ 323850 h 1162050"/>
              <a:gd name="connsiteX52" fmla="*/ 1095375 w 1457325"/>
              <a:gd name="connsiteY52" fmla="*/ 266700 h 1162050"/>
              <a:gd name="connsiteX53" fmla="*/ 1076325 w 1457325"/>
              <a:gd name="connsiteY53" fmla="*/ 238125 h 1162050"/>
              <a:gd name="connsiteX54" fmla="*/ 1019175 w 1457325"/>
              <a:gd name="connsiteY54" fmla="*/ 209550 h 1162050"/>
              <a:gd name="connsiteX55" fmla="*/ 990600 w 1457325"/>
              <a:gd name="connsiteY55" fmla="*/ 190500 h 1162050"/>
              <a:gd name="connsiteX56" fmla="*/ 933450 w 1457325"/>
              <a:gd name="connsiteY56" fmla="*/ 171450 h 1162050"/>
              <a:gd name="connsiteX57" fmla="*/ 904875 w 1457325"/>
              <a:gd name="connsiteY57" fmla="*/ 161925 h 1162050"/>
              <a:gd name="connsiteX58" fmla="*/ 876300 w 1457325"/>
              <a:gd name="connsiteY58" fmla="*/ 152400 h 1162050"/>
              <a:gd name="connsiteX59" fmla="*/ 828675 w 1457325"/>
              <a:gd name="connsiteY59" fmla="*/ 142875 h 1162050"/>
              <a:gd name="connsiteX60" fmla="*/ 762000 w 1457325"/>
              <a:gd name="connsiteY60" fmla="*/ 123825 h 1162050"/>
              <a:gd name="connsiteX61" fmla="*/ 704850 w 1457325"/>
              <a:gd name="connsiteY61" fmla="*/ 114300 h 1162050"/>
              <a:gd name="connsiteX62" fmla="*/ 666750 w 1457325"/>
              <a:gd name="connsiteY62" fmla="*/ 104775 h 1162050"/>
              <a:gd name="connsiteX63" fmla="*/ 600075 w 1457325"/>
              <a:gd name="connsiteY63" fmla="*/ 85725 h 1162050"/>
              <a:gd name="connsiteX64" fmla="*/ 495300 w 1457325"/>
              <a:gd name="connsiteY64" fmla="*/ 76200 h 1162050"/>
              <a:gd name="connsiteX65" fmla="*/ 466725 w 1457325"/>
              <a:gd name="connsiteY65" fmla="*/ 66675 h 1162050"/>
              <a:gd name="connsiteX66" fmla="*/ 476250 w 1457325"/>
              <a:gd name="connsiteY66" fmla="*/ 19050 h 1162050"/>
              <a:gd name="connsiteX67" fmla="*/ 476250 w 1457325"/>
              <a:gd name="connsiteY67" fmla="*/ 9525 h 1162050"/>
              <a:gd name="connsiteX68" fmla="*/ 476250 w 1457325"/>
              <a:gd name="connsiteY68" fmla="*/ 9525 h 1162050"/>
              <a:gd name="connsiteX0" fmla="*/ 428625 w 1457325"/>
              <a:gd name="connsiteY0" fmla="*/ 47625 h 1152525"/>
              <a:gd name="connsiteX1" fmla="*/ 466725 w 1457325"/>
              <a:gd name="connsiteY1" fmla="*/ 38100 h 1152525"/>
              <a:gd name="connsiteX2" fmla="*/ 323850 w 1457325"/>
              <a:gd name="connsiteY2" fmla="*/ 57150 h 1152525"/>
              <a:gd name="connsiteX3" fmla="*/ 257175 w 1457325"/>
              <a:gd name="connsiteY3" fmla="*/ 123825 h 1152525"/>
              <a:gd name="connsiteX4" fmla="*/ 200025 w 1457325"/>
              <a:gd name="connsiteY4" fmla="*/ 171450 h 1152525"/>
              <a:gd name="connsiteX5" fmla="*/ 161925 w 1457325"/>
              <a:gd name="connsiteY5" fmla="*/ 219075 h 1152525"/>
              <a:gd name="connsiteX6" fmla="*/ 152400 w 1457325"/>
              <a:gd name="connsiteY6" fmla="*/ 247650 h 1152525"/>
              <a:gd name="connsiteX7" fmla="*/ 133350 w 1457325"/>
              <a:gd name="connsiteY7" fmla="*/ 276225 h 1152525"/>
              <a:gd name="connsiteX8" fmla="*/ 123825 w 1457325"/>
              <a:gd name="connsiteY8" fmla="*/ 304800 h 1152525"/>
              <a:gd name="connsiteX9" fmla="*/ 57150 w 1457325"/>
              <a:gd name="connsiteY9" fmla="*/ 390525 h 1152525"/>
              <a:gd name="connsiteX10" fmla="*/ 19050 w 1457325"/>
              <a:gd name="connsiteY10" fmla="*/ 476250 h 1152525"/>
              <a:gd name="connsiteX11" fmla="*/ 9525 w 1457325"/>
              <a:gd name="connsiteY11" fmla="*/ 504825 h 1152525"/>
              <a:gd name="connsiteX12" fmla="*/ 0 w 1457325"/>
              <a:gd name="connsiteY12" fmla="*/ 533400 h 1152525"/>
              <a:gd name="connsiteX13" fmla="*/ 38100 w 1457325"/>
              <a:gd name="connsiteY13" fmla="*/ 590550 h 1152525"/>
              <a:gd name="connsiteX14" fmla="*/ 47625 w 1457325"/>
              <a:gd name="connsiteY14" fmla="*/ 619125 h 1152525"/>
              <a:gd name="connsiteX15" fmla="*/ 76200 w 1457325"/>
              <a:gd name="connsiteY15" fmla="*/ 676275 h 1152525"/>
              <a:gd name="connsiteX16" fmla="*/ 85725 w 1457325"/>
              <a:gd name="connsiteY16" fmla="*/ 723900 h 1152525"/>
              <a:gd name="connsiteX17" fmla="*/ 95250 w 1457325"/>
              <a:gd name="connsiteY17" fmla="*/ 781050 h 1152525"/>
              <a:gd name="connsiteX18" fmla="*/ 114300 w 1457325"/>
              <a:gd name="connsiteY18" fmla="*/ 838200 h 1152525"/>
              <a:gd name="connsiteX19" fmla="*/ 123825 w 1457325"/>
              <a:gd name="connsiteY19" fmla="*/ 866775 h 1152525"/>
              <a:gd name="connsiteX20" fmla="*/ 142875 w 1457325"/>
              <a:gd name="connsiteY20" fmla="*/ 895350 h 1152525"/>
              <a:gd name="connsiteX21" fmla="*/ 171450 w 1457325"/>
              <a:gd name="connsiteY21" fmla="*/ 952500 h 1152525"/>
              <a:gd name="connsiteX22" fmla="*/ 200025 w 1457325"/>
              <a:gd name="connsiteY22" fmla="*/ 962025 h 1152525"/>
              <a:gd name="connsiteX23" fmla="*/ 285750 w 1457325"/>
              <a:gd name="connsiteY23" fmla="*/ 971550 h 1152525"/>
              <a:gd name="connsiteX24" fmla="*/ 352425 w 1457325"/>
              <a:gd name="connsiteY24" fmla="*/ 981075 h 1152525"/>
              <a:gd name="connsiteX25" fmla="*/ 438150 w 1457325"/>
              <a:gd name="connsiteY25" fmla="*/ 1009650 h 1152525"/>
              <a:gd name="connsiteX26" fmla="*/ 466725 w 1457325"/>
              <a:gd name="connsiteY26" fmla="*/ 1019175 h 1152525"/>
              <a:gd name="connsiteX27" fmla="*/ 571500 w 1457325"/>
              <a:gd name="connsiteY27" fmla="*/ 1038225 h 1152525"/>
              <a:gd name="connsiteX28" fmla="*/ 628650 w 1457325"/>
              <a:gd name="connsiteY28" fmla="*/ 1057275 h 1152525"/>
              <a:gd name="connsiteX29" fmla="*/ 714375 w 1457325"/>
              <a:gd name="connsiteY29" fmla="*/ 1085850 h 1152525"/>
              <a:gd name="connsiteX30" fmla="*/ 857250 w 1457325"/>
              <a:gd name="connsiteY30" fmla="*/ 1133475 h 1152525"/>
              <a:gd name="connsiteX31" fmla="*/ 885825 w 1457325"/>
              <a:gd name="connsiteY31" fmla="*/ 1143000 h 1152525"/>
              <a:gd name="connsiteX32" fmla="*/ 914400 w 1457325"/>
              <a:gd name="connsiteY32" fmla="*/ 1152525 h 1152525"/>
              <a:gd name="connsiteX33" fmla="*/ 1209675 w 1457325"/>
              <a:gd name="connsiteY33" fmla="*/ 1133475 h 1152525"/>
              <a:gd name="connsiteX34" fmla="*/ 1257300 w 1457325"/>
              <a:gd name="connsiteY34" fmla="*/ 1123950 h 1152525"/>
              <a:gd name="connsiteX35" fmla="*/ 1314450 w 1457325"/>
              <a:gd name="connsiteY35" fmla="*/ 1104900 h 1152525"/>
              <a:gd name="connsiteX36" fmla="*/ 1371600 w 1457325"/>
              <a:gd name="connsiteY36" fmla="*/ 1076325 h 1152525"/>
              <a:gd name="connsiteX37" fmla="*/ 1409700 w 1457325"/>
              <a:gd name="connsiteY37" fmla="*/ 1028700 h 1152525"/>
              <a:gd name="connsiteX38" fmla="*/ 1419225 w 1457325"/>
              <a:gd name="connsiteY38" fmla="*/ 1000125 h 1152525"/>
              <a:gd name="connsiteX39" fmla="*/ 1438275 w 1457325"/>
              <a:gd name="connsiteY39" fmla="*/ 971550 h 1152525"/>
              <a:gd name="connsiteX40" fmla="*/ 1457325 w 1457325"/>
              <a:gd name="connsiteY40" fmla="*/ 914400 h 1152525"/>
              <a:gd name="connsiteX41" fmla="*/ 1428750 w 1457325"/>
              <a:gd name="connsiteY41" fmla="*/ 714375 h 1152525"/>
              <a:gd name="connsiteX42" fmla="*/ 1419225 w 1457325"/>
              <a:gd name="connsiteY42" fmla="*/ 685800 h 1152525"/>
              <a:gd name="connsiteX43" fmla="*/ 1390650 w 1457325"/>
              <a:gd name="connsiteY43" fmla="*/ 666750 h 1152525"/>
              <a:gd name="connsiteX44" fmla="*/ 1343025 w 1457325"/>
              <a:gd name="connsiteY44" fmla="*/ 619125 h 1152525"/>
              <a:gd name="connsiteX45" fmla="*/ 1323975 w 1457325"/>
              <a:gd name="connsiteY45" fmla="*/ 590550 h 1152525"/>
              <a:gd name="connsiteX46" fmla="*/ 1238250 w 1457325"/>
              <a:gd name="connsiteY46" fmla="*/ 542925 h 1152525"/>
              <a:gd name="connsiteX47" fmla="*/ 1200150 w 1457325"/>
              <a:gd name="connsiteY47" fmla="*/ 485775 h 1152525"/>
              <a:gd name="connsiteX48" fmla="*/ 1171575 w 1457325"/>
              <a:gd name="connsiteY48" fmla="*/ 400050 h 1152525"/>
              <a:gd name="connsiteX49" fmla="*/ 1162050 w 1457325"/>
              <a:gd name="connsiteY49" fmla="*/ 371475 h 1152525"/>
              <a:gd name="connsiteX50" fmla="*/ 1143000 w 1457325"/>
              <a:gd name="connsiteY50" fmla="*/ 342900 h 1152525"/>
              <a:gd name="connsiteX51" fmla="*/ 1133475 w 1457325"/>
              <a:gd name="connsiteY51" fmla="*/ 314325 h 1152525"/>
              <a:gd name="connsiteX52" fmla="*/ 1095375 w 1457325"/>
              <a:gd name="connsiteY52" fmla="*/ 257175 h 1152525"/>
              <a:gd name="connsiteX53" fmla="*/ 1076325 w 1457325"/>
              <a:gd name="connsiteY53" fmla="*/ 228600 h 1152525"/>
              <a:gd name="connsiteX54" fmla="*/ 1019175 w 1457325"/>
              <a:gd name="connsiteY54" fmla="*/ 200025 h 1152525"/>
              <a:gd name="connsiteX55" fmla="*/ 990600 w 1457325"/>
              <a:gd name="connsiteY55" fmla="*/ 180975 h 1152525"/>
              <a:gd name="connsiteX56" fmla="*/ 933450 w 1457325"/>
              <a:gd name="connsiteY56" fmla="*/ 161925 h 1152525"/>
              <a:gd name="connsiteX57" fmla="*/ 904875 w 1457325"/>
              <a:gd name="connsiteY57" fmla="*/ 152400 h 1152525"/>
              <a:gd name="connsiteX58" fmla="*/ 876300 w 1457325"/>
              <a:gd name="connsiteY58" fmla="*/ 142875 h 1152525"/>
              <a:gd name="connsiteX59" fmla="*/ 828675 w 1457325"/>
              <a:gd name="connsiteY59" fmla="*/ 133350 h 1152525"/>
              <a:gd name="connsiteX60" fmla="*/ 762000 w 1457325"/>
              <a:gd name="connsiteY60" fmla="*/ 114300 h 1152525"/>
              <a:gd name="connsiteX61" fmla="*/ 704850 w 1457325"/>
              <a:gd name="connsiteY61" fmla="*/ 104775 h 1152525"/>
              <a:gd name="connsiteX62" fmla="*/ 666750 w 1457325"/>
              <a:gd name="connsiteY62" fmla="*/ 95250 h 1152525"/>
              <a:gd name="connsiteX63" fmla="*/ 600075 w 1457325"/>
              <a:gd name="connsiteY63" fmla="*/ 76200 h 1152525"/>
              <a:gd name="connsiteX64" fmla="*/ 495300 w 1457325"/>
              <a:gd name="connsiteY64" fmla="*/ 66675 h 1152525"/>
              <a:gd name="connsiteX65" fmla="*/ 466725 w 1457325"/>
              <a:gd name="connsiteY65" fmla="*/ 57150 h 1152525"/>
              <a:gd name="connsiteX66" fmla="*/ 476250 w 1457325"/>
              <a:gd name="connsiteY66" fmla="*/ 9525 h 1152525"/>
              <a:gd name="connsiteX67" fmla="*/ 476250 w 1457325"/>
              <a:gd name="connsiteY67" fmla="*/ 0 h 1152525"/>
              <a:gd name="connsiteX68" fmla="*/ 476250 w 1457325"/>
              <a:gd name="connsiteY68" fmla="*/ 0 h 115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1457325" h="1152525">
                <a:moveTo>
                  <a:pt x="428625" y="47625"/>
                </a:moveTo>
                <a:cubicBezTo>
                  <a:pt x="441325" y="44450"/>
                  <a:pt x="484187" y="36513"/>
                  <a:pt x="466725" y="38100"/>
                </a:cubicBezTo>
                <a:cubicBezTo>
                  <a:pt x="449263" y="39687"/>
                  <a:pt x="358775" y="42863"/>
                  <a:pt x="323850" y="57150"/>
                </a:cubicBezTo>
                <a:cubicBezTo>
                  <a:pt x="288925" y="71438"/>
                  <a:pt x="279400" y="101600"/>
                  <a:pt x="257175" y="123825"/>
                </a:cubicBezTo>
                <a:cubicBezTo>
                  <a:pt x="220505" y="160495"/>
                  <a:pt x="239808" y="144928"/>
                  <a:pt x="200025" y="171450"/>
                </a:cubicBezTo>
                <a:cubicBezTo>
                  <a:pt x="176084" y="243274"/>
                  <a:pt x="211164" y="157527"/>
                  <a:pt x="161925" y="219075"/>
                </a:cubicBezTo>
                <a:cubicBezTo>
                  <a:pt x="155653" y="226915"/>
                  <a:pt x="156890" y="238670"/>
                  <a:pt x="152400" y="247650"/>
                </a:cubicBezTo>
                <a:cubicBezTo>
                  <a:pt x="147280" y="257889"/>
                  <a:pt x="138470" y="265986"/>
                  <a:pt x="133350" y="276225"/>
                </a:cubicBezTo>
                <a:cubicBezTo>
                  <a:pt x="128860" y="285205"/>
                  <a:pt x="128701" y="296023"/>
                  <a:pt x="123825" y="304800"/>
                </a:cubicBezTo>
                <a:cubicBezTo>
                  <a:pt x="75677" y="391466"/>
                  <a:pt x="103430" y="334989"/>
                  <a:pt x="57150" y="390525"/>
                </a:cubicBezTo>
                <a:cubicBezTo>
                  <a:pt x="31993" y="420714"/>
                  <a:pt x="32894" y="434717"/>
                  <a:pt x="19050" y="476250"/>
                </a:cubicBezTo>
                <a:lnTo>
                  <a:pt x="9525" y="504825"/>
                </a:lnTo>
                <a:lnTo>
                  <a:pt x="0" y="533400"/>
                </a:lnTo>
                <a:cubicBezTo>
                  <a:pt x="12700" y="552450"/>
                  <a:pt x="30860" y="568830"/>
                  <a:pt x="38100" y="590550"/>
                </a:cubicBezTo>
                <a:cubicBezTo>
                  <a:pt x="41275" y="600075"/>
                  <a:pt x="43135" y="610145"/>
                  <a:pt x="47625" y="619125"/>
                </a:cubicBezTo>
                <a:cubicBezTo>
                  <a:pt x="70905" y="665686"/>
                  <a:pt x="64229" y="628392"/>
                  <a:pt x="76200" y="676275"/>
                </a:cubicBezTo>
                <a:cubicBezTo>
                  <a:pt x="80127" y="691981"/>
                  <a:pt x="82829" y="707972"/>
                  <a:pt x="85725" y="723900"/>
                </a:cubicBezTo>
                <a:cubicBezTo>
                  <a:pt x="89180" y="742901"/>
                  <a:pt x="90566" y="762314"/>
                  <a:pt x="95250" y="781050"/>
                </a:cubicBezTo>
                <a:cubicBezTo>
                  <a:pt x="100120" y="800531"/>
                  <a:pt x="107950" y="819150"/>
                  <a:pt x="114300" y="838200"/>
                </a:cubicBezTo>
                <a:cubicBezTo>
                  <a:pt x="117475" y="847725"/>
                  <a:pt x="118256" y="858421"/>
                  <a:pt x="123825" y="866775"/>
                </a:cubicBezTo>
                <a:cubicBezTo>
                  <a:pt x="130175" y="876300"/>
                  <a:pt x="137755" y="885111"/>
                  <a:pt x="142875" y="895350"/>
                </a:cubicBezTo>
                <a:cubicBezTo>
                  <a:pt x="154379" y="918357"/>
                  <a:pt x="148702" y="934302"/>
                  <a:pt x="171450" y="952500"/>
                </a:cubicBezTo>
                <a:cubicBezTo>
                  <a:pt x="179290" y="958772"/>
                  <a:pt x="190121" y="960374"/>
                  <a:pt x="200025" y="962025"/>
                </a:cubicBezTo>
                <a:cubicBezTo>
                  <a:pt x="228385" y="966752"/>
                  <a:pt x="257221" y="967984"/>
                  <a:pt x="285750" y="971550"/>
                </a:cubicBezTo>
                <a:cubicBezTo>
                  <a:pt x="308027" y="974335"/>
                  <a:pt x="330200" y="977900"/>
                  <a:pt x="352425" y="981075"/>
                </a:cubicBezTo>
                <a:lnTo>
                  <a:pt x="438150" y="1009650"/>
                </a:lnTo>
                <a:cubicBezTo>
                  <a:pt x="447675" y="1012825"/>
                  <a:pt x="456821" y="1017524"/>
                  <a:pt x="466725" y="1019175"/>
                </a:cubicBezTo>
                <a:cubicBezTo>
                  <a:pt x="485395" y="1022287"/>
                  <a:pt x="550580" y="1032520"/>
                  <a:pt x="571500" y="1038225"/>
                </a:cubicBezTo>
                <a:cubicBezTo>
                  <a:pt x="590873" y="1043509"/>
                  <a:pt x="609600" y="1050925"/>
                  <a:pt x="628650" y="1057275"/>
                </a:cubicBezTo>
                <a:lnTo>
                  <a:pt x="714375" y="1085850"/>
                </a:lnTo>
                <a:lnTo>
                  <a:pt x="857250" y="1133475"/>
                </a:lnTo>
                <a:lnTo>
                  <a:pt x="885825" y="1143000"/>
                </a:lnTo>
                <a:lnTo>
                  <a:pt x="914400" y="1152525"/>
                </a:lnTo>
                <a:cubicBezTo>
                  <a:pt x="1073436" y="1145899"/>
                  <a:pt x="1094581" y="1152657"/>
                  <a:pt x="1209675" y="1133475"/>
                </a:cubicBezTo>
                <a:cubicBezTo>
                  <a:pt x="1225644" y="1130813"/>
                  <a:pt x="1241681" y="1128210"/>
                  <a:pt x="1257300" y="1123950"/>
                </a:cubicBezTo>
                <a:cubicBezTo>
                  <a:pt x="1276673" y="1118666"/>
                  <a:pt x="1297742" y="1116039"/>
                  <a:pt x="1314450" y="1104900"/>
                </a:cubicBezTo>
                <a:cubicBezTo>
                  <a:pt x="1351379" y="1080281"/>
                  <a:pt x="1332165" y="1089470"/>
                  <a:pt x="1371600" y="1076325"/>
                </a:cubicBezTo>
                <a:cubicBezTo>
                  <a:pt x="1395541" y="1004501"/>
                  <a:pt x="1360461" y="1090248"/>
                  <a:pt x="1409700" y="1028700"/>
                </a:cubicBezTo>
                <a:cubicBezTo>
                  <a:pt x="1415972" y="1020860"/>
                  <a:pt x="1414735" y="1009105"/>
                  <a:pt x="1419225" y="1000125"/>
                </a:cubicBezTo>
                <a:cubicBezTo>
                  <a:pt x="1424345" y="989886"/>
                  <a:pt x="1433626" y="982011"/>
                  <a:pt x="1438275" y="971550"/>
                </a:cubicBezTo>
                <a:cubicBezTo>
                  <a:pt x="1446430" y="953200"/>
                  <a:pt x="1457325" y="914400"/>
                  <a:pt x="1457325" y="914400"/>
                </a:cubicBezTo>
                <a:cubicBezTo>
                  <a:pt x="1446464" y="751489"/>
                  <a:pt x="1462894" y="816806"/>
                  <a:pt x="1428750" y="714375"/>
                </a:cubicBezTo>
                <a:cubicBezTo>
                  <a:pt x="1425575" y="704850"/>
                  <a:pt x="1427579" y="691369"/>
                  <a:pt x="1419225" y="685800"/>
                </a:cubicBezTo>
                <a:lnTo>
                  <a:pt x="1390650" y="666750"/>
                </a:lnTo>
                <a:cubicBezTo>
                  <a:pt x="1339850" y="590550"/>
                  <a:pt x="1406525" y="682625"/>
                  <a:pt x="1343025" y="619125"/>
                </a:cubicBezTo>
                <a:cubicBezTo>
                  <a:pt x="1334930" y="611030"/>
                  <a:pt x="1332590" y="598088"/>
                  <a:pt x="1323975" y="590550"/>
                </a:cubicBezTo>
                <a:cubicBezTo>
                  <a:pt x="1283665" y="555279"/>
                  <a:pt x="1277497" y="556007"/>
                  <a:pt x="1238250" y="542925"/>
                </a:cubicBezTo>
                <a:cubicBezTo>
                  <a:pt x="1225550" y="523875"/>
                  <a:pt x="1207390" y="507495"/>
                  <a:pt x="1200150" y="485775"/>
                </a:cubicBezTo>
                <a:lnTo>
                  <a:pt x="1171575" y="400050"/>
                </a:lnTo>
                <a:cubicBezTo>
                  <a:pt x="1168400" y="390525"/>
                  <a:pt x="1167619" y="379829"/>
                  <a:pt x="1162050" y="371475"/>
                </a:cubicBezTo>
                <a:cubicBezTo>
                  <a:pt x="1155700" y="361950"/>
                  <a:pt x="1148120" y="353139"/>
                  <a:pt x="1143000" y="342900"/>
                </a:cubicBezTo>
                <a:cubicBezTo>
                  <a:pt x="1138510" y="333920"/>
                  <a:pt x="1138351" y="323102"/>
                  <a:pt x="1133475" y="314325"/>
                </a:cubicBezTo>
                <a:cubicBezTo>
                  <a:pt x="1122356" y="294311"/>
                  <a:pt x="1108075" y="276225"/>
                  <a:pt x="1095375" y="257175"/>
                </a:cubicBezTo>
                <a:cubicBezTo>
                  <a:pt x="1089025" y="247650"/>
                  <a:pt x="1085850" y="234950"/>
                  <a:pt x="1076325" y="228600"/>
                </a:cubicBezTo>
                <a:cubicBezTo>
                  <a:pt x="994433" y="174005"/>
                  <a:pt x="1098045" y="239460"/>
                  <a:pt x="1019175" y="200025"/>
                </a:cubicBezTo>
                <a:cubicBezTo>
                  <a:pt x="1008936" y="194905"/>
                  <a:pt x="1001061" y="185624"/>
                  <a:pt x="990600" y="180975"/>
                </a:cubicBezTo>
                <a:cubicBezTo>
                  <a:pt x="972250" y="172820"/>
                  <a:pt x="952500" y="168275"/>
                  <a:pt x="933450" y="161925"/>
                </a:cubicBezTo>
                <a:lnTo>
                  <a:pt x="904875" y="152400"/>
                </a:lnTo>
                <a:cubicBezTo>
                  <a:pt x="895350" y="149225"/>
                  <a:pt x="886145" y="144844"/>
                  <a:pt x="876300" y="142875"/>
                </a:cubicBezTo>
                <a:cubicBezTo>
                  <a:pt x="860425" y="139700"/>
                  <a:pt x="844381" y="137277"/>
                  <a:pt x="828675" y="133350"/>
                </a:cubicBezTo>
                <a:cubicBezTo>
                  <a:pt x="756049" y="115194"/>
                  <a:pt x="851083" y="132117"/>
                  <a:pt x="762000" y="114300"/>
                </a:cubicBezTo>
                <a:cubicBezTo>
                  <a:pt x="743062" y="110512"/>
                  <a:pt x="723788" y="108563"/>
                  <a:pt x="704850" y="104775"/>
                </a:cubicBezTo>
                <a:cubicBezTo>
                  <a:pt x="692013" y="102208"/>
                  <a:pt x="679337" y="98846"/>
                  <a:pt x="666750" y="95250"/>
                </a:cubicBezTo>
                <a:cubicBezTo>
                  <a:pt x="641038" y="87904"/>
                  <a:pt x="627991" y="79922"/>
                  <a:pt x="600075" y="76200"/>
                </a:cubicBezTo>
                <a:cubicBezTo>
                  <a:pt x="565314" y="71565"/>
                  <a:pt x="530225" y="69850"/>
                  <a:pt x="495300" y="66675"/>
                </a:cubicBezTo>
                <a:cubicBezTo>
                  <a:pt x="485775" y="63500"/>
                  <a:pt x="469900" y="66675"/>
                  <a:pt x="466725" y="57150"/>
                </a:cubicBezTo>
                <a:cubicBezTo>
                  <a:pt x="461605" y="41791"/>
                  <a:pt x="473588" y="25494"/>
                  <a:pt x="476250" y="9525"/>
                </a:cubicBezTo>
                <a:cubicBezTo>
                  <a:pt x="476772" y="6393"/>
                  <a:pt x="476250" y="3175"/>
                  <a:pt x="476250" y="0"/>
                </a:cubicBezTo>
                <a:lnTo>
                  <a:pt x="476250" y="0"/>
                </a:lnTo>
              </a:path>
            </a:pathLst>
          </a:custGeom>
          <a:solidFill>
            <a:srgbClr val="826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2" name="任意多边形 61">
            <a:extLst>
              <a:ext uri="{FF2B5EF4-FFF2-40B4-BE49-F238E27FC236}">
                <a16:creationId xmlns:a16="http://schemas.microsoft.com/office/drawing/2014/main" xmlns="" id="{BB987A85-2E58-FD96-5F32-196C8479E6ED}"/>
              </a:ext>
            </a:extLst>
          </p:cNvPr>
          <p:cNvSpPr/>
          <p:nvPr/>
        </p:nvSpPr>
        <p:spPr>
          <a:xfrm rot="21083641">
            <a:off x="7056868" y="3200730"/>
            <a:ext cx="387350" cy="336550"/>
          </a:xfrm>
          <a:custGeom>
            <a:avLst/>
            <a:gdLst>
              <a:gd name="connsiteX0" fmla="*/ 600075 w 1457325"/>
              <a:gd name="connsiteY0" fmla="*/ 0 h 1162050"/>
              <a:gd name="connsiteX1" fmla="*/ 600075 w 1457325"/>
              <a:gd name="connsiteY1" fmla="*/ 0 h 1162050"/>
              <a:gd name="connsiteX2" fmla="*/ 323850 w 1457325"/>
              <a:gd name="connsiteY2" fmla="*/ 66675 h 1162050"/>
              <a:gd name="connsiteX3" fmla="*/ 257175 w 1457325"/>
              <a:gd name="connsiteY3" fmla="*/ 133350 h 1162050"/>
              <a:gd name="connsiteX4" fmla="*/ 200025 w 1457325"/>
              <a:gd name="connsiteY4" fmla="*/ 180975 h 1162050"/>
              <a:gd name="connsiteX5" fmla="*/ 161925 w 1457325"/>
              <a:gd name="connsiteY5" fmla="*/ 228600 h 1162050"/>
              <a:gd name="connsiteX6" fmla="*/ 152400 w 1457325"/>
              <a:gd name="connsiteY6" fmla="*/ 257175 h 1162050"/>
              <a:gd name="connsiteX7" fmla="*/ 133350 w 1457325"/>
              <a:gd name="connsiteY7" fmla="*/ 285750 h 1162050"/>
              <a:gd name="connsiteX8" fmla="*/ 123825 w 1457325"/>
              <a:gd name="connsiteY8" fmla="*/ 314325 h 1162050"/>
              <a:gd name="connsiteX9" fmla="*/ 57150 w 1457325"/>
              <a:gd name="connsiteY9" fmla="*/ 400050 h 1162050"/>
              <a:gd name="connsiteX10" fmla="*/ 19050 w 1457325"/>
              <a:gd name="connsiteY10" fmla="*/ 485775 h 1162050"/>
              <a:gd name="connsiteX11" fmla="*/ 9525 w 1457325"/>
              <a:gd name="connsiteY11" fmla="*/ 514350 h 1162050"/>
              <a:gd name="connsiteX12" fmla="*/ 0 w 1457325"/>
              <a:gd name="connsiteY12" fmla="*/ 542925 h 1162050"/>
              <a:gd name="connsiteX13" fmla="*/ 38100 w 1457325"/>
              <a:gd name="connsiteY13" fmla="*/ 600075 h 1162050"/>
              <a:gd name="connsiteX14" fmla="*/ 47625 w 1457325"/>
              <a:gd name="connsiteY14" fmla="*/ 628650 h 1162050"/>
              <a:gd name="connsiteX15" fmla="*/ 76200 w 1457325"/>
              <a:gd name="connsiteY15" fmla="*/ 685800 h 1162050"/>
              <a:gd name="connsiteX16" fmla="*/ 85725 w 1457325"/>
              <a:gd name="connsiteY16" fmla="*/ 733425 h 1162050"/>
              <a:gd name="connsiteX17" fmla="*/ 95250 w 1457325"/>
              <a:gd name="connsiteY17" fmla="*/ 790575 h 1162050"/>
              <a:gd name="connsiteX18" fmla="*/ 114300 w 1457325"/>
              <a:gd name="connsiteY18" fmla="*/ 847725 h 1162050"/>
              <a:gd name="connsiteX19" fmla="*/ 123825 w 1457325"/>
              <a:gd name="connsiteY19" fmla="*/ 876300 h 1162050"/>
              <a:gd name="connsiteX20" fmla="*/ 142875 w 1457325"/>
              <a:gd name="connsiteY20" fmla="*/ 904875 h 1162050"/>
              <a:gd name="connsiteX21" fmla="*/ 171450 w 1457325"/>
              <a:gd name="connsiteY21" fmla="*/ 962025 h 1162050"/>
              <a:gd name="connsiteX22" fmla="*/ 200025 w 1457325"/>
              <a:gd name="connsiteY22" fmla="*/ 971550 h 1162050"/>
              <a:gd name="connsiteX23" fmla="*/ 285750 w 1457325"/>
              <a:gd name="connsiteY23" fmla="*/ 981075 h 1162050"/>
              <a:gd name="connsiteX24" fmla="*/ 352425 w 1457325"/>
              <a:gd name="connsiteY24" fmla="*/ 990600 h 1162050"/>
              <a:gd name="connsiteX25" fmla="*/ 438150 w 1457325"/>
              <a:gd name="connsiteY25" fmla="*/ 1019175 h 1162050"/>
              <a:gd name="connsiteX26" fmla="*/ 466725 w 1457325"/>
              <a:gd name="connsiteY26" fmla="*/ 1028700 h 1162050"/>
              <a:gd name="connsiteX27" fmla="*/ 571500 w 1457325"/>
              <a:gd name="connsiteY27" fmla="*/ 1047750 h 1162050"/>
              <a:gd name="connsiteX28" fmla="*/ 628650 w 1457325"/>
              <a:gd name="connsiteY28" fmla="*/ 1066800 h 1162050"/>
              <a:gd name="connsiteX29" fmla="*/ 714375 w 1457325"/>
              <a:gd name="connsiteY29" fmla="*/ 1095375 h 1162050"/>
              <a:gd name="connsiteX30" fmla="*/ 857250 w 1457325"/>
              <a:gd name="connsiteY30" fmla="*/ 1143000 h 1162050"/>
              <a:gd name="connsiteX31" fmla="*/ 885825 w 1457325"/>
              <a:gd name="connsiteY31" fmla="*/ 1152525 h 1162050"/>
              <a:gd name="connsiteX32" fmla="*/ 914400 w 1457325"/>
              <a:gd name="connsiteY32" fmla="*/ 1162050 h 1162050"/>
              <a:gd name="connsiteX33" fmla="*/ 1209675 w 1457325"/>
              <a:gd name="connsiteY33" fmla="*/ 1143000 h 1162050"/>
              <a:gd name="connsiteX34" fmla="*/ 1257300 w 1457325"/>
              <a:gd name="connsiteY34" fmla="*/ 1133475 h 1162050"/>
              <a:gd name="connsiteX35" fmla="*/ 1314450 w 1457325"/>
              <a:gd name="connsiteY35" fmla="*/ 1114425 h 1162050"/>
              <a:gd name="connsiteX36" fmla="*/ 1371600 w 1457325"/>
              <a:gd name="connsiteY36" fmla="*/ 1085850 h 1162050"/>
              <a:gd name="connsiteX37" fmla="*/ 1409700 w 1457325"/>
              <a:gd name="connsiteY37" fmla="*/ 1038225 h 1162050"/>
              <a:gd name="connsiteX38" fmla="*/ 1419225 w 1457325"/>
              <a:gd name="connsiteY38" fmla="*/ 1009650 h 1162050"/>
              <a:gd name="connsiteX39" fmla="*/ 1438275 w 1457325"/>
              <a:gd name="connsiteY39" fmla="*/ 981075 h 1162050"/>
              <a:gd name="connsiteX40" fmla="*/ 1457325 w 1457325"/>
              <a:gd name="connsiteY40" fmla="*/ 923925 h 1162050"/>
              <a:gd name="connsiteX41" fmla="*/ 1428750 w 1457325"/>
              <a:gd name="connsiteY41" fmla="*/ 723900 h 1162050"/>
              <a:gd name="connsiteX42" fmla="*/ 1419225 w 1457325"/>
              <a:gd name="connsiteY42" fmla="*/ 695325 h 1162050"/>
              <a:gd name="connsiteX43" fmla="*/ 1390650 w 1457325"/>
              <a:gd name="connsiteY43" fmla="*/ 676275 h 1162050"/>
              <a:gd name="connsiteX44" fmla="*/ 1343025 w 1457325"/>
              <a:gd name="connsiteY44" fmla="*/ 628650 h 1162050"/>
              <a:gd name="connsiteX45" fmla="*/ 1323975 w 1457325"/>
              <a:gd name="connsiteY45" fmla="*/ 600075 h 1162050"/>
              <a:gd name="connsiteX46" fmla="*/ 1238250 w 1457325"/>
              <a:gd name="connsiteY46" fmla="*/ 552450 h 1162050"/>
              <a:gd name="connsiteX47" fmla="*/ 1200150 w 1457325"/>
              <a:gd name="connsiteY47" fmla="*/ 495300 h 1162050"/>
              <a:gd name="connsiteX48" fmla="*/ 1171575 w 1457325"/>
              <a:gd name="connsiteY48" fmla="*/ 409575 h 1162050"/>
              <a:gd name="connsiteX49" fmla="*/ 1162050 w 1457325"/>
              <a:gd name="connsiteY49" fmla="*/ 381000 h 1162050"/>
              <a:gd name="connsiteX50" fmla="*/ 1143000 w 1457325"/>
              <a:gd name="connsiteY50" fmla="*/ 352425 h 1162050"/>
              <a:gd name="connsiteX51" fmla="*/ 1133475 w 1457325"/>
              <a:gd name="connsiteY51" fmla="*/ 323850 h 1162050"/>
              <a:gd name="connsiteX52" fmla="*/ 1095375 w 1457325"/>
              <a:gd name="connsiteY52" fmla="*/ 266700 h 1162050"/>
              <a:gd name="connsiteX53" fmla="*/ 1076325 w 1457325"/>
              <a:gd name="connsiteY53" fmla="*/ 238125 h 1162050"/>
              <a:gd name="connsiteX54" fmla="*/ 1019175 w 1457325"/>
              <a:gd name="connsiteY54" fmla="*/ 209550 h 1162050"/>
              <a:gd name="connsiteX55" fmla="*/ 990600 w 1457325"/>
              <a:gd name="connsiteY55" fmla="*/ 190500 h 1162050"/>
              <a:gd name="connsiteX56" fmla="*/ 933450 w 1457325"/>
              <a:gd name="connsiteY56" fmla="*/ 171450 h 1162050"/>
              <a:gd name="connsiteX57" fmla="*/ 904875 w 1457325"/>
              <a:gd name="connsiteY57" fmla="*/ 161925 h 1162050"/>
              <a:gd name="connsiteX58" fmla="*/ 876300 w 1457325"/>
              <a:gd name="connsiteY58" fmla="*/ 152400 h 1162050"/>
              <a:gd name="connsiteX59" fmla="*/ 828675 w 1457325"/>
              <a:gd name="connsiteY59" fmla="*/ 142875 h 1162050"/>
              <a:gd name="connsiteX60" fmla="*/ 762000 w 1457325"/>
              <a:gd name="connsiteY60" fmla="*/ 123825 h 1162050"/>
              <a:gd name="connsiteX61" fmla="*/ 704850 w 1457325"/>
              <a:gd name="connsiteY61" fmla="*/ 114300 h 1162050"/>
              <a:gd name="connsiteX62" fmla="*/ 666750 w 1457325"/>
              <a:gd name="connsiteY62" fmla="*/ 104775 h 1162050"/>
              <a:gd name="connsiteX63" fmla="*/ 600075 w 1457325"/>
              <a:gd name="connsiteY63" fmla="*/ 85725 h 1162050"/>
              <a:gd name="connsiteX64" fmla="*/ 495300 w 1457325"/>
              <a:gd name="connsiteY64" fmla="*/ 76200 h 1162050"/>
              <a:gd name="connsiteX65" fmla="*/ 466725 w 1457325"/>
              <a:gd name="connsiteY65" fmla="*/ 66675 h 1162050"/>
              <a:gd name="connsiteX66" fmla="*/ 476250 w 1457325"/>
              <a:gd name="connsiteY66" fmla="*/ 19050 h 1162050"/>
              <a:gd name="connsiteX67" fmla="*/ 476250 w 1457325"/>
              <a:gd name="connsiteY67" fmla="*/ 9525 h 1162050"/>
              <a:gd name="connsiteX68" fmla="*/ 476250 w 1457325"/>
              <a:gd name="connsiteY68" fmla="*/ 9525 h 1162050"/>
              <a:gd name="connsiteX0" fmla="*/ 600075 w 1457325"/>
              <a:gd name="connsiteY0" fmla="*/ 0 h 1162050"/>
              <a:gd name="connsiteX1" fmla="*/ 466725 w 1457325"/>
              <a:gd name="connsiteY1" fmla="*/ 47625 h 1162050"/>
              <a:gd name="connsiteX2" fmla="*/ 323850 w 1457325"/>
              <a:gd name="connsiteY2" fmla="*/ 66675 h 1162050"/>
              <a:gd name="connsiteX3" fmla="*/ 257175 w 1457325"/>
              <a:gd name="connsiteY3" fmla="*/ 133350 h 1162050"/>
              <a:gd name="connsiteX4" fmla="*/ 200025 w 1457325"/>
              <a:gd name="connsiteY4" fmla="*/ 180975 h 1162050"/>
              <a:gd name="connsiteX5" fmla="*/ 161925 w 1457325"/>
              <a:gd name="connsiteY5" fmla="*/ 228600 h 1162050"/>
              <a:gd name="connsiteX6" fmla="*/ 152400 w 1457325"/>
              <a:gd name="connsiteY6" fmla="*/ 257175 h 1162050"/>
              <a:gd name="connsiteX7" fmla="*/ 133350 w 1457325"/>
              <a:gd name="connsiteY7" fmla="*/ 285750 h 1162050"/>
              <a:gd name="connsiteX8" fmla="*/ 123825 w 1457325"/>
              <a:gd name="connsiteY8" fmla="*/ 314325 h 1162050"/>
              <a:gd name="connsiteX9" fmla="*/ 57150 w 1457325"/>
              <a:gd name="connsiteY9" fmla="*/ 400050 h 1162050"/>
              <a:gd name="connsiteX10" fmla="*/ 19050 w 1457325"/>
              <a:gd name="connsiteY10" fmla="*/ 485775 h 1162050"/>
              <a:gd name="connsiteX11" fmla="*/ 9525 w 1457325"/>
              <a:gd name="connsiteY11" fmla="*/ 514350 h 1162050"/>
              <a:gd name="connsiteX12" fmla="*/ 0 w 1457325"/>
              <a:gd name="connsiteY12" fmla="*/ 542925 h 1162050"/>
              <a:gd name="connsiteX13" fmla="*/ 38100 w 1457325"/>
              <a:gd name="connsiteY13" fmla="*/ 600075 h 1162050"/>
              <a:gd name="connsiteX14" fmla="*/ 47625 w 1457325"/>
              <a:gd name="connsiteY14" fmla="*/ 628650 h 1162050"/>
              <a:gd name="connsiteX15" fmla="*/ 76200 w 1457325"/>
              <a:gd name="connsiteY15" fmla="*/ 685800 h 1162050"/>
              <a:gd name="connsiteX16" fmla="*/ 85725 w 1457325"/>
              <a:gd name="connsiteY16" fmla="*/ 733425 h 1162050"/>
              <a:gd name="connsiteX17" fmla="*/ 95250 w 1457325"/>
              <a:gd name="connsiteY17" fmla="*/ 790575 h 1162050"/>
              <a:gd name="connsiteX18" fmla="*/ 114300 w 1457325"/>
              <a:gd name="connsiteY18" fmla="*/ 847725 h 1162050"/>
              <a:gd name="connsiteX19" fmla="*/ 123825 w 1457325"/>
              <a:gd name="connsiteY19" fmla="*/ 876300 h 1162050"/>
              <a:gd name="connsiteX20" fmla="*/ 142875 w 1457325"/>
              <a:gd name="connsiteY20" fmla="*/ 904875 h 1162050"/>
              <a:gd name="connsiteX21" fmla="*/ 171450 w 1457325"/>
              <a:gd name="connsiteY21" fmla="*/ 962025 h 1162050"/>
              <a:gd name="connsiteX22" fmla="*/ 200025 w 1457325"/>
              <a:gd name="connsiteY22" fmla="*/ 971550 h 1162050"/>
              <a:gd name="connsiteX23" fmla="*/ 285750 w 1457325"/>
              <a:gd name="connsiteY23" fmla="*/ 981075 h 1162050"/>
              <a:gd name="connsiteX24" fmla="*/ 352425 w 1457325"/>
              <a:gd name="connsiteY24" fmla="*/ 990600 h 1162050"/>
              <a:gd name="connsiteX25" fmla="*/ 438150 w 1457325"/>
              <a:gd name="connsiteY25" fmla="*/ 1019175 h 1162050"/>
              <a:gd name="connsiteX26" fmla="*/ 466725 w 1457325"/>
              <a:gd name="connsiteY26" fmla="*/ 1028700 h 1162050"/>
              <a:gd name="connsiteX27" fmla="*/ 571500 w 1457325"/>
              <a:gd name="connsiteY27" fmla="*/ 1047750 h 1162050"/>
              <a:gd name="connsiteX28" fmla="*/ 628650 w 1457325"/>
              <a:gd name="connsiteY28" fmla="*/ 1066800 h 1162050"/>
              <a:gd name="connsiteX29" fmla="*/ 714375 w 1457325"/>
              <a:gd name="connsiteY29" fmla="*/ 1095375 h 1162050"/>
              <a:gd name="connsiteX30" fmla="*/ 857250 w 1457325"/>
              <a:gd name="connsiteY30" fmla="*/ 1143000 h 1162050"/>
              <a:gd name="connsiteX31" fmla="*/ 885825 w 1457325"/>
              <a:gd name="connsiteY31" fmla="*/ 1152525 h 1162050"/>
              <a:gd name="connsiteX32" fmla="*/ 914400 w 1457325"/>
              <a:gd name="connsiteY32" fmla="*/ 1162050 h 1162050"/>
              <a:gd name="connsiteX33" fmla="*/ 1209675 w 1457325"/>
              <a:gd name="connsiteY33" fmla="*/ 1143000 h 1162050"/>
              <a:gd name="connsiteX34" fmla="*/ 1257300 w 1457325"/>
              <a:gd name="connsiteY34" fmla="*/ 1133475 h 1162050"/>
              <a:gd name="connsiteX35" fmla="*/ 1314450 w 1457325"/>
              <a:gd name="connsiteY35" fmla="*/ 1114425 h 1162050"/>
              <a:gd name="connsiteX36" fmla="*/ 1371600 w 1457325"/>
              <a:gd name="connsiteY36" fmla="*/ 1085850 h 1162050"/>
              <a:gd name="connsiteX37" fmla="*/ 1409700 w 1457325"/>
              <a:gd name="connsiteY37" fmla="*/ 1038225 h 1162050"/>
              <a:gd name="connsiteX38" fmla="*/ 1419225 w 1457325"/>
              <a:gd name="connsiteY38" fmla="*/ 1009650 h 1162050"/>
              <a:gd name="connsiteX39" fmla="*/ 1438275 w 1457325"/>
              <a:gd name="connsiteY39" fmla="*/ 981075 h 1162050"/>
              <a:gd name="connsiteX40" fmla="*/ 1457325 w 1457325"/>
              <a:gd name="connsiteY40" fmla="*/ 923925 h 1162050"/>
              <a:gd name="connsiteX41" fmla="*/ 1428750 w 1457325"/>
              <a:gd name="connsiteY41" fmla="*/ 723900 h 1162050"/>
              <a:gd name="connsiteX42" fmla="*/ 1419225 w 1457325"/>
              <a:gd name="connsiteY42" fmla="*/ 695325 h 1162050"/>
              <a:gd name="connsiteX43" fmla="*/ 1390650 w 1457325"/>
              <a:gd name="connsiteY43" fmla="*/ 676275 h 1162050"/>
              <a:gd name="connsiteX44" fmla="*/ 1343025 w 1457325"/>
              <a:gd name="connsiteY44" fmla="*/ 628650 h 1162050"/>
              <a:gd name="connsiteX45" fmla="*/ 1323975 w 1457325"/>
              <a:gd name="connsiteY45" fmla="*/ 600075 h 1162050"/>
              <a:gd name="connsiteX46" fmla="*/ 1238250 w 1457325"/>
              <a:gd name="connsiteY46" fmla="*/ 552450 h 1162050"/>
              <a:gd name="connsiteX47" fmla="*/ 1200150 w 1457325"/>
              <a:gd name="connsiteY47" fmla="*/ 495300 h 1162050"/>
              <a:gd name="connsiteX48" fmla="*/ 1171575 w 1457325"/>
              <a:gd name="connsiteY48" fmla="*/ 409575 h 1162050"/>
              <a:gd name="connsiteX49" fmla="*/ 1162050 w 1457325"/>
              <a:gd name="connsiteY49" fmla="*/ 381000 h 1162050"/>
              <a:gd name="connsiteX50" fmla="*/ 1143000 w 1457325"/>
              <a:gd name="connsiteY50" fmla="*/ 352425 h 1162050"/>
              <a:gd name="connsiteX51" fmla="*/ 1133475 w 1457325"/>
              <a:gd name="connsiteY51" fmla="*/ 323850 h 1162050"/>
              <a:gd name="connsiteX52" fmla="*/ 1095375 w 1457325"/>
              <a:gd name="connsiteY52" fmla="*/ 266700 h 1162050"/>
              <a:gd name="connsiteX53" fmla="*/ 1076325 w 1457325"/>
              <a:gd name="connsiteY53" fmla="*/ 238125 h 1162050"/>
              <a:gd name="connsiteX54" fmla="*/ 1019175 w 1457325"/>
              <a:gd name="connsiteY54" fmla="*/ 209550 h 1162050"/>
              <a:gd name="connsiteX55" fmla="*/ 990600 w 1457325"/>
              <a:gd name="connsiteY55" fmla="*/ 190500 h 1162050"/>
              <a:gd name="connsiteX56" fmla="*/ 933450 w 1457325"/>
              <a:gd name="connsiteY56" fmla="*/ 171450 h 1162050"/>
              <a:gd name="connsiteX57" fmla="*/ 904875 w 1457325"/>
              <a:gd name="connsiteY57" fmla="*/ 161925 h 1162050"/>
              <a:gd name="connsiteX58" fmla="*/ 876300 w 1457325"/>
              <a:gd name="connsiteY58" fmla="*/ 152400 h 1162050"/>
              <a:gd name="connsiteX59" fmla="*/ 828675 w 1457325"/>
              <a:gd name="connsiteY59" fmla="*/ 142875 h 1162050"/>
              <a:gd name="connsiteX60" fmla="*/ 762000 w 1457325"/>
              <a:gd name="connsiteY60" fmla="*/ 123825 h 1162050"/>
              <a:gd name="connsiteX61" fmla="*/ 704850 w 1457325"/>
              <a:gd name="connsiteY61" fmla="*/ 114300 h 1162050"/>
              <a:gd name="connsiteX62" fmla="*/ 666750 w 1457325"/>
              <a:gd name="connsiteY62" fmla="*/ 104775 h 1162050"/>
              <a:gd name="connsiteX63" fmla="*/ 600075 w 1457325"/>
              <a:gd name="connsiteY63" fmla="*/ 85725 h 1162050"/>
              <a:gd name="connsiteX64" fmla="*/ 495300 w 1457325"/>
              <a:gd name="connsiteY64" fmla="*/ 76200 h 1162050"/>
              <a:gd name="connsiteX65" fmla="*/ 466725 w 1457325"/>
              <a:gd name="connsiteY65" fmla="*/ 66675 h 1162050"/>
              <a:gd name="connsiteX66" fmla="*/ 476250 w 1457325"/>
              <a:gd name="connsiteY66" fmla="*/ 19050 h 1162050"/>
              <a:gd name="connsiteX67" fmla="*/ 476250 w 1457325"/>
              <a:gd name="connsiteY67" fmla="*/ 9525 h 1162050"/>
              <a:gd name="connsiteX68" fmla="*/ 476250 w 1457325"/>
              <a:gd name="connsiteY68" fmla="*/ 9525 h 1162050"/>
              <a:gd name="connsiteX0" fmla="*/ 428625 w 1457325"/>
              <a:gd name="connsiteY0" fmla="*/ 47625 h 1152525"/>
              <a:gd name="connsiteX1" fmla="*/ 466725 w 1457325"/>
              <a:gd name="connsiteY1" fmla="*/ 38100 h 1152525"/>
              <a:gd name="connsiteX2" fmla="*/ 323850 w 1457325"/>
              <a:gd name="connsiteY2" fmla="*/ 57150 h 1152525"/>
              <a:gd name="connsiteX3" fmla="*/ 257175 w 1457325"/>
              <a:gd name="connsiteY3" fmla="*/ 123825 h 1152525"/>
              <a:gd name="connsiteX4" fmla="*/ 200025 w 1457325"/>
              <a:gd name="connsiteY4" fmla="*/ 171450 h 1152525"/>
              <a:gd name="connsiteX5" fmla="*/ 161925 w 1457325"/>
              <a:gd name="connsiteY5" fmla="*/ 219075 h 1152525"/>
              <a:gd name="connsiteX6" fmla="*/ 152400 w 1457325"/>
              <a:gd name="connsiteY6" fmla="*/ 247650 h 1152525"/>
              <a:gd name="connsiteX7" fmla="*/ 133350 w 1457325"/>
              <a:gd name="connsiteY7" fmla="*/ 276225 h 1152525"/>
              <a:gd name="connsiteX8" fmla="*/ 123825 w 1457325"/>
              <a:gd name="connsiteY8" fmla="*/ 304800 h 1152525"/>
              <a:gd name="connsiteX9" fmla="*/ 57150 w 1457325"/>
              <a:gd name="connsiteY9" fmla="*/ 390525 h 1152525"/>
              <a:gd name="connsiteX10" fmla="*/ 19050 w 1457325"/>
              <a:gd name="connsiteY10" fmla="*/ 476250 h 1152525"/>
              <a:gd name="connsiteX11" fmla="*/ 9525 w 1457325"/>
              <a:gd name="connsiteY11" fmla="*/ 504825 h 1152525"/>
              <a:gd name="connsiteX12" fmla="*/ 0 w 1457325"/>
              <a:gd name="connsiteY12" fmla="*/ 533400 h 1152525"/>
              <a:gd name="connsiteX13" fmla="*/ 38100 w 1457325"/>
              <a:gd name="connsiteY13" fmla="*/ 590550 h 1152525"/>
              <a:gd name="connsiteX14" fmla="*/ 47625 w 1457325"/>
              <a:gd name="connsiteY14" fmla="*/ 619125 h 1152525"/>
              <a:gd name="connsiteX15" fmla="*/ 76200 w 1457325"/>
              <a:gd name="connsiteY15" fmla="*/ 676275 h 1152525"/>
              <a:gd name="connsiteX16" fmla="*/ 85725 w 1457325"/>
              <a:gd name="connsiteY16" fmla="*/ 723900 h 1152525"/>
              <a:gd name="connsiteX17" fmla="*/ 95250 w 1457325"/>
              <a:gd name="connsiteY17" fmla="*/ 781050 h 1152525"/>
              <a:gd name="connsiteX18" fmla="*/ 114300 w 1457325"/>
              <a:gd name="connsiteY18" fmla="*/ 838200 h 1152525"/>
              <a:gd name="connsiteX19" fmla="*/ 123825 w 1457325"/>
              <a:gd name="connsiteY19" fmla="*/ 866775 h 1152525"/>
              <a:gd name="connsiteX20" fmla="*/ 142875 w 1457325"/>
              <a:gd name="connsiteY20" fmla="*/ 895350 h 1152525"/>
              <a:gd name="connsiteX21" fmla="*/ 171450 w 1457325"/>
              <a:gd name="connsiteY21" fmla="*/ 952500 h 1152525"/>
              <a:gd name="connsiteX22" fmla="*/ 200025 w 1457325"/>
              <a:gd name="connsiteY22" fmla="*/ 962025 h 1152525"/>
              <a:gd name="connsiteX23" fmla="*/ 285750 w 1457325"/>
              <a:gd name="connsiteY23" fmla="*/ 971550 h 1152525"/>
              <a:gd name="connsiteX24" fmla="*/ 352425 w 1457325"/>
              <a:gd name="connsiteY24" fmla="*/ 981075 h 1152525"/>
              <a:gd name="connsiteX25" fmla="*/ 438150 w 1457325"/>
              <a:gd name="connsiteY25" fmla="*/ 1009650 h 1152525"/>
              <a:gd name="connsiteX26" fmla="*/ 466725 w 1457325"/>
              <a:gd name="connsiteY26" fmla="*/ 1019175 h 1152525"/>
              <a:gd name="connsiteX27" fmla="*/ 571500 w 1457325"/>
              <a:gd name="connsiteY27" fmla="*/ 1038225 h 1152525"/>
              <a:gd name="connsiteX28" fmla="*/ 628650 w 1457325"/>
              <a:gd name="connsiteY28" fmla="*/ 1057275 h 1152525"/>
              <a:gd name="connsiteX29" fmla="*/ 714375 w 1457325"/>
              <a:gd name="connsiteY29" fmla="*/ 1085850 h 1152525"/>
              <a:gd name="connsiteX30" fmla="*/ 857250 w 1457325"/>
              <a:gd name="connsiteY30" fmla="*/ 1133475 h 1152525"/>
              <a:gd name="connsiteX31" fmla="*/ 885825 w 1457325"/>
              <a:gd name="connsiteY31" fmla="*/ 1143000 h 1152525"/>
              <a:gd name="connsiteX32" fmla="*/ 914400 w 1457325"/>
              <a:gd name="connsiteY32" fmla="*/ 1152525 h 1152525"/>
              <a:gd name="connsiteX33" fmla="*/ 1209675 w 1457325"/>
              <a:gd name="connsiteY33" fmla="*/ 1133475 h 1152525"/>
              <a:gd name="connsiteX34" fmla="*/ 1257300 w 1457325"/>
              <a:gd name="connsiteY34" fmla="*/ 1123950 h 1152525"/>
              <a:gd name="connsiteX35" fmla="*/ 1314450 w 1457325"/>
              <a:gd name="connsiteY35" fmla="*/ 1104900 h 1152525"/>
              <a:gd name="connsiteX36" fmla="*/ 1371600 w 1457325"/>
              <a:gd name="connsiteY36" fmla="*/ 1076325 h 1152525"/>
              <a:gd name="connsiteX37" fmla="*/ 1409700 w 1457325"/>
              <a:gd name="connsiteY37" fmla="*/ 1028700 h 1152525"/>
              <a:gd name="connsiteX38" fmla="*/ 1419225 w 1457325"/>
              <a:gd name="connsiteY38" fmla="*/ 1000125 h 1152525"/>
              <a:gd name="connsiteX39" fmla="*/ 1438275 w 1457325"/>
              <a:gd name="connsiteY39" fmla="*/ 971550 h 1152525"/>
              <a:gd name="connsiteX40" fmla="*/ 1457325 w 1457325"/>
              <a:gd name="connsiteY40" fmla="*/ 914400 h 1152525"/>
              <a:gd name="connsiteX41" fmla="*/ 1428750 w 1457325"/>
              <a:gd name="connsiteY41" fmla="*/ 714375 h 1152525"/>
              <a:gd name="connsiteX42" fmla="*/ 1419225 w 1457325"/>
              <a:gd name="connsiteY42" fmla="*/ 685800 h 1152525"/>
              <a:gd name="connsiteX43" fmla="*/ 1390650 w 1457325"/>
              <a:gd name="connsiteY43" fmla="*/ 666750 h 1152525"/>
              <a:gd name="connsiteX44" fmla="*/ 1343025 w 1457325"/>
              <a:gd name="connsiteY44" fmla="*/ 619125 h 1152525"/>
              <a:gd name="connsiteX45" fmla="*/ 1323975 w 1457325"/>
              <a:gd name="connsiteY45" fmla="*/ 590550 h 1152525"/>
              <a:gd name="connsiteX46" fmla="*/ 1238250 w 1457325"/>
              <a:gd name="connsiteY46" fmla="*/ 542925 h 1152525"/>
              <a:gd name="connsiteX47" fmla="*/ 1200150 w 1457325"/>
              <a:gd name="connsiteY47" fmla="*/ 485775 h 1152525"/>
              <a:gd name="connsiteX48" fmla="*/ 1171575 w 1457325"/>
              <a:gd name="connsiteY48" fmla="*/ 400050 h 1152525"/>
              <a:gd name="connsiteX49" fmla="*/ 1162050 w 1457325"/>
              <a:gd name="connsiteY49" fmla="*/ 371475 h 1152525"/>
              <a:gd name="connsiteX50" fmla="*/ 1143000 w 1457325"/>
              <a:gd name="connsiteY50" fmla="*/ 342900 h 1152525"/>
              <a:gd name="connsiteX51" fmla="*/ 1133475 w 1457325"/>
              <a:gd name="connsiteY51" fmla="*/ 314325 h 1152525"/>
              <a:gd name="connsiteX52" fmla="*/ 1095375 w 1457325"/>
              <a:gd name="connsiteY52" fmla="*/ 257175 h 1152525"/>
              <a:gd name="connsiteX53" fmla="*/ 1076325 w 1457325"/>
              <a:gd name="connsiteY53" fmla="*/ 228600 h 1152525"/>
              <a:gd name="connsiteX54" fmla="*/ 1019175 w 1457325"/>
              <a:gd name="connsiteY54" fmla="*/ 200025 h 1152525"/>
              <a:gd name="connsiteX55" fmla="*/ 990600 w 1457325"/>
              <a:gd name="connsiteY55" fmla="*/ 180975 h 1152525"/>
              <a:gd name="connsiteX56" fmla="*/ 933450 w 1457325"/>
              <a:gd name="connsiteY56" fmla="*/ 161925 h 1152525"/>
              <a:gd name="connsiteX57" fmla="*/ 904875 w 1457325"/>
              <a:gd name="connsiteY57" fmla="*/ 152400 h 1152525"/>
              <a:gd name="connsiteX58" fmla="*/ 876300 w 1457325"/>
              <a:gd name="connsiteY58" fmla="*/ 142875 h 1152525"/>
              <a:gd name="connsiteX59" fmla="*/ 828675 w 1457325"/>
              <a:gd name="connsiteY59" fmla="*/ 133350 h 1152525"/>
              <a:gd name="connsiteX60" fmla="*/ 762000 w 1457325"/>
              <a:gd name="connsiteY60" fmla="*/ 114300 h 1152525"/>
              <a:gd name="connsiteX61" fmla="*/ 704850 w 1457325"/>
              <a:gd name="connsiteY61" fmla="*/ 104775 h 1152525"/>
              <a:gd name="connsiteX62" fmla="*/ 666750 w 1457325"/>
              <a:gd name="connsiteY62" fmla="*/ 95250 h 1152525"/>
              <a:gd name="connsiteX63" fmla="*/ 600075 w 1457325"/>
              <a:gd name="connsiteY63" fmla="*/ 76200 h 1152525"/>
              <a:gd name="connsiteX64" fmla="*/ 495300 w 1457325"/>
              <a:gd name="connsiteY64" fmla="*/ 66675 h 1152525"/>
              <a:gd name="connsiteX65" fmla="*/ 466725 w 1457325"/>
              <a:gd name="connsiteY65" fmla="*/ 57150 h 1152525"/>
              <a:gd name="connsiteX66" fmla="*/ 476250 w 1457325"/>
              <a:gd name="connsiteY66" fmla="*/ 9525 h 1152525"/>
              <a:gd name="connsiteX67" fmla="*/ 476250 w 1457325"/>
              <a:gd name="connsiteY67" fmla="*/ 0 h 1152525"/>
              <a:gd name="connsiteX68" fmla="*/ 476250 w 1457325"/>
              <a:gd name="connsiteY68" fmla="*/ 0 h 115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1457325" h="1152525">
                <a:moveTo>
                  <a:pt x="428625" y="47625"/>
                </a:moveTo>
                <a:cubicBezTo>
                  <a:pt x="441325" y="44450"/>
                  <a:pt x="484187" y="36513"/>
                  <a:pt x="466725" y="38100"/>
                </a:cubicBezTo>
                <a:cubicBezTo>
                  <a:pt x="449263" y="39687"/>
                  <a:pt x="358775" y="42863"/>
                  <a:pt x="323850" y="57150"/>
                </a:cubicBezTo>
                <a:cubicBezTo>
                  <a:pt x="288925" y="71438"/>
                  <a:pt x="279400" y="101600"/>
                  <a:pt x="257175" y="123825"/>
                </a:cubicBezTo>
                <a:cubicBezTo>
                  <a:pt x="220505" y="160495"/>
                  <a:pt x="239808" y="144928"/>
                  <a:pt x="200025" y="171450"/>
                </a:cubicBezTo>
                <a:cubicBezTo>
                  <a:pt x="176084" y="243274"/>
                  <a:pt x="211164" y="157527"/>
                  <a:pt x="161925" y="219075"/>
                </a:cubicBezTo>
                <a:cubicBezTo>
                  <a:pt x="155653" y="226915"/>
                  <a:pt x="156890" y="238670"/>
                  <a:pt x="152400" y="247650"/>
                </a:cubicBezTo>
                <a:cubicBezTo>
                  <a:pt x="147280" y="257889"/>
                  <a:pt x="138470" y="265986"/>
                  <a:pt x="133350" y="276225"/>
                </a:cubicBezTo>
                <a:cubicBezTo>
                  <a:pt x="128860" y="285205"/>
                  <a:pt x="128701" y="296023"/>
                  <a:pt x="123825" y="304800"/>
                </a:cubicBezTo>
                <a:cubicBezTo>
                  <a:pt x="75677" y="391466"/>
                  <a:pt x="103430" y="334989"/>
                  <a:pt x="57150" y="390525"/>
                </a:cubicBezTo>
                <a:cubicBezTo>
                  <a:pt x="31993" y="420714"/>
                  <a:pt x="32894" y="434717"/>
                  <a:pt x="19050" y="476250"/>
                </a:cubicBezTo>
                <a:lnTo>
                  <a:pt x="9525" y="504825"/>
                </a:lnTo>
                <a:lnTo>
                  <a:pt x="0" y="533400"/>
                </a:lnTo>
                <a:cubicBezTo>
                  <a:pt x="12700" y="552450"/>
                  <a:pt x="30860" y="568830"/>
                  <a:pt x="38100" y="590550"/>
                </a:cubicBezTo>
                <a:cubicBezTo>
                  <a:pt x="41275" y="600075"/>
                  <a:pt x="43135" y="610145"/>
                  <a:pt x="47625" y="619125"/>
                </a:cubicBezTo>
                <a:cubicBezTo>
                  <a:pt x="70905" y="665686"/>
                  <a:pt x="64229" y="628392"/>
                  <a:pt x="76200" y="676275"/>
                </a:cubicBezTo>
                <a:cubicBezTo>
                  <a:pt x="80127" y="691981"/>
                  <a:pt x="82829" y="707972"/>
                  <a:pt x="85725" y="723900"/>
                </a:cubicBezTo>
                <a:cubicBezTo>
                  <a:pt x="89180" y="742901"/>
                  <a:pt x="90566" y="762314"/>
                  <a:pt x="95250" y="781050"/>
                </a:cubicBezTo>
                <a:cubicBezTo>
                  <a:pt x="100120" y="800531"/>
                  <a:pt x="107950" y="819150"/>
                  <a:pt x="114300" y="838200"/>
                </a:cubicBezTo>
                <a:cubicBezTo>
                  <a:pt x="117475" y="847725"/>
                  <a:pt x="118256" y="858421"/>
                  <a:pt x="123825" y="866775"/>
                </a:cubicBezTo>
                <a:cubicBezTo>
                  <a:pt x="130175" y="876300"/>
                  <a:pt x="137755" y="885111"/>
                  <a:pt x="142875" y="895350"/>
                </a:cubicBezTo>
                <a:cubicBezTo>
                  <a:pt x="154379" y="918357"/>
                  <a:pt x="148702" y="934302"/>
                  <a:pt x="171450" y="952500"/>
                </a:cubicBezTo>
                <a:cubicBezTo>
                  <a:pt x="179290" y="958772"/>
                  <a:pt x="190121" y="960374"/>
                  <a:pt x="200025" y="962025"/>
                </a:cubicBezTo>
                <a:cubicBezTo>
                  <a:pt x="228385" y="966752"/>
                  <a:pt x="257221" y="967984"/>
                  <a:pt x="285750" y="971550"/>
                </a:cubicBezTo>
                <a:cubicBezTo>
                  <a:pt x="308027" y="974335"/>
                  <a:pt x="330200" y="977900"/>
                  <a:pt x="352425" y="981075"/>
                </a:cubicBezTo>
                <a:lnTo>
                  <a:pt x="438150" y="1009650"/>
                </a:lnTo>
                <a:cubicBezTo>
                  <a:pt x="447675" y="1012825"/>
                  <a:pt x="456821" y="1017524"/>
                  <a:pt x="466725" y="1019175"/>
                </a:cubicBezTo>
                <a:cubicBezTo>
                  <a:pt x="485395" y="1022287"/>
                  <a:pt x="550580" y="1032520"/>
                  <a:pt x="571500" y="1038225"/>
                </a:cubicBezTo>
                <a:cubicBezTo>
                  <a:pt x="590873" y="1043509"/>
                  <a:pt x="609600" y="1050925"/>
                  <a:pt x="628650" y="1057275"/>
                </a:cubicBezTo>
                <a:lnTo>
                  <a:pt x="714375" y="1085850"/>
                </a:lnTo>
                <a:lnTo>
                  <a:pt x="857250" y="1133475"/>
                </a:lnTo>
                <a:lnTo>
                  <a:pt x="885825" y="1143000"/>
                </a:lnTo>
                <a:lnTo>
                  <a:pt x="914400" y="1152525"/>
                </a:lnTo>
                <a:cubicBezTo>
                  <a:pt x="1073436" y="1145899"/>
                  <a:pt x="1094581" y="1152657"/>
                  <a:pt x="1209675" y="1133475"/>
                </a:cubicBezTo>
                <a:cubicBezTo>
                  <a:pt x="1225644" y="1130813"/>
                  <a:pt x="1241681" y="1128210"/>
                  <a:pt x="1257300" y="1123950"/>
                </a:cubicBezTo>
                <a:cubicBezTo>
                  <a:pt x="1276673" y="1118666"/>
                  <a:pt x="1297742" y="1116039"/>
                  <a:pt x="1314450" y="1104900"/>
                </a:cubicBezTo>
                <a:cubicBezTo>
                  <a:pt x="1351379" y="1080281"/>
                  <a:pt x="1332165" y="1089470"/>
                  <a:pt x="1371600" y="1076325"/>
                </a:cubicBezTo>
                <a:cubicBezTo>
                  <a:pt x="1395541" y="1004501"/>
                  <a:pt x="1360461" y="1090248"/>
                  <a:pt x="1409700" y="1028700"/>
                </a:cubicBezTo>
                <a:cubicBezTo>
                  <a:pt x="1415972" y="1020860"/>
                  <a:pt x="1414735" y="1009105"/>
                  <a:pt x="1419225" y="1000125"/>
                </a:cubicBezTo>
                <a:cubicBezTo>
                  <a:pt x="1424345" y="989886"/>
                  <a:pt x="1433626" y="982011"/>
                  <a:pt x="1438275" y="971550"/>
                </a:cubicBezTo>
                <a:cubicBezTo>
                  <a:pt x="1446430" y="953200"/>
                  <a:pt x="1457325" y="914400"/>
                  <a:pt x="1457325" y="914400"/>
                </a:cubicBezTo>
                <a:cubicBezTo>
                  <a:pt x="1446464" y="751489"/>
                  <a:pt x="1462894" y="816806"/>
                  <a:pt x="1428750" y="714375"/>
                </a:cubicBezTo>
                <a:cubicBezTo>
                  <a:pt x="1425575" y="704850"/>
                  <a:pt x="1427579" y="691369"/>
                  <a:pt x="1419225" y="685800"/>
                </a:cubicBezTo>
                <a:lnTo>
                  <a:pt x="1390650" y="666750"/>
                </a:lnTo>
                <a:cubicBezTo>
                  <a:pt x="1339850" y="590550"/>
                  <a:pt x="1406525" y="682625"/>
                  <a:pt x="1343025" y="619125"/>
                </a:cubicBezTo>
                <a:cubicBezTo>
                  <a:pt x="1334930" y="611030"/>
                  <a:pt x="1332590" y="598088"/>
                  <a:pt x="1323975" y="590550"/>
                </a:cubicBezTo>
                <a:cubicBezTo>
                  <a:pt x="1283665" y="555279"/>
                  <a:pt x="1277497" y="556007"/>
                  <a:pt x="1238250" y="542925"/>
                </a:cubicBezTo>
                <a:cubicBezTo>
                  <a:pt x="1225550" y="523875"/>
                  <a:pt x="1207390" y="507495"/>
                  <a:pt x="1200150" y="485775"/>
                </a:cubicBezTo>
                <a:lnTo>
                  <a:pt x="1171575" y="400050"/>
                </a:lnTo>
                <a:cubicBezTo>
                  <a:pt x="1168400" y="390525"/>
                  <a:pt x="1167619" y="379829"/>
                  <a:pt x="1162050" y="371475"/>
                </a:cubicBezTo>
                <a:cubicBezTo>
                  <a:pt x="1155700" y="361950"/>
                  <a:pt x="1148120" y="353139"/>
                  <a:pt x="1143000" y="342900"/>
                </a:cubicBezTo>
                <a:cubicBezTo>
                  <a:pt x="1138510" y="333920"/>
                  <a:pt x="1138351" y="323102"/>
                  <a:pt x="1133475" y="314325"/>
                </a:cubicBezTo>
                <a:cubicBezTo>
                  <a:pt x="1122356" y="294311"/>
                  <a:pt x="1108075" y="276225"/>
                  <a:pt x="1095375" y="257175"/>
                </a:cubicBezTo>
                <a:cubicBezTo>
                  <a:pt x="1089025" y="247650"/>
                  <a:pt x="1085850" y="234950"/>
                  <a:pt x="1076325" y="228600"/>
                </a:cubicBezTo>
                <a:cubicBezTo>
                  <a:pt x="994433" y="174005"/>
                  <a:pt x="1098045" y="239460"/>
                  <a:pt x="1019175" y="200025"/>
                </a:cubicBezTo>
                <a:cubicBezTo>
                  <a:pt x="1008936" y="194905"/>
                  <a:pt x="1001061" y="185624"/>
                  <a:pt x="990600" y="180975"/>
                </a:cubicBezTo>
                <a:cubicBezTo>
                  <a:pt x="972250" y="172820"/>
                  <a:pt x="952500" y="168275"/>
                  <a:pt x="933450" y="161925"/>
                </a:cubicBezTo>
                <a:lnTo>
                  <a:pt x="904875" y="152400"/>
                </a:lnTo>
                <a:cubicBezTo>
                  <a:pt x="895350" y="149225"/>
                  <a:pt x="886145" y="144844"/>
                  <a:pt x="876300" y="142875"/>
                </a:cubicBezTo>
                <a:cubicBezTo>
                  <a:pt x="860425" y="139700"/>
                  <a:pt x="844381" y="137277"/>
                  <a:pt x="828675" y="133350"/>
                </a:cubicBezTo>
                <a:cubicBezTo>
                  <a:pt x="756049" y="115194"/>
                  <a:pt x="851083" y="132117"/>
                  <a:pt x="762000" y="114300"/>
                </a:cubicBezTo>
                <a:cubicBezTo>
                  <a:pt x="743062" y="110512"/>
                  <a:pt x="723788" y="108563"/>
                  <a:pt x="704850" y="104775"/>
                </a:cubicBezTo>
                <a:cubicBezTo>
                  <a:pt x="692013" y="102208"/>
                  <a:pt x="679337" y="98846"/>
                  <a:pt x="666750" y="95250"/>
                </a:cubicBezTo>
                <a:cubicBezTo>
                  <a:pt x="641038" y="87904"/>
                  <a:pt x="627991" y="79922"/>
                  <a:pt x="600075" y="76200"/>
                </a:cubicBezTo>
                <a:cubicBezTo>
                  <a:pt x="565314" y="71565"/>
                  <a:pt x="530225" y="69850"/>
                  <a:pt x="495300" y="66675"/>
                </a:cubicBezTo>
                <a:cubicBezTo>
                  <a:pt x="485775" y="63500"/>
                  <a:pt x="469900" y="66675"/>
                  <a:pt x="466725" y="57150"/>
                </a:cubicBezTo>
                <a:cubicBezTo>
                  <a:pt x="461605" y="41791"/>
                  <a:pt x="473588" y="25494"/>
                  <a:pt x="476250" y="9525"/>
                </a:cubicBezTo>
                <a:cubicBezTo>
                  <a:pt x="476772" y="6393"/>
                  <a:pt x="476250" y="3175"/>
                  <a:pt x="476250" y="0"/>
                </a:cubicBezTo>
                <a:lnTo>
                  <a:pt x="476250" y="0"/>
                </a:lnTo>
              </a:path>
            </a:pathLst>
          </a:custGeom>
          <a:solidFill>
            <a:srgbClr val="826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cxnSp>
        <p:nvCxnSpPr>
          <p:cNvPr id="44" name="直線單箭頭接點 43">
            <a:extLst>
              <a:ext uri="{FF2B5EF4-FFF2-40B4-BE49-F238E27FC236}">
                <a16:creationId xmlns:a16="http://schemas.microsoft.com/office/drawing/2014/main" xmlns="" id="{7B7E754A-E190-25B2-4C32-7F78C3CBEE4B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7185280" y="3355617"/>
            <a:ext cx="0" cy="325739"/>
          </a:xfrm>
          <a:prstGeom prst="straightConnector1">
            <a:avLst/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 type="triangle"/>
          </a:ln>
        </p:spPr>
      </p:cxnSp>
      <p:grpSp>
        <p:nvGrpSpPr>
          <p:cNvPr id="45" name="群組 44">
            <a:extLst>
              <a:ext uri="{FF2B5EF4-FFF2-40B4-BE49-F238E27FC236}">
                <a16:creationId xmlns:a16="http://schemas.microsoft.com/office/drawing/2014/main" xmlns="" id="{A7F1767C-5BA7-A4E2-B1E4-EA3C11BBBF21}"/>
              </a:ext>
            </a:extLst>
          </p:cNvPr>
          <p:cNvGrpSpPr/>
          <p:nvPr/>
        </p:nvGrpSpPr>
        <p:grpSpPr>
          <a:xfrm>
            <a:off x="6787478" y="2875742"/>
            <a:ext cx="950217" cy="656590"/>
            <a:chOff x="1434991" y="3693058"/>
            <a:chExt cx="950217" cy="656590"/>
          </a:xfrm>
        </p:grpSpPr>
        <p:grpSp>
          <p:nvGrpSpPr>
            <p:cNvPr id="46" name="群組 45">
              <a:extLst>
                <a:ext uri="{FF2B5EF4-FFF2-40B4-BE49-F238E27FC236}">
                  <a16:creationId xmlns:a16="http://schemas.microsoft.com/office/drawing/2014/main" xmlns="" id="{15893A0E-D177-5EFE-EE29-3A7107CC5E68}"/>
                </a:ext>
              </a:extLst>
            </p:cNvPr>
            <p:cNvGrpSpPr/>
            <p:nvPr/>
          </p:nvGrpSpPr>
          <p:grpSpPr>
            <a:xfrm>
              <a:off x="1866602" y="3693058"/>
              <a:ext cx="518606" cy="656590"/>
              <a:chOff x="1816001" y="3249617"/>
              <a:chExt cx="518606" cy="656590"/>
            </a:xfrm>
          </p:grpSpPr>
          <p:sp>
            <p:nvSpPr>
              <p:cNvPr id="48" name="Rectangle 4">
                <a:extLst>
                  <a:ext uri="{FF2B5EF4-FFF2-40B4-BE49-F238E27FC236}">
                    <a16:creationId xmlns:a16="http://schemas.microsoft.com/office/drawing/2014/main" xmlns="" id="{8067A33A-9911-4805-3EE8-B4232C361C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16001" y="3249617"/>
                <a:ext cx="518606" cy="65659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406400" marR="0" lvl="0" indent="-406400" algn="ctr" defTabSz="914400" rtl="0" eaLnBrk="0" fontAlgn="base" latinLnBrk="0" hangingPunct="0">
                  <a:lnSpc>
                    <a:spcPts val="22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2000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3</a:t>
                </a:r>
                <a:endParaRPr kumimoji="1" lang="en-US" altLang="zh-TW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FF"/>
                  </a:solidFill>
                  <a:effectLst/>
                  <a:uLnTx/>
                  <a:uFillTx/>
                  <a:ea typeface="標楷體" panose="03000509000000000000" pitchFamily="65" charset="-120"/>
                </a:endParaRPr>
              </a:p>
              <a:p>
                <a:pPr marL="406400" marR="0" lvl="0" indent="-406400" algn="ctr" defTabSz="914400" rtl="0" eaLnBrk="0" fontAlgn="base" latinLnBrk="0" hangingPunct="0">
                  <a:lnSpc>
                    <a:spcPts val="22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2000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4</a:t>
                </a:r>
                <a:endParaRPr kumimoji="1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FF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endParaRPr>
              </a:p>
            </p:txBody>
          </p:sp>
          <p:cxnSp>
            <p:nvCxnSpPr>
              <p:cNvPr id="49" name="直線接點 48">
                <a:extLst>
                  <a:ext uri="{FF2B5EF4-FFF2-40B4-BE49-F238E27FC236}">
                    <a16:creationId xmlns:a16="http://schemas.microsoft.com/office/drawing/2014/main" xmlns="" id="{9F9A9D11-D213-4C78-2A2E-09408212E379}"/>
                  </a:ext>
                </a:extLst>
              </p:cNvPr>
              <p:cNvCxnSpPr/>
              <p:nvPr/>
            </p:nvCxnSpPr>
            <p:spPr bwMode="auto">
              <a:xfrm>
                <a:off x="1912461" y="3560042"/>
                <a:ext cx="324000" cy="0"/>
              </a:xfrm>
              <a:prstGeom prst="line">
                <a:avLst/>
              </a:prstGeom>
              <a:noFill/>
              <a:ln w="19050" algn="ctr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47" name="Rectangle 4">
              <a:extLst>
                <a:ext uri="{FF2B5EF4-FFF2-40B4-BE49-F238E27FC236}">
                  <a16:creationId xmlns:a16="http://schemas.microsoft.com/office/drawing/2014/main" xmlns="" id="{4D56C67C-2366-30B1-2E3B-EB4FC36207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4991" y="3804045"/>
              <a:ext cx="690282" cy="374461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defTabSz="914400" rtl="0" eaLnBrk="0" fontAlgn="base" latinLnBrk="0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1</a:t>
              </a:r>
              <a:r>
                <a:rPr kumimoji="1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FF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－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180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6 L 0.00104 0.2125 " pathEditMode="relative" rAng="0" ptsTypes="AA">
                                      <p:cBhvr>
                                        <p:cTn id="58" dur="1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10625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7037E-6 L -0.00659 0.2125 " pathEditMode="relative" rAng="0" ptsTypes="AA">
                                      <p:cBhvr>
                                        <p:cTn id="60" dur="1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" y="10625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500"/>
                            </p:stCondLst>
                            <p:childTnLst>
                              <p:par>
                                <p:cTn id="1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00"/>
                            </p:stCondLst>
                            <p:childTnLst>
                              <p:par>
                                <p:cTn id="19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5" grpId="0" animBg="1"/>
      <p:bldP spid="15" grpId="1" animBg="1"/>
      <p:bldP spid="14" grpId="0" animBg="1"/>
      <p:bldP spid="14" grpId="1" animBg="1"/>
      <p:bldP spid="14" grpId="2" animBg="1"/>
      <p:bldP spid="14" grpId="3" animBg="1"/>
      <p:bldP spid="13" grpId="0" animBg="1"/>
      <p:bldP spid="13" grpId="1" animBg="1"/>
      <p:bldP spid="13" grpId="2" animBg="1"/>
      <p:bldP spid="13" grpId="3" animBg="1"/>
      <p:bldP spid="12" grpId="0" animBg="1"/>
      <p:bldP spid="12" grpId="1" animBg="1"/>
      <p:bldP spid="25" grpId="0"/>
      <p:bldP spid="11" grpId="0" animBg="1"/>
      <p:bldP spid="11" grpId="1" animBg="1"/>
      <p:bldP spid="17" grpId="0"/>
      <p:bldP spid="17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5" grpId="0"/>
      <p:bldP spid="35" grpId="1"/>
      <p:bldP spid="37" grpId="0" animBg="1"/>
      <p:bldP spid="37" grpId="1" animBg="1"/>
      <p:bldP spid="38" grpId="0" animBg="1"/>
      <p:bldP spid="38" grpId="1" animBg="1"/>
      <p:bldP spid="39" grpId="0" animBg="1"/>
      <p:bldP spid="39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>
            <a:extLst>
              <a:ext uri="{FF2B5EF4-FFF2-40B4-BE49-F238E27FC236}">
                <a16:creationId xmlns:a16="http://schemas.microsoft.com/office/drawing/2014/main" xmlns="" id="{EA7C11F0-ACFB-4672-B4FD-7FCBA67B6993}"/>
              </a:ext>
            </a:extLst>
          </p:cNvPr>
          <p:cNvGrpSpPr/>
          <p:nvPr/>
        </p:nvGrpSpPr>
        <p:grpSpPr>
          <a:xfrm>
            <a:off x="5822989" y="1442763"/>
            <a:ext cx="1819564" cy="1392615"/>
            <a:chOff x="5822989" y="1442763"/>
            <a:chExt cx="1819564" cy="1392615"/>
          </a:xfrm>
        </p:grpSpPr>
        <p:sp>
          <p:nvSpPr>
            <p:cNvPr id="38" name="手繪多邊形: 圖案 18">
              <a:extLst>
                <a:ext uri="{FF2B5EF4-FFF2-40B4-BE49-F238E27FC236}">
                  <a16:creationId xmlns:a16="http://schemas.microsoft.com/office/drawing/2014/main" xmlns="" id="{94C0E0D1-6512-4ACD-82E7-AD4752D219C7}"/>
                </a:ext>
              </a:extLst>
            </p:cNvPr>
            <p:cNvSpPr/>
            <p:nvPr/>
          </p:nvSpPr>
          <p:spPr bwMode="auto">
            <a:xfrm>
              <a:off x="5822989" y="1442763"/>
              <a:ext cx="1819525" cy="1392615"/>
            </a:xfrm>
            <a:custGeom>
              <a:avLst/>
              <a:gdLst>
                <a:gd name="connsiteX0" fmla="*/ 0 w 1831975"/>
                <a:gd name="connsiteY0" fmla="*/ 1625600 h 1625600"/>
                <a:gd name="connsiteX1" fmla="*/ 1003300 w 1831975"/>
                <a:gd name="connsiteY1" fmla="*/ 1625600 h 1625600"/>
                <a:gd name="connsiteX2" fmla="*/ 1831975 w 1831975"/>
                <a:gd name="connsiteY2" fmla="*/ 1196975 h 1625600"/>
                <a:gd name="connsiteX3" fmla="*/ 1831975 w 1831975"/>
                <a:gd name="connsiteY3" fmla="*/ 0 h 1625600"/>
                <a:gd name="connsiteX4" fmla="*/ 835025 w 1831975"/>
                <a:gd name="connsiteY4" fmla="*/ 0 h 1625600"/>
                <a:gd name="connsiteX5" fmla="*/ 0 w 1831975"/>
                <a:gd name="connsiteY5" fmla="*/ 419100 h 1625600"/>
                <a:gd name="connsiteX6" fmla="*/ 0 w 1831975"/>
                <a:gd name="connsiteY6" fmla="*/ 1625600 h 1625600"/>
                <a:gd name="connsiteX0" fmla="*/ 0 w 1831975"/>
                <a:gd name="connsiteY0" fmla="*/ 1625600 h 1625600"/>
                <a:gd name="connsiteX1" fmla="*/ 1003300 w 1831975"/>
                <a:gd name="connsiteY1" fmla="*/ 1625600 h 1625600"/>
                <a:gd name="connsiteX2" fmla="*/ 1813554 w 1831975"/>
                <a:gd name="connsiteY2" fmla="*/ 1105311 h 1625600"/>
                <a:gd name="connsiteX3" fmla="*/ 1831975 w 1831975"/>
                <a:gd name="connsiteY3" fmla="*/ 0 h 1625600"/>
                <a:gd name="connsiteX4" fmla="*/ 835025 w 1831975"/>
                <a:gd name="connsiteY4" fmla="*/ 0 h 1625600"/>
                <a:gd name="connsiteX5" fmla="*/ 0 w 1831975"/>
                <a:gd name="connsiteY5" fmla="*/ 419100 h 1625600"/>
                <a:gd name="connsiteX6" fmla="*/ 0 w 1831975"/>
                <a:gd name="connsiteY6" fmla="*/ 1625600 h 1625600"/>
                <a:gd name="connsiteX0" fmla="*/ 0 w 1831975"/>
                <a:gd name="connsiteY0" fmla="*/ 1625600 h 1625600"/>
                <a:gd name="connsiteX1" fmla="*/ 1003300 w 1831975"/>
                <a:gd name="connsiteY1" fmla="*/ 1625600 h 1625600"/>
                <a:gd name="connsiteX2" fmla="*/ 1804343 w 1831975"/>
                <a:gd name="connsiteY2" fmla="*/ 1081687 h 1625600"/>
                <a:gd name="connsiteX3" fmla="*/ 1831975 w 1831975"/>
                <a:gd name="connsiteY3" fmla="*/ 0 h 1625600"/>
                <a:gd name="connsiteX4" fmla="*/ 835025 w 1831975"/>
                <a:gd name="connsiteY4" fmla="*/ 0 h 1625600"/>
                <a:gd name="connsiteX5" fmla="*/ 0 w 1831975"/>
                <a:gd name="connsiteY5" fmla="*/ 419100 h 1625600"/>
                <a:gd name="connsiteX6" fmla="*/ 0 w 1831975"/>
                <a:gd name="connsiteY6" fmla="*/ 1625600 h 1625600"/>
                <a:gd name="connsiteX0" fmla="*/ 0 w 1831975"/>
                <a:gd name="connsiteY0" fmla="*/ 1625600 h 1625600"/>
                <a:gd name="connsiteX1" fmla="*/ 1003300 w 1831975"/>
                <a:gd name="connsiteY1" fmla="*/ 1625600 h 1625600"/>
                <a:gd name="connsiteX2" fmla="*/ 1831975 w 1831975"/>
                <a:gd name="connsiteY2" fmla="*/ 1069876 h 1625600"/>
                <a:gd name="connsiteX3" fmla="*/ 1831975 w 1831975"/>
                <a:gd name="connsiteY3" fmla="*/ 0 h 1625600"/>
                <a:gd name="connsiteX4" fmla="*/ 835025 w 1831975"/>
                <a:gd name="connsiteY4" fmla="*/ 0 h 1625600"/>
                <a:gd name="connsiteX5" fmla="*/ 0 w 1831975"/>
                <a:gd name="connsiteY5" fmla="*/ 419100 h 1625600"/>
                <a:gd name="connsiteX6" fmla="*/ 0 w 1831975"/>
                <a:gd name="connsiteY6" fmla="*/ 1625600 h 1625600"/>
                <a:gd name="connsiteX0" fmla="*/ 0 w 1831975"/>
                <a:gd name="connsiteY0" fmla="*/ 1625600 h 1625600"/>
                <a:gd name="connsiteX1" fmla="*/ 1003300 w 1831975"/>
                <a:gd name="connsiteY1" fmla="*/ 1625600 h 1625600"/>
                <a:gd name="connsiteX2" fmla="*/ 1831975 w 1831975"/>
                <a:gd name="connsiteY2" fmla="*/ 1069876 h 1625600"/>
                <a:gd name="connsiteX3" fmla="*/ 1831975 w 1831975"/>
                <a:gd name="connsiteY3" fmla="*/ 0 h 1625600"/>
                <a:gd name="connsiteX4" fmla="*/ 835025 w 1831975"/>
                <a:gd name="connsiteY4" fmla="*/ 0 h 1625600"/>
                <a:gd name="connsiteX5" fmla="*/ 0 w 1831975"/>
                <a:gd name="connsiteY5" fmla="*/ 572652 h 1625600"/>
                <a:gd name="connsiteX6" fmla="*/ 0 w 1831975"/>
                <a:gd name="connsiteY6" fmla="*/ 1625600 h 1625600"/>
                <a:gd name="connsiteX0" fmla="*/ 0 w 1831975"/>
                <a:gd name="connsiteY0" fmla="*/ 1625600 h 1625600"/>
                <a:gd name="connsiteX1" fmla="*/ 1003300 w 1831975"/>
                <a:gd name="connsiteY1" fmla="*/ 1625600 h 1625600"/>
                <a:gd name="connsiteX2" fmla="*/ 1822765 w 1831975"/>
                <a:gd name="connsiteY2" fmla="*/ 1141545 h 1625600"/>
                <a:gd name="connsiteX3" fmla="*/ 1831975 w 1831975"/>
                <a:gd name="connsiteY3" fmla="*/ 0 h 1625600"/>
                <a:gd name="connsiteX4" fmla="*/ 835025 w 1831975"/>
                <a:gd name="connsiteY4" fmla="*/ 0 h 1625600"/>
                <a:gd name="connsiteX5" fmla="*/ 0 w 1831975"/>
                <a:gd name="connsiteY5" fmla="*/ 572652 h 1625600"/>
                <a:gd name="connsiteX6" fmla="*/ 0 w 1831975"/>
                <a:gd name="connsiteY6" fmla="*/ 1625600 h 1625600"/>
                <a:gd name="connsiteX0" fmla="*/ 0 w 1831975"/>
                <a:gd name="connsiteY0" fmla="*/ 1625600 h 1625600"/>
                <a:gd name="connsiteX1" fmla="*/ 1003300 w 1831975"/>
                <a:gd name="connsiteY1" fmla="*/ 1625600 h 1625600"/>
                <a:gd name="connsiteX2" fmla="*/ 1813554 w 1831975"/>
                <a:gd name="connsiteY2" fmla="*/ 1162022 h 1625600"/>
                <a:gd name="connsiteX3" fmla="*/ 1831975 w 1831975"/>
                <a:gd name="connsiteY3" fmla="*/ 0 h 1625600"/>
                <a:gd name="connsiteX4" fmla="*/ 835025 w 1831975"/>
                <a:gd name="connsiteY4" fmla="*/ 0 h 1625600"/>
                <a:gd name="connsiteX5" fmla="*/ 0 w 1831975"/>
                <a:gd name="connsiteY5" fmla="*/ 572652 h 1625600"/>
                <a:gd name="connsiteX6" fmla="*/ 0 w 1831975"/>
                <a:gd name="connsiteY6" fmla="*/ 1625600 h 1625600"/>
                <a:gd name="connsiteX0" fmla="*/ 0 w 1822765"/>
                <a:gd name="connsiteY0" fmla="*/ 1625600 h 1625600"/>
                <a:gd name="connsiteX1" fmla="*/ 1003300 w 1822765"/>
                <a:gd name="connsiteY1" fmla="*/ 1625600 h 1625600"/>
                <a:gd name="connsiteX2" fmla="*/ 1813554 w 1822765"/>
                <a:gd name="connsiteY2" fmla="*/ 1162022 h 1625600"/>
                <a:gd name="connsiteX3" fmla="*/ 1822765 w 1822765"/>
                <a:gd name="connsiteY3" fmla="*/ 0 h 1625600"/>
                <a:gd name="connsiteX4" fmla="*/ 835025 w 1822765"/>
                <a:gd name="connsiteY4" fmla="*/ 0 h 1625600"/>
                <a:gd name="connsiteX5" fmla="*/ 0 w 1822765"/>
                <a:gd name="connsiteY5" fmla="*/ 572652 h 1625600"/>
                <a:gd name="connsiteX6" fmla="*/ 0 w 1822765"/>
                <a:gd name="connsiteY6" fmla="*/ 1625600 h 1625600"/>
                <a:gd name="connsiteX0" fmla="*/ 0 w 1814440"/>
                <a:gd name="connsiteY0" fmla="*/ 1625600 h 1625600"/>
                <a:gd name="connsiteX1" fmla="*/ 1003300 w 1814440"/>
                <a:gd name="connsiteY1" fmla="*/ 1625600 h 1625600"/>
                <a:gd name="connsiteX2" fmla="*/ 1813554 w 1814440"/>
                <a:gd name="connsiteY2" fmla="*/ 1162022 h 1625600"/>
                <a:gd name="connsiteX3" fmla="*/ 1813555 w 1814440"/>
                <a:gd name="connsiteY3" fmla="*/ 0 h 1625600"/>
                <a:gd name="connsiteX4" fmla="*/ 835025 w 1814440"/>
                <a:gd name="connsiteY4" fmla="*/ 0 h 1625600"/>
                <a:gd name="connsiteX5" fmla="*/ 0 w 1814440"/>
                <a:gd name="connsiteY5" fmla="*/ 572652 h 1625600"/>
                <a:gd name="connsiteX6" fmla="*/ 0 w 1814440"/>
                <a:gd name="connsiteY6" fmla="*/ 1625600 h 1625600"/>
                <a:gd name="connsiteX0" fmla="*/ 0 w 1814440"/>
                <a:gd name="connsiteY0" fmla="*/ 1625600 h 1625600"/>
                <a:gd name="connsiteX1" fmla="*/ 1003300 w 1814440"/>
                <a:gd name="connsiteY1" fmla="*/ 1625600 h 1625600"/>
                <a:gd name="connsiteX2" fmla="*/ 1813554 w 1814440"/>
                <a:gd name="connsiteY2" fmla="*/ 1162022 h 1625600"/>
                <a:gd name="connsiteX3" fmla="*/ 1813555 w 1814440"/>
                <a:gd name="connsiteY3" fmla="*/ 81906 h 1625600"/>
                <a:gd name="connsiteX4" fmla="*/ 835025 w 1814440"/>
                <a:gd name="connsiteY4" fmla="*/ 0 h 1625600"/>
                <a:gd name="connsiteX5" fmla="*/ 0 w 1814440"/>
                <a:gd name="connsiteY5" fmla="*/ 572652 h 1625600"/>
                <a:gd name="connsiteX6" fmla="*/ 0 w 1814440"/>
                <a:gd name="connsiteY6" fmla="*/ 1625600 h 1625600"/>
                <a:gd name="connsiteX0" fmla="*/ 0 w 1814440"/>
                <a:gd name="connsiteY0" fmla="*/ 1543694 h 1543694"/>
                <a:gd name="connsiteX1" fmla="*/ 1003300 w 1814440"/>
                <a:gd name="connsiteY1" fmla="*/ 1543694 h 1543694"/>
                <a:gd name="connsiteX2" fmla="*/ 1813554 w 1814440"/>
                <a:gd name="connsiteY2" fmla="*/ 1080116 h 1543694"/>
                <a:gd name="connsiteX3" fmla="*/ 1813555 w 1814440"/>
                <a:gd name="connsiteY3" fmla="*/ 0 h 1543694"/>
                <a:gd name="connsiteX4" fmla="*/ 835025 w 1814440"/>
                <a:gd name="connsiteY4" fmla="*/ 1 h 1543694"/>
                <a:gd name="connsiteX5" fmla="*/ 0 w 1814440"/>
                <a:gd name="connsiteY5" fmla="*/ 490746 h 1543694"/>
                <a:gd name="connsiteX6" fmla="*/ 0 w 1814440"/>
                <a:gd name="connsiteY6" fmla="*/ 1543694 h 1543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14440" h="1543694">
                  <a:moveTo>
                    <a:pt x="0" y="1543694"/>
                  </a:moveTo>
                  <a:lnTo>
                    <a:pt x="1003300" y="1543694"/>
                  </a:lnTo>
                  <a:lnTo>
                    <a:pt x="1813554" y="1080116"/>
                  </a:lnTo>
                  <a:cubicBezTo>
                    <a:pt x="1816624" y="692775"/>
                    <a:pt x="1810485" y="387341"/>
                    <a:pt x="1813555" y="0"/>
                  </a:cubicBezTo>
                  <a:lnTo>
                    <a:pt x="835025" y="1"/>
                  </a:lnTo>
                  <a:lnTo>
                    <a:pt x="0" y="490746"/>
                  </a:lnTo>
                  <a:lnTo>
                    <a:pt x="0" y="1543694"/>
                  </a:lnTo>
                  <a:close/>
                </a:path>
              </a:pathLst>
            </a:custGeom>
            <a:solidFill>
              <a:srgbClr val="FFE6CD"/>
            </a:solidFill>
            <a:ln w="19050" cap="flat" cmpd="sng" algn="ctr">
              <a:solidFill>
                <a:srgbClr val="FFE0C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5" name="任意多边形: 形状 14">
              <a:extLst>
                <a:ext uri="{FF2B5EF4-FFF2-40B4-BE49-F238E27FC236}">
                  <a16:creationId xmlns:a16="http://schemas.microsoft.com/office/drawing/2014/main" xmlns="" id="{D806FB15-C585-45C6-A187-861C1F9C47AA}"/>
                </a:ext>
              </a:extLst>
            </p:cNvPr>
            <p:cNvSpPr/>
            <p:nvPr/>
          </p:nvSpPr>
          <p:spPr bwMode="auto">
            <a:xfrm flipH="1" flipV="1">
              <a:off x="5822989" y="1450371"/>
              <a:ext cx="1819564" cy="434109"/>
            </a:xfrm>
            <a:custGeom>
              <a:avLst/>
              <a:gdLst>
                <a:gd name="connsiteX0" fmla="*/ 0 w 1819564"/>
                <a:gd name="connsiteY0" fmla="*/ 434109 h 434109"/>
                <a:gd name="connsiteX1" fmla="*/ 831273 w 1819564"/>
                <a:gd name="connsiteY1" fmla="*/ 0 h 434109"/>
                <a:gd name="connsiteX2" fmla="*/ 1819564 w 1819564"/>
                <a:gd name="connsiteY2" fmla="*/ 0 h 434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19564" h="434109">
                  <a:moveTo>
                    <a:pt x="0" y="434109"/>
                  </a:moveTo>
                  <a:lnTo>
                    <a:pt x="831273" y="0"/>
                  </a:lnTo>
                  <a:lnTo>
                    <a:pt x="1819564" y="0"/>
                  </a:lnTo>
                </a:path>
              </a:pathLst>
            </a:custGeom>
            <a:noFill/>
            <a:ln w="12700" cap="flat" cmpd="sng" algn="ctr">
              <a:solidFill>
                <a:srgbClr val="FFD7A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53286E08-24B4-93BE-0610-6C7645007CD8}"/>
              </a:ext>
            </a:extLst>
          </p:cNvPr>
          <p:cNvSpPr/>
          <p:nvPr/>
        </p:nvSpPr>
        <p:spPr bwMode="auto">
          <a:xfrm>
            <a:off x="1232567" y="1839921"/>
            <a:ext cx="177018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2A9E559E-0F25-8DF4-A1E9-26F8D9688AA1}"/>
              </a:ext>
            </a:extLst>
          </p:cNvPr>
          <p:cNvSpPr/>
          <p:nvPr/>
        </p:nvSpPr>
        <p:spPr bwMode="auto">
          <a:xfrm>
            <a:off x="1925291" y="984156"/>
            <a:ext cx="1440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EDF0983E-7F0B-EE97-767C-38FCA8254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431" y="904796"/>
            <a:ext cx="4843916" cy="181588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zh-CN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嘉敏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把兩滿壺茶注入右面長方體容器後，水位達至長方體容器高度的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80%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，茶壺的容量是多少？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3" name="手繪多邊形: 圖案 22">
            <a:extLst>
              <a:ext uri="{FF2B5EF4-FFF2-40B4-BE49-F238E27FC236}">
                <a16:creationId xmlns:a16="http://schemas.microsoft.com/office/drawing/2014/main" xmlns="" id="{248FE5A7-81A7-051F-8C0A-E932E48940DE}"/>
              </a:ext>
            </a:extLst>
          </p:cNvPr>
          <p:cNvSpPr/>
          <p:nvPr/>
        </p:nvSpPr>
        <p:spPr bwMode="auto">
          <a:xfrm>
            <a:off x="5819775" y="2423200"/>
            <a:ext cx="1835150" cy="422275"/>
          </a:xfrm>
          <a:custGeom>
            <a:avLst/>
            <a:gdLst>
              <a:gd name="connsiteX0" fmla="*/ 0 w 1835150"/>
              <a:gd name="connsiteY0" fmla="*/ 422275 h 422275"/>
              <a:gd name="connsiteX1" fmla="*/ 831850 w 1835150"/>
              <a:gd name="connsiteY1" fmla="*/ 3175 h 422275"/>
              <a:gd name="connsiteX2" fmla="*/ 1835150 w 1835150"/>
              <a:gd name="connsiteY2" fmla="*/ 0 h 422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35150" h="422275">
                <a:moveTo>
                  <a:pt x="0" y="422275"/>
                </a:moveTo>
                <a:lnTo>
                  <a:pt x="831850" y="3175"/>
                </a:lnTo>
                <a:lnTo>
                  <a:pt x="1835150" y="0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xmlns="" id="{455ADCAD-FC04-E520-07EC-106EFDD7806F}"/>
              </a:ext>
            </a:extLst>
          </p:cNvPr>
          <p:cNvCxnSpPr/>
          <p:nvPr/>
        </p:nvCxnSpPr>
        <p:spPr bwMode="auto">
          <a:xfrm flipV="1">
            <a:off x="6654800" y="1642150"/>
            <a:ext cx="0" cy="781050"/>
          </a:xfrm>
          <a:prstGeom prst="line">
            <a:avLst/>
          </a:prstGeom>
          <a:noFill/>
          <a:ln w="19050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16391" name="Oval 2">
            <a:extLst>
              <a:ext uri="{FF2B5EF4-FFF2-40B4-BE49-F238E27FC236}">
                <a16:creationId xmlns:a16="http://schemas.microsoft.com/office/drawing/2014/main" xmlns="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6739" y="4374430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1987481" y="2328806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(2020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3294" y="4411192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03DBABC2-4812-EF3C-80B7-DA0A5EE7C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964" y="2805597"/>
            <a:ext cx="2315511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1800mL	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B. 1440mL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720mL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D. 300mL</a:t>
            </a:r>
            <a:endParaRPr lang="zh-CN" altLang="en-US" sz="2800" b="0" baseline="30000" dirty="0">
              <a:ea typeface="標楷體" panose="03000509000000000000" pitchFamily="65" charset="-12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B635D695-CED7-851F-8773-78839130C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8174" y="2807376"/>
            <a:ext cx="104681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000" b="0" dirty="0">
                <a:ea typeface="標楷體" panose="03000509000000000000" pitchFamily="65" charset="-120"/>
              </a:rPr>
              <a:t>10cm</a:t>
            </a:r>
            <a:endParaRPr lang="zh-CN" altLang="en-US" sz="2000" b="0" baseline="30000" dirty="0">
              <a:ea typeface="標楷體" panose="03000509000000000000" pitchFamily="65" charset="-12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1EDED21A-CEEA-B6BD-9519-4356BC6AC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1133" y="2562381"/>
            <a:ext cx="104681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000" b="0" dirty="0">
                <a:ea typeface="標楷體" panose="03000509000000000000" pitchFamily="65" charset="-120"/>
              </a:rPr>
              <a:t>15cm</a:t>
            </a:r>
            <a:endParaRPr lang="zh-CN" altLang="en-US" sz="2000" b="0" baseline="30000" dirty="0">
              <a:ea typeface="標楷體" panose="03000509000000000000" pitchFamily="65" charset="-12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845A29C0-71E8-B44B-20CB-575BEC31B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9593" y="1655006"/>
            <a:ext cx="104681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000" b="0" dirty="0">
                <a:ea typeface="標楷體" panose="03000509000000000000" pitchFamily="65" charset="-120"/>
              </a:rPr>
              <a:t>12cm</a:t>
            </a:r>
            <a:endParaRPr lang="zh-CN" altLang="en-US" sz="2000" b="0" baseline="30000" dirty="0">
              <a:ea typeface="標楷體" panose="03000509000000000000" pitchFamily="65" charset="-120"/>
            </a:endParaRPr>
          </a:p>
        </p:txBody>
      </p:sp>
      <p:pic>
        <p:nvPicPr>
          <p:cNvPr id="12" name="圖片 11">
            <a:extLst>
              <a:ext uri="{FF2B5EF4-FFF2-40B4-BE49-F238E27FC236}">
                <a16:creationId xmlns:a16="http://schemas.microsoft.com/office/drawing/2014/main" xmlns="" id="{3245CE5A-B1F6-2B15-C0E7-D813C2961F5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48094" y="3989739"/>
            <a:ext cx="2540367" cy="1580284"/>
          </a:xfrm>
          <a:prstGeom prst="rect">
            <a:avLst/>
          </a:prstGeom>
        </p:spPr>
      </p:pic>
      <p:grpSp>
        <p:nvGrpSpPr>
          <p:cNvPr id="31" name="群組 30">
            <a:extLst>
              <a:ext uri="{FF2B5EF4-FFF2-40B4-BE49-F238E27FC236}">
                <a16:creationId xmlns:a16="http://schemas.microsoft.com/office/drawing/2014/main" xmlns="" id="{81AA260A-62E0-BE26-9D0D-34F6EB85B724}"/>
              </a:ext>
            </a:extLst>
          </p:cNvPr>
          <p:cNvGrpSpPr/>
          <p:nvPr/>
        </p:nvGrpSpPr>
        <p:grpSpPr>
          <a:xfrm>
            <a:off x="5816600" y="1223050"/>
            <a:ext cx="1835150" cy="1625600"/>
            <a:chOff x="5816600" y="1073150"/>
            <a:chExt cx="1835150" cy="1625600"/>
          </a:xfrm>
        </p:grpSpPr>
        <p:sp>
          <p:nvSpPr>
            <p:cNvPr id="19" name="手繪多邊形: 圖案 18">
              <a:extLst>
                <a:ext uri="{FF2B5EF4-FFF2-40B4-BE49-F238E27FC236}">
                  <a16:creationId xmlns:a16="http://schemas.microsoft.com/office/drawing/2014/main" xmlns="" id="{ED4A9B1E-6E58-9336-F337-1A29B9B9905E}"/>
                </a:ext>
              </a:extLst>
            </p:cNvPr>
            <p:cNvSpPr/>
            <p:nvPr/>
          </p:nvSpPr>
          <p:spPr bwMode="auto">
            <a:xfrm>
              <a:off x="5819775" y="1073150"/>
              <a:ext cx="1831975" cy="1625600"/>
            </a:xfrm>
            <a:custGeom>
              <a:avLst/>
              <a:gdLst>
                <a:gd name="connsiteX0" fmla="*/ 0 w 1831975"/>
                <a:gd name="connsiteY0" fmla="*/ 1625600 h 1625600"/>
                <a:gd name="connsiteX1" fmla="*/ 1003300 w 1831975"/>
                <a:gd name="connsiteY1" fmla="*/ 1625600 h 1625600"/>
                <a:gd name="connsiteX2" fmla="*/ 1831975 w 1831975"/>
                <a:gd name="connsiteY2" fmla="*/ 1196975 h 1625600"/>
                <a:gd name="connsiteX3" fmla="*/ 1831975 w 1831975"/>
                <a:gd name="connsiteY3" fmla="*/ 0 h 1625600"/>
                <a:gd name="connsiteX4" fmla="*/ 835025 w 1831975"/>
                <a:gd name="connsiteY4" fmla="*/ 0 h 1625600"/>
                <a:gd name="connsiteX5" fmla="*/ 0 w 1831975"/>
                <a:gd name="connsiteY5" fmla="*/ 419100 h 1625600"/>
                <a:gd name="connsiteX6" fmla="*/ 0 w 1831975"/>
                <a:gd name="connsiteY6" fmla="*/ 1625600 h 162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31975" h="1625600">
                  <a:moveTo>
                    <a:pt x="0" y="1625600"/>
                  </a:moveTo>
                  <a:lnTo>
                    <a:pt x="1003300" y="1625600"/>
                  </a:lnTo>
                  <a:lnTo>
                    <a:pt x="1831975" y="1196975"/>
                  </a:lnTo>
                  <a:lnTo>
                    <a:pt x="1831975" y="0"/>
                  </a:lnTo>
                  <a:lnTo>
                    <a:pt x="835025" y="0"/>
                  </a:lnTo>
                  <a:lnTo>
                    <a:pt x="0" y="419100"/>
                  </a:lnTo>
                  <a:lnTo>
                    <a:pt x="0" y="1625600"/>
                  </a:lnTo>
                  <a:close/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20" name="手繪多邊形: 圖案 19">
              <a:extLst>
                <a:ext uri="{FF2B5EF4-FFF2-40B4-BE49-F238E27FC236}">
                  <a16:creationId xmlns:a16="http://schemas.microsoft.com/office/drawing/2014/main" xmlns="" id="{A30F764F-3D90-4704-5692-AE781CC2220D}"/>
                </a:ext>
              </a:extLst>
            </p:cNvPr>
            <p:cNvSpPr/>
            <p:nvPr/>
          </p:nvSpPr>
          <p:spPr bwMode="auto">
            <a:xfrm>
              <a:off x="5816600" y="1492250"/>
              <a:ext cx="1006475" cy="1206500"/>
            </a:xfrm>
            <a:custGeom>
              <a:avLst/>
              <a:gdLst>
                <a:gd name="connsiteX0" fmla="*/ 0 w 1006475"/>
                <a:gd name="connsiteY0" fmla="*/ 0 h 1206500"/>
                <a:gd name="connsiteX1" fmla="*/ 1006475 w 1006475"/>
                <a:gd name="connsiteY1" fmla="*/ 0 h 1206500"/>
                <a:gd name="connsiteX2" fmla="*/ 1006475 w 1006475"/>
                <a:gd name="connsiteY2" fmla="*/ 1206500 h 1206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6475" h="1206500">
                  <a:moveTo>
                    <a:pt x="0" y="0"/>
                  </a:moveTo>
                  <a:lnTo>
                    <a:pt x="1006475" y="0"/>
                  </a:lnTo>
                  <a:lnTo>
                    <a:pt x="1006475" y="120650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2" name="直線接點 21">
              <a:extLst>
                <a:ext uri="{FF2B5EF4-FFF2-40B4-BE49-F238E27FC236}">
                  <a16:creationId xmlns:a16="http://schemas.microsoft.com/office/drawing/2014/main" xmlns="" id="{C1FFCB4A-A4CF-5B97-6E11-A34EB9D42C35}"/>
                </a:ext>
              </a:extLst>
            </p:cNvPr>
            <p:cNvCxnSpPr>
              <a:stCxn id="20" idx="1"/>
              <a:endCxn id="19" idx="3"/>
            </p:cNvCxnSpPr>
            <p:nvPr/>
          </p:nvCxnSpPr>
          <p:spPr bwMode="auto">
            <a:xfrm flipV="1">
              <a:off x="6823075" y="1073150"/>
              <a:ext cx="828675" cy="41910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28" name="直線接點 27">
              <a:extLst>
                <a:ext uri="{FF2B5EF4-FFF2-40B4-BE49-F238E27FC236}">
                  <a16:creationId xmlns:a16="http://schemas.microsoft.com/office/drawing/2014/main" xmlns="" id="{409C9081-383B-4FBC-E14A-DD6E15A3F8CC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654800" y="1076325"/>
              <a:ext cx="0" cy="40680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xmlns="" id="{CED1730A-F5B4-493D-C47A-18A8AEAF21E8}"/>
              </a:ext>
            </a:extLst>
          </p:cNvPr>
          <p:cNvCxnSpPr/>
          <p:nvPr/>
        </p:nvCxnSpPr>
        <p:spPr bwMode="auto">
          <a:xfrm>
            <a:off x="5744265" y="1892522"/>
            <a:ext cx="0" cy="946800"/>
          </a:xfrm>
          <a:prstGeom prst="straightConnector1">
            <a:avLst/>
          </a:prstGeom>
          <a:noFill/>
          <a:ln w="12700" algn="ctr">
            <a:solidFill>
              <a:srgbClr val="FF6600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9D85165A-FB68-8FED-9419-FB74CD4C3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4536" y="2173857"/>
            <a:ext cx="172923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000" b="0" dirty="0">
                <a:solidFill>
                  <a:srgbClr val="FF6600"/>
                </a:solidFill>
                <a:ea typeface="標楷體" panose="03000509000000000000" pitchFamily="65" charset="-120"/>
              </a:rPr>
              <a:t>(12</a:t>
            </a:r>
            <a:r>
              <a:rPr lang="en-US" altLang="zh-CN" sz="2000" b="0" dirty="0">
                <a:solidFill>
                  <a:srgbClr val="FF66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000" b="0" dirty="0">
                <a:solidFill>
                  <a:srgbClr val="FF6600"/>
                </a:solidFill>
                <a:ea typeface="標楷體" panose="03000509000000000000" pitchFamily="65" charset="-120"/>
              </a:rPr>
              <a:t>80%)cm</a:t>
            </a:r>
            <a:endParaRPr lang="zh-CN" altLang="en-US" sz="2000" b="0" baseline="30000" dirty="0">
              <a:solidFill>
                <a:srgbClr val="FF6600"/>
              </a:solidFill>
              <a:ea typeface="標楷體" panose="03000509000000000000" pitchFamily="65" charset="-120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EA03152D-3A9A-0C5B-DAA7-0E7005DF3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956" y="2813497"/>
            <a:ext cx="319059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兩滿壺茶的體積是</a:t>
            </a:r>
            <a:endParaRPr lang="zh-CN" altLang="en-US" sz="2400" b="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B804BBA6-2685-FC97-5146-B51EA7918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6410" y="3241998"/>
            <a:ext cx="319059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15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80%</a:t>
            </a:r>
            <a:endParaRPr lang="zh-CN" altLang="en-US" sz="2400" b="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xmlns="" id="{C017A384-E9DB-68A0-2663-E58A000C3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956" y="3670499"/>
            <a:ext cx="204089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1440(cm</a:t>
            </a:r>
            <a:r>
              <a:rPr lang="en-US" altLang="zh-CN" sz="2400" b="0" baseline="3000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zh-CN" altLang="en-US" sz="2400" b="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0" name="Rectangle 4">
            <a:extLst>
              <a:ext uri="{FF2B5EF4-FFF2-40B4-BE49-F238E27FC236}">
                <a16:creationId xmlns:a16="http://schemas.microsoft.com/office/drawing/2014/main" xmlns="" id="{50FF4E73-54F2-754B-2B19-5621230BC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956" y="4152267"/>
            <a:ext cx="231551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茶壺的容量是</a:t>
            </a:r>
            <a:endParaRPr lang="zh-CN" altLang="en-US" sz="2400" b="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:a16="http://schemas.microsoft.com/office/drawing/2014/main" xmlns="" id="{69FF4928-0AF9-6054-8BB3-293D704D1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956" y="5009270"/>
            <a:ext cx="204089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720(mL)</a:t>
            </a:r>
            <a:endParaRPr lang="zh-CN" altLang="en-US" sz="2400" b="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xmlns="" id="{641FBD4D-7CF3-2E86-ED12-30AF9D3F35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6410" y="4580768"/>
            <a:ext cx="159848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1440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endParaRPr lang="zh-CN" altLang="en-US" sz="2400" b="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44" name="直線接點 43">
            <a:extLst>
              <a:ext uri="{FF2B5EF4-FFF2-40B4-BE49-F238E27FC236}">
                <a16:creationId xmlns:a16="http://schemas.microsoft.com/office/drawing/2014/main" xmlns="" id="{E10F4D0B-5952-7019-903E-D03DBD587076}"/>
              </a:ext>
            </a:extLst>
          </p:cNvPr>
          <p:cNvCxnSpPr/>
          <p:nvPr/>
        </p:nvCxnSpPr>
        <p:spPr bwMode="auto">
          <a:xfrm>
            <a:off x="6041022" y="3140977"/>
            <a:ext cx="604746" cy="0"/>
          </a:xfrm>
          <a:prstGeom prst="line">
            <a:avLst/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45" name="直線接點 44">
            <a:extLst>
              <a:ext uri="{FF2B5EF4-FFF2-40B4-BE49-F238E27FC236}">
                <a16:creationId xmlns:a16="http://schemas.microsoft.com/office/drawing/2014/main" xmlns="" id="{3AC1C73F-B865-C4DA-0F3C-8FBAB163460D}"/>
              </a:ext>
            </a:extLst>
          </p:cNvPr>
          <p:cNvCxnSpPr/>
          <p:nvPr/>
        </p:nvCxnSpPr>
        <p:spPr bwMode="auto">
          <a:xfrm>
            <a:off x="7255168" y="2897994"/>
            <a:ext cx="604746" cy="0"/>
          </a:xfrm>
          <a:prstGeom prst="line">
            <a:avLst/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46" name="直線接點 45">
            <a:extLst>
              <a:ext uri="{FF2B5EF4-FFF2-40B4-BE49-F238E27FC236}">
                <a16:creationId xmlns:a16="http://schemas.microsoft.com/office/drawing/2014/main" xmlns="" id="{B6D7B436-2CF2-3730-0AEC-5D4C112ED05D}"/>
              </a:ext>
            </a:extLst>
          </p:cNvPr>
          <p:cNvCxnSpPr/>
          <p:nvPr/>
        </p:nvCxnSpPr>
        <p:spPr bwMode="auto">
          <a:xfrm>
            <a:off x="4234117" y="2538455"/>
            <a:ext cx="1476000" cy="0"/>
          </a:xfrm>
          <a:prstGeom prst="line">
            <a:avLst/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36085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3" grpId="0" animBg="1"/>
      <p:bldP spid="13" grpId="1" animBg="1"/>
      <p:bldP spid="25" grpId="0"/>
      <p:bldP spid="34" grpId="0" build="allAtOnce"/>
      <p:bldP spid="35" grpId="0"/>
      <p:bldP spid="35" grpId="1"/>
      <p:bldP spid="36" grpId="0"/>
      <p:bldP spid="36" grpId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4">
            <a:extLst>
              <a:ext uri="{FF2B5EF4-FFF2-40B4-BE49-F238E27FC236}">
                <a16:creationId xmlns:a16="http://schemas.microsoft.com/office/drawing/2014/main" xmlns="" id="{D6C11CCC-34BB-F9D5-18EF-D47CD732D9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504" y="1436368"/>
            <a:ext cx="125173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14</a:t>
            </a:r>
            <a:r>
              <a:rPr lang="zh-CN" altLang="en-US" b="0" dirty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3</a:t>
            </a:r>
            <a:r>
              <a:rPr lang="zh-CN" altLang="en-US" b="0" dirty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3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30" name="矩形 129">
            <a:extLst>
              <a:ext uri="{FF2B5EF4-FFF2-40B4-BE49-F238E27FC236}">
                <a16:creationId xmlns:a16="http://schemas.microsoft.com/office/drawing/2014/main" xmlns="" id="{87A750B7-440E-78E8-36F5-6DE215A1B07E}"/>
              </a:ext>
            </a:extLst>
          </p:cNvPr>
          <p:cNvSpPr/>
          <p:nvPr/>
        </p:nvSpPr>
        <p:spPr bwMode="auto">
          <a:xfrm>
            <a:off x="7099300" y="1379842"/>
            <a:ext cx="576000" cy="216000"/>
          </a:xfrm>
          <a:prstGeom prst="rect">
            <a:avLst/>
          </a:prstGeom>
          <a:solidFill>
            <a:srgbClr val="FFCC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9" name="矩形 128">
            <a:extLst>
              <a:ext uri="{FF2B5EF4-FFF2-40B4-BE49-F238E27FC236}">
                <a16:creationId xmlns:a16="http://schemas.microsoft.com/office/drawing/2014/main" xmlns="" id="{152679AD-8C35-2985-238D-CF26B06CB03E}"/>
              </a:ext>
            </a:extLst>
          </p:cNvPr>
          <p:cNvSpPr/>
          <p:nvPr/>
        </p:nvSpPr>
        <p:spPr bwMode="auto">
          <a:xfrm>
            <a:off x="5362864" y="1052035"/>
            <a:ext cx="468000" cy="216000"/>
          </a:xfrm>
          <a:prstGeom prst="rect">
            <a:avLst/>
          </a:prstGeom>
          <a:solidFill>
            <a:srgbClr val="FFCC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8" name="矩形 127">
            <a:extLst>
              <a:ext uri="{FF2B5EF4-FFF2-40B4-BE49-F238E27FC236}">
                <a16:creationId xmlns:a16="http://schemas.microsoft.com/office/drawing/2014/main" xmlns="" id="{2B502632-6F7A-9EEE-E2D0-C5AAE08DE8B5}"/>
              </a:ext>
            </a:extLst>
          </p:cNvPr>
          <p:cNvSpPr/>
          <p:nvPr/>
        </p:nvSpPr>
        <p:spPr bwMode="auto">
          <a:xfrm>
            <a:off x="6040968" y="2082781"/>
            <a:ext cx="576000" cy="216000"/>
          </a:xfrm>
          <a:prstGeom prst="rect">
            <a:avLst/>
          </a:prstGeom>
          <a:solidFill>
            <a:srgbClr val="FFCC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3" name="矩形 122">
            <a:extLst>
              <a:ext uri="{FF2B5EF4-FFF2-40B4-BE49-F238E27FC236}">
                <a16:creationId xmlns:a16="http://schemas.microsoft.com/office/drawing/2014/main" xmlns="" id="{923A54CA-2C71-78BF-FF30-0C006CCC726C}"/>
              </a:ext>
            </a:extLst>
          </p:cNvPr>
          <p:cNvSpPr/>
          <p:nvPr/>
        </p:nvSpPr>
        <p:spPr bwMode="auto">
          <a:xfrm>
            <a:off x="1112475" y="1524777"/>
            <a:ext cx="540000" cy="21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2" name="矩形 121">
            <a:extLst>
              <a:ext uri="{FF2B5EF4-FFF2-40B4-BE49-F238E27FC236}">
                <a16:creationId xmlns:a16="http://schemas.microsoft.com/office/drawing/2014/main" xmlns="" id="{59AC611C-DB90-ABF4-ECD6-4A2986928EA6}"/>
              </a:ext>
            </a:extLst>
          </p:cNvPr>
          <p:cNvSpPr/>
          <p:nvPr/>
        </p:nvSpPr>
        <p:spPr bwMode="auto">
          <a:xfrm>
            <a:off x="1922698" y="2160441"/>
            <a:ext cx="576000" cy="21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1" name="矩形 120">
            <a:extLst>
              <a:ext uri="{FF2B5EF4-FFF2-40B4-BE49-F238E27FC236}">
                <a16:creationId xmlns:a16="http://schemas.microsoft.com/office/drawing/2014/main" xmlns="" id="{F306CF29-5D1B-B712-3725-6DB6278FE09D}"/>
              </a:ext>
            </a:extLst>
          </p:cNvPr>
          <p:cNvSpPr/>
          <p:nvPr/>
        </p:nvSpPr>
        <p:spPr bwMode="auto">
          <a:xfrm>
            <a:off x="2359128" y="1102005"/>
            <a:ext cx="432000" cy="21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xmlns="" id="{B6F75EF6-FE22-950F-7D77-7737192FDCB6}"/>
              </a:ext>
            </a:extLst>
          </p:cNvPr>
          <p:cNvGrpSpPr/>
          <p:nvPr/>
        </p:nvGrpSpPr>
        <p:grpSpPr>
          <a:xfrm>
            <a:off x="737720" y="4131159"/>
            <a:ext cx="7407564" cy="1061467"/>
            <a:chOff x="737720" y="4096869"/>
            <a:chExt cx="7407564" cy="1061467"/>
          </a:xfrm>
        </p:grpSpPr>
        <p:sp>
          <p:nvSpPr>
            <p:cNvPr id="2" name="Oval 2">
              <a:extLst>
                <a:ext uri="{FF2B5EF4-FFF2-40B4-BE49-F238E27FC236}">
                  <a16:creationId xmlns:a16="http://schemas.microsoft.com/office/drawing/2014/main" xmlns="" id="{649EC382-75B0-A1DD-46ED-ADB24E020C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9021" y="4582074"/>
              <a:ext cx="576263" cy="576262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ABF8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E36C0A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xmlns="" id="{3EAF169A-80D2-E6BE-D127-6AA0FD80D9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7720" y="4096869"/>
              <a:ext cx="6572688" cy="1031051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en-US" altLang="zh-CN" sz="2800" b="0" dirty="0">
                  <a:ea typeface="標楷體" panose="03000509000000000000" pitchFamily="65" charset="-120"/>
                </a:rPr>
                <a:t>A. 288cm</a:t>
              </a:r>
              <a:r>
                <a:rPr lang="en-US" altLang="zh-CN" sz="2800" b="0" baseline="30000" dirty="0">
                  <a:ea typeface="標楷體" panose="03000509000000000000" pitchFamily="65" charset="-120"/>
                </a:rPr>
                <a:t>3</a:t>
              </a:r>
              <a:r>
                <a:rPr lang="en-US" altLang="zh-CN" sz="2800" b="0" dirty="0">
                  <a:ea typeface="標楷體" panose="03000509000000000000" pitchFamily="65" charset="-120"/>
                </a:rPr>
                <a:t> 			B. 640cm</a:t>
              </a:r>
              <a:r>
                <a:rPr lang="en-US" altLang="zh-CN" sz="2800" b="0" baseline="30000" dirty="0">
                  <a:ea typeface="標楷體" panose="03000509000000000000" pitchFamily="65" charset="-120"/>
                </a:rPr>
                <a:t>3</a:t>
              </a:r>
            </a:p>
            <a:p>
              <a:pPr>
                <a:spcAft>
                  <a:spcPts val="600"/>
                </a:spcAft>
              </a:pPr>
              <a:r>
                <a:rPr lang="en-US" altLang="zh-CN" sz="2800" b="0" dirty="0">
                  <a:ea typeface="標楷體" panose="03000509000000000000" pitchFamily="65" charset="-120"/>
                </a:rPr>
                <a:t>C. 840cm</a:t>
              </a:r>
              <a:r>
                <a:rPr lang="en-US" altLang="zh-CN" sz="2800" b="0" baseline="30000" dirty="0">
                  <a:ea typeface="標楷體" panose="03000509000000000000" pitchFamily="65" charset="-120"/>
                </a:rPr>
                <a:t>3</a:t>
              </a:r>
              <a:r>
                <a:rPr lang="en-US" altLang="zh-CN" sz="2800" b="0" dirty="0">
                  <a:ea typeface="標楷體" panose="03000509000000000000" pitchFamily="65" charset="-120"/>
                </a:rPr>
                <a:t> 			D. 912cm</a:t>
              </a:r>
              <a:r>
                <a:rPr lang="en-US" altLang="zh-CN" sz="2800" b="0" baseline="30000" dirty="0">
                  <a:ea typeface="標楷體" panose="03000509000000000000" pitchFamily="65" charset="-120"/>
                </a:rPr>
                <a:t>3</a:t>
              </a:r>
              <a:endParaRPr lang="zh-CN" altLang="en-US" sz="2800" b="0" baseline="30000" dirty="0">
                <a:ea typeface="標楷體" panose="03000509000000000000" pitchFamily="65" charset="-120"/>
              </a:endParaRPr>
            </a:p>
          </p:txBody>
        </p:sp>
      </p:grpSp>
      <p:sp>
        <p:nvSpPr>
          <p:cNvPr id="3" name="Text Box 54">
            <a:extLst>
              <a:ext uri="{FF2B5EF4-FFF2-40B4-BE49-F238E27FC236}">
                <a16:creationId xmlns:a16="http://schemas.microsoft.com/office/drawing/2014/main" xmlns="" id="{509FAFDD-C4F5-B878-2BFD-A1E236F7D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2166" y="4645931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D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7" name="圆角矩形 7">
            <a:extLst>
              <a:ext uri="{FF2B5EF4-FFF2-40B4-BE49-F238E27FC236}">
                <a16:creationId xmlns:a16="http://schemas.microsoft.com/office/drawing/2014/main" xmlns="" id="{B2363362-C6A5-D861-1DBA-35CB3A9A9699}"/>
              </a:ext>
            </a:extLst>
          </p:cNvPr>
          <p:cNvSpPr/>
          <p:nvPr/>
        </p:nvSpPr>
        <p:spPr>
          <a:xfrm>
            <a:off x="1611822" y="3746514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(2018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xmlns="" id="{5C4EC77C-D023-2576-4DB3-B8EDC8748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7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EAA98222-8DF3-5FF6-73CC-96A62FD2F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2730994"/>
            <a:ext cx="7910787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把圖一的摺紙圖樣摺成小長方體後，剛好可以和圖二的立體組成一個大長方體。圖二的體積是多少？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78" name="群組 77">
            <a:extLst>
              <a:ext uri="{FF2B5EF4-FFF2-40B4-BE49-F238E27FC236}">
                <a16:creationId xmlns:a16="http://schemas.microsoft.com/office/drawing/2014/main" xmlns="" id="{B14D23D0-73EF-6540-2EC6-9A3F51CA96B7}"/>
              </a:ext>
            </a:extLst>
          </p:cNvPr>
          <p:cNvGrpSpPr/>
          <p:nvPr/>
        </p:nvGrpSpPr>
        <p:grpSpPr>
          <a:xfrm>
            <a:off x="1007463" y="1024659"/>
            <a:ext cx="3285648" cy="1427600"/>
            <a:chOff x="601063" y="713509"/>
            <a:chExt cx="3285648" cy="1427600"/>
          </a:xfrm>
        </p:grpSpPr>
        <p:grpSp>
          <p:nvGrpSpPr>
            <p:cNvPr id="29" name="群組 28">
              <a:extLst>
                <a:ext uri="{FF2B5EF4-FFF2-40B4-BE49-F238E27FC236}">
                  <a16:creationId xmlns:a16="http://schemas.microsoft.com/office/drawing/2014/main" xmlns="" id="{1AFE7E56-CDEA-A42D-A664-04BB796671DE}"/>
                </a:ext>
              </a:extLst>
            </p:cNvPr>
            <p:cNvGrpSpPr/>
            <p:nvPr/>
          </p:nvGrpSpPr>
          <p:grpSpPr>
            <a:xfrm>
              <a:off x="1362607" y="808235"/>
              <a:ext cx="2524104" cy="1009650"/>
              <a:chOff x="1362607" y="808235"/>
              <a:chExt cx="2524104" cy="1009650"/>
            </a:xfrm>
          </p:grpSpPr>
          <p:sp>
            <p:nvSpPr>
              <p:cNvPr id="18" name="手繪多邊形: 圖案 17">
                <a:extLst>
                  <a:ext uri="{FF2B5EF4-FFF2-40B4-BE49-F238E27FC236}">
                    <a16:creationId xmlns:a16="http://schemas.microsoft.com/office/drawing/2014/main" xmlns="" id="{C5B36E92-1A17-D60E-F8EF-08D3CF78DF73}"/>
                  </a:ext>
                </a:extLst>
              </p:cNvPr>
              <p:cNvSpPr/>
              <p:nvPr/>
            </p:nvSpPr>
            <p:spPr bwMode="auto">
              <a:xfrm>
                <a:off x="1367349" y="808235"/>
                <a:ext cx="2519362" cy="1009650"/>
              </a:xfrm>
              <a:custGeom>
                <a:avLst/>
                <a:gdLst>
                  <a:gd name="connsiteX0" fmla="*/ 0 w 2519362"/>
                  <a:gd name="connsiteY0" fmla="*/ 1004888 h 1009650"/>
                  <a:gd name="connsiteX1" fmla="*/ 0 w 2519362"/>
                  <a:gd name="connsiteY1" fmla="*/ 219075 h 1009650"/>
                  <a:gd name="connsiteX2" fmla="*/ 1085850 w 2519362"/>
                  <a:gd name="connsiteY2" fmla="*/ 219075 h 1009650"/>
                  <a:gd name="connsiteX3" fmla="*/ 1085850 w 2519362"/>
                  <a:gd name="connsiteY3" fmla="*/ 0 h 1009650"/>
                  <a:gd name="connsiteX4" fmla="*/ 2519362 w 2519362"/>
                  <a:gd name="connsiteY4" fmla="*/ 0 h 1009650"/>
                  <a:gd name="connsiteX5" fmla="*/ 2519362 w 2519362"/>
                  <a:gd name="connsiteY5" fmla="*/ 214313 h 1009650"/>
                  <a:gd name="connsiteX6" fmla="*/ 1947862 w 2519362"/>
                  <a:gd name="connsiteY6" fmla="*/ 214313 h 1009650"/>
                  <a:gd name="connsiteX7" fmla="*/ 1947862 w 2519362"/>
                  <a:gd name="connsiteY7" fmla="*/ 790575 h 1009650"/>
                  <a:gd name="connsiteX8" fmla="*/ 862012 w 2519362"/>
                  <a:gd name="connsiteY8" fmla="*/ 790575 h 1009650"/>
                  <a:gd name="connsiteX9" fmla="*/ 862012 w 2519362"/>
                  <a:gd name="connsiteY9" fmla="*/ 1009650 h 1009650"/>
                  <a:gd name="connsiteX10" fmla="*/ 0 w 2519362"/>
                  <a:gd name="connsiteY10" fmla="*/ 1004888 h 1009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519362" h="1009650">
                    <a:moveTo>
                      <a:pt x="0" y="1004888"/>
                    </a:moveTo>
                    <a:lnTo>
                      <a:pt x="0" y="219075"/>
                    </a:lnTo>
                    <a:lnTo>
                      <a:pt x="1085850" y="219075"/>
                    </a:lnTo>
                    <a:lnTo>
                      <a:pt x="1085850" y="0"/>
                    </a:lnTo>
                    <a:lnTo>
                      <a:pt x="2519362" y="0"/>
                    </a:lnTo>
                    <a:lnTo>
                      <a:pt x="2519362" y="214313"/>
                    </a:lnTo>
                    <a:lnTo>
                      <a:pt x="1947862" y="214313"/>
                    </a:lnTo>
                    <a:lnTo>
                      <a:pt x="1947862" y="790575"/>
                    </a:lnTo>
                    <a:lnTo>
                      <a:pt x="862012" y="790575"/>
                    </a:lnTo>
                    <a:lnTo>
                      <a:pt x="862012" y="1009650"/>
                    </a:lnTo>
                    <a:lnTo>
                      <a:pt x="0" y="1004888"/>
                    </a:lnTo>
                    <a:close/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cxnSp>
            <p:nvCxnSpPr>
              <p:cNvPr id="20" name="直線接點 19">
                <a:extLst>
                  <a:ext uri="{FF2B5EF4-FFF2-40B4-BE49-F238E27FC236}">
                    <a16:creationId xmlns:a16="http://schemas.microsoft.com/office/drawing/2014/main" xmlns="" id="{D7C993E3-76B0-C7F4-ACCB-74BFA3E9D78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 flipV="1">
                <a:off x="1362607" y="1600917"/>
                <a:ext cx="866754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22" name="直線接點 21">
                <a:extLst>
                  <a:ext uri="{FF2B5EF4-FFF2-40B4-BE49-F238E27FC236}">
                    <a16:creationId xmlns:a16="http://schemas.microsoft.com/office/drawing/2014/main" xmlns="" id="{9ACC9BD1-E1D4-1CC2-C7E0-102978908141}"/>
                  </a:ext>
                </a:extLst>
              </p:cNvPr>
              <p:cNvCxnSpPr>
                <a:stCxn id="18" idx="8"/>
              </p:cNvCxnSpPr>
              <p:nvPr/>
            </p:nvCxnSpPr>
            <p:spPr bwMode="auto">
              <a:xfrm flipV="1">
                <a:off x="2229361" y="1028700"/>
                <a:ext cx="0" cy="57011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24" name="直線接點 23">
                <a:extLst>
                  <a:ext uri="{FF2B5EF4-FFF2-40B4-BE49-F238E27FC236}">
                    <a16:creationId xmlns:a16="http://schemas.microsoft.com/office/drawing/2014/main" xmlns="" id="{216A5CE0-2AD1-985B-9AE1-D62EF3487F8E}"/>
                  </a:ext>
                </a:extLst>
              </p:cNvPr>
              <p:cNvCxnSpPr>
                <a:stCxn id="18" idx="2"/>
              </p:cNvCxnSpPr>
              <p:nvPr/>
            </p:nvCxnSpPr>
            <p:spPr bwMode="auto">
              <a:xfrm>
                <a:off x="2453199" y="1027310"/>
                <a:ext cx="0" cy="573607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26" name="直線接點 25">
                <a:extLst>
                  <a:ext uri="{FF2B5EF4-FFF2-40B4-BE49-F238E27FC236}">
                    <a16:creationId xmlns:a16="http://schemas.microsoft.com/office/drawing/2014/main" xmlns="" id="{D4516AF1-44BB-E169-DEBF-A2F6097761A3}"/>
                  </a:ext>
                </a:extLst>
              </p:cNvPr>
              <p:cNvCxnSpPr>
                <a:stCxn id="18" idx="6"/>
                <a:endCxn id="18" idx="2"/>
              </p:cNvCxnSpPr>
              <p:nvPr/>
            </p:nvCxnSpPr>
            <p:spPr bwMode="auto">
              <a:xfrm flipH="1">
                <a:off x="2453199" y="1022548"/>
                <a:ext cx="862012" cy="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28" name="直線接點 27">
                <a:extLst>
                  <a:ext uri="{FF2B5EF4-FFF2-40B4-BE49-F238E27FC236}">
                    <a16:creationId xmlns:a16="http://schemas.microsoft.com/office/drawing/2014/main" xmlns="" id="{C8B60771-19FF-9E55-3061-B5A6637CF3EF}"/>
                  </a:ext>
                </a:extLst>
              </p:cNvPr>
              <p:cNvCxnSpPr>
                <a:stCxn id="18" idx="6"/>
              </p:cNvCxnSpPr>
              <p:nvPr/>
            </p:nvCxnSpPr>
            <p:spPr bwMode="auto">
              <a:xfrm flipH="1" flipV="1">
                <a:off x="3314700" y="808235"/>
                <a:ext cx="511" cy="214313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</p:cxnSp>
        </p:grpSp>
        <p:cxnSp>
          <p:nvCxnSpPr>
            <p:cNvPr id="31" name="直線單箭頭接點 30">
              <a:extLst>
                <a:ext uri="{FF2B5EF4-FFF2-40B4-BE49-F238E27FC236}">
                  <a16:creationId xmlns:a16="http://schemas.microsoft.com/office/drawing/2014/main" xmlns="" id="{BF9B4879-BF5F-A1DA-E29E-0475446E8877}"/>
                </a:ext>
              </a:extLst>
            </p:cNvPr>
            <p:cNvCxnSpPr/>
            <p:nvPr/>
          </p:nvCxnSpPr>
          <p:spPr bwMode="auto">
            <a:xfrm>
              <a:off x="2412207" y="808235"/>
              <a:ext cx="0" cy="2160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prstDash val="solid"/>
              <a:round/>
              <a:headEnd type="triangle" w="sm" len="sm"/>
              <a:tailEnd type="triangle" w="sm" len="sm"/>
            </a:ln>
          </p:spPr>
        </p:cxnSp>
        <p:cxnSp>
          <p:nvCxnSpPr>
            <p:cNvPr id="32" name="直線單箭頭接點 31">
              <a:extLst>
                <a:ext uri="{FF2B5EF4-FFF2-40B4-BE49-F238E27FC236}">
                  <a16:creationId xmlns:a16="http://schemas.microsoft.com/office/drawing/2014/main" xmlns="" id="{CDD997DB-97D8-2D41-B6ED-EBAD52AB78B3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1322421" y="808235"/>
              <a:ext cx="2382" cy="10080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prstDash val="solid"/>
              <a:round/>
              <a:headEnd type="triangle" w="sm" len="sm"/>
              <a:tailEnd type="triangle" w="sm" len="sm"/>
            </a:ln>
          </p:spPr>
        </p:cxnSp>
        <p:sp>
          <p:nvSpPr>
            <p:cNvPr id="75" name="Rectangle 4">
              <a:extLst>
                <a:ext uri="{FF2B5EF4-FFF2-40B4-BE49-F238E27FC236}">
                  <a16:creationId xmlns:a16="http://schemas.microsoft.com/office/drawing/2014/main" xmlns="" id="{6FE427F3-6D46-03B7-641A-FF44FC4048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9669" y="713509"/>
              <a:ext cx="683752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3cm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76" name="Rectangle 4">
              <a:extLst>
                <a:ext uri="{FF2B5EF4-FFF2-40B4-BE49-F238E27FC236}">
                  <a16:creationId xmlns:a16="http://schemas.microsoft.com/office/drawing/2014/main" xmlns="" id="{3B20C7C3-F2E9-6D8E-3E48-024419133B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063" y="1128058"/>
              <a:ext cx="851869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14cm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77" name="Rectangle 4">
              <a:extLst>
                <a:ext uri="{FF2B5EF4-FFF2-40B4-BE49-F238E27FC236}">
                  <a16:creationId xmlns:a16="http://schemas.microsoft.com/office/drawing/2014/main" xmlns="" id="{A6158FF9-2FE2-9700-59B3-BDD42640A0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2143" y="1771777"/>
              <a:ext cx="814839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12cm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grpSp>
        <p:nvGrpSpPr>
          <p:cNvPr id="82" name="群組 81">
            <a:extLst>
              <a:ext uri="{FF2B5EF4-FFF2-40B4-BE49-F238E27FC236}">
                <a16:creationId xmlns:a16="http://schemas.microsoft.com/office/drawing/2014/main" xmlns="" id="{3897C6E7-7E30-6E22-06A3-9AFAA2D32B94}"/>
              </a:ext>
            </a:extLst>
          </p:cNvPr>
          <p:cNvGrpSpPr/>
          <p:nvPr/>
        </p:nvGrpSpPr>
        <p:grpSpPr>
          <a:xfrm>
            <a:off x="5291420" y="978289"/>
            <a:ext cx="2524601" cy="1404066"/>
            <a:chOff x="6413887" y="1645396"/>
            <a:chExt cx="2524601" cy="1404066"/>
          </a:xfrm>
        </p:grpSpPr>
        <p:grpSp>
          <p:nvGrpSpPr>
            <p:cNvPr id="74" name="群組 73">
              <a:extLst>
                <a:ext uri="{FF2B5EF4-FFF2-40B4-BE49-F238E27FC236}">
                  <a16:creationId xmlns:a16="http://schemas.microsoft.com/office/drawing/2014/main" xmlns="" id="{6AF5C94A-EEF0-019B-C461-13EBD4DC267F}"/>
                </a:ext>
              </a:extLst>
            </p:cNvPr>
            <p:cNvGrpSpPr/>
            <p:nvPr/>
          </p:nvGrpSpPr>
          <p:grpSpPr>
            <a:xfrm>
              <a:off x="6886575" y="1784350"/>
              <a:ext cx="1301750" cy="930275"/>
              <a:chOff x="6886575" y="1784350"/>
              <a:chExt cx="1301750" cy="930275"/>
            </a:xfrm>
          </p:grpSpPr>
          <p:sp>
            <p:nvSpPr>
              <p:cNvPr id="73" name="手繪多邊形: 圖案 72">
                <a:extLst>
                  <a:ext uri="{FF2B5EF4-FFF2-40B4-BE49-F238E27FC236}">
                    <a16:creationId xmlns:a16="http://schemas.microsoft.com/office/drawing/2014/main" xmlns="" id="{24778545-E05B-1EFB-E8FF-BBC9FFC2A725}"/>
                  </a:ext>
                </a:extLst>
              </p:cNvPr>
              <p:cNvSpPr/>
              <p:nvPr/>
            </p:nvSpPr>
            <p:spPr bwMode="auto">
              <a:xfrm>
                <a:off x="7962900" y="1784350"/>
                <a:ext cx="225425" cy="923925"/>
              </a:xfrm>
              <a:custGeom>
                <a:avLst/>
                <a:gdLst>
                  <a:gd name="connsiteX0" fmla="*/ 85725 w 225425"/>
                  <a:gd name="connsiteY0" fmla="*/ 136525 h 923925"/>
                  <a:gd name="connsiteX1" fmla="*/ 225425 w 225425"/>
                  <a:gd name="connsiteY1" fmla="*/ 0 h 923925"/>
                  <a:gd name="connsiteX2" fmla="*/ 225425 w 225425"/>
                  <a:gd name="connsiteY2" fmla="*/ 704850 h 923925"/>
                  <a:gd name="connsiteX3" fmla="*/ 0 w 225425"/>
                  <a:gd name="connsiteY3" fmla="*/ 923925 h 923925"/>
                  <a:gd name="connsiteX4" fmla="*/ 0 w 225425"/>
                  <a:gd name="connsiteY4" fmla="*/ 796925 h 923925"/>
                  <a:gd name="connsiteX5" fmla="*/ 85725 w 225425"/>
                  <a:gd name="connsiteY5" fmla="*/ 708025 h 923925"/>
                  <a:gd name="connsiteX6" fmla="*/ 85725 w 225425"/>
                  <a:gd name="connsiteY6" fmla="*/ 136525 h 923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5425" h="923925">
                    <a:moveTo>
                      <a:pt x="85725" y="136525"/>
                    </a:moveTo>
                    <a:lnTo>
                      <a:pt x="225425" y="0"/>
                    </a:lnTo>
                    <a:lnTo>
                      <a:pt x="225425" y="704850"/>
                    </a:lnTo>
                    <a:lnTo>
                      <a:pt x="0" y="923925"/>
                    </a:lnTo>
                    <a:lnTo>
                      <a:pt x="0" y="796925"/>
                    </a:lnTo>
                    <a:lnTo>
                      <a:pt x="85725" y="708025"/>
                    </a:lnTo>
                    <a:cubicBezTo>
                      <a:pt x="84667" y="517525"/>
                      <a:pt x="83608" y="327025"/>
                      <a:pt x="85725" y="136525"/>
                    </a:cubicBezTo>
                    <a:close/>
                  </a:path>
                </a:pathLst>
              </a:custGeom>
              <a:solidFill>
                <a:schemeClr val="bg2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grpSp>
            <p:nvGrpSpPr>
              <p:cNvPr id="72" name="群組 71">
                <a:extLst>
                  <a:ext uri="{FF2B5EF4-FFF2-40B4-BE49-F238E27FC236}">
                    <a16:creationId xmlns:a16="http://schemas.microsoft.com/office/drawing/2014/main" xmlns="" id="{1AEB1046-D6A0-BE90-2C3C-CF615C2FEBCC}"/>
                  </a:ext>
                </a:extLst>
              </p:cNvPr>
              <p:cNvGrpSpPr/>
              <p:nvPr/>
            </p:nvGrpSpPr>
            <p:grpSpPr>
              <a:xfrm>
                <a:off x="6886575" y="1784350"/>
                <a:ext cx="1298575" cy="930275"/>
                <a:chOff x="6886575" y="1784350"/>
                <a:chExt cx="1298575" cy="930275"/>
              </a:xfrm>
            </p:grpSpPr>
            <p:cxnSp>
              <p:nvCxnSpPr>
                <p:cNvPr id="40" name="直線接點 39">
                  <a:extLst>
                    <a:ext uri="{FF2B5EF4-FFF2-40B4-BE49-F238E27FC236}">
                      <a16:creationId xmlns:a16="http://schemas.microsoft.com/office/drawing/2014/main" xmlns="" id="{D6F9495B-D492-B756-D8F3-1A63AD671115}"/>
                    </a:ext>
                  </a:extLst>
                </p:cNvPr>
                <p:cNvCxnSpPr/>
                <p:nvPr/>
              </p:nvCxnSpPr>
              <p:spPr bwMode="auto">
                <a:xfrm flipH="1">
                  <a:off x="7103268" y="2583031"/>
                  <a:ext cx="864000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41" name="直線接點 40">
                  <a:extLst>
                    <a:ext uri="{FF2B5EF4-FFF2-40B4-BE49-F238E27FC236}">
                      <a16:creationId xmlns:a16="http://schemas.microsoft.com/office/drawing/2014/main" xmlns="" id="{46DE8476-D890-1960-4D1D-5651744DB1F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8047043" y="1926071"/>
                  <a:ext cx="0" cy="57600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43" name="直線接點 42">
                  <a:extLst>
                    <a:ext uri="{FF2B5EF4-FFF2-40B4-BE49-F238E27FC236}">
                      <a16:creationId xmlns:a16="http://schemas.microsoft.com/office/drawing/2014/main" xmlns="" id="{7BFBC08E-9A61-59E3-BBDE-270BA8CCD07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192169" y="1926071"/>
                  <a:ext cx="0" cy="57600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44" name="直線接點 43">
                  <a:extLst>
                    <a:ext uri="{FF2B5EF4-FFF2-40B4-BE49-F238E27FC236}">
                      <a16:creationId xmlns:a16="http://schemas.microsoft.com/office/drawing/2014/main" xmlns="" id="{127FC6E8-A855-C8CB-A341-4665B663C6E7}"/>
                    </a:ext>
                  </a:extLst>
                </p:cNvPr>
                <p:cNvCxnSpPr/>
                <p:nvPr/>
              </p:nvCxnSpPr>
              <p:spPr bwMode="auto">
                <a:xfrm flipH="1">
                  <a:off x="7185424" y="1921479"/>
                  <a:ext cx="864000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46" name="直線接點 45">
                  <a:extLst>
                    <a:ext uri="{FF2B5EF4-FFF2-40B4-BE49-F238E27FC236}">
                      <a16:creationId xmlns:a16="http://schemas.microsoft.com/office/drawing/2014/main" xmlns="" id="{F88E0D9A-552E-2237-7C8F-CBC65FF9116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>
                  <a:off x="7965281" y="2499691"/>
                  <a:ext cx="81661" cy="81584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48" name="直線接點 47">
                  <a:extLst>
                    <a:ext uri="{FF2B5EF4-FFF2-40B4-BE49-F238E27FC236}">
                      <a16:creationId xmlns:a16="http://schemas.microsoft.com/office/drawing/2014/main" xmlns="" id="{C1C927F4-1BFE-F983-E3D2-3898F411C6B3}"/>
                    </a:ext>
                  </a:extLst>
                </p:cNvPr>
                <p:cNvCxnSpPr/>
                <p:nvPr/>
              </p:nvCxnSpPr>
              <p:spPr bwMode="auto">
                <a:xfrm flipH="1">
                  <a:off x="7185424" y="2499690"/>
                  <a:ext cx="864000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52" name="直線接點 51">
                  <a:extLst>
                    <a:ext uri="{FF2B5EF4-FFF2-40B4-BE49-F238E27FC236}">
                      <a16:creationId xmlns:a16="http://schemas.microsoft.com/office/drawing/2014/main" xmlns="" id="{0082F0BE-01CE-E7EC-8060-4E37F8FB118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>
                  <a:off x="7107038" y="2499691"/>
                  <a:ext cx="88205" cy="78577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sp>
              <p:nvSpPr>
                <p:cNvPr id="57" name="手繪多邊形: 圖案 56">
                  <a:extLst>
                    <a:ext uri="{FF2B5EF4-FFF2-40B4-BE49-F238E27FC236}">
                      <a16:creationId xmlns:a16="http://schemas.microsoft.com/office/drawing/2014/main" xmlns="" id="{49AC96EB-828C-EE42-35B7-F34F0386053F}"/>
                    </a:ext>
                  </a:extLst>
                </p:cNvPr>
                <p:cNvSpPr/>
                <p:nvPr/>
              </p:nvSpPr>
              <p:spPr bwMode="auto">
                <a:xfrm>
                  <a:off x="6886575" y="1784350"/>
                  <a:ext cx="1298575" cy="930275"/>
                </a:xfrm>
                <a:custGeom>
                  <a:avLst/>
                  <a:gdLst>
                    <a:gd name="connsiteX0" fmla="*/ 0 w 1298575"/>
                    <a:gd name="connsiteY0" fmla="*/ 219075 h 930275"/>
                    <a:gd name="connsiteX1" fmla="*/ 219075 w 1298575"/>
                    <a:gd name="connsiteY1" fmla="*/ 0 h 930275"/>
                    <a:gd name="connsiteX2" fmla="*/ 1298575 w 1298575"/>
                    <a:gd name="connsiteY2" fmla="*/ 0 h 930275"/>
                    <a:gd name="connsiteX3" fmla="*/ 1298575 w 1298575"/>
                    <a:gd name="connsiteY3" fmla="*/ 711200 h 930275"/>
                    <a:gd name="connsiteX4" fmla="*/ 1079500 w 1298575"/>
                    <a:gd name="connsiteY4" fmla="*/ 930275 h 930275"/>
                    <a:gd name="connsiteX5" fmla="*/ 3175 w 1298575"/>
                    <a:gd name="connsiteY5" fmla="*/ 930275 h 930275"/>
                    <a:gd name="connsiteX6" fmla="*/ 0 w 1298575"/>
                    <a:gd name="connsiteY6" fmla="*/ 219075 h 9302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298575" h="930275">
                      <a:moveTo>
                        <a:pt x="0" y="219075"/>
                      </a:moveTo>
                      <a:lnTo>
                        <a:pt x="219075" y="0"/>
                      </a:lnTo>
                      <a:lnTo>
                        <a:pt x="1298575" y="0"/>
                      </a:lnTo>
                      <a:lnTo>
                        <a:pt x="1298575" y="711200"/>
                      </a:lnTo>
                      <a:lnTo>
                        <a:pt x="1079500" y="930275"/>
                      </a:lnTo>
                      <a:lnTo>
                        <a:pt x="3175" y="930275"/>
                      </a:lnTo>
                      <a:cubicBezTo>
                        <a:pt x="2117" y="693208"/>
                        <a:pt x="1058" y="456142"/>
                        <a:pt x="0" y="219075"/>
                      </a:cubicBezTo>
                      <a:close/>
                    </a:path>
                  </a:pathLst>
                </a:cu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60" name="手繪多邊形: 圖案 59">
                  <a:extLst>
                    <a:ext uri="{FF2B5EF4-FFF2-40B4-BE49-F238E27FC236}">
                      <a16:creationId xmlns:a16="http://schemas.microsoft.com/office/drawing/2014/main" xmlns="" id="{66E8E9C4-F847-4057-511B-D5F3CCA6AAF7}"/>
                    </a:ext>
                  </a:extLst>
                </p:cNvPr>
                <p:cNvSpPr/>
                <p:nvPr/>
              </p:nvSpPr>
              <p:spPr bwMode="auto">
                <a:xfrm>
                  <a:off x="7962900" y="2578100"/>
                  <a:ext cx="0" cy="133350"/>
                </a:xfrm>
                <a:custGeom>
                  <a:avLst/>
                  <a:gdLst>
                    <a:gd name="connsiteX0" fmla="*/ 0 w 0"/>
                    <a:gd name="connsiteY0" fmla="*/ 133350 h 133350"/>
                    <a:gd name="connsiteX1" fmla="*/ 0 w 0"/>
                    <a:gd name="connsiteY1" fmla="*/ 0 h 1333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h="133350">
                      <a:moveTo>
                        <a:pt x="0" y="13335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63" name="手繪多邊形: 圖案 62">
                  <a:extLst>
                    <a:ext uri="{FF2B5EF4-FFF2-40B4-BE49-F238E27FC236}">
                      <a16:creationId xmlns:a16="http://schemas.microsoft.com/office/drawing/2014/main" xmlns="" id="{4355477B-2EB5-769A-FBF2-9E84B1F429AC}"/>
                    </a:ext>
                  </a:extLst>
                </p:cNvPr>
                <p:cNvSpPr/>
                <p:nvPr/>
              </p:nvSpPr>
              <p:spPr bwMode="auto">
                <a:xfrm>
                  <a:off x="7105650" y="2007394"/>
                  <a:ext cx="0" cy="578644"/>
                </a:xfrm>
                <a:custGeom>
                  <a:avLst/>
                  <a:gdLst>
                    <a:gd name="connsiteX0" fmla="*/ 0 w 0"/>
                    <a:gd name="connsiteY0" fmla="*/ 0 h 578644"/>
                    <a:gd name="connsiteX1" fmla="*/ 0 w 0"/>
                    <a:gd name="connsiteY1" fmla="*/ 578644 h 5786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h="578644">
                      <a:moveTo>
                        <a:pt x="0" y="0"/>
                      </a:moveTo>
                      <a:lnTo>
                        <a:pt x="0" y="578644"/>
                      </a:lnTo>
                    </a:path>
                  </a:pathLst>
                </a:cu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cxnSp>
              <p:nvCxnSpPr>
                <p:cNvPr id="65" name="直線接點 64">
                  <a:extLst>
                    <a:ext uri="{FF2B5EF4-FFF2-40B4-BE49-F238E27FC236}">
                      <a16:creationId xmlns:a16="http://schemas.microsoft.com/office/drawing/2014/main" xmlns="" id="{F4E62FF9-37CD-CBB8-24D5-4E315F4A530C}"/>
                    </a:ext>
                  </a:extLst>
                </p:cNvPr>
                <p:cNvCxnSpPr>
                  <a:endCxn id="57" idx="2"/>
                </p:cNvCxnSpPr>
                <p:nvPr/>
              </p:nvCxnSpPr>
              <p:spPr bwMode="auto">
                <a:xfrm flipV="1">
                  <a:off x="8046942" y="1784350"/>
                  <a:ext cx="138208" cy="141721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69" name="直線接點 68">
                  <a:extLst>
                    <a:ext uri="{FF2B5EF4-FFF2-40B4-BE49-F238E27FC236}">
                      <a16:creationId xmlns:a16="http://schemas.microsoft.com/office/drawing/2014/main" xmlns="" id="{40BB6022-57A9-40AF-21E1-D2D7B5BC498F}"/>
                    </a:ext>
                  </a:extLst>
                </p:cNvPr>
                <p:cNvCxnSpPr>
                  <a:stCxn id="57" idx="0"/>
                </p:cNvCxnSpPr>
                <p:nvPr/>
              </p:nvCxnSpPr>
              <p:spPr bwMode="auto">
                <a:xfrm>
                  <a:off x="6886575" y="2003425"/>
                  <a:ext cx="216693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71" name="直線接點 70">
                  <a:extLst>
                    <a:ext uri="{FF2B5EF4-FFF2-40B4-BE49-F238E27FC236}">
                      <a16:creationId xmlns:a16="http://schemas.microsoft.com/office/drawing/2014/main" xmlns="" id="{CCF02606-0420-2E6F-50A4-F0E23322B00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102475" y="1916545"/>
                  <a:ext cx="90000" cy="9000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</p:grpSp>
        <p:sp>
          <p:nvSpPr>
            <p:cNvPr id="79" name="Rectangle 4">
              <a:extLst>
                <a:ext uri="{FF2B5EF4-FFF2-40B4-BE49-F238E27FC236}">
                  <a16:creationId xmlns:a16="http://schemas.microsoft.com/office/drawing/2014/main" xmlns="" id="{4CB4C267-03C9-35C8-CBC6-46551360AA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3305" y="2680130"/>
              <a:ext cx="802771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15cm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80" name="Rectangle 4">
              <a:extLst>
                <a:ext uri="{FF2B5EF4-FFF2-40B4-BE49-F238E27FC236}">
                  <a16:creationId xmlns:a16="http://schemas.microsoft.com/office/drawing/2014/main" xmlns="" id="{56D8EE0A-5D4A-29B9-470D-E0B5F5631A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19884" y="1962583"/>
              <a:ext cx="818604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10cm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81" name="Rectangle 4">
              <a:extLst>
                <a:ext uri="{FF2B5EF4-FFF2-40B4-BE49-F238E27FC236}">
                  <a16:creationId xmlns:a16="http://schemas.microsoft.com/office/drawing/2014/main" xmlns="" id="{81760F5E-37C2-3699-5988-956CF16CF3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13887" y="1645396"/>
              <a:ext cx="745806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8cm</a:t>
              </a:r>
              <a:endPara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sp>
        <p:nvSpPr>
          <p:cNvPr id="84" name="Rectangle 4">
            <a:extLst>
              <a:ext uri="{FF2B5EF4-FFF2-40B4-BE49-F238E27FC236}">
                <a16:creationId xmlns:a16="http://schemas.microsoft.com/office/drawing/2014/main" xmlns="" id="{5D061010-9006-FC85-004E-B03B91F731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9348" y="2389077"/>
            <a:ext cx="924191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圖一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xmlns="" id="{29B5DEDC-52DC-96C7-AA07-7906D97EE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4308" y="2391307"/>
            <a:ext cx="924191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圖二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xmlns="" id="{639BAE0C-2647-2917-4895-159F02827A13}"/>
              </a:ext>
            </a:extLst>
          </p:cNvPr>
          <p:cNvGrpSpPr/>
          <p:nvPr/>
        </p:nvGrpSpPr>
        <p:grpSpPr>
          <a:xfrm>
            <a:off x="2112731" y="4521495"/>
            <a:ext cx="2524104" cy="1009650"/>
            <a:chOff x="1362607" y="808235"/>
            <a:chExt cx="2524104" cy="1009650"/>
          </a:xfrm>
        </p:grpSpPr>
        <p:sp>
          <p:nvSpPr>
            <p:cNvPr id="10" name="手繪多邊形: 圖案 9">
              <a:extLst>
                <a:ext uri="{FF2B5EF4-FFF2-40B4-BE49-F238E27FC236}">
                  <a16:creationId xmlns:a16="http://schemas.microsoft.com/office/drawing/2014/main" xmlns="" id="{D9087094-A5D5-9C6F-DA73-F9A73C92BFBE}"/>
                </a:ext>
              </a:extLst>
            </p:cNvPr>
            <p:cNvSpPr/>
            <p:nvPr/>
          </p:nvSpPr>
          <p:spPr bwMode="auto">
            <a:xfrm>
              <a:off x="1367349" y="808235"/>
              <a:ext cx="2519362" cy="1009650"/>
            </a:xfrm>
            <a:custGeom>
              <a:avLst/>
              <a:gdLst>
                <a:gd name="connsiteX0" fmla="*/ 0 w 2519362"/>
                <a:gd name="connsiteY0" fmla="*/ 1004888 h 1009650"/>
                <a:gd name="connsiteX1" fmla="*/ 0 w 2519362"/>
                <a:gd name="connsiteY1" fmla="*/ 219075 h 1009650"/>
                <a:gd name="connsiteX2" fmla="*/ 1085850 w 2519362"/>
                <a:gd name="connsiteY2" fmla="*/ 219075 h 1009650"/>
                <a:gd name="connsiteX3" fmla="*/ 1085850 w 2519362"/>
                <a:gd name="connsiteY3" fmla="*/ 0 h 1009650"/>
                <a:gd name="connsiteX4" fmla="*/ 2519362 w 2519362"/>
                <a:gd name="connsiteY4" fmla="*/ 0 h 1009650"/>
                <a:gd name="connsiteX5" fmla="*/ 2519362 w 2519362"/>
                <a:gd name="connsiteY5" fmla="*/ 214313 h 1009650"/>
                <a:gd name="connsiteX6" fmla="*/ 1947862 w 2519362"/>
                <a:gd name="connsiteY6" fmla="*/ 214313 h 1009650"/>
                <a:gd name="connsiteX7" fmla="*/ 1947862 w 2519362"/>
                <a:gd name="connsiteY7" fmla="*/ 790575 h 1009650"/>
                <a:gd name="connsiteX8" fmla="*/ 862012 w 2519362"/>
                <a:gd name="connsiteY8" fmla="*/ 790575 h 1009650"/>
                <a:gd name="connsiteX9" fmla="*/ 862012 w 2519362"/>
                <a:gd name="connsiteY9" fmla="*/ 1009650 h 1009650"/>
                <a:gd name="connsiteX10" fmla="*/ 0 w 2519362"/>
                <a:gd name="connsiteY10" fmla="*/ 1004888 h 1009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19362" h="1009650">
                  <a:moveTo>
                    <a:pt x="0" y="1004888"/>
                  </a:moveTo>
                  <a:lnTo>
                    <a:pt x="0" y="219075"/>
                  </a:lnTo>
                  <a:lnTo>
                    <a:pt x="1085850" y="219075"/>
                  </a:lnTo>
                  <a:lnTo>
                    <a:pt x="1085850" y="0"/>
                  </a:lnTo>
                  <a:lnTo>
                    <a:pt x="2519362" y="0"/>
                  </a:lnTo>
                  <a:lnTo>
                    <a:pt x="2519362" y="214313"/>
                  </a:lnTo>
                  <a:lnTo>
                    <a:pt x="1947862" y="214313"/>
                  </a:lnTo>
                  <a:lnTo>
                    <a:pt x="1947862" y="790575"/>
                  </a:lnTo>
                  <a:lnTo>
                    <a:pt x="862012" y="790575"/>
                  </a:lnTo>
                  <a:lnTo>
                    <a:pt x="862012" y="1009650"/>
                  </a:lnTo>
                  <a:lnTo>
                    <a:pt x="0" y="1004888"/>
                  </a:lnTo>
                  <a:close/>
                </a:path>
              </a:pathLst>
            </a:custGeom>
            <a:noFill/>
            <a:ln w="127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cxnSp>
          <p:nvCxnSpPr>
            <p:cNvPr id="11" name="直線接點 10">
              <a:extLst>
                <a:ext uri="{FF2B5EF4-FFF2-40B4-BE49-F238E27FC236}">
                  <a16:creationId xmlns:a16="http://schemas.microsoft.com/office/drawing/2014/main" xmlns="" id="{FC8ECFD2-CA89-2659-7B9D-547B40C86572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1362607" y="1600917"/>
              <a:ext cx="866754" cy="0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12" name="直線接點 11">
              <a:extLst>
                <a:ext uri="{FF2B5EF4-FFF2-40B4-BE49-F238E27FC236}">
                  <a16:creationId xmlns:a16="http://schemas.microsoft.com/office/drawing/2014/main" xmlns="" id="{B2E6F4A8-DDE4-C821-7C74-0E40655290E8}"/>
                </a:ext>
              </a:extLst>
            </p:cNvPr>
            <p:cNvCxnSpPr>
              <a:stCxn id="10" idx="8"/>
            </p:cNvCxnSpPr>
            <p:nvPr/>
          </p:nvCxnSpPr>
          <p:spPr bwMode="auto">
            <a:xfrm flipV="1">
              <a:off x="2229361" y="1028700"/>
              <a:ext cx="0" cy="570110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13" name="直線接點 12">
              <a:extLst>
                <a:ext uri="{FF2B5EF4-FFF2-40B4-BE49-F238E27FC236}">
                  <a16:creationId xmlns:a16="http://schemas.microsoft.com/office/drawing/2014/main" xmlns="" id="{2C912DF7-1521-C1CD-7C9A-53A71704A046}"/>
                </a:ext>
              </a:extLst>
            </p:cNvPr>
            <p:cNvCxnSpPr>
              <a:stCxn id="10" idx="2"/>
            </p:cNvCxnSpPr>
            <p:nvPr/>
          </p:nvCxnSpPr>
          <p:spPr bwMode="auto">
            <a:xfrm>
              <a:off x="2453199" y="1027310"/>
              <a:ext cx="0" cy="573607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14" name="直線接點 13">
              <a:extLst>
                <a:ext uri="{FF2B5EF4-FFF2-40B4-BE49-F238E27FC236}">
                  <a16:creationId xmlns:a16="http://schemas.microsoft.com/office/drawing/2014/main" xmlns="" id="{32CE8D7D-3FA2-BF88-1468-3009F51AF751}"/>
                </a:ext>
              </a:extLst>
            </p:cNvPr>
            <p:cNvCxnSpPr>
              <a:stCxn id="10" idx="6"/>
              <a:endCxn id="10" idx="2"/>
            </p:cNvCxnSpPr>
            <p:nvPr/>
          </p:nvCxnSpPr>
          <p:spPr bwMode="auto">
            <a:xfrm flipH="1">
              <a:off x="2453199" y="1022548"/>
              <a:ext cx="862012" cy="0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15" name="直線接點 14">
              <a:extLst>
                <a:ext uri="{FF2B5EF4-FFF2-40B4-BE49-F238E27FC236}">
                  <a16:creationId xmlns:a16="http://schemas.microsoft.com/office/drawing/2014/main" xmlns="" id="{1A19132B-E15A-99FD-E94B-07044D9A2BC5}"/>
                </a:ext>
              </a:extLst>
            </p:cNvPr>
            <p:cNvCxnSpPr>
              <a:stCxn id="10" idx="6"/>
            </p:cNvCxnSpPr>
            <p:nvPr/>
          </p:nvCxnSpPr>
          <p:spPr bwMode="auto">
            <a:xfrm flipH="1" flipV="1">
              <a:off x="3314700" y="808235"/>
              <a:ext cx="511" cy="214313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16" name="群組 15">
            <a:extLst>
              <a:ext uri="{FF2B5EF4-FFF2-40B4-BE49-F238E27FC236}">
                <a16:creationId xmlns:a16="http://schemas.microsoft.com/office/drawing/2014/main" xmlns="" id="{7FD16B6E-49D6-39D9-E371-DD9052AD3FD2}"/>
              </a:ext>
            </a:extLst>
          </p:cNvPr>
          <p:cNvGrpSpPr/>
          <p:nvPr/>
        </p:nvGrpSpPr>
        <p:grpSpPr>
          <a:xfrm>
            <a:off x="2112731" y="4549276"/>
            <a:ext cx="2625704" cy="981869"/>
            <a:chOff x="2561618" y="3168648"/>
            <a:chExt cx="2625704" cy="981869"/>
          </a:xfrm>
        </p:grpSpPr>
        <p:sp>
          <p:nvSpPr>
            <p:cNvPr id="17" name="手繪多邊形: 圖案 16">
              <a:extLst>
                <a:ext uri="{FF2B5EF4-FFF2-40B4-BE49-F238E27FC236}">
                  <a16:creationId xmlns:a16="http://schemas.microsoft.com/office/drawing/2014/main" xmlns="" id="{2B7E6162-B103-D87B-4AB4-670D16C3DDCC}"/>
                </a:ext>
              </a:extLst>
            </p:cNvPr>
            <p:cNvSpPr/>
            <p:nvPr/>
          </p:nvSpPr>
          <p:spPr bwMode="auto">
            <a:xfrm>
              <a:off x="2566360" y="3168648"/>
              <a:ext cx="2620962" cy="981869"/>
            </a:xfrm>
            <a:custGeom>
              <a:avLst/>
              <a:gdLst>
                <a:gd name="connsiteX0" fmla="*/ 0 w 2519362"/>
                <a:gd name="connsiteY0" fmla="*/ 1004888 h 1009650"/>
                <a:gd name="connsiteX1" fmla="*/ 0 w 2519362"/>
                <a:gd name="connsiteY1" fmla="*/ 219075 h 1009650"/>
                <a:gd name="connsiteX2" fmla="*/ 1085850 w 2519362"/>
                <a:gd name="connsiteY2" fmla="*/ 219075 h 1009650"/>
                <a:gd name="connsiteX3" fmla="*/ 1085850 w 2519362"/>
                <a:gd name="connsiteY3" fmla="*/ 0 h 1009650"/>
                <a:gd name="connsiteX4" fmla="*/ 2519362 w 2519362"/>
                <a:gd name="connsiteY4" fmla="*/ 0 h 1009650"/>
                <a:gd name="connsiteX5" fmla="*/ 2519362 w 2519362"/>
                <a:gd name="connsiteY5" fmla="*/ 214313 h 1009650"/>
                <a:gd name="connsiteX6" fmla="*/ 1947862 w 2519362"/>
                <a:gd name="connsiteY6" fmla="*/ 214313 h 1009650"/>
                <a:gd name="connsiteX7" fmla="*/ 1947862 w 2519362"/>
                <a:gd name="connsiteY7" fmla="*/ 790575 h 1009650"/>
                <a:gd name="connsiteX8" fmla="*/ 862012 w 2519362"/>
                <a:gd name="connsiteY8" fmla="*/ 790575 h 1009650"/>
                <a:gd name="connsiteX9" fmla="*/ 862012 w 2519362"/>
                <a:gd name="connsiteY9" fmla="*/ 1009650 h 1009650"/>
                <a:gd name="connsiteX10" fmla="*/ 0 w 2519362"/>
                <a:gd name="connsiteY10" fmla="*/ 1004888 h 1009650"/>
                <a:gd name="connsiteX0" fmla="*/ 0 w 2519362"/>
                <a:gd name="connsiteY0" fmla="*/ 1004888 h 1009650"/>
                <a:gd name="connsiteX1" fmla="*/ 0 w 2519362"/>
                <a:gd name="connsiteY1" fmla="*/ 219075 h 1009650"/>
                <a:gd name="connsiteX2" fmla="*/ 1085850 w 2519362"/>
                <a:gd name="connsiteY2" fmla="*/ 219075 h 1009650"/>
                <a:gd name="connsiteX3" fmla="*/ 990600 w 2519362"/>
                <a:gd name="connsiteY3" fmla="*/ 33337 h 1009650"/>
                <a:gd name="connsiteX4" fmla="*/ 2519362 w 2519362"/>
                <a:gd name="connsiteY4" fmla="*/ 0 h 1009650"/>
                <a:gd name="connsiteX5" fmla="*/ 2519362 w 2519362"/>
                <a:gd name="connsiteY5" fmla="*/ 214313 h 1009650"/>
                <a:gd name="connsiteX6" fmla="*/ 1947862 w 2519362"/>
                <a:gd name="connsiteY6" fmla="*/ 214313 h 1009650"/>
                <a:gd name="connsiteX7" fmla="*/ 1947862 w 2519362"/>
                <a:gd name="connsiteY7" fmla="*/ 790575 h 1009650"/>
                <a:gd name="connsiteX8" fmla="*/ 862012 w 2519362"/>
                <a:gd name="connsiteY8" fmla="*/ 790575 h 1009650"/>
                <a:gd name="connsiteX9" fmla="*/ 862012 w 2519362"/>
                <a:gd name="connsiteY9" fmla="*/ 1009650 h 1009650"/>
                <a:gd name="connsiteX10" fmla="*/ 0 w 2519362"/>
                <a:gd name="connsiteY10" fmla="*/ 1004888 h 1009650"/>
                <a:gd name="connsiteX0" fmla="*/ 0 w 2519362"/>
                <a:gd name="connsiteY0" fmla="*/ 973932 h 978694"/>
                <a:gd name="connsiteX1" fmla="*/ 0 w 2519362"/>
                <a:gd name="connsiteY1" fmla="*/ 188119 h 978694"/>
                <a:gd name="connsiteX2" fmla="*/ 1085850 w 2519362"/>
                <a:gd name="connsiteY2" fmla="*/ 188119 h 978694"/>
                <a:gd name="connsiteX3" fmla="*/ 990600 w 2519362"/>
                <a:gd name="connsiteY3" fmla="*/ 2381 h 978694"/>
                <a:gd name="connsiteX4" fmla="*/ 2414587 w 2519362"/>
                <a:gd name="connsiteY4" fmla="*/ 0 h 978694"/>
                <a:gd name="connsiteX5" fmla="*/ 2519362 w 2519362"/>
                <a:gd name="connsiteY5" fmla="*/ 183357 h 978694"/>
                <a:gd name="connsiteX6" fmla="*/ 1947862 w 2519362"/>
                <a:gd name="connsiteY6" fmla="*/ 183357 h 978694"/>
                <a:gd name="connsiteX7" fmla="*/ 1947862 w 2519362"/>
                <a:gd name="connsiteY7" fmla="*/ 759619 h 978694"/>
                <a:gd name="connsiteX8" fmla="*/ 862012 w 2519362"/>
                <a:gd name="connsiteY8" fmla="*/ 759619 h 978694"/>
                <a:gd name="connsiteX9" fmla="*/ 862012 w 2519362"/>
                <a:gd name="connsiteY9" fmla="*/ 978694 h 978694"/>
                <a:gd name="connsiteX10" fmla="*/ 0 w 2519362"/>
                <a:gd name="connsiteY10" fmla="*/ 973932 h 978694"/>
                <a:gd name="connsiteX0" fmla="*/ 0 w 2519362"/>
                <a:gd name="connsiteY0" fmla="*/ 974726 h 979488"/>
                <a:gd name="connsiteX1" fmla="*/ 0 w 2519362"/>
                <a:gd name="connsiteY1" fmla="*/ 188913 h 979488"/>
                <a:gd name="connsiteX2" fmla="*/ 1085850 w 2519362"/>
                <a:gd name="connsiteY2" fmla="*/ 188913 h 979488"/>
                <a:gd name="connsiteX3" fmla="*/ 1181100 w 2519362"/>
                <a:gd name="connsiteY3" fmla="*/ 0 h 979488"/>
                <a:gd name="connsiteX4" fmla="*/ 2414587 w 2519362"/>
                <a:gd name="connsiteY4" fmla="*/ 794 h 979488"/>
                <a:gd name="connsiteX5" fmla="*/ 2519362 w 2519362"/>
                <a:gd name="connsiteY5" fmla="*/ 184151 h 979488"/>
                <a:gd name="connsiteX6" fmla="*/ 1947862 w 2519362"/>
                <a:gd name="connsiteY6" fmla="*/ 184151 h 979488"/>
                <a:gd name="connsiteX7" fmla="*/ 1947862 w 2519362"/>
                <a:gd name="connsiteY7" fmla="*/ 760413 h 979488"/>
                <a:gd name="connsiteX8" fmla="*/ 862012 w 2519362"/>
                <a:gd name="connsiteY8" fmla="*/ 760413 h 979488"/>
                <a:gd name="connsiteX9" fmla="*/ 862012 w 2519362"/>
                <a:gd name="connsiteY9" fmla="*/ 979488 h 979488"/>
                <a:gd name="connsiteX10" fmla="*/ 0 w 2519362"/>
                <a:gd name="connsiteY10" fmla="*/ 974726 h 979488"/>
                <a:gd name="connsiteX0" fmla="*/ 0 w 2620962"/>
                <a:gd name="connsiteY0" fmla="*/ 977107 h 981869"/>
                <a:gd name="connsiteX1" fmla="*/ 0 w 2620962"/>
                <a:gd name="connsiteY1" fmla="*/ 191294 h 981869"/>
                <a:gd name="connsiteX2" fmla="*/ 1085850 w 2620962"/>
                <a:gd name="connsiteY2" fmla="*/ 191294 h 981869"/>
                <a:gd name="connsiteX3" fmla="*/ 1181100 w 2620962"/>
                <a:gd name="connsiteY3" fmla="*/ 2381 h 981869"/>
                <a:gd name="connsiteX4" fmla="*/ 2620962 w 2620962"/>
                <a:gd name="connsiteY4" fmla="*/ 0 h 981869"/>
                <a:gd name="connsiteX5" fmla="*/ 2519362 w 2620962"/>
                <a:gd name="connsiteY5" fmla="*/ 186532 h 981869"/>
                <a:gd name="connsiteX6" fmla="*/ 1947862 w 2620962"/>
                <a:gd name="connsiteY6" fmla="*/ 186532 h 981869"/>
                <a:gd name="connsiteX7" fmla="*/ 1947862 w 2620962"/>
                <a:gd name="connsiteY7" fmla="*/ 762794 h 981869"/>
                <a:gd name="connsiteX8" fmla="*/ 862012 w 2620962"/>
                <a:gd name="connsiteY8" fmla="*/ 762794 h 981869"/>
                <a:gd name="connsiteX9" fmla="*/ 862012 w 2620962"/>
                <a:gd name="connsiteY9" fmla="*/ 981869 h 981869"/>
                <a:gd name="connsiteX10" fmla="*/ 0 w 2620962"/>
                <a:gd name="connsiteY10" fmla="*/ 977107 h 981869"/>
                <a:gd name="connsiteX0" fmla="*/ 0 w 2620962"/>
                <a:gd name="connsiteY0" fmla="*/ 977107 h 981869"/>
                <a:gd name="connsiteX1" fmla="*/ 0 w 2620962"/>
                <a:gd name="connsiteY1" fmla="*/ 191294 h 981869"/>
                <a:gd name="connsiteX2" fmla="*/ 1085850 w 2620962"/>
                <a:gd name="connsiteY2" fmla="*/ 191294 h 981869"/>
                <a:gd name="connsiteX3" fmla="*/ 1184275 w 2620962"/>
                <a:gd name="connsiteY3" fmla="*/ 2381 h 981869"/>
                <a:gd name="connsiteX4" fmla="*/ 2620962 w 2620962"/>
                <a:gd name="connsiteY4" fmla="*/ 0 h 981869"/>
                <a:gd name="connsiteX5" fmla="*/ 2519362 w 2620962"/>
                <a:gd name="connsiteY5" fmla="*/ 186532 h 981869"/>
                <a:gd name="connsiteX6" fmla="*/ 1947862 w 2620962"/>
                <a:gd name="connsiteY6" fmla="*/ 186532 h 981869"/>
                <a:gd name="connsiteX7" fmla="*/ 1947862 w 2620962"/>
                <a:gd name="connsiteY7" fmla="*/ 762794 h 981869"/>
                <a:gd name="connsiteX8" fmla="*/ 862012 w 2620962"/>
                <a:gd name="connsiteY8" fmla="*/ 762794 h 981869"/>
                <a:gd name="connsiteX9" fmla="*/ 862012 w 2620962"/>
                <a:gd name="connsiteY9" fmla="*/ 981869 h 981869"/>
                <a:gd name="connsiteX10" fmla="*/ 0 w 2620962"/>
                <a:gd name="connsiteY10" fmla="*/ 977107 h 981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20962" h="981869">
                  <a:moveTo>
                    <a:pt x="0" y="977107"/>
                  </a:moveTo>
                  <a:lnTo>
                    <a:pt x="0" y="191294"/>
                  </a:lnTo>
                  <a:lnTo>
                    <a:pt x="1085850" y="191294"/>
                  </a:lnTo>
                  <a:lnTo>
                    <a:pt x="1184275" y="2381"/>
                  </a:lnTo>
                  <a:lnTo>
                    <a:pt x="2620962" y="0"/>
                  </a:lnTo>
                  <a:lnTo>
                    <a:pt x="2519362" y="186532"/>
                  </a:lnTo>
                  <a:lnTo>
                    <a:pt x="1947862" y="186532"/>
                  </a:lnTo>
                  <a:lnTo>
                    <a:pt x="1947862" y="762794"/>
                  </a:lnTo>
                  <a:lnTo>
                    <a:pt x="862012" y="762794"/>
                  </a:lnTo>
                  <a:lnTo>
                    <a:pt x="862012" y="981869"/>
                  </a:lnTo>
                  <a:lnTo>
                    <a:pt x="0" y="977107"/>
                  </a:lnTo>
                  <a:close/>
                </a:path>
              </a:pathLst>
            </a:custGeom>
            <a:noFill/>
            <a:ln w="127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cxnSp>
          <p:nvCxnSpPr>
            <p:cNvPr id="19" name="直線接點 18">
              <a:extLst>
                <a:ext uri="{FF2B5EF4-FFF2-40B4-BE49-F238E27FC236}">
                  <a16:creationId xmlns:a16="http://schemas.microsoft.com/office/drawing/2014/main" xmlns="" id="{7431B762-4CC8-B7B1-2E09-4E95F600B0A6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2561618" y="3933550"/>
              <a:ext cx="866754" cy="0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21" name="直線接點 20">
              <a:extLst>
                <a:ext uri="{FF2B5EF4-FFF2-40B4-BE49-F238E27FC236}">
                  <a16:creationId xmlns:a16="http://schemas.microsoft.com/office/drawing/2014/main" xmlns="" id="{20460CF2-4B10-473C-D09D-89CB7D7D8CC4}"/>
                </a:ext>
              </a:extLst>
            </p:cNvPr>
            <p:cNvCxnSpPr>
              <a:stCxn id="17" idx="8"/>
            </p:cNvCxnSpPr>
            <p:nvPr/>
          </p:nvCxnSpPr>
          <p:spPr bwMode="auto">
            <a:xfrm flipV="1">
              <a:off x="3428372" y="3361333"/>
              <a:ext cx="0" cy="570109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23" name="直線接點 22">
              <a:extLst>
                <a:ext uri="{FF2B5EF4-FFF2-40B4-BE49-F238E27FC236}">
                  <a16:creationId xmlns:a16="http://schemas.microsoft.com/office/drawing/2014/main" xmlns="" id="{339CB08F-E20F-C97C-5E6F-D2CFE14C812B}"/>
                </a:ext>
              </a:extLst>
            </p:cNvPr>
            <p:cNvCxnSpPr>
              <a:stCxn id="17" idx="2"/>
            </p:cNvCxnSpPr>
            <p:nvPr/>
          </p:nvCxnSpPr>
          <p:spPr bwMode="auto">
            <a:xfrm>
              <a:off x="3652210" y="3359942"/>
              <a:ext cx="0" cy="573608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25" name="直線接點 24">
              <a:extLst>
                <a:ext uri="{FF2B5EF4-FFF2-40B4-BE49-F238E27FC236}">
                  <a16:creationId xmlns:a16="http://schemas.microsoft.com/office/drawing/2014/main" xmlns="" id="{0B170CC0-AC7E-405E-6DF0-DEF80528BD16}"/>
                </a:ext>
              </a:extLst>
            </p:cNvPr>
            <p:cNvCxnSpPr>
              <a:stCxn id="17" idx="6"/>
              <a:endCxn id="17" idx="2"/>
            </p:cNvCxnSpPr>
            <p:nvPr/>
          </p:nvCxnSpPr>
          <p:spPr bwMode="auto">
            <a:xfrm flipH="1">
              <a:off x="3652210" y="3355180"/>
              <a:ext cx="862012" cy="4762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sp>
          <p:nvSpPr>
            <p:cNvPr id="27" name="手繪多邊形: 圖案 26">
              <a:extLst>
                <a:ext uri="{FF2B5EF4-FFF2-40B4-BE49-F238E27FC236}">
                  <a16:creationId xmlns:a16="http://schemas.microsoft.com/office/drawing/2014/main" xmlns="" id="{8026CAB6-6EF5-4774-338F-4D5D134C941F}"/>
                </a:ext>
              </a:extLst>
            </p:cNvPr>
            <p:cNvSpPr/>
            <p:nvPr/>
          </p:nvSpPr>
          <p:spPr bwMode="auto">
            <a:xfrm flipV="1">
              <a:off x="4511048" y="3175595"/>
              <a:ext cx="95250" cy="185738"/>
            </a:xfrm>
            <a:custGeom>
              <a:avLst/>
              <a:gdLst>
                <a:gd name="connsiteX0" fmla="*/ 0 w 95250"/>
                <a:gd name="connsiteY0" fmla="*/ 0 h 185738"/>
                <a:gd name="connsiteX1" fmla="*/ 95250 w 95250"/>
                <a:gd name="connsiteY1" fmla="*/ 185738 h 185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0" h="185738">
                  <a:moveTo>
                    <a:pt x="0" y="0"/>
                  </a:moveTo>
                  <a:lnTo>
                    <a:pt x="95250" y="185738"/>
                  </a:lnTo>
                </a:path>
              </a:pathLst>
            </a:custGeom>
            <a:ln w="12700">
              <a:solidFill>
                <a:srgbClr val="C00000"/>
              </a:solidFill>
              <a:prstDash val="solid"/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30" name="群組 29">
            <a:extLst>
              <a:ext uri="{FF2B5EF4-FFF2-40B4-BE49-F238E27FC236}">
                <a16:creationId xmlns:a16="http://schemas.microsoft.com/office/drawing/2014/main" xmlns="" id="{7BA5891F-6613-8637-E946-004C173A2837}"/>
              </a:ext>
            </a:extLst>
          </p:cNvPr>
          <p:cNvGrpSpPr/>
          <p:nvPr/>
        </p:nvGrpSpPr>
        <p:grpSpPr>
          <a:xfrm>
            <a:off x="2112731" y="4642144"/>
            <a:ext cx="2616177" cy="889001"/>
            <a:chOff x="4606298" y="3974214"/>
            <a:chExt cx="2616177" cy="889001"/>
          </a:xfrm>
        </p:grpSpPr>
        <p:sp>
          <p:nvSpPr>
            <p:cNvPr id="33" name="手繪多邊形: 圖案 32">
              <a:extLst>
                <a:ext uri="{FF2B5EF4-FFF2-40B4-BE49-F238E27FC236}">
                  <a16:creationId xmlns:a16="http://schemas.microsoft.com/office/drawing/2014/main" xmlns="" id="{EB5E95CE-B336-26E6-66D2-C71CBDD5B90C}"/>
                </a:ext>
              </a:extLst>
            </p:cNvPr>
            <p:cNvSpPr/>
            <p:nvPr/>
          </p:nvSpPr>
          <p:spPr bwMode="auto">
            <a:xfrm>
              <a:off x="4611039" y="3974214"/>
              <a:ext cx="2611436" cy="889001"/>
            </a:xfrm>
            <a:custGeom>
              <a:avLst/>
              <a:gdLst>
                <a:gd name="connsiteX0" fmla="*/ 0 w 2519362"/>
                <a:gd name="connsiteY0" fmla="*/ 1004888 h 1009650"/>
                <a:gd name="connsiteX1" fmla="*/ 0 w 2519362"/>
                <a:gd name="connsiteY1" fmla="*/ 219075 h 1009650"/>
                <a:gd name="connsiteX2" fmla="*/ 1085850 w 2519362"/>
                <a:gd name="connsiteY2" fmla="*/ 219075 h 1009650"/>
                <a:gd name="connsiteX3" fmla="*/ 1085850 w 2519362"/>
                <a:gd name="connsiteY3" fmla="*/ 0 h 1009650"/>
                <a:gd name="connsiteX4" fmla="*/ 2519362 w 2519362"/>
                <a:gd name="connsiteY4" fmla="*/ 0 h 1009650"/>
                <a:gd name="connsiteX5" fmla="*/ 2519362 w 2519362"/>
                <a:gd name="connsiteY5" fmla="*/ 214313 h 1009650"/>
                <a:gd name="connsiteX6" fmla="*/ 1947862 w 2519362"/>
                <a:gd name="connsiteY6" fmla="*/ 214313 h 1009650"/>
                <a:gd name="connsiteX7" fmla="*/ 1947862 w 2519362"/>
                <a:gd name="connsiteY7" fmla="*/ 790575 h 1009650"/>
                <a:gd name="connsiteX8" fmla="*/ 862012 w 2519362"/>
                <a:gd name="connsiteY8" fmla="*/ 790575 h 1009650"/>
                <a:gd name="connsiteX9" fmla="*/ 862012 w 2519362"/>
                <a:gd name="connsiteY9" fmla="*/ 1009650 h 1009650"/>
                <a:gd name="connsiteX10" fmla="*/ 0 w 2519362"/>
                <a:gd name="connsiteY10" fmla="*/ 1004888 h 1009650"/>
                <a:gd name="connsiteX0" fmla="*/ 0 w 2519362"/>
                <a:gd name="connsiteY0" fmla="*/ 1004888 h 1009650"/>
                <a:gd name="connsiteX1" fmla="*/ 0 w 2519362"/>
                <a:gd name="connsiteY1" fmla="*/ 219075 h 1009650"/>
                <a:gd name="connsiteX2" fmla="*/ 1085850 w 2519362"/>
                <a:gd name="connsiteY2" fmla="*/ 219075 h 1009650"/>
                <a:gd name="connsiteX3" fmla="*/ 990600 w 2519362"/>
                <a:gd name="connsiteY3" fmla="*/ 33337 h 1009650"/>
                <a:gd name="connsiteX4" fmla="*/ 2519362 w 2519362"/>
                <a:gd name="connsiteY4" fmla="*/ 0 h 1009650"/>
                <a:gd name="connsiteX5" fmla="*/ 2519362 w 2519362"/>
                <a:gd name="connsiteY5" fmla="*/ 214313 h 1009650"/>
                <a:gd name="connsiteX6" fmla="*/ 1947862 w 2519362"/>
                <a:gd name="connsiteY6" fmla="*/ 214313 h 1009650"/>
                <a:gd name="connsiteX7" fmla="*/ 1947862 w 2519362"/>
                <a:gd name="connsiteY7" fmla="*/ 790575 h 1009650"/>
                <a:gd name="connsiteX8" fmla="*/ 862012 w 2519362"/>
                <a:gd name="connsiteY8" fmla="*/ 790575 h 1009650"/>
                <a:gd name="connsiteX9" fmla="*/ 862012 w 2519362"/>
                <a:gd name="connsiteY9" fmla="*/ 1009650 h 1009650"/>
                <a:gd name="connsiteX10" fmla="*/ 0 w 2519362"/>
                <a:gd name="connsiteY10" fmla="*/ 1004888 h 1009650"/>
                <a:gd name="connsiteX0" fmla="*/ 0 w 2519362"/>
                <a:gd name="connsiteY0" fmla="*/ 973932 h 978694"/>
                <a:gd name="connsiteX1" fmla="*/ 0 w 2519362"/>
                <a:gd name="connsiteY1" fmla="*/ 188119 h 978694"/>
                <a:gd name="connsiteX2" fmla="*/ 1085850 w 2519362"/>
                <a:gd name="connsiteY2" fmla="*/ 188119 h 978694"/>
                <a:gd name="connsiteX3" fmla="*/ 990600 w 2519362"/>
                <a:gd name="connsiteY3" fmla="*/ 2381 h 978694"/>
                <a:gd name="connsiteX4" fmla="*/ 2414587 w 2519362"/>
                <a:gd name="connsiteY4" fmla="*/ 0 h 978694"/>
                <a:gd name="connsiteX5" fmla="*/ 2519362 w 2519362"/>
                <a:gd name="connsiteY5" fmla="*/ 183357 h 978694"/>
                <a:gd name="connsiteX6" fmla="*/ 1947862 w 2519362"/>
                <a:gd name="connsiteY6" fmla="*/ 183357 h 978694"/>
                <a:gd name="connsiteX7" fmla="*/ 1947862 w 2519362"/>
                <a:gd name="connsiteY7" fmla="*/ 759619 h 978694"/>
                <a:gd name="connsiteX8" fmla="*/ 862012 w 2519362"/>
                <a:gd name="connsiteY8" fmla="*/ 759619 h 978694"/>
                <a:gd name="connsiteX9" fmla="*/ 862012 w 2519362"/>
                <a:gd name="connsiteY9" fmla="*/ 978694 h 978694"/>
                <a:gd name="connsiteX10" fmla="*/ 0 w 2519362"/>
                <a:gd name="connsiteY10" fmla="*/ 973932 h 978694"/>
                <a:gd name="connsiteX0" fmla="*/ 0 w 2519362"/>
                <a:gd name="connsiteY0" fmla="*/ 974726 h 979488"/>
                <a:gd name="connsiteX1" fmla="*/ 0 w 2519362"/>
                <a:gd name="connsiteY1" fmla="*/ 188913 h 979488"/>
                <a:gd name="connsiteX2" fmla="*/ 1085850 w 2519362"/>
                <a:gd name="connsiteY2" fmla="*/ 188913 h 979488"/>
                <a:gd name="connsiteX3" fmla="*/ 1181100 w 2519362"/>
                <a:gd name="connsiteY3" fmla="*/ 0 h 979488"/>
                <a:gd name="connsiteX4" fmla="*/ 2414587 w 2519362"/>
                <a:gd name="connsiteY4" fmla="*/ 794 h 979488"/>
                <a:gd name="connsiteX5" fmla="*/ 2519362 w 2519362"/>
                <a:gd name="connsiteY5" fmla="*/ 184151 h 979488"/>
                <a:gd name="connsiteX6" fmla="*/ 1947862 w 2519362"/>
                <a:gd name="connsiteY6" fmla="*/ 184151 h 979488"/>
                <a:gd name="connsiteX7" fmla="*/ 1947862 w 2519362"/>
                <a:gd name="connsiteY7" fmla="*/ 760413 h 979488"/>
                <a:gd name="connsiteX8" fmla="*/ 862012 w 2519362"/>
                <a:gd name="connsiteY8" fmla="*/ 760413 h 979488"/>
                <a:gd name="connsiteX9" fmla="*/ 862012 w 2519362"/>
                <a:gd name="connsiteY9" fmla="*/ 979488 h 979488"/>
                <a:gd name="connsiteX10" fmla="*/ 0 w 2519362"/>
                <a:gd name="connsiteY10" fmla="*/ 974726 h 979488"/>
                <a:gd name="connsiteX0" fmla="*/ 0 w 2620962"/>
                <a:gd name="connsiteY0" fmla="*/ 977107 h 981869"/>
                <a:gd name="connsiteX1" fmla="*/ 0 w 2620962"/>
                <a:gd name="connsiteY1" fmla="*/ 191294 h 981869"/>
                <a:gd name="connsiteX2" fmla="*/ 1085850 w 2620962"/>
                <a:gd name="connsiteY2" fmla="*/ 191294 h 981869"/>
                <a:gd name="connsiteX3" fmla="*/ 1181100 w 2620962"/>
                <a:gd name="connsiteY3" fmla="*/ 2381 h 981869"/>
                <a:gd name="connsiteX4" fmla="*/ 2620962 w 2620962"/>
                <a:gd name="connsiteY4" fmla="*/ 0 h 981869"/>
                <a:gd name="connsiteX5" fmla="*/ 2519362 w 2620962"/>
                <a:gd name="connsiteY5" fmla="*/ 186532 h 981869"/>
                <a:gd name="connsiteX6" fmla="*/ 1947862 w 2620962"/>
                <a:gd name="connsiteY6" fmla="*/ 186532 h 981869"/>
                <a:gd name="connsiteX7" fmla="*/ 1947862 w 2620962"/>
                <a:gd name="connsiteY7" fmla="*/ 762794 h 981869"/>
                <a:gd name="connsiteX8" fmla="*/ 862012 w 2620962"/>
                <a:gd name="connsiteY8" fmla="*/ 762794 h 981869"/>
                <a:gd name="connsiteX9" fmla="*/ 862012 w 2620962"/>
                <a:gd name="connsiteY9" fmla="*/ 981869 h 981869"/>
                <a:gd name="connsiteX10" fmla="*/ 0 w 2620962"/>
                <a:gd name="connsiteY10" fmla="*/ 977107 h 981869"/>
                <a:gd name="connsiteX0" fmla="*/ 0 w 2620962"/>
                <a:gd name="connsiteY0" fmla="*/ 977107 h 981869"/>
                <a:gd name="connsiteX1" fmla="*/ 0 w 2620962"/>
                <a:gd name="connsiteY1" fmla="*/ 191294 h 981869"/>
                <a:gd name="connsiteX2" fmla="*/ 1085850 w 2620962"/>
                <a:gd name="connsiteY2" fmla="*/ 191294 h 981869"/>
                <a:gd name="connsiteX3" fmla="*/ 1184275 w 2620962"/>
                <a:gd name="connsiteY3" fmla="*/ 2381 h 981869"/>
                <a:gd name="connsiteX4" fmla="*/ 2620962 w 2620962"/>
                <a:gd name="connsiteY4" fmla="*/ 0 h 981869"/>
                <a:gd name="connsiteX5" fmla="*/ 2519362 w 2620962"/>
                <a:gd name="connsiteY5" fmla="*/ 186532 h 981869"/>
                <a:gd name="connsiteX6" fmla="*/ 1947862 w 2620962"/>
                <a:gd name="connsiteY6" fmla="*/ 186532 h 981869"/>
                <a:gd name="connsiteX7" fmla="*/ 1947862 w 2620962"/>
                <a:gd name="connsiteY7" fmla="*/ 762794 h 981869"/>
                <a:gd name="connsiteX8" fmla="*/ 862012 w 2620962"/>
                <a:gd name="connsiteY8" fmla="*/ 762794 h 981869"/>
                <a:gd name="connsiteX9" fmla="*/ 862012 w 2620962"/>
                <a:gd name="connsiteY9" fmla="*/ 981869 h 981869"/>
                <a:gd name="connsiteX10" fmla="*/ 0 w 2620962"/>
                <a:gd name="connsiteY10" fmla="*/ 977107 h 981869"/>
                <a:gd name="connsiteX0" fmla="*/ 0 w 2620962"/>
                <a:gd name="connsiteY0" fmla="*/ 977107 h 981869"/>
                <a:gd name="connsiteX1" fmla="*/ 0 w 2620962"/>
                <a:gd name="connsiteY1" fmla="*/ 191294 h 981869"/>
                <a:gd name="connsiteX2" fmla="*/ 1085850 w 2620962"/>
                <a:gd name="connsiteY2" fmla="*/ 191294 h 981869"/>
                <a:gd name="connsiteX3" fmla="*/ 1177132 w 2620962"/>
                <a:gd name="connsiteY3" fmla="*/ 92868 h 981869"/>
                <a:gd name="connsiteX4" fmla="*/ 2620962 w 2620962"/>
                <a:gd name="connsiteY4" fmla="*/ 0 h 981869"/>
                <a:gd name="connsiteX5" fmla="*/ 2519362 w 2620962"/>
                <a:gd name="connsiteY5" fmla="*/ 186532 h 981869"/>
                <a:gd name="connsiteX6" fmla="*/ 1947862 w 2620962"/>
                <a:gd name="connsiteY6" fmla="*/ 186532 h 981869"/>
                <a:gd name="connsiteX7" fmla="*/ 1947862 w 2620962"/>
                <a:gd name="connsiteY7" fmla="*/ 762794 h 981869"/>
                <a:gd name="connsiteX8" fmla="*/ 862012 w 2620962"/>
                <a:gd name="connsiteY8" fmla="*/ 762794 h 981869"/>
                <a:gd name="connsiteX9" fmla="*/ 862012 w 2620962"/>
                <a:gd name="connsiteY9" fmla="*/ 981869 h 981869"/>
                <a:gd name="connsiteX10" fmla="*/ 0 w 2620962"/>
                <a:gd name="connsiteY10" fmla="*/ 977107 h 981869"/>
                <a:gd name="connsiteX0" fmla="*/ 0 w 2573337"/>
                <a:gd name="connsiteY0" fmla="*/ 884239 h 889001"/>
                <a:gd name="connsiteX1" fmla="*/ 0 w 2573337"/>
                <a:gd name="connsiteY1" fmla="*/ 98426 h 889001"/>
                <a:gd name="connsiteX2" fmla="*/ 1085850 w 2573337"/>
                <a:gd name="connsiteY2" fmla="*/ 98426 h 889001"/>
                <a:gd name="connsiteX3" fmla="*/ 1177132 w 2573337"/>
                <a:gd name="connsiteY3" fmla="*/ 0 h 889001"/>
                <a:gd name="connsiteX4" fmla="*/ 2573337 w 2573337"/>
                <a:gd name="connsiteY4" fmla="*/ 2382 h 889001"/>
                <a:gd name="connsiteX5" fmla="*/ 2519362 w 2573337"/>
                <a:gd name="connsiteY5" fmla="*/ 93664 h 889001"/>
                <a:gd name="connsiteX6" fmla="*/ 1947862 w 2573337"/>
                <a:gd name="connsiteY6" fmla="*/ 93664 h 889001"/>
                <a:gd name="connsiteX7" fmla="*/ 1947862 w 2573337"/>
                <a:gd name="connsiteY7" fmla="*/ 669926 h 889001"/>
                <a:gd name="connsiteX8" fmla="*/ 862012 w 2573337"/>
                <a:gd name="connsiteY8" fmla="*/ 669926 h 889001"/>
                <a:gd name="connsiteX9" fmla="*/ 862012 w 2573337"/>
                <a:gd name="connsiteY9" fmla="*/ 889001 h 889001"/>
                <a:gd name="connsiteX10" fmla="*/ 0 w 2573337"/>
                <a:gd name="connsiteY10" fmla="*/ 884239 h 889001"/>
                <a:gd name="connsiteX0" fmla="*/ 0 w 2616199"/>
                <a:gd name="connsiteY0" fmla="*/ 884239 h 889001"/>
                <a:gd name="connsiteX1" fmla="*/ 0 w 2616199"/>
                <a:gd name="connsiteY1" fmla="*/ 98426 h 889001"/>
                <a:gd name="connsiteX2" fmla="*/ 1085850 w 2616199"/>
                <a:gd name="connsiteY2" fmla="*/ 98426 h 889001"/>
                <a:gd name="connsiteX3" fmla="*/ 1177132 w 2616199"/>
                <a:gd name="connsiteY3" fmla="*/ 0 h 889001"/>
                <a:gd name="connsiteX4" fmla="*/ 2616199 w 2616199"/>
                <a:gd name="connsiteY4" fmla="*/ 2382 h 889001"/>
                <a:gd name="connsiteX5" fmla="*/ 2519362 w 2616199"/>
                <a:gd name="connsiteY5" fmla="*/ 93664 h 889001"/>
                <a:gd name="connsiteX6" fmla="*/ 1947862 w 2616199"/>
                <a:gd name="connsiteY6" fmla="*/ 93664 h 889001"/>
                <a:gd name="connsiteX7" fmla="*/ 1947862 w 2616199"/>
                <a:gd name="connsiteY7" fmla="*/ 669926 h 889001"/>
                <a:gd name="connsiteX8" fmla="*/ 862012 w 2616199"/>
                <a:gd name="connsiteY8" fmla="*/ 669926 h 889001"/>
                <a:gd name="connsiteX9" fmla="*/ 862012 w 2616199"/>
                <a:gd name="connsiteY9" fmla="*/ 889001 h 889001"/>
                <a:gd name="connsiteX10" fmla="*/ 0 w 2616199"/>
                <a:gd name="connsiteY10" fmla="*/ 884239 h 889001"/>
                <a:gd name="connsiteX0" fmla="*/ 0 w 2611436"/>
                <a:gd name="connsiteY0" fmla="*/ 884239 h 889001"/>
                <a:gd name="connsiteX1" fmla="*/ 0 w 2611436"/>
                <a:gd name="connsiteY1" fmla="*/ 98426 h 889001"/>
                <a:gd name="connsiteX2" fmla="*/ 1085850 w 2611436"/>
                <a:gd name="connsiteY2" fmla="*/ 98426 h 889001"/>
                <a:gd name="connsiteX3" fmla="*/ 1177132 w 2611436"/>
                <a:gd name="connsiteY3" fmla="*/ 0 h 889001"/>
                <a:gd name="connsiteX4" fmla="*/ 2611436 w 2611436"/>
                <a:gd name="connsiteY4" fmla="*/ 2382 h 889001"/>
                <a:gd name="connsiteX5" fmla="*/ 2519362 w 2611436"/>
                <a:gd name="connsiteY5" fmla="*/ 93664 h 889001"/>
                <a:gd name="connsiteX6" fmla="*/ 1947862 w 2611436"/>
                <a:gd name="connsiteY6" fmla="*/ 93664 h 889001"/>
                <a:gd name="connsiteX7" fmla="*/ 1947862 w 2611436"/>
                <a:gd name="connsiteY7" fmla="*/ 669926 h 889001"/>
                <a:gd name="connsiteX8" fmla="*/ 862012 w 2611436"/>
                <a:gd name="connsiteY8" fmla="*/ 669926 h 889001"/>
                <a:gd name="connsiteX9" fmla="*/ 862012 w 2611436"/>
                <a:gd name="connsiteY9" fmla="*/ 889001 h 889001"/>
                <a:gd name="connsiteX10" fmla="*/ 0 w 2611436"/>
                <a:gd name="connsiteY10" fmla="*/ 884239 h 889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11436" h="889001">
                  <a:moveTo>
                    <a:pt x="0" y="884239"/>
                  </a:moveTo>
                  <a:lnTo>
                    <a:pt x="0" y="98426"/>
                  </a:lnTo>
                  <a:lnTo>
                    <a:pt x="1085850" y="98426"/>
                  </a:lnTo>
                  <a:lnTo>
                    <a:pt x="1177132" y="0"/>
                  </a:lnTo>
                  <a:lnTo>
                    <a:pt x="2611436" y="2382"/>
                  </a:lnTo>
                  <a:lnTo>
                    <a:pt x="2519362" y="93664"/>
                  </a:lnTo>
                  <a:lnTo>
                    <a:pt x="1947862" y="93664"/>
                  </a:lnTo>
                  <a:lnTo>
                    <a:pt x="1947862" y="669926"/>
                  </a:lnTo>
                  <a:lnTo>
                    <a:pt x="862012" y="669926"/>
                  </a:lnTo>
                  <a:lnTo>
                    <a:pt x="862012" y="889001"/>
                  </a:lnTo>
                  <a:lnTo>
                    <a:pt x="0" y="884239"/>
                  </a:lnTo>
                  <a:close/>
                </a:path>
              </a:pathLst>
            </a:custGeom>
            <a:noFill/>
            <a:ln w="127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cxnSp>
          <p:nvCxnSpPr>
            <p:cNvPr id="34" name="直線接點 33">
              <a:extLst>
                <a:ext uri="{FF2B5EF4-FFF2-40B4-BE49-F238E27FC236}">
                  <a16:creationId xmlns:a16="http://schemas.microsoft.com/office/drawing/2014/main" xmlns="" id="{CE6B2105-EDB8-96EB-19A0-54A268F575A4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4606298" y="4646248"/>
              <a:ext cx="866754" cy="0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35" name="直線接點 34">
              <a:extLst>
                <a:ext uri="{FF2B5EF4-FFF2-40B4-BE49-F238E27FC236}">
                  <a16:creationId xmlns:a16="http://schemas.microsoft.com/office/drawing/2014/main" xmlns="" id="{66A4670A-C1F9-7149-DFB0-F076243A0038}"/>
                </a:ext>
              </a:extLst>
            </p:cNvPr>
            <p:cNvCxnSpPr>
              <a:stCxn id="33" idx="8"/>
            </p:cNvCxnSpPr>
            <p:nvPr/>
          </p:nvCxnSpPr>
          <p:spPr bwMode="auto">
            <a:xfrm flipV="1">
              <a:off x="5473051" y="4074031"/>
              <a:ext cx="1" cy="570109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36" name="直線接點 35">
              <a:extLst>
                <a:ext uri="{FF2B5EF4-FFF2-40B4-BE49-F238E27FC236}">
                  <a16:creationId xmlns:a16="http://schemas.microsoft.com/office/drawing/2014/main" xmlns="" id="{30560BFF-47DE-2750-11B7-17648E47CE1B}"/>
                </a:ext>
              </a:extLst>
            </p:cNvPr>
            <p:cNvCxnSpPr>
              <a:stCxn id="33" idx="2"/>
            </p:cNvCxnSpPr>
            <p:nvPr/>
          </p:nvCxnSpPr>
          <p:spPr bwMode="auto">
            <a:xfrm>
              <a:off x="5696889" y="4072640"/>
              <a:ext cx="1" cy="573608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37" name="直線接點 36">
              <a:extLst>
                <a:ext uri="{FF2B5EF4-FFF2-40B4-BE49-F238E27FC236}">
                  <a16:creationId xmlns:a16="http://schemas.microsoft.com/office/drawing/2014/main" xmlns="" id="{D203743B-D45A-34A9-E492-95585630A7FA}"/>
                </a:ext>
              </a:extLst>
            </p:cNvPr>
            <p:cNvCxnSpPr>
              <a:stCxn id="33" idx="6"/>
              <a:endCxn id="33" idx="2"/>
            </p:cNvCxnSpPr>
            <p:nvPr/>
          </p:nvCxnSpPr>
          <p:spPr bwMode="auto">
            <a:xfrm flipH="1">
              <a:off x="5696889" y="4067878"/>
              <a:ext cx="862012" cy="4762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38" name="直線接點 37">
              <a:extLst>
                <a:ext uri="{FF2B5EF4-FFF2-40B4-BE49-F238E27FC236}">
                  <a16:creationId xmlns:a16="http://schemas.microsoft.com/office/drawing/2014/main" xmlns="" id="{96D241FA-05A2-218A-A953-6AA502FD43B9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556520" y="3976688"/>
              <a:ext cx="89549" cy="91190"/>
            </a:xfrm>
            <a:prstGeom prst="line">
              <a:avLst/>
            </a:prstGeom>
            <a:noFill/>
            <a:ln w="127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9" name="群組 38">
            <a:extLst>
              <a:ext uri="{FF2B5EF4-FFF2-40B4-BE49-F238E27FC236}">
                <a16:creationId xmlns:a16="http://schemas.microsoft.com/office/drawing/2014/main" xmlns="" id="{DF4B6168-A170-2B60-D344-4F1B19111EB4}"/>
              </a:ext>
            </a:extLst>
          </p:cNvPr>
          <p:cNvGrpSpPr/>
          <p:nvPr/>
        </p:nvGrpSpPr>
        <p:grpSpPr>
          <a:xfrm>
            <a:off x="2112731" y="4640558"/>
            <a:ext cx="2532584" cy="890587"/>
            <a:chOff x="5651772" y="2502693"/>
            <a:chExt cx="2532584" cy="890587"/>
          </a:xfrm>
        </p:grpSpPr>
        <p:cxnSp>
          <p:nvCxnSpPr>
            <p:cNvPr id="42" name="直線接點 41">
              <a:extLst>
                <a:ext uri="{FF2B5EF4-FFF2-40B4-BE49-F238E27FC236}">
                  <a16:creationId xmlns:a16="http://schemas.microsoft.com/office/drawing/2014/main" xmlns="" id="{B34709E7-449F-815F-30AC-7382DF450D1B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5651772" y="3174077"/>
              <a:ext cx="866754" cy="0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45" name="直線接點 44">
              <a:extLst>
                <a:ext uri="{FF2B5EF4-FFF2-40B4-BE49-F238E27FC236}">
                  <a16:creationId xmlns:a16="http://schemas.microsoft.com/office/drawing/2014/main" xmlns="" id="{5A0CEB11-B526-3784-2895-D7CEB7B2B84F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518525" y="2601860"/>
              <a:ext cx="1" cy="570109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47" name="直線接點 46">
              <a:extLst>
                <a:ext uri="{FF2B5EF4-FFF2-40B4-BE49-F238E27FC236}">
                  <a16:creationId xmlns:a16="http://schemas.microsoft.com/office/drawing/2014/main" xmlns="" id="{A3421DB0-CD8E-1F3E-E4A2-D059AF60B3F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742363" y="2600469"/>
              <a:ext cx="1" cy="573608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49" name="直線接點 48">
              <a:extLst>
                <a:ext uri="{FF2B5EF4-FFF2-40B4-BE49-F238E27FC236}">
                  <a16:creationId xmlns:a16="http://schemas.microsoft.com/office/drawing/2014/main" xmlns="" id="{CEA16F46-4B53-BFEC-49FA-99570ABAD995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6742363" y="2595707"/>
              <a:ext cx="862012" cy="4762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sp>
          <p:nvSpPr>
            <p:cNvPr id="50" name="手繪多邊形: 圖案 49">
              <a:extLst>
                <a:ext uri="{FF2B5EF4-FFF2-40B4-BE49-F238E27FC236}">
                  <a16:creationId xmlns:a16="http://schemas.microsoft.com/office/drawing/2014/main" xmlns="" id="{C044B42A-9658-396A-DE03-78B858B1DD8F}"/>
                </a:ext>
              </a:extLst>
            </p:cNvPr>
            <p:cNvSpPr/>
            <p:nvPr/>
          </p:nvSpPr>
          <p:spPr bwMode="auto">
            <a:xfrm>
              <a:off x="5653088" y="2502693"/>
              <a:ext cx="2035969" cy="890587"/>
            </a:xfrm>
            <a:custGeom>
              <a:avLst/>
              <a:gdLst>
                <a:gd name="connsiteX0" fmla="*/ 0 w 2035969"/>
                <a:gd name="connsiteY0" fmla="*/ 88106 h 881062"/>
                <a:gd name="connsiteX1" fmla="*/ 1088231 w 2035969"/>
                <a:gd name="connsiteY1" fmla="*/ 88106 h 881062"/>
                <a:gd name="connsiteX2" fmla="*/ 1176337 w 2035969"/>
                <a:gd name="connsiteY2" fmla="*/ 0 h 881062"/>
                <a:gd name="connsiteX3" fmla="*/ 2035969 w 2035969"/>
                <a:gd name="connsiteY3" fmla="*/ 0 h 881062"/>
                <a:gd name="connsiteX4" fmla="*/ 1952625 w 2035969"/>
                <a:gd name="connsiteY4" fmla="*/ 83344 h 881062"/>
                <a:gd name="connsiteX5" fmla="*/ 1952625 w 2035969"/>
                <a:gd name="connsiteY5" fmla="*/ 659606 h 881062"/>
                <a:gd name="connsiteX6" fmla="*/ 862012 w 2035969"/>
                <a:gd name="connsiteY6" fmla="*/ 659606 h 881062"/>
                <a:gd name="connsiteX7" fmla="*/ 862012 w 2035969"/>
                <a:gd name="connsiteY7" fmla="*/ 881062 h 881062"/>
                <a:gd name="connsiteX8" fmla="*/ 2381 w 2035969"/>
                <a:gd name="connsiteY8" fmla="*/ 881062 h 881062"/>
                <a:gd name="connsiteX9" fmla="*/ 0 w 2035969"/>
                <a:gd name="connsiteY9" fmla="*/ 88106 h 881062"/>
                <a:gd name="connsiteX0" fmla="*/ 0 w 2035969"/>
                <a:gd name="connsiteY0" fmla="*/ 97631 h 890587"/>
                <a:gd name="connsiteX1" fmla="*/ 1088231 w 2035969"/>
                <a:gd name="connsiteY1" fmla="*/ 97631 h 890587"/>
                <a:gd name="connsiteX2" fmla="*/ 1176337 w 2035969"/>
                <a:gd name="connsiteY2" fmla="*/ 0 h 890587"/>
                <a:gd name="connsiteX3" fmla="*/ 2035969 w 2035969"/>
                <a:gd name="connsiteY3" fmla="*/ 9525 h 890587"/>
                <a:gd name="connsiteX4" fmla="*/ 1952625 w 2035969"/>
                <a:gd name="connsiteY4" fmla="*/ 92869 h 890587"/>
                <a:gd name="connsiteX5" fmla="*/ 1952625 w 2035969"/>
                <a:gd name="connsiteY5" fmla="*/ 669131 h 890587"/>
                <a:gd name="connsiteX6" fmla="*/ 862012 w 2035969"/>
                <a:gd name="connsiteY6" fmla="*/ 669131 h 890587"/>
                <a:gd name="connsiteX7" fmla="*/ 862012 w 2035969"/>
                <a:gd name="connsiteY7" fmla="*/ 890587 h 890587"/>
                <a:gd name="connsiteX8" fmla="*/ 2381 w 2035969"/>
                <a:gd name="connsiteY8" fmla="*/ 890587 h 890587"/>
                <a:gd name="connsiteX9" fmla="*/ 0 w 2035969"/>
                <a:gd name="connsiteY9" fmla="*/ 97631 h 890587"/>
                <a:gd name="connsiteX0" fmla="*/ 0 w 2035969"/>
                <a:gd name="connsiteY0" fmla="*/ 97631 h 890587"/>
                <a:gd name="connsiteX1" fmla="*/ 1088231 w 2035969"/>
                <a:gd name="connsiteY1" fmla="*/ 97631 h 890587"/>
                <a:gd name="connsiteX2" fmla="*/ 1176337 w 2035969"/>
                <a:gd name="connsiteY2" fmla="*/ 0 h 890587"/>
                <a:gd name="connsiteX3" fmla="*/ 2035969 w 2035969"/>
                <a:gd name="connsiteY3" fmla="*/ 2381 h 890587"/>
                <a:gd name="connsiteX4" fmla="*/ 1952625 w 2035969"/>
                <a:gd name="connsiteY4" fmla="*/ 92869 h 890587"/>
                <a:gd name="connsiteX5" fmla="*/ 1952625 w 2035969"/>
                <a:gd name="connsiteY5" fmla="*/ 669131 h 890587"/>
                <a:gd name="connsiteX6" fmla="*/ 862012 w 2035969"/>
                <a:gd name="connsiteY6" fmla="*/ 669131 h 890587"/>
                <a:gd name="connsiteX7" fmla="*/ 862012 w 2035969"/>
                <a:gd name="connsiteY7" fmla="*/ 890587 h 890587"/>
                <a:gd name="connsiteX8" fmla="*/ 2381 w 2035969"/>
                <a:gd name="connsiteY8" fmla="*/ 890587 h 890587"/>
                <a:gd name="connsiteX9" fmla="*/ 0 w 2035969"/>
                <a:gd name="connsiteY9" fmla="*/ 97631 h 890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035969" h="890587">
                  <a:moveTo>
                    <a:pt x="0" y="97631"/>
                  </a:moveTo>
                  <a:lnTo>
                    <a:pt x="1088231" y="97631"/>
                  </a:lnTo>
                  <a:lnTo>
                    <a:pt x="1176337" y="0"/>
                  </a:lnTo>
                  <a:lnTo>
                    <a:pt x="2035969" y="2381"/>
                  </a:lnTo>
                  <a:lnTo>
                    <a:pt x="1952625" y="92869"/>
                  </a:lnTo>
                  <a:lnTo>
                    <a:pt x="1952625" y="669131"/>
                  </a:lnTo>
                  <a:lnTo>
                    <a:pt x="862012" y="669131"/>
                  </a:lnTo>
                  <a:lnTo>
                    <a:pt x="862012" y="890587"/>
                  </a:lnTo>
                  <a:lnTo>
                    <a:pt x="2381" y="890587"/>
                  </a:lnTo>
                  <a:cubicBezTo>
                    <a:pt x="1587" y="626268"/>
                    <a:pt x="794" y="361950"/>
                    <a:pt x="0" y="97631"/>
                  </a:cubicBezTo>
                  <a:close/>
                </a:path>
              </a:pathLst>
            </a:custGeom>
            <a:noFill/>
            <a:ln w="12700">
              <a:solidFill>
                <a:srgbClr val="C00000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51" name="手繪多邊形: 圖案 50">
              <a:extLst>
                <a:ext uri="{FF2B5EF4-FFF2-40B4-BE49-F238E27FC236}">
                  <a16:creationId xmlns:a16="http://schemas.microsoft.com/office/drawing/2014/main" xmlns="" id="{644F5480-B089-4D04-FF9B-78B632EDA68D}"/>
                </a:ext>
              </a:extLst>
            </p:cNvPr>
            <p:cNvSpPr/>
            <p:nvPr/>
          </p:nvSpPr>
          <p:spPr bwMode="auto">
            <a:xfrm>
              <a:off x="7608094" y="2502694"/>
              <a:ext cx="576262" cy="378619"/>
            </a:xfrm>
            <a:custGeom>
              <a:avLst/>
              <a:gdLst>
                <a:gd name="connsiteX0" fmla="*/ 83344 w 576262"/>
                <a:gd name="connsiteY0" fmla="*/ 0 h 378619"/>
                <a:gd name="connsiteX1" fmla="*/ 576262 w 576262"/>
                <a:gd name="connsiteY1" fmla="*/ 290512 h 378619"/>
                <a:gd name="connsiteX2" fmla="*/ 485775 w 576262"/>
                <a:gd name="connsiteY2" fmla="*/ 378619 h 378619"/>
                <a:gd name="connsiteX3" fmla="*/ 0 w 576262"/>
                <a:gd name="connsiteY3" fmla="*/ 92869 h 378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6262" h="378619">
                  <a:moveTo>
                    <a:pt x="83344" y="0"/>
                  </a:moveTo>
                  <a:lnTo>
                    <a:pt x="576262" y="290512"/>
                  </a:lnTo>
                  <a:lnTo>
                    <a:pt x="485775" y="378619"/>
                  </a:lnTo>
                  <a:lnTo>
                    <a:pt x="0" y="92869"/>
                  </a:lnTo>
                </a:path>
              </a:pathLst>
            </a:custGeom>
            <a:ln w="12700">
              <a:solidFill>
                <a:srgbClr val="C00000"/>
              </a:solidFill>
              <a:headEnd/>
              <a:tailEnd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53" name="群組 52">
            <a:extLst>
              <a:ext uri="{FF2B5EF4-FFF2-40B4-BE49-F238E27FC236}">
                <a16:creationId xmlns:a16="http://schemas.microsoft.com/office/drawing/2014/main" xmlns="" id="{2E90A2A8-D31D-2FC1-DABD-39451BC4AF69}"/>
              </a:ext>
            </a:extLst>
          </p:cNvPr>
          <p:cNvGrpSpPr/>
          <p:nvPr/>
        </p:nvGrpSpPr>
        <p:grpSpPr>
          <a:xfrm>
            <a:off x="2112731" y="4638178"/>
            <a:ext cx="2332559" cy="892967"/>
            <a:chOff x="5669749" y="3387186"/>
            <a:chExt cx="2332559" cy="892967"/>
          </a:xfrm>
        </p:grpSpPr>
        <p:cxnSp>
          <p:nvCxnSpPr>
            <p:cNvPr id="54" name="直線接點 53">
              <a:extLst>
                <a:ext uri="{FF2B5EF4-FFF2-40B4-BE49-F238E27FC236}">
                  <a16:creationId xmlns:a16="http://schemas.microsoft.com/office/drawing/2014/main" xmlns="" id="{BC4CD5EC-3908-02F2-F8ED-168221314E1A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5669749" y="4060950"/>
              <a:ext cx="866754" cy="0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55" name="直線接點 54">
              <a:extLst>
                <a:ext uri="{FF2B5EF4-FFF2-40B4-BE49-F238E27FC236}">
                  <a16:creationId xmlns:a16="http://schemas.microsoft.com/office/drawing/2014/main" xmlns="" id="{31149090-FD72-3C05-3654-B4D60AAF817E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536502" y="3488733"/>
              <a:ext cx="1" cy="570109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56" name="直線接點 55">
              <a:extLst>
                <a:ext uri="{FF2B5EF4-FFF2-40B4-BE49-F238E27FC236}">
                  <a16:creationId xmlns:a16="http://schemas.microsoft.com/office/drawing/2014/main" xmlns="" id="{D60D1B46-2591-87BC-7934-AE0D525EA19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760340" y="3487342"/>
              <a:ext cx="1" cy="573608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58" name="直線接點 57">
              <a:extLst>
                <a:ext uri="{FF2B5EF4-FFF2-40B4-BE49-F238E27FC236}">
                  <a16:creationId xmlns:a16="http://schemas.microsoft.com/office/drawing/2014/main" xmlns="" id="{673C9CFE-9792-0251-DFCB-B9C11A7B9CB8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6760340" y="3482580"/>
              <a:ext cx="862012" cy="4762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sp>
          <p:nvSpPr>
            <p:cNvPr id="59" name="手繪多邊形: 圖案 58">
              <a:extLst>
                <a:ext uri="{FF2B5EF4-FFF2-40B4-BE49-F238E27FC236}">
                  <a16:creationId xmlns:a16="http://schemas.microsoft.com/office/drawing/2014/main" xmlns="" id="{48E87292-7D7F-4C30-517D-53B91FBEEC1B}"/>
                </a:ext>
              </a:extLst>
            </p:cNvPr>
            <p:cNvSpPr/>
            <p:nvPr/>
          </p:nvSpPr>
          <p:spPr bwMode="auto">
            <a:xfrm>
              <a:off x="5671065" y="3389566"/>
              <a:ext cx="2035969" cy="890587"/>
            </a:xfrm>
            <a:custGeom>
              <a:avLst/>
              <a:gdLst>
                <a:gd name="connsiteX0" fmla="*/ 0 w 2035969"/>
                <a:gd name="connsiteY0" fmla="*/ 88106 h 881062"/>
                <a:gd name="connsiteX1" fmla="*/ 1088231 w 2035969"/>
                <a:gd name="connsiteY1" fmla="*/ 88106 h 881062"/>
                <a:gd name="connsiteX2" fmla="*/ 1176337 w 2035969"/>
                <a:gd name="connsiteY2" fmla="*/ 0 h 881062"/>
                <a:gd name="connsiteX3" fmla="*/ 2035969 w 2035969"/>
                <a:gd name="connsiteY3" fmla="*/ 0 h 881062"/>
                <a:gd name="connsiteX4" fmla="*/ 1952625 w 2035969"/>
                <a:gd name="connsiteY4" fmla="*/ 83344 h 881062"/>
                <a:gd name="connsiteX5" fmla="*/ 1952625 w 2035969"/>
                <a:gd name="connsiteY5" fmla="*/ 659606 h 881062"/>
                <a:gd name="connsiteX6" fmla="*/ 862012 w 2035969"/>
                <a:gd name="connsiteY6" fmla="*/ 659606 h 881062"/>
                <a:gd name="connsiteX7" fmla="*/ 862012 w 2035969"/>
                <a:gd name="connsiteY7" fmla="*/ 881062 h 881062"/>
                <a:gd name="connsiteX8" fmla="*/ 2381 w 2035969"/>
                <a:gd name="connsiteY8" fmla="*/ 881062 h 881062"/>
                <a:gd name="connsiteX9" fmla="*/ 0 w 2035969"/>
                <a:gd name="connsiteY9" fmla="*/ 88106 h 881062"/>
                <a:gd name="connsiteX0" fmla="*/ 0 w 2035969"/>
                <a:gd name="connsiteY0" fmla="*/ 97631 h 890587"/>
                <a:gd name="connsiteX1" fmla="*/ 1088231 w 2035969"/>
                <a:gd name="connsiteY1" fmla="*/ 97631 h 890587"/>
                <a:gd name="connsiteX2" fmla="*/ 1176337 w 2035969"/>
                <a:gd name="connsiteY2" fmla="*/ 0 h 890587"/>
                <a:gd name="connsiteX3" fmla="*/ 2035969 w 2035969"/>
                <a:gd name="connsiteY3" fmla="*/ 9525 h 890587"/>
                <a:gd name="connsiteX4" fmla="*/ 1952625 w 2035969"/>
                <a:gd name="connsiteY4" fmla="*/ 92869 h 890587"/>
                <a:gd name="connsiteX5" fmla="*/ 1952625 w 2035969"/>
                <a:gd name="connsiteY5" fmla="*/ 669131 h 890587"/>
                <a:gd name="connsiteX6" fmla="*/ 862012 w 2035969"/>
                <a:gd name="connsiteY6" fmla="*/ 669131 h 890587"/>
                <a:gd name="connsiteX7" fmla="*/ 862012 w 2035969"/>
                <a:gd name="connsiteY7" fmla="*/ 890587 h 890587"/>
                <a:gd name="connsiteX8" fmla="*/ 2381 w 2035969"/>
                <a:gd name="connsiteY8" fmla="*/ 890587 h 890587"/>
                <a:gd name="connsiteX9" fmla="*/ 0 w 2035969"/>
                <a:gd name="connsiteY9" fmla="*/ 97631 h 890587"/>
                <a:gd name="connsiteX0" fmla="*/ 0 w 2035969"/>
                <a:gd name="connsiteY0" fmla="*/ 97631 h 890587"/>
                <a:gd name="connsiteX1" fmla="*/ 1088231 w 2035969"/>
                <a:gd name="connsiteY1" fmla="*/ 97631 h 890587"/>
                <a:gd name="connsiteX2" fmla="*/ 1176337 w 2035969"/>
                <a:gd name="connsiteY2" fmla="*/ 0 h 890587"/>
                <a:gd name="connsiteX3" fmla="*/ 2035969 w 2035969"/>
                <a:gd name="connsiteY3" fmla="*/ 2381 h 890587"/>
                <a:gd name="connsiteX4" fmla="*/ 1952625 w 2035969"/>
                <a:gd name="connsiteY4" fmla="*/ 92869 h 890587"/>
                <a:gd name="connsiteX5" fmla="*/ 1952625 w 2035969"/>
                <a:gd name="connsiteY5" fmla="*/ 669131 h 890587"/>
                <a:gd name="connsiteX6" fmla="*/ 862012 w 2035969"/>
                <a:gd name="connsiteY6" fmla="*/ 669131 h 890587"/>
                <a:gd name="connsiteX7" fmla="*/ 862012 w 2035969"/>
                <a:gd name="connsiteY7" fmla="*/ 890587 h 890587"/>
                <a:gd name="connsiteX8" fmla="*/ 2381 w 2035969"/>
                <a:gd name="connsiteY8" fmla="*/ 890587 h 890587"/>
                <a:gd name="connsiteX9" fmla="*/ 0 w 2035969"/>
                <a:gd name="connsiteY9" fmla="*/ 97631 h 890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035969" h="890587">
                  <a:moveTo>
                    <a:pt x="0" y="97631"/>
                  </a:moveTo>
                  <a:lnTo>
                    <a:pt x="1088231" y="97631"/>
                  </a:lnTo>
                  <a:lnTo>
                    <a:pt x="1176337" y="0"/>
                  </a:lnTo>
                  <a:lnTo>
                    <a:pt x="2035969" y="2381"/>
                  </a:lnTo>
                  <a:lnTo>
                    <a:pt x="1952625" y="92869"/>
                  </a:lnTo>
                  <a:lnTo>
                    <a:pt x="1952625" y="669131"/>
                  </a:lnTo>
                  <a:lnTo>
                    <a:pt x="862012" y="669131"/>
                  </a:lnTo>
                  <a:lnTo>
                    <a:pt x="862012" y="890587"/>
                  </a:lnTo>
                  <a:lnTo>
                    <a:pt x="2381" y="890587"/>
                  </a:lnTo>
                  <a:cubicBezTo>
                    <a:pt x="1587" y="626268"/>
                    <a:pt x="794" y="361950"/>
                    <a:pt x="0" y="97631"/>
                  </a:cubicBezTo>
                  <a:close/>
                </a:path>
              </a:pathLst>
            </a:custGeom>
            <a:noFill/>
            <a:ln w="12700">
              <a:solidFill>
                <a:srgbClr val="C00000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61" name="手繪多邊形: 圖案 60">
              <a:extLst>
                <a:ext uri="{FF2B5EF4-FFF2-40B4-BE49-F238E27FC236}">
                  <a16:creationId xmlns:a16="http://schemas.microsoft.com/office/drawing/2014/main" xmlns="" id="{CC31E7ED-B1B6-D196-65D9-85618CC88921}"/>
                </a:ext>
              </a:extLst>
            </p:cNvPr>
            <p:cNvSpPr/>
            <p:nvPr/>
          </p:nvSpPr>
          <p:spPr bwMode="auto">
            <a:xfrm>
              <a:off x="7628452" y="3387186"/>
              <a:ext cx="373856" cy="585787"/>
            </a:xfrm>
            <a:custGeom>
              <a:avLst/>
              <a:gdLst>
                <a:gd name="connsiteX0" fmla="*/ 78581 w 373856"/>
                <a:gd name="connsiteY0" fmla="*/ 0 h 585787"/>
                <a:gd name="connsiteX1" fmla="*/ 373856 w 373856"/>
                <a:gd name="connsiteY1" fmla="*/ 492918 h 585787"/>
                <a:gd name="connsiteX2" fmla="*/ 283369 w 373856"/>
                <a:gd name="connsiteY2" fmla="*/ 585787 h 585787"/>
                <a:gd name="connsiteX3" fmla="*/ 0 w 373856"/>
                <a:gd name="connsiteY3" fmla="*/ 97631 h 585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3856" h="585787">
                  <a:moveTo>
                    <a:pt x="78581" y="0"/>
                  </a:moveTo>
                  <a:lnTo>
                    <a:pt x="373856" y="492918"/>
                  </a:lnTo>
                  <a:lnTo>
                    <a:pt x="283369" y="585787"/>
                  </a:lnTo>
                  <a:lnTo>
                    <a:pt x="0" y="97631"/>
                  </a:lnTo>
                </a:path>
              </a:pathLst>
            </a:custGeom>
            <a:ln w="12700">
              <a:solidFill>
                <a:srgbClr val="C00000"/>
              </a:solidFill>
              <a:headEnd/>
              <a:tailEnd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62" name="群組 61">
            <a:extLst>
              <a:ext uri="{FF2B5EF4-FFF2-40B4-BE49-F238E27FC236}">
                <a16:creationId xmlns:a16="http://schemas.microsoft.com/office/drawing/2014/main" xmlns="" id="{A9CB64CE-5C83-FB2A-FC89-4A7C6924295B}"/>
              </a:ext>
            </a:extLst>
          </p:cNvPr>
          <p:cNvGrpSpPr/>
          <p:nvPr/>
        </p:nvGrpSpPr>
        <p:grpSpPr>
          <a:xfrm>
            <a:off x="2112731" y="4640558"/>
            <a:ext cx="2038404" cy="890587"/>
            <a:chOff x="4157607" y="4343929"/>
            <a:chExt cx="2038404" cy="890587"/>
          </a:xfrm>
        </p:grpSpPr>
        <p:cxnSp>
          <p:nvCxnSpPr>
            <p:cNvPr id="64" name="直線接點 63">
              <a:extLst>
                <a:ext uri="{FF2B5EF4-FFF2-40B4-BE49-F238E27FC236}">
                  <a16:creationId xmlns:a16="http://schemas.microsoft.com/office/drawing/2014/main" xmlns="" id="{B0D79E44-09E7-D39C-77EB-8F84905BCA32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4157607" y="5015313"/>
              <a:ext cx="866754" cy="0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66" name="直線接點 65">
              <a:extLst>
                <a:ext uri="{FF2B5EF4-FFF2-40B4-BE49-F238E27FC236}">
                  <a16:creationId xmlns:a16="http://schemas.microsoft.com/office/drawing/2014/main" xmlns="" id="{F273C6B8-6B07-1F1D-171C-8D323A7BB66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5024360" y="4443096"/>
              <a:ext cx="1" cy="570109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67" name="直線接點 66">
              <a:extLst>
                <a:ext uri="{FF2B5EF4-FFF2-40B4-BE49-F238E27FC236}">
                  <a16:creationId xmlns:a16="http://schemas.microsoft.com/office/drawing/2014/main" xmlns="" id="{B3899265-BDF6-0EBD-6D81-26504ACE841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248198" y="4441705"/>
              <a:ext cx="1" cy="573608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68" name="直線接點 67">
              <a:extLst>
                <a:ext uri="{FF2B5EF4-FFF2-40B4-BE49-F238E27FC236}">
                  <a16:creationId xmlns:a16="http://schemas.microsoft.com/office/drawing/2014/main" xmlns="" id="{8EBF76D6-3A5B-CC6F-4DE1-C705066A5998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5248198" y="4436943"/>
              <a:ext cx="862012" cy="4762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sp>
          <p:nvSpPr>
            <p:cNvPr id="70" name="手繪多邊形: 圖案 69">
              <a:extLst>
                <a:ext uri="{FF2B5EF4-FFF2-40B4-BE49-F238E27FC236}">
                  <a16:creationId xmlns:a16="http://schemas.microsoft.com/office/drawing/2014/main" xmlns="" id="{783ACCAB-12FD-77EC-597E-9D5BDB7D3043}"/>
                </a:ext>
              </a:extLst>
            </p:cNvPr>
            <p:cNvSpPr/>
            <p:nvPr/>
          </p:nvSpPr>
          <p:spPr bwMode="auto">
            <a:xfrm>
              <a:off x="4158923" y="4343929"/>
              <a:ext cx="2035969" cy="890587"/>
            </a:xfrm>
            <a:custGeom>
              <a:avLst/>
              <a:gdLst>
                <a:gd name="connsiteX0" fmla="*/ 0 w 2035969"/>
                <a:gd name="connsiteY0" fmla="*/ 88106 h 881062"/>
                <a:gd name="connsiteX1" fmla="*/ 1088231 w 2035969"/>
                <a:gd name="connsiteY1" fmla="*/ 88106 h 881062"/>
                <a:gd name="connsiteX2" fmla="*/ 1176337 w 2035969"/>
                <a:gd name="connsiteY2" fmla="*/ 0 h 881062"/>
                <a:gd name="connsiteX3" fmla="*/ 2035969 w 2035969"/>
                <a:gd name="connsiteY3" fmla="*/ 0 h 881062"/>
                <a:gd name="connsiteX4" fmla="*/ 1952625 w 2035969"/>
                <a:gd name="connsiteY4" fmla="*/ 83344 h 881062"/>
                <a:gd name="connsiteX5" fmla="*/ 1952625 w 2035969"/>
                <a:gd name="connsiteY5" fmla="*/ 659606 h 881062"/>
                <a:gd name="connsiteX6" fmla="*/ 862012 w 2035969"/>
                <a:gd name="connsiteY6" fmla="*/ 659606 h 881062"/>
                <a:gd name="connsiteX7" fmla="*/ 862012 w 2035969"/>
                <a:gd name="connsiteY7" fmla="*/ 881062 h 881062"/>
                <a:gd name="connsiteX8" fmla="*/ 2381 w 2035969"/>
                <a:gd name="connsiteY8" fmla="*/ 881062 h 881062"/>
                <a:gd name="connsiteX9" fmla="*/ 0 w 2035969"/>
                <a:gd name="connsiteY9" fmla="*/ 88106 h 881062"/>
                <a:gd name="connsiteX0" fmla="*/ 0 w 2035969"/>
                <a:gd name="connsiteY0" fmla="*/ 97631 h 890587"/>
                <a:gd name="connsiteX1" fmla="*/ 1088231 w 2035969"/>
                <a:gd name="connsiteY1" fmla="*/ 97631 h 890587"/>
                <a:gd name="connsiteX2" fmla="*/ 1176337 w 2035969"/>
                <a:gd name="connsiteY2" fmla="*/ 0 h 890587"/>
                <a:gd name="connsiteX3" fmla="*/ 2035969 w 2035969"/>
                <a:gd name="connsiteY3" fmla="*/ 9525 h 890587"/>
                <a:gd name="connsiteX4" fmla="*/ 1952625 w 2035969"/>
                <a:gd name="connsiteY4" fmla="*/ 92869 h 890587"/>
                <a:gd name="connsiteX5" fmla="*/ 1952625 w 2035969"/>
                <a:gd name="connsiteY5" fmla="*/ 669131 h 890587"/>
                <a:gd name="connsiteX6" fmla="*/ 862012 w 2035969"/>
                <a:gd name="connsiteY6" fmla="*/ 669131 h 890587"/>
                <a:gd name="connsiteX7" fmla="*/ 862012 w 2035969"/>
                <a:gd name="connsiteY7" fmla="*/ 890587 h 890587"/>
                <a:gd name="connsiteX8" fmla="*/ 2381 w 2035969"/>
                <a:gd name="connsiteY8" fmla="*/ 890587 h 890587"/>
                <a:gd name="connsiteX9" fmla="*/ 0 w 2035969"/>
                <a:gd name="connsiteY9" fmla="*/ 97631 h 890587"/>
                <a:gd name="connsiteX0" fmla="*/ 0 w 2035969"/>
                <a:gd name="connsiteY0" fmla="*/ 97631 h 890587"/>
                <a:gd name="connsiteX1" fmla="*/ 1088231 w 2035969"/>
                <a:gd name="connsiteY1" fmla="*/ 97631 h 890587"/>
                <a:gd name="connsiteX2" fmla="*/ 1176337 w 2035969"/>
                <a:gd name="connsiteY2" fmla="*/ 0 h 890587"/>
                <a:gd name="connsiteX3" fmla="*/ 2035969 w 2035969"/>
                <a:gd name="connsiteY3" fmla="*/ 2381 h 890587"/>
                <a:gd name="connsiteX4" fmla="*/ 1952625 w 2035969"/>
                <a:gd name="connsiteY4" fmla="*/ 92869 h 890587"/>
                <a:gd name="connsiteX5" fmla="*/ 1952625 w 2035969"/>
                <a:gd name="connsiteY5" fmla="*/ 669131 h 890587"/>
                <a:gd name="connsiteX6" fmla="*/ 862012 w 2035969"/>
                <a:gd name="connsiteY6" fmla="*/ 669131 h 890587"/>
                <a:gd name="connsiteX7" fmla="*/ 862012 w 2035969"/>
                <a:gd name="connsiteY7" fmla="*/ 890587 h 890587"/>
                <a:gd name="connsiteX8" fmla="*/ 2381 w 2035969"/>
                <a:gd name="connsiteY8" fmla="*/ 890587 h 890587"/>
                <a:gd name="connsiteX9" fmla="*/ 0 w 2035969"/>
                <a:gd name="connsiteY9" fmla="*/ 97631 h 890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035969" h="890587">
                  <a:moveTo>
                    <a:pt x="0" y="97631"/>
                  </a:moveTo>
                  <a:lnTo>
                    <a:pt x="1088231" y="97631"/>
                  </a:lnTo>
                  <a:lnTo>
                    <a:pt x="1176337" y="0"/>
                  </a:lnTo>
                  <a:lnTo>
                    <a:pt x="2035969" y="2381"/>
                  </a:lnTo>
                  <a:lnTo>
                    <a:pt x="1952625" y="92869"/>
                  </a:lnTo>
                  <a:lnTo>
                    <a:pt x="1952625" y="669131"/>
                  </a:lnTo>
                  <a:lnTo>
                    <a:pt x="862012" y="669131"/>
                  </a:lnTo>
                  <a:lnTo>
                    <a:pt x="862012" y="890587"/>
                  </a:lnTo>
                  <a:lnTo>
                    <a:pt x="2381" y="890587"/>
                  </a:lnTo>
                  <a:cubicBezTo>
                    <a:pt x="1587" y="626268"/>
                    <a:pt x="794" y="361950"/>
                    <a:pt x="0" y="97631"/>
                  </a:cubicBezTo>
                  <a:close/>
                </a:path>
              </a:pathLst>
            </a:custGeom>
            <a:noFill/>
            <a:ln w="12700">
              <a:solidFill>
                <a:srgbClr val="C00000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83" name="手繪多邊形: 圖案 82">
              <a:extLst>
                <a:ext uri="{FF2B5EF4-FFF2-40B4-BE49-F238E27FC236}">
                  <a16:creationId xmlns:a16="http://schemas.microsoft.com/office/drawing/2014/main" xmlns="" id="{70E080F9-5660-6462-A369-8D6411F32D09}"/>
                </a:ext>
              </a:extLst>
            </p:cNvPr>
            <p:cNvSpPr/>
            <p:nvPr/>
          </p:nvSpPr>
          <p:spPr bwMode="auto">
            <a:xfrm rot="10800000">
              <a:off x="6115048" y="4345781"/>
              <a:ext cx="80963" cy="666750"/>
            </a:xfrm>
            <a:custGeom>
              <a:avLst/>
              <a:gdLst>
                <a:gd name="connsiteX0" fmla="*/ 76200 w 76200"/>
                <a:gd name="connsiteY0" fmla="*/ 0 h 666750"/>
                <a:gd name="connsiteX1" fmla="*/ 0 w 76200"/>
                <a:gd name="connsiteY1" fmla="*/ 90488 h 666750"/>
                <a:gd name="connsiteX2" fmla="*/ 0 w 76200"/>
                <a:gd name="connsiteY2" fmla="*/ 666750 h 666750"/>
                <a:gd name="connsiteX0" fmla="*/ 80963 w 80963"/>
                <a:gd name="connsiteY0" fmla="*/ 0 h 666750"/>
                <a:gd name="connsiteX1" fmla="*/ 0 w 80963"/>
                <a:gd name="connsiteY1" fmla="*/ 90488 h 666750"/>
                <a:gd name="connsiteX2" fmla="*/ 0 w 80963"/>
                <a:gd name="connsiteY2" fmla="*/ 666750 h 66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3" h="666750">
                  <a:moveTo>
                    <a:pt x="80963" y="0"/>
                  </a:moveTo>
                  <a:lnTo>
                    <a:pt x="0" y="90488"/>
                  </a:lnTo>
                  <a:lnTo>
                    <a:pt x="0" y="666750"/>
                  </a:lnTo>
                </a:path>
              </a:pathLst>
            </a:custGeom>
            <a:ln w="12700">
              <a:solidFill>
                <a:srgbClr val="C00000"/>
              </a:solidFill>
              <a:headEnd/>
              <a:tailEnd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86" name="群組 85">
            <a:extLst>
              <a:ext uri="{FF2B5EF4-FFF2-40B4-BE49-F238E27FC236}">
                <a16:creationId xmlns:a16="http://schemas.microsoft.com/office/drawing/2014/main" xmlns="" id="{0D7EE236-087D-CCD8-AFDE-B177A7058DA6}"/>
              </a:ext>
            </a:extLst>
          </p:cNvPr>
          <p:cNvGrpSpPr/>
          <p:nvPr/>
        </p:nvGrpSpPr>
        <p:grpSpPr>
          <a:xfrm>
            <a:off x="2220978" y="4274862"/>
            <a:ext cx="1932480" cy="1150143"/>
            <a:chOff x="6029325" y="2109788"/>
            <a:chExt cx="1932480" cy="1150143"/>
          </a:xfrm>
        </p:grpSpPr>
        <p:cxnSp>
          <p:nvCxnSpPr>
            <p:cNvPr id="87" name="直線接點 86">
              <a:extLst>
                <a:ext uri="{FF2B5EF4-FFF2-40B4-BE49-F238E27FC236}">
                  <a16:creationId xmlns:a16="http://schemas.microsoft.com/office/drawing/2014/main" xmlns="" id="{E8B42489-00D6-C087-E649-95541DADC18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013992" y="2569691"/>
              <a:ext cx="1" cy="573608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cxnSp>
          <p:nvCxnSpPr>
            <p:cNvPr id="88" name="直線接點 87">
              <a:extLst>
                <a:ext uri="{FF2B5EF4-FFF2-40B4-BE49-F238E27FC236}">
                  <a16:creationId xmlns:a16="http://schemas.microsoft.com/office/drawing/2014/main" xmlns="" id="{F68EDC00-E8A5-BC1D-57AE-9C6D39DDA389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7013992" y="2564929"/>
              <a:ext cx="862012" cy="4762"/>
            </a:xfrm>
            <a:prstGeom prst="line">
              <a:avLst/>
            </a:prstGeom>
            <a:noFill/>
            <a:ln w="12700" algn="ctr">
              <a:solidFill>
                <a:srgbClr val="C00000"/>
              </a:solidFill>
              <a:prstDash val="solid"/>
              <a:round/>
              <a:headEnd/>
              <a:tailEnd/>
            </a:ln>
          </p:spPr>
        </p:cxnSp>
        <p:sp>
          <p:nvSpPr>
            <p:cNvPr id="89" name="手繪多邊形: 圖案 88">
              <a:extLst>
                <a:ext uri="{FF2B5EF4-FFF2-40B4-BE49-F238E27FC236}">
                  <a16:creationId xmlns:a16="http://schemas.microsoft.com/office/drawing/2014/main" xmlns="" id="{355132A3-1F69-4BED-29EF-99773A36466B}"/>
                </a:ext>
              </a:extLst>
            </p:cNvPr>
            <p:cNvSpPr/>
            <p:nvPr/>
          </p:nvSpPr>
          <p:spPr bwMode="auto">
            <a:xfrm>
              <a:off x="6827211" y="2471914"/>
              <a:ext cx="1133476" cy="671513"/>
            </a:xfrm>
            <a:custGeom>
              <a:avLst/>
              <a:gdLst>
                <a:gd name="connsiteX0" fmla="*/ 0 w 2035969"/>
                <a:gd name="connsiteY0" fmla="*/ 88106 h 881062"/>
                <a:gd name="connsiteX1" fmla="*/ 1088231 w 2035969"/>
                <a:gd name="connsiteY1" fmla="*/ 88106 h 881062"/>
                <a:gd name="connsiteX2" fmla="*/ 1176337 w 2035969"/>
                <a:gd name="connsiteY2" fmla="*/ 0 h 881062"/>
                <a:gd name="connsiteX3" fmla="*/ 2035969 w 2035969"/>
                <a:gd name="connsiteY3" fmla="*/ 0 h 881062"/>
                <a:gd name="connsiteX4" fmla="*/ 1952625 w 2035969"/>
                <a:gd name="connsiteY4" fmla="*/ 83344 h 881062"/>
                <a:gd name="connsiteX5" fmla="*/ 1952625 w 2035969"/>
                <a:gd name="connsiteY5" fmla="*/ 659606 h 881062"/>
                <a:gd name="connsiteX6" fmla="*/ 862012 w 2035969"/>
                <a:gd name="connsiteY6" fmla="*/ 659606 h 881062"/>
                <a:gd name="connsiteX7" fmla="*/ 862012 w 2035969"/>
                <a:gd name="connsiteY7" fmla="*/ 881062 h 881062"/>
                <a:gd name="connsiteX8" fmla="*/ 2381 w 2035969"/>
                <a:gd name="connsiteY8" fmla="*/ 881062 h 881062"/>
                <a:gd name="connsiteX9" fmla="*/ 0 w 2035969"/>
                <a:gd name="connsiteY9" fmla="*/ 88106 h 881062"/>
                <a:gd name="connsiteX0" fmla="*/ 0 w 2035969"/>
                <a:gd name="connsiteY0" fmla="*/ 97631 h 890587"/>
                <a:gd name="connsiteX1" fmla="*/ 1088231 w 2035969"/>
                <a:gd name="connsiteY1" fmla="*/ 97631 h 890587"/>
                <a:gd name="connsiteX2" fmla="*/ 1176337 w 2035969"/>
                <a:gd name="connsiteY2" fmla="*/ 0 h 890587"/>
                <a:gd name="connsiteX3" fmla="*/ 2035969 w 2035969"/>
                <a:gd name="connsiteY3" fmla="*/ 9525 h 890587"/>
                <a:gd name="connsiteX4" fmla="*/ 1952625 w 2035969"/>
                <a:gd name="connsiteY4" fmla="*/ 92869 h 890587"/>
                <a:gd name="connsiteX5" fmla="*/ 1952625 w 2035969"/>
                <a:gd name="connsiteY5" fmla="*/ 669131 h 890587"/>
                <a:gd name="connsiteX6" fmla="*/ 862012 w 2035969"/>
                <a:gd name="connsiteY6" fmla="*/ 669131 h 890587"/>
                <a:gd name="connsiteX7" fmla="*/ 862012 w 2035969"/>
                <a:gd name="connsiteY7" fmla="*/ 890587 h 890587"/>
                <a:gd name="connsiteX8" fmla="*/ 2381 w 2035969"/>
                <a:gd name="connsiteY8" fmla="*/ 890587 h 890587"/>
                <a:gd name="connsiteX9" fmla="*/ 0 w 2035969"/>
                <a:gd name="connsiteY9" fmla="*/ 97631 h 890587"/>
                <a:gd name="connsiteX0" fmla="*/ 0 w 2035969"/>
                <a:gd name="connsiteY0" fmla="*/ 97631 h 890587"/>
                <a:gd name="connsiteX1" fmla="*/ 1088231 w 2035969"/>
                <a:gd name="connsiteY1" fmla="*/ 97631 h 890587"/>
                <a:gd name="connsiteX2" fmla="*/ 1176337 w 2035969"/>
                <a:gd name="connsiteY2" fmla="*/ 0 h 890587"/>
                <a:gd name="connsiteX3" fmla="*/ 2035969 w 2035969"/>
                <a:gd name="connsiteY3" fmla="*/ 2381 h 890587"/>
                <a:gd name="connsiteX4" fmla="*/ 1952625 w 2035969"/>
                <a:gd name="connsiteY4" fmla="*/ 92869 h 890587"/>
                <a:gd name="connsiteX5" fmla="*/ 1952625 w 2035969"/>
                <a:gd name="connsiteY5" fmla="*/ 669131 h 890587"/>
                <a:gd name="connsiteX6" fmla="*/ 862012 w 2035969"/>
                <a:gd name="connsiteY6" fmla="*/ 669131 h 890587"/>
                <a:gd name="connsiteX7" fmla="*/ 862012 w 2035969"/>
                <a:gd name="connsiteY7" fmla="*/ 890587 h 890587"/>
                <a:gd name="connsiteX8" fmla="*/ 2381 w 2035969"/>
                <a:gd name="connsiteY8" fmla="*/ 890587 h 890587"/>
                <a:gd name="connsiteX9" fmla="*/ 0 w 2035969"/>
                <a:gd name="connsiteY9" fmla="*/ 97631 h 890587"/>
                <a:gd name="connsiteX0" fmla="*/ 69064 w 2033595"/>
                <a:gd name="connsiteY0" fmla="*/ 0 h 1116806"/>
                <a:gd name="connsiteX1" fmla="*/ 1085857 w 2033595"/>
                <a:gd name="connsiteY1" fmla="*/ 323850 h 1116806"/>
                <a:gd name="connsiteX2" fmla="*/ 1173963 w 2033595"/>
                <a:gd name="connsiteY2" fmla="*/ 226219 h 1116806"/>
                <a:gd name="connsiteX3" fmla="*/ 2033595 w 2033595"/>
                <a:gd name="connsiteY3" fmla="*/ 228600 h 1116806"/>
                <a:gd name="connsiteX4" fmla="*/ 1950251 w 2033595"/>
                <a:gd name="connsiteY4" fmla="*/ 319088 h 1116806"/>
                <a:gd name="connsiteX5" fmla="*/ 1950251 w 2033595"/>
                <a:gd name="connsiteY5" fmla="*/ 895350 h 1116806"/>
                <a:gd name="connsiteX6" fmla="*/ 859638 w 2033595"/>
                <a:gd name="connsiteY6" fmla="*/ 895350 h 1116806"/>
                <a:gd name="connsiteX7" fmla="*/ 859638 w 2033595"/>
                <a:gd name="connsiteY7" fmla="*/ 1116806 h 1116806"/>
                <a:gd name="connsiteX8" fmla="*/ 7 w 2033595"/>
                <a:gd name="connsiteY8" fmla="*/ 1116806 h 1116806"/>
                <a:gd name="connsiteX9" fmla="*/ 69064 w 2033595"/>
                <a:gd name="connsiteY9" fmla="*/ 0 h 1116806"/>
                <a:gd name="connsiteX0" fmla="*/ 0 w 1964531"/>
                <a:gd name="connsiteY0" fmla="*/ 0 h 1116806"/>
                <a:gd name="connsiteX1" fmla="*/ 1016793 w 1964531"/>
                <a:gd name="connsiteY1" fmla="*/ 323850 h 1116806"/>
                <a:gd name="connsiteX2" fmla="*/ 1104899 w 1964531"/>
                <a:gd name="connsiteY2" fmla="*/ 226219 h 1116806"/>
                <a:gd name="connsiteX3" fmla="*/ 1964531 w 1964531"/>
                <a:gd name="connsiteY3" fmla="*/ 228600 h 1116806"/>
                <a:gd name="connsiteX4" fmla="*/ 1881187 w 1964531"/>
                <a:gd name="connsiteY4" fmla="*/ 319088 h 1116806"/>
                <a:gd name="connsiteX5" fmla="*/ 1881187 w 1964531"/>
                <a:gd name="connsiteY5" fmla="*/ 895350 h 1116806"/>
                <a:gd name="connsiteX6" fmla="*/ 790574 w 1964531"/>
                <a:gd name="connsiteY6" fmla="*/ 895350 h 1116806"/>
                <a:gd name="connsiteX7" fmla="*/ 790574 w 1964531"/>
                <a:gd name="connsiteY7" fmla="*/ 1116806 h 1116806"/>
                <a:gd name="connsiteX8" fmla="*/ 19049 w 1964531"/>
                <a:gd name="connsiteY8" fmla="*/ 764381 h 1116806"/>
                <a:gd name="connsiteX9" fmla="*/ 0 w 1964531"/>
                <a:gd name="connsiteY9" fmla="*/ 0 h 1116806"/>
                <a:gd name="connsiteX0" fmla="*/ 812008 w 1945483"/>
                <a:gd name="connsiteY0" fmla="*/ 35718 h 890587"/>
                <a:gd name="connsiteX1" fmla="*/ 997745 w 1945483"/>
                <a:gd name="connsiteY1" fmla="*/ 97631 h 890587"/>
                <a:gd name="connsiteX2" fmla="*/ 1085851 w 1945483"/>
                <a:gd name="connsiteY2" fmla="*/ 0 h 890587"/>
                <a:gd name="connsiteX3" fmla="*/ 1945483 w 1945483"/>
                <a:gd name="connsiteY3" fmla="*/ 2381 h 890587"/>
                <a:gd name="connsiteX4" fmla="*/ 1862139 w 1945483"/>
                <a:gd name="connsiteY4" fmla="*/ 92869 h 890587"/>
                <a:gd name="connsiteX5" fmla="*/ 1862139 w 1945483"/>
                <a:gd name="connsiteY5" fmla="*/ 669131 h 890587"/>
                <a:gd name="connsiteX6" fmla="*/ 771526 w 1945483"/>
                <a:gd name="connsiteY6" fmla="*/ 669131 h 890587"/>
                <a:gd name="connsiteX7" fmla="*/ 771526 w 1945483"/>
                <a:gd name="connsiteY7" fmla="*/ 890587 h 890587"/>
                <a:gd name="connsiteX8" fmla="*/ 1 w 1945483"/>
                <a:gd name="connsiteY8" fmla="*/ 538162 h 890587"/>
                <a:gd name="connsiteX9" fmla="*/ 812008 w 1945483"/>
                <a:gd name="connsiteY9" fmla="*/ 35718 h 890587"/>
                <a:gd name="connsiteX0" fmla="*/ 171454 w 1304929"/>
                <a:gd name="connsiteY0" fmla="*/ 35718 h 890587"/>
                <a:gd name="connsiteX1" fmla="*/ 357191 w 1304929"/>
                <a:gd name="connsiteY1" fmla="*/ 97631 h 890587"/>
                <a:gd name="connsiteX2" fmla="*/ 445297 w 1304929"/>
                <a:gd name="connsiteY2" fmla="*/ 0 h 890587"/>
                <a:gd name="connsiteX3" fmla="*/ 1304929 w 1304929"/>
                <a:gd name="connsiteY3" fmla="*/ 2381 h 890587"/>
                <a:gd name="connsiteX4" fmla="*/ 1221585 w 1304929"/>
                <a:gd name="connsiteY4" fmla="*/ 92869 h 890587"/>
                <a:gd name="connsiteX5" fmla="*/ 1221585 w 1304929"/>
                <a:gd name="connsiteY5" fmla="*/ 669131 h 890587"/>
                <a:gd name="connsiteX6" fmla="*/ 130972 w 1304929"/>
                <a:gd name="connsiteY6" fmla="*/ 669131 h 890587"/>
                <a:gd name="connsiteX7" fmla="*/ 130972 w 1304929"/>
                <a:gd name="connsiteY7" fmla="*/ 890587 h 890587"/>
                <a:gd name="connsiteX8" fmla="*/ 3 w 1304929"/>
                <a:gd name="connsiteY8" fmla="*/ 678656 h 890587"/>
                <a:gd name="connsiteX9" fmla="*/ 171454 w 1304929"/>
                <a:gd name="connsiteY9" fmla="*/ 35718 h 890587"/>
                <a:gd name="connsiteX0" fmla="*/ 171454 w 1304929"/>
                <a:gd name="connsiteY0" fmla="*/ 35718 h 678656"/>
                <a:gd name="connsiteX1" fmla="*/ 357191 w 1304929"/>
                <a:gd name="connsiteY1" fmla="*/ 97631 h 678656"/>
                <a:gd name="connsiteX2" fmla="*/ 445297 w 1304929"/>
                <a:gd name="connsiteY2" fmla="*/ 0 h 678656"/>
                <a:gd name="connsiteX3" fmla="*/ 1304929 w 1304929"/>
                <a:gd name="connsiteY3" fmla="*/ 2381 h 678656"/>
                <a:gd name="connsiteX4" fmla="*/ 1221585 w 1304929"/>
                <a:gd name="connsiteY4" fmla="*/ 92869 h 678656"/>
                <a:gd name="connsiteX5" fmla="*/ 1221585 w 1304929"/>
                <a:gd name="connsiteY5" fmla="*/ 669131 h 678656"/>
                <a:gd name="connsiteX6" fmla="*/ 130972 w 1304929"/>
                <a:gd name="connsiteY6" fmla="*/ 669131 h 678656"/>
                <a:gd name="connsiteX7" fmla="*/ 166691 w 1304929"/>
                <a:gd name="connsiteY7" fmla="*/ 492919 h 678656"/>
                <a:gd name="connsiteX8" fmla="*/ 3 w 1304929"/>
                <a:gd name="connsiteY8" fmla="*/ 678656 h 678656"/>
                <a:gd name="connsiteX9" fmla="*/ 171454 w 1304929"/>
                <a:gd name="connsiteY9" fmla="*/ 35718 h 678656"/>
                <a:gd name="connsiteX0" fmla="*/ 171454 w 1304929"/>
                <a:gd name="connsiteY0" fmla="*/ 35718 h 678656"/>
                <a:gd name="connsiteX1" fmla="*/ 357191 w 1304929"/>
                <a:gd name="connsiteY1" fmla="*/ 97631 h 678656"/>
                <a:gd name="connsiteX2" fmla="*/ 445297 w 1304929"/>
                <a:gd name="connsiteY2" fmla="*/ 0 h 678656"/>
                <a:gd name="connsiteX3" fmla="*/ 1304929 w 1304929"/>
                <a:gd name="connsiteY3" fmla="*/ 2381 h 678656"/>
                <a:gd name="connsiteX4" fmla="*/ 1221585 w 1304929"/>
                <a:gd name="connsiteY4" fmla="*/ 92869 h 678656"/>
                <a:gd name="connsiteX5" fmla="*/ 1221585 w 1304929"/>
                <a:gd name="connsiteY5" fmla="*/ 669131 h 678656"/>
                <a:gd name="connsiteX6" fmla="*/ 173835 w 1304929"/>
                <a:gd name="connsiteY6" fmla="*/ 666750 h 678656"/>
                <a:gd name="connsiteX7" fmla="*/ 166691 w 1304929"/>
                <a:gd name="connsiteY7" fmla="*/ 492919 h 678656"/>
                <a:gd name="connsiteX8" fmla="*/ 3 w 1304929"/>
                <a:gd name="connsiteY8" fmla="*/ 678656 h 678656"/>
                <a:gd name="connsiteX9" fmla="*/ 171454 w 1304929"/>
                <a:gd name="connsiteY9" fmla="*/ 35718 h 678656"/>
                <a:gd name="connsiteX0" fmla="*/ 171454 w 1304929"/>
                <a:gd name="connsiteY0" fmla="*/ 35718 h 678656"/>
                <a:gd name="connsiteX1" fmla="*/ 357191 w 1304929"/>
                <a:gd name="connsiteY1" fmla="*/ 97631 h 678656"/>
                <a:gd name="connsiteX2" fmla="*/ 445297 w 1304929"/>
                <a:gd name="connsiteY2" fmla="*/ 0 h 678656"/>
                <a:gd name="connsiteX3" fmla="*/ 1304929 w 1304929"/>
                <a:gd name="connsiteY3" fmla="*/ 2381 h 678656"/>
                <a:gd name="connsiteX4" fmla="*/ 1221585 w 1304929"/>
                <a:gd name="connsiteY4" fmla="*/ 92869 h 678656"/>
                <a:gd name="connsiteX5" fmla="*/ 1221585 w 1304929"/>
                <a:gd name="connsiteY5" fmla="*/ 669131 h 678656"/>
                <a:gd name="connsiteX6" fmla="*/ 173835 w 1304929"/>
                <a:gd name="connsiteY6" fmla="*/ 666750 h 678656"/>
                <a:gd name="connsiteX7" fmla="*/ 171454 w 1304929"/>
                <a:gd name="connsiteY7" fmla="*/ 492919 h 678656"/>
                <a:gd name="connsiteX8" fmla="*/ 3 w 1304929"/>
                <a:gd name="connsiteY8" fmla="*/ 678656 h 678656"/>
                <a:gd name="connsiteX9" fmla="*/ 171454 w 1304929"/>
                <a:gd name="connsiteY9" fmla="*/ 35718 h 678656"/>
                <a:gd name="connsiteX0" fmla="*/ 0 w 1133475"/>
                <a:gd name="connsiteY0" fmla="*/ 35718 h 669131"/>
                <a:gd name="connsiteX1" fmla="*/ 185737 w 1133475"/>
                <a:gd name="connsiteY1" fmla="*/ 97631 h 669131"/>
                <a:gd name="connsiteX2" fmla="*/ 273843 w 1133475"/>
                <a:gd name="connsiteY2" fmla="*/ 0 h 669131"/>
                <a:gd name="connsiteX3" fmla="*/ 1133475 w 1133475"/>
                <a:gd name="connsiteY3" fmla="*/ 2381 h 669131"/>
                <a:gd name="connsiteX4" fmla="*/ 1050131 w 1133475"/>
                <a:gd name="connsiteY4" fmla="*/ 92869 h 669131"/>
                <a:gd name="connsiteX5" fmla="*/ 1050131 w 1133475"/>
                <a:gd name="connsiteY5" fmla="*/ 669131 h 669131"/>
                <a:gd name="connsiteX6" fmla="*/ 2381 w 1133475"/>
                <a:gd name="connsiteY6" fmla="*/ 666750 h 669131"/>
                <a:gd name="connsiteX7" fmla="*/ 0 w 1133475"/>
                <a:gd name="connsiteY7" fmla="*/ 492919 h 669131"/>
                <a:gd name="connsiteX8" fmla="*/ 4761 w 1133475"/>
                <a:gd name="connsiteY8" fmla="*/ 326231 h 669131"/>
                <a:gd name="connsiteX9" fmla="*/ 0 w 1133475"/>
                <a:gd name="connsiteY9" fmla="*/ 35718 h 669131"/>
                <a:gd name="connsiteX0" fmla="*/ 0 w 1133475"/>
                <a:gd name="connsiteY0" fmla="*/ 35718 h 669131"/>
                <a:gd name="connsiteX1" fmla="*/ 185737 w 1133475"/>
                <a:gd name="connsiteY1" fmla="*/ 97631 h 669131"/>
                <a:gd name="connsiteX2" fmla="*/ 273843 w 1133475"/>
                <a:gd name="connsiteY2" fmla="*/ 0 h 669131"/>
                <a:gd name="connsiteX3" fmla="*/ 1133475 w 1133475"/>
                <a:gd name="connsiteY3" fmla="*/ 2381 h 669131"/>
                <a:gd name="connsiteX4" fmla="*/ 1050131 w 1133475"/>
                <a:gd name="connsiteY4" fmla="*/ 92869 h 669131"/>
                <a:gd name="connsiteX5" fmla="*/ 1050131 w 1133475"/>
                <a:gd name="connsiteY5" fmla="*/ 669131 h 669131"/>
                <a:gd name="connsiteX6" fmla="*/ 2381 w 1133475"/>
                <a:gd name="connsiteY6" fmla="*/ 666750 h 669131"/>
                <a:gd name="connsiteX7" fmla="*/ 0 w 1133475"/>
                <a:gd name="connsiteY7" fmla="*/ 492919 h 669131"/>
                <a:gd name="connsiteX8" fmla="*/ 4761 w 1133475"/>
                <a:gd name="connsiteY8" fmla="*/ 326231 h 669131"/>
                <a:gd name="connsiteX9" fmla="*/ 0 w 1133475"/>
                <a:gd name="connsiteY9" fmla="*/ 35718 h 669131"/>
                <a:gd name="connsiteX0" fmla="*/ 0 w 1133475"/>
                <a:gd name="connsiteY0" fmla="*/ 35718 h 669131"/>
                <a:gd name="connsiteX1" fmla="*/ 185737 w 1133475"/>
                <a:gd name="connsiteY1" fmla="*/ 97631 h 669131"/>
                <a:gd name="connsiteX2" fmla="*/ 273843 w 1133475"/>
                <a:gd name="connsiteY2" fmla="*/ 0 h 669131"/>
                <a:gd name="connsiteX3" fmla="*/ 1133475 w 1133475"/>
                <a:gd name="connsiteY3" fmla="*/ 2381 h 669131"/>
                <a:gd name="connsiteX4" fmla="*/ 1050131 w 1133475"/>
                <a:gd name="connsiteY4" fmla="*/ 92869 h 669131"/>
                <a:gd name="connsiteX5" fmla="*/ 1050131 w 1133475"/>
                <a:gd name="connsiteY5" fmla="*/ 669131 h 669131"/>
                <a:gd name="connsiteX6" fmla="*/ 2381 w 1133475"/>
                <a:gd name="connsiteY6" fmla="*/ 666750 h 669131"/>
                <a:gd name="connsiteX7" fmla="*/ 0 w 1133475"/>
                <a:gd name="connsiteY7" fmla="*/ 492919 h 669131"/>
                <a:gd name="connsiteX8" fmla="*/ 4761 w 1133475"/>
                <a:gd name="connsiteY8" fmla="*/ 326231 h 669131"/>
                <a:gd name="connsiteX9" fmla="*/ 0 w 1133475"/>
                <a:gd name="connsiteY9" fmla="*/ 35718 h 669131"/>
                <a:gd name="connsiteX0" fmla="*/ 1460 w 1134935"/>
                <a:gd name="connsiteY0" fmla="*/ 35718 h 669131"/>
                <a:gd name="connsiteX1" fmla="*/ 187197 w 1134935"/>
                <a:gd name="connsiteY1" fmla="*/ 97631 h 669131"/>
                <a:gd name="connsiteX2" fmla="*/ 275303 w 1134935"/>
                <a:gd name="connsiteY2" fmla="*/ 0 h 669131"/>
                <a:gd name="connsiteX3" fmla="*/ 1134935 w 1134935"/>
                <a:gd name="connsiteY3" fmla="*/ 2381 h 669131"/>
                <a:gd name="connsiteX4" fmla="*/ 1051591 w 1134935"/>
                <a:gd name="connsiteY4" fmla="*/ 92869 h 669131"/>
                <a:gd name="connsiteX5" fmla="*/ 1051591 w 1134935"/>
                <a:gd name="connsiteY5" fmla="*/ 669131 h 669131"/>
                <a:gd name="connsiteX6" fmla="*/ 3841 w 1134935"/>
                <a:gd name="connsiteY6" fmla="*/ 666750 h 669131"/>
                <a:gd name="connsiteX7" fmla="*/ 1460 w 1134935"/>
                <a:gd name="connsiteY7" fmla="*/ 492919 h 669131"/>
                <a:gd name="connsiteX8" fmla="*/ 1459 w 1134935"/>
                <a:gd name="connsiteY8" fmla="*/ 326231 h 669131"/>
                <a:gd name="connsiteX9" fmla="*/ 1460 w 1134935"/>
                <a:gd name="connsiteY9" fmla="*/ 35718 h 669131"/>
                <a:gd name="connsiteX0" fmla="*/ 1 w 1133476"/>
                <a:gd name="connsiteY0" fmla="*/ 35718 h 669131"/>
                <a:gd name="connsiteX1" fmla="*/ 185738 w 1133476"/>
                <a:gd name="connsiteY1" fmla="*/ 97631 h 669131"/>
                <a:gd name="connsiteX2" fmla="*/ 273844 w 1133476"/>
                <a:gd name="connsiteY2" fmla="*/ 0 h 669131"/>
                <a:gd name="connsiteX3" fmla="*/ 1133476 w 1133476"/>
                <a:gd name="connsiteY3" fmla="*/ 2381 h 669131"/>
                <a:gd name="connsiteX4" fmla="*/ 1050132 w 1133476"/>
                <a:gd name="connsiteY4" fmla="*/ 92869 h 669131"/>
                <a:gd name="connsiteX5" fmla="*/ 1050132 w 1133476"/>
                <a:gd name="connsiteY5" fmla="*/ 669131 h 669131"/>
                <a:gd name="connsiteX6" fmla="*/ 2382 w 1133476"/>
                <a:gd name="connsiteY6" fmla="*/ 666750 h 669131"/>
                <a:gd name="connsiteX7" fmla="*/ 1 w 1133476"/>
                <a:gd name="connsiteY7" fmla="*/ 492919 h 669131"/>
                <a:gd name="connsiteX8" fmla="*/ 0 w 1133476"/>
                <a:gd name="connsiteY8" fmla="*/ 326231 h 669131"/>
                <a:gd name="connsiteX9" fmla="*/ 1 w 1133476"/>
                <a:gd name="connsiteY9" fmla="*/ 35718 h 669131"/>
                <a:gd name="connsiteX0" fmla="*/ 1 w 1133476"/>
                <a:gd name="connsiteY0" fmla="*/ 35718 h 671513"/>
                <a:gd name="connsiteX1" fmla="*/ 185738 w 1133476"/>
                <a:gd name="connsiteY1" fmla="*/ 97631 h 671513"/>
                <a:gd name="connsiteX2" fmla="*/ 273844 w 1133476"/>
                <a:gd name="connsiteY2" fmla="*/ 0 h 671513"/>
                <a:gd name="connsiteX3" fmla="*/ 1133476 w 1133476"/>
                <a:gd name="connsiteY3" fmla="*/ 2381 h 671513"/>
                <a:gd name="connsiteX4" fmla="*/ 1050132 w 1133476"/>
                <a:gd name="connsiteY4" fmla="*/ 92869 h 671513"/>
                <a:gd name="connsiteX5" fmla="*/ 1050132 w 1133476"/>
                <a:gd name="connsiteY5" fmla="*/ 669131 h 671513"/>
                <a:gd name="connsiteX6" fmla="*/ 185738 w 1133476"/>
                <a:gd name="connsiteY6" fmla="*/ 671513 h 671513"/>
                <a:gd name="connsiteX7" fmla="*/ 1 w 1133476"/>
                <a:gd name="connsiteY7" fmla="*/ 492919 h 671513"/>
                <a:gd name="connsiteX8" fmla="*/ 0 w 1133476"/>
                <a:gd name="connsiteY8" fmla="*/ 326231 h 671513"/>
                <a:gd name="connsiteX9" fmla="*/ 1 w 1133476"/>
                <a:gd name="connsiteY9" fmla="*/ 35718 h 671513"/>
                <a:gd name="connsiteX0" fmla="*/ 1 w 1133476"/>
                <a:gd name="connsiteY0" fmla="*/ 35718 h 671513"/>
                <a:gd name="connsiteX1" fmla="*/ 185738 w 1133476"/>
                <a:gd name="connsiteY1" fmla="*/ 97631 h 671513"/>
                <a:gd name="connsiteX2" fmla="*/ 273844 w 1133476"/>
                <a:gd name="connsiteY2" fmla="*/ 0 h 671513"/>
                <a:gd name="connsiteX3" fmla="*/ 1133476 w 1133476"/>
                <a:gd name="connsiteY3" fmla="*/ 2381 h 671513"/>
                <a:gd name="connsiteX4" fmla="*/ 1050132 w 1133476"/>
                <a:gd name="connsiteY4" fmla="*/ 92869 h 671513"/>
                <a:gd name="connsiteX5" fmla="*/ 1050132 w 1133476"/>
                <a:gd name="connsiteY5" fmla="*/ 669131 h 671513"/>
                <a:gd name="connsiteX6" fmla="*/ 185738 w 1133476"/>
                <a:gd name="connsiteY6" fmla="*/ 671513 h 671513"/>
                <a:gd name="connsiteX7" fmla="*/ 1 w 1133476"/>
                <a:gd name="connsiteY7" fmla="*/ 616744 h 671513"/>
                <a:gd name="connsiteX8" fmla="*/ 0 w 1133476"/>
                <a:gd name="connsiteY8" fmla="*/ 326231 h 671513"/>
                <a:gd name="connsiteX9" fmla="*/ 1 w 1133476"/>
                <a:gd name="connsiteY9" fmla="*/ 35718 h 671513"/>
                <a:gd name="connsiteX0" fmla="*/ 1 w 1133476"/>
                <a:gd name="connsiteY0" fmla="*/ 35718 h 671513"/>
                <a:gd name="connsiteX1" fmla="*/ 185738 w 1133476"/>
                <a:gd name="connsiteY1" fmla="*/ 97631 h 671513"/>
                <a:gd name="connsiteX2" fmla="*/ 273844 w 1133476"/>
                <a:gd name="connsiteY2" fmla="*/ 0 h 671513"/>
                <a:gd name="connsiteX3" fmla="*/ 1133476 w 1133476"/>
                <a:gd name="connsiteY3" fmla="*/ 2381 h 671513"/>
                <a:gd name="connsiteX4" fmla="*/ 1050132 w 1133476"/>
                <a:gd name="connsiteY4" fmla="*/ 92869 h 671513"/>
                <a:gd name="connsiteX5" fmla="*/ 1050132 w 1133476"/>
                <a:gd name="connsiteY5" fmla="*/ 669131 h 671513"/>
                <a:gd name="connsiteX6" fmla="*/ 185738 w 1133476"/>
                <a:gd name="connsiteY6" fmla="*/ 671513 h 671513"/>
                <a:gd name="connsiteX7" fmla="*/ 1 w 1133476"/>
                <a:gd name="connsiteY7" fmla="*/ 616744 h 671513"/>
                <a:gd name="connsiteX8" fmla="*/ 0 w 1133476"/>
                <a:gd name="connsiteY8" fmla="*/ 326231 h 671513"/>
                <a:gd name="connsiteX9" fmla="*/ 1 w 1133476"/>
                <a:gd name="connsiteY9" fmla="*/ 35718 h 671513"/>
                <a:gd name="connsiteX0" fmla="*/ 1 w 1133476"/>
                <a:gd name="connsiteY0" fmla="*/ 35718 h 671513"/>
                <a:gd name="connsiteX1" fmla="*/ 185738 w 1133476"/>
                <a:gd name="connsiteY1" fmla="*/ 97631 h 671513"/>
                <a:gd name="connsiteX2" fmla="*/ 273844 w 1133476"/>
                <a:gd name="connsiteY2" fmla="*/ 0 h 671513"/>
                <a:gd name="connsiteX3" fmla="*/ 1133476 w 1133476"/>
                <a:gd name="connsiteY3" fmla="*/ 2381 h 671513"/>
                <a:gd name="connsiteX4" fmla="*/ 1050132 w 1133476"/>
                <a:gd name="connsiteY4" fmla="*/ 92869 h 671513"/>
                <a:gd name="connsiteX5" fmla="*/ 1050132 w 1133476"/>
                <a:gd name="connsiteY5" fmla="*/ 669131 h 671513"/>
                <a:gd name="connsiteX6" fmla="*/ 185738 w 1133476"/>
                <a:gd name="connsiteY6" fmla="*/ 671513 h 671513"/>
                <a:gd name="connsiteX7" fmla="*/ 1 w 1133476"/>
                <a:gd name="connsiteY7" fmla="*/ 616744 h 671513"/>
                <a:gd name="connsiteX8" fmla="*/ 0 w 1133476"/>
                <a:gd name="connsiteY8" fmla="*/ 326231 h 671513"/>
                <a:gd name="connsiteX9" fmla="*/ 1 w 1133476"/>
                <a:gd name="connsiteY9" fmla="*/ 35718 h 671513"/>
                <a:gd name="connsiteX0" fmla="*/ 1 w 1133476"/>
                <a:gd name="connsiteY0" fmla="*/ 35718 h 671513"/>
                <a:gd name="connsiteX1" fmla="*/ 185738 w 1133476"/>
                <a:gd name="connsiteY1" fmla="*/ 97631 h 671513"/>
                <a:gd name="connsiteX2" fmla="*/ 273844 w 1133476"/>
                <a:gd name="connsiteY2" fmla="*/ 0 h 671513"/>
                <a:gd name="connsiteX3" fmla="*/ 1133476 w 1133476"/>
                <a:gd name="connsiteY3" fmla="*/ 2381 h 671513"/>
                <a:gd name="connsiteX4" fmla="*/ 1050132 w 1133476"/>
                <a:gd name="connsiteY4" fmla="*/ 92869 h 671513"/>
                <a:gd name="connsiteX5" fmla="*/ 1050132 w 1133476"/>
                <a:gd name="connsiteY5" fmla="*/ 669131 h 671513"/>
                <a:gd name="connsiteX6" fmla="*/ 185738 w 1133476"/>
                <a:gd name="connsiteY6" fmla="*/ 671513 h 671513"/>
                <a:gd name="connsiteX7" fmla="*/ 1 w 1133476"/>
                <a:gd name="connsiteY7" fmla="*/ 616744 h 671513"/>
                <a:gd name="connsiteX8" fmla="*/ 0 w 1133476"/>
                <a:gd name="connsiteY8" fmla="*/ 326231 h 671513"/>
                <a:gd name="connsiteX9" fmla="*/ 1 w 1133476"/>
                <a:gd name="connsiteY9" fmla="*/ 35718 h 671513"/>
                <a:gd name="connsiteX0" fmla="*/ 1 w 1133476"/>
                <a:gd name="connsiteY0" fmla="*/ 35718 h 671513"/>
                <a:gd name="connsiteX1" fmla="*/ 185738 w 1133476"/>
                <a:gd name="connsiteY1" fmla="*/ 97631 h 671513"/>
                <a:gd name="connsiteX2" fmla="*/ 273844 w 1133476"/>
                <a:gd name="connsiteY2" fmla="*/ 0 h 671513"/>
                <a:gd name="connsiteX3" fmla="*/ 1133476 w 1133476"/>
                <a:gd name="connsiteY3" fmla="*/ 2381 h 671513"/>
                <a:gd name="connsiteX4" fmla="*/ 1050132 w 1133476"/>
                <a:gd name="connsiteY4" fmla="*/ 92869 h 671513"/>
                <a:gd name="connsiteX5" fmla="*/ 1050132 w 1133476"/>
                <a:gd name="connsiteY5" fmla="*/ 669131 h 671513"/>
                <a:gd name="connsiteX6" fmla="*/ 185738 w 1133476"/>
                <a:gd name="connsiteY6" fmla="*/ 671513 h 671513"/>
                <a:gd name="connsiteX7" fmla="*/ 1 w 1133476"/>
                <a:gd name="connsiteY7" fmla="*/ 616744 h 671513"/>
                <a:gd name="connsiteX8" fmla="*/ 0 w 1133476"/>
                <a:gd name="connsiteY8" fmla="*/ 326231 h 671513"/>
                <a:gd name="connsiteX9" fmla="*/ 1 w 1133476"/>
                <a:gd name="connsiteY9" fmla="*/ 35718 h 671513"/>
                <a:gd name="connsiteX0" fmla="*/ 1 w 1133476"/>
                <a:gd name="connsiteY0" fmla="*/ 35718 h 671513"/>
                <a:gd name="connsiteX1" fmla="*/ 185738 w 1133476"/>
                <a:gd name="connsiteY1" fmla="*/ 97631 h 671513"/>
                <a:gd name="connsiteX2" fmla="*/ 273844 w 1133476"/>
                <a:gd name="connsiteY2" fmla="*/ 0 h 671513"/>
                <a:gd name="connsiteX3" fmla="*/ 1133476 w 1133476"/>
                <a:gd name="connsiteY3" fmla="*/ 2381 h 671513"/>
                <a:gd name="connsiteX4" fmla="*/ 1050132 w 1133476"/>
                <a:gd name="connsiteY4" fmla="*/ 92869 h 671513"/>
                <a:gd name="connsiteX5" fmla="*/ 1050132 w 1133476"/>
                <a:gd name="connsiteY5" fmla="*/ 669131 h 671513"/>
                <a:gd name="connsiteX6" fmla="*/ 185738 w 1133476"/>
                <a:gd name="connsiteY6" fmla="*/ 671513 h 671513"/>
                <a:gd name="connsiteX7" fmla="*/ 1 w 1133476"/>
                <a:gd name="connsiteY7" fmla="*/ 616744 h 671513"/>
                <a:gd name="connsiteX8" fmla="*/ 0 w 1133476"/>
                <a:gd name="connsiteY8" fmla="*/ 326231 h 671513"/>
                <a:gd name="connsiteX9" fmla="*/ 1 w 1133476"/>
                <a:gd name="connsiteY9" fmla="*/ 35718 h 671513"/>
                <a:gd name="connsiteX0" fmla="*/ 0 w 1135856"/>
                <a:gd name="connsiteY0" fmla="*/ 42862 h 671513"/>
                <a:gd name="connsiteX1" fmla="*/ 188118 w 1135856"/>
                <a:gd name="connsiteY1" fmla="*/ 97631 h 671513"/>
                <a:gd name="connsiteX2" fmla="*/ 276224 w 1135856"/>
                <a:gd name="connsiteY2" fmla="*/ 0 h 671513"/>
                <a:gd name="connsiteX3" fmla="*/ 1135856 w 1135856"/>
                <a:gd name="connsiteY3" fmla="*/ 2381 h 671513"/>
                <a:gd name="connsiteX4" fmla="*/ 1052512 w 1135856"/>
                <a:gd name="connsiteY4" fmla="*/ 92869 h 671513"/>
                <a:gd name="connsiteX5" fmla="*/ 1052512 w 1135856"/>
                <a:gd name="connsiteY5" fmla="*/ 669131 h 671513"/>
                <a:gd name="connsiteX6" fmla="*/ 188118 w 1135856"/>
                <a:gd name="connsiteY6" fmla="*/ 671513 h 671513"/>
                <a:gd name="connsiteX7" fmla="*/ 2381 w 1135856"/>
                <a:gd name="connsiteY7" fmla="*/ 616744 h 671513"/>
                <a:gd name="connsiteX8" fmla="*/ 2380 w 1135856"/>
                <a:gd name="connsiteY8" fmla="*/ 326231 h 671513"/>
                <a:gd name="connsiteX9" fmla="*/ 0 w 1135856"/>
                <a:gd name="connsiteY9" fmla="*/ 42862 h 671513"/>
                <a:gd name="connsiteX0" fmla="*/ 0 w 1135856"/>
                <a:gd name="connsiteY0" fmla="*/ 42862 h 671513"/>
                <a:gd name="connsiteX1" fmla="*/ 188118 w 1135856"/>
                <a:gd name="connsiteY1" fmla="*/ 100012 h 671513"/>
                <a:gd name="connsiteX2" fmla="*/ 276224 w 1135856"/>
                <a:gd name="connsiteY2" fmla="*/ 0 h 671513"/>
                <a:gd name="connsiteX3" fmla="*/ 1135856 w 1135856"/>
                <a:gd name="connsiteY3" fmla="*/ 2381 h 671513"/>
                <a:gd name="connsiteX4" fmla="*/ 1052512 w 1135856"/>
                <a:gd name="connsiteY4" fmla="*/ 92869 h 671513"/>
                <a:gd name="connsiteX5" fmla="*/ 1052512 w 1135856"/>
                <a:gd name="connsiteY5" fmla="*/ 669131 h 671513"/>
                <a:gd name="connsiteX6" fmla="*/ 188118 w 1135856"/>
                <a:gd name="connsiteY6" fmla="*/ 671513 h 671513"/>
                <a:gd name="connsiteX7" fmla="*/ 2381 w 1135856"/>
                <a:gd name="connsiteY7" fmla="*/ 616744 h 671513"/>
                <a:gd name="connsiteX8" fmla="*/ 2380 w 1135856"/>
                <a:gd name="connsiteY8" fmla="*/ 326231 h 671513"/>
                <a:gd name="connsiteX9" fmla="*/ 0 w 1135856"/>
                <a:gd name="connsiteY9" fmla="*/ 42862 h 671513"/>
                <a:gd name="connsiteX0" fmla="*/ 1 w 1133476"/>
                <a:gd name="connsiteY0" fmla="*/ 42862 h 671513"/>
                <a:gd name="connsiteX1" fmla="*/ 185738 w 1133476"/>
                <a:gd name="connsiteY1" fmla="*/ 100012 h 671513"/>
                <a:gd name="connsiteX2" fmla="*/ 273844 w 1133476"/>
                <a:gd name="connsiteY2" fmla="*/ 0 h 671513"/>
                <a:gd name="connsiteX3" fmla="*/ 1133476 w 1133476"/>
                <a:gd name="connsiteY3" fmla="*/ 2381 h 671513"/>
                <a:gd name="connsiteX4" fmla="*/ 1050132 w 1133476"/>
                <a:gd name="connsiteY4" fmla="*/ 92869 h 671513"/>
                <a:gd name="connsiteX5" fmla="*/ 1050132 w 1133476"/>
                <a:gd name="connsiteY5" fmla="*/ 669131 h 671513"/>
                <a:gd name="connsiteX6" fmla="*/ 185738 w 1133476"/>
                <a:gd name="connsiteY6" fmla="*/ 671513 h 671513"/>
                <a:gd name="connsiteX7" fmla="*/ 1 w 1133476"/>
                <a:gd name="connsiteY7" fmla="*/ 616744 h 671513"/>
                <a:gd name="connsiteX8" fmla="*/ 0 w 1133476"/>
                <a:gd name="connsiteY8" fmla="*/ 326231 h 671513"/>
                <a:gd name="connsiteX9" fmla="*/ 1 w 1133476"/>
                <a:gd name="connsiteY9" fmla="*/ 42862 h 671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3476" h="671513">
                  <a:moveTo>
                    <a:pt x="1" y="42862"/>
                  </a:moveTo>
                  <a:lnTo>
                    <a:pt x="185738" y="100012"/>
                  </a:lnTo>
                  <a:lnTo>
                    <a:pt x="273844" y="0"/>
                  </a:lnTo>
                  <a:lnTo>
                    <a:pt x="1133476" y="2381"/>
                  </a:lnTo>
                  <a:lnTo>
                    <a:pt x="1050132" y="92869"/>
                  </a:lnTo>
                  <a:lnTo>
                    <a:pt x="1050132" y="669131"/>
                  </a:lnTo>
                  <a:lnTo>
                    <a:pt x="185738" y="671513"/>
                  </a:lnTo>
                  <a:cubicBezTo>
                    <a:pt x="92074" y="644525"/>
                    <a:pt x="84138" y="638970"/>
                    <a:pt x="1" y="616744"/>
                  </a:cubicBezTo>
                  <a:cubicBezTo>
                    <a:pt x="1588" y="561181"/>
                    <a:pt x="795" y="384176"/>
                    <a:pt x="0" y="326231"/>
                  </a:cubicBezTo>
                  <a:cubicBezTo>
                    <a:pt x="1587" y="95249"/>
                    <a:pt x="795" y="307181"/>
                    <a:pt x="1" y="42862"/>
                  </a:cubicBezTo>
                  <a:close/>
                </a:path>
              </a:pathLst>
            </a:custGeom>
            <a:noFill/>
            <a:ln w="12700">
              <a:solidFill>
                <a:srgbClr val="C00000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90" name="手繪多邊形: 圖案 89">
              <a:extLst>
                <a:ext uri="{FF2B5EF4-FFF2-40B4-BE49-F238E27FC236}">
                  <a16:creationId xmlns:a16="http://schemas.microsoft.com/office/drawing/2014/main" xmlns="" id="{1D844615-93E5-A77C-FC22-614E9B11F8B0}"/>
                </a:ext>
              </a:extLst>
            </p:cNvPr>
            <p:cNvSpPr/>
            <p:nvPr/>
          </p:nvSpPr>
          <p:spPr bwMode="auto">
            <a:xfrm rot="10800000">
              <a:off x="7880842" y="2473767"/>
              <a:ext cx="80963" cy="666750"/>
            </a:xfrm>
            <a:custGeom>
              <a:avLst/>
              <a:gdLst>
                <a:gd name="connsiteX0" fmla="*/ 76200 w 76200"/>
                <a:gd name="connsiteY0" fmla="*/ 0 h 666750"/>
                <a:gd name="connsiteX1" fmla="*/ 0 w 76200"/>
                <a:gd name="connsiteY1" fmla="*/ 90488 h 666750"/>
                <a:gd name="connsiteX2" fmla="*/ 0 w 76200"/>
                <a:gd name="connsiteY2" fmla="*/ 666750 h 666750"/>
                <a:gd name="connsiteX0" fmla="*/ 80963 w 80963"/>
                <a:gd name="connsiteY0" fmla="*/ 0 h 666750"/>
                <a:gd name="connsiteX1" fmla="*/ 0 w 80963"/>
                <a:gd name="connsiteY1" fmla="*/ 90488 h 666750"/>
                <a:gd name="connsiteX2" fmla="*/ 0 w 80963"/>
                <a:gd name="connsiteY2" fmla="*/ 666750 h 66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3" h="666750">
                  <a:moveTo>
                    <a:pt x="80963" y="0"/>
                  </a:moveTo>
                  <a:lnTo>
                    <a:pt x="0" y="90488"/>
                  </a:lnTo>
                  <a:lnTo>
                    <a:pt x="0" y="666750"/>
                  </a:lnTo>
                </a:path>
              </a:pathLst>
            </a:custGeom>
            <a:ln w="12700">
              <a:solidFill>
                <a:srgbClr val="C00000"/>
              </a:solidFill>
              <a:headEnd/>
              <a:tailEnd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91" name="手繪多邊形: 圖案 90">
              <a:extLst>
                <a:ext uri="{FF2B5EF4-FFF2-40B4-BE49-F238E27FC236}">
                  <a16:creationId xmlns:a16="http://schemas.microsoft.com/office/drawing/2014/main" xmlns="" id="{F08BABE8-A5C3-BC4F-D23F-24C6698DD705}"/>
                </a:ext>
              </a:extLst>
            </p:cNvPr>
            <p:cNvSpPr/>
            <p:nvPr/>
          </p:nvSpPr>
          <p:spPr bwMode="auto">
            <a:xfrm>
              <a:off x="6029325" y="2109788"/>
              <a:ext cx="797719" cy="978693"/>
            </a:xfrm>
            <a:custGeom>
              <a:avLst/>
              <a:gdLst>
                <a:gd name="connsiteX0" fmla="*/ 795338 w 797719"/>
                <a:gd name="connsiteY0" fmla="*/ 404812 h 978693"/>
                <a:gd name="connsiteX1" fmla="*/ 0 w 797719"/>
                <a:gd name="connsiteY1" fmla="*/ 0 h 978693"/>
                <a:gd name="connsiteX2" fmla="*/ 0 w 797719"/>
                <a:gd name="connsiteY2" fmla="*/ 573881 h 978693"/>
                <a:gd name="connsiteX3" fmla="*/ 797719 w 797719"/>
                <a:gd name="connsiteY3" fmla="*/ 978693 h 978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7719" h="978693">
                  <a:moveTo>
                    <a:pt x="795338" y="404812"/>
                  </a:moveTo>
                  <a:lnTo>
                    <a:pt x="0" y="0"/>
                  </a:lnTo>
                  <a:lnTo>
                    <a:pt x="0" y="573881"/>
                  </a:lnTo>
                  <a:lnTo>
                    <a:pt x="797719" y="978693"/>
                  </a:lnTo>
                </a:path>
              </a:pathLst>
            </a:custGeom>
            <a:ln w="12700">
              <a:solidFill>
                <a:srgbClr val="C00000"/>
              </a:solidFill>
              <a:headEnd/>
              <a:tailEnd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92" name="手繪多邊形: 圖案 91">
              <a:extLst>
                <a:ext uri="{FF2B5EF4-FFF2-40B4-BE49-F238E27FC236}">
                  <a16:creationId xmlns:a16="http://schemas.microsoft.com/office/drawing/2014/main" xmlns="" id="{1A88BF47-CC05-75E1-5ADE-ED93C72E40CD}"/>
                </a:ext>
              </a:extLst>
            </p:cNvPr>
            <p:cNvSpPr/>
            <p:nvPr/>
          </p:nvSpPr>
          <p:spPr bwMode="auto">
            <a:xfrm>
              <a:off x="6029325" y="2686050"/>
              <a:ext cx="859631" cy="573881"/>
            </a:xfrm>
            <a:custGeom>
              <a:avLst/>
              <a:gdLst>
                <a:gd name="connsiteX0" fmla="*/ 797719 w 859631"/>
                <a:gd name="connsiteY0" fmla="*/ 400050 h 573881"/>
                <a:gd name="connsiteX1" fmla="*/ 859631 w 859631"/>
                <a:gd name="connsiteY1" fmla="*/ 573881 h 573881"/>
                <a:gd name="connsiteX2" fmla="*/ 61913 w 859631"/>
                <a:gd name="connsiteY2" fmla="*/ 180975 h 573881"/>
                <a:gd name="connsiteX3" fmla="*/ 0 w 859631"/>
                <a:gd name="connsiteY3" fmla="*/ 0 h 573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9631" h="573881">
                  <a:moveTo>
                    <a:pt x="797719" y="400050"/>
                  </a:moveTo>
                  <a:lnTo>
                    <a:pt x="859631" y="573881"/>
                  </a:lnTo>
                  <a:lnTo>
                    <a:pt x="61913" y="180975"/>
                  </a:lnTo>
                  <a:lnTo>
                    <a:pt x="0" y="0"/>
                  </a:lnTo>
                </a:path>
              </a:pathLst>
            </a:custGeom>
            <a:ln w="12700">
              <a:solidFill>
                <a:srgbClr val="C00000"/>
              </a:solidFill>
              <a:headEnd/>
              <a:tailEnd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93" name="群組 92">
            <a:extLst>
              <a:ext uri="{FF2B5EF4-FFF2-40B4-BE49-F238E27FC236}">
                <a16:creationId xmlns:a16="http://schemas.microsoft.com/office/drawing/2014/main" xmlns="" id="{E298BCDE-4196-A191-B7BC-845D5D52EA69}"/>
              </a:ext>
            </a:extLst>
          </p:cNvPr>
          <p:cNvGrpSpPr/>
          <p:nvPr/>
        </p:nvGrpSpPr>
        <p:grpSpPr>
          <a:xfrm>
            <a:off x="3146252" y="4113968"/>
            <a:ext cx="1012031" cy="1196843"/>
            <a:chOff x="5754402" y="3882232"/>
            <a:chExt cx="1012031" cy="1196843"/>
          </a:xfrm>
        </p:grpSpPr>
        <p:sp>
          <p:nvSpPr>
            <p:cNvPr id="94" name="立方體 93">
              <a:extLst>
                <a:ext uri="{FF2B5EF4-FFF2-40B4-BE49-F238E27FC236}">
                  <a16:creationId xmlns:a16="http://schemas.microsoft.com/office/drawing/2014/main" xmlns="" id="{D49E0CE5-F25E-AD23-FD36-921692826BD6}"/>
                </a:ext>
              </a:extLst>
            </p:cNvPr>
            <p:cNvSpPr/>
            <p:nvPr/>
          </p:nvSpPr>
          <p:spPr bwMode="auto">
            <a:xfrm>
              <a:off x="5816815" y="4411027"/>
              <a:ext cx="949618" cy="666344"/>
            </a:xfrm>
            <a:prstGeom prst="cube">
              <a:avLst>
                <a:gd name="adj" fmla="val 13565"/>
              </a:avLst>
            </a:prstGeom>
            <a:noFill/>
            <a:ln w="127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95" name="手繪多邊形: 圖案 94">
              <a:extLst>
                <a:ext uri="{FF2B5EF4-FFF2-40B4-BE49-F238E27FC236}">
                  <a16:creationId xmlns:a16="http://schemas.microsoft.com/office/drawing/2014/main" xmlns="" id="{F2579BC2-9F68-319D-C48C-520B88931610}"/>
                </a:ext>
              </a:extLst>
            </p:cNvPr>
            <p:cNvSpPr/>
            <p:nvPr/>
          </p:nvSpPr>
          <p:spPr bwMode="auto">
            <a:xfrm>
              <a:off x="5754402" y="4340888"/>
              <a:ext cx="61912" cy="738187"/>
            </a:xfrm>
            <a:custGeom>
              <a:avLst/>
              <a:gdLst>
                <a:gd name="connsiteX0" fmla="*/ 61912 w 61912"/>
                <a:gd name="connsiteY0" fmla="*/ 159544 h 738187"/>
                <a:gd name="connsiteX1" fmla="*/ 0 w 61912"/>
                <a:gd name="connsiteY1" fmla="*/ 0 h 738187"/>
                <a:gd name="connsiteX2" fmla="*/ 0 w 61912"/>
                <a:gd name="connsiteY2" fmla="*/ 564356 h 738187"/>
                <a:gd name="connsiteX3" fmla="*/ 59531 w 61912"/>
                <a:gd name="connsiteY3" fmla="*/ 738187 h 738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912" h="738187">
                  <a:moveTo>
                    <a:pt x="61912" y="159544"/>
                  </a:moveTo>
                  <a:lnTo>
                    <a:pt x="0" y="0"/>
                  </a:lnTo>
                  <a:lnTo>
                    <a:pt x="0" y="564356"/>
                  </a:lnTo>
                  <a:lnTo>
                    <a:pt x="59531" y="738187"/>
                  </a:lnTo>
                </a:path>
              </a:pathLst>
            </a:custGeom>
            <a:ln w="12700">
              <a:solidFill>
                <a:srgbClr val="C00000"/>
              </a:solidFill>
              <a:headEnd/>
              <a:tailEnd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96" name="手繪多邊形: 圖案 95">
              <a:extLst>
                <a:ext uri="{FF2B5EF4-FFF2-40B4-BE49-F238E27FC236}">
                  <a16:creationId xmlns:a16="http://schemas.microsoft.com/office/drawing/2014/main" xmlns="" id="{AD221B4E-E6C9-F8BB-187A-9D6842DC52FE}"/>
                </a:ext>
              </a:extLst>
            </p:cNvPr>
            <p:cNvSpPr/>
            <p:nvPr/>
          </p:nvSpPr>
          <p:spPr bwMode="auto">
            <a:xfrm>
              <a:off x="5755976" y="3882232"/>
              <a:ext cx="666750" cy="528637"/>
            </a:xfrm>
            <a:custGeom>
              <a:avLst/>
              <a:gdLst>
                <a:gd name="connsiteX0" fmla="*/ 0 w 666750"/>
                <a:gd name="connsiteY0" fmla="*/ 457200 h 528637"/>
                <a:gd name="connsiteX1" fmla="*/ 666750 w 666750"/>
                <a:gd name="connsiteY1" fmla="*/ 0 h 528637"/>
                <a:gd name="connsiteX2" fmla="*/ 666750 w 666750"/>
                <a:gd name="connsiteY2" fmla="*/ 528637 h 528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6750" h="528637">
                  <a:moveTo>
                    <a:pt x="0" y="457200"/>
                  </a:moveTo>
                  <a:lnTo>
                    <a:pt x="666750" y="0"/>
                  </a:lnTo>
                  <a:lnTo>
                    <a:pt x="666750" y="528637"/>
                  </a:lnTo>
                </a:path>
              </a:pathLst>
            </a:custGeom>
            <a:ln w="12700">
              <a:solidFill>
                <a:srgbClr val="C00000"/>
              </a:solidFill>
              <a:headEnd/>
              <a:tailEnd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97" name="群組 96">
            <a:extLst>
              <a:ext uri="{FF2B5EF4-FFF2-40B4-BE49-F238E27FC236}">
                <a16:creationId xmlns:a16="http://schemas.microsoft.com/office/drawing/2014/main" xmlns="" id="{7ABDB042-EF9D-C2C5-C0A1-7D632E96DEF3}"/>
              </a:ext>
            </a:extLst>
          </p:cNvPr>
          <p:cNvGrpSpPr/>
          <p:nvPr/>
        </p:nvGrpSpPr>
        <p:grpSpPr>
          <a:xfrm>
            <a:off x="3208831" y="4496422"/>
            <a:ext cx="949618" cy="814120"/>
            <a:chOff x="6334344" y="4593431"/>
            <a:chExt cx="949618" cy="814120"/>
          </a:xfrm>
        </p:grpSpPr>
        <p:sp>
          <p:nvSpPr>
            <p:cNvPr id="98" name="立方體 97">
              <a:extLst>
                <a:ext uri="{FF2B5EF4-FFF2-40B4-BE49-F238E27FC236}">
                  <a16:creationId xmlns:a16="http://schemas.microsoft.com/office/drawing/2014/main" xmlns="" id="{9CEE13C6-D110-E933-79CF-029B7297349D}"/>
                </a:ext>
              </a:extLst>
            </p:cNvPr>
            <p:cNvSpPr/>
            <p:nvPr/>
          </p:nvSpPr>
          <p:spPr bwMode="auto">
            <a:xfrm>
              <a:off x="6334344" y="4741207"/>
              <a:ext cx="949618" cy="666344"/>
            </a:xfrm>
            <a:prstGeom prst="cube">
              <a:avLst>
                <a:gd name="adj" fmla="val 13565"/>
              </a:avLst>
            </a:prstGeom>
            <a:noFill/>
            <a:ln w="127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99" name="手繪多邊形: 圖案 98">
              <a:extLst>
                <a:ext uri="{FF2B5EF4-FFF2-40B4-BE49-F238E27FC236}">
                  <a16:creationId xmlns:a16="http://schemas.microsoft.com/office/drawing/2014/main" xmlns="" id="{87A2671A-C804-D39F-85F7-AB7EB7BBE14B}"/>
                </a:ext>
              </a:extLst>
            </p:cNvPr>
            <p:cNvSpPr/>
            <p:nvPr/>
          </p:nvSpPr>
          <p:spPr bwMode="auto">
            <a:xfrm>
              <a:off x="6426994" y="4593431"/>
              <a:ext cx="800101" cy="150019"/>
            </a:xfrm>
            <a:custGeom>
              <a:avLst/>
              <a:gdLst>
                <a:gd name="connsiteX0" fmla="*/ 0 w 797719"/>
                <a:gd name="connsiteY0" fmla="*/ 290513 h 295275"/>
                <a:gd name="connsiteX1" fmla="*/ 797719 w 797719"/>
                <a:gd name="connsiteY1" fmla="*/ 0 h 295275"/>
                <a:gd name="connsiteX2" fmla="*/ 797719 w 797719"/>
                <a:gd name="connsiteY2" fmla="*/ 295275 h 295275"/>
                <a:gd name="connsiteX0" fmla="*/ 0 w 800100"/>
                <a:gd name="connsiteY0" fmla="*/ 145257 h 150019"/>
                <a:gd name="connsiteX1" fmla="*/ 800100 w 800100"/>
                <a:gd name="connsiteY1" fmla="*/ 0 h 150019"/>
                <a:gd name="connsiteX2" fmla="*/ 797719 w 800100"/>
                <a:gd name="connsiteY2" fmla="*/ 150019 h 150019"/>
                <a:gd name="connsiteX0" fmla="*/ 0 w 802482"/>
                <a:gd name="connsiteY0" fmla="*/ 145257 h 150019"/>
                <a:gd name="connsiteX1" fmla="*/ 800100 w 802482"/>
                <a:gd name="connsiteY1" fmla="*/ 0 h 150019"/>
                <a:gd name="connsiteX2" fmla="*/ 802482 w 802482"/>
                <a:gd name="connsiteY2" fmla="*/ 150019 h 150019"/>
                <a:gd name="connsiteX0" fmla="*/ 0 w 802482"/>
                <a:gd name="connsiteY0" fmla="*/ 145257 h 150019"/>
                <a:gd name="connsiteX1" fmla="*/ 800100 w 802482"/>
                <a:gd name="connsiteY1" fmla="*/ 0 h 150019"/>
                <a:gd name="connsiteX2" fmla="*/ 802482 w 802482"/>
                <a:gd name="connsiteY2" fmla="*/ 150019 h 150019"/>
                <a:gd name="connsiteX0" fmla="*/ 0 w 800101"/>
                <a:gd name="connsiteY0" fmla="*/ 145257 h 150019"/>
                <a:gd name="connsiteX1" fmla="*/ 800100 w 800101"/>
                <a:gd name="connsiteY1" fmla="*/ 0 h 150019"/>
                <a:gd name="connsiteX2" fmla="*/ 800101 w 800101"/>
                <a:gd name="connsiteY2" fmla="*/ 150019 h 1500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0101" h="150019">
                  <a:moveTo>
                    <a:pt x="0" y="145257"/>
                  </a:moveTo>
                  <a:lnTo>
                    <a:pt x="800100" y="0"/>
                  </a:lnTo>
                  <a:cubicBezTo>
                    <a:pt x="800100" y="98425"/>
                    <a:pt x="800101" y="51594"/>
                    <a:pt x="800101" y="150019"/>
                  </a:cubicBezTo>
                </a:path>
              </a:pathLst>
            </a:custGeom>
            <a:ln w="12700">
              <a:solidFill>
                <a:srgbClr val="C00000"/>
              </a:solidFill>
              <a:headEnd/>
              <a:tailEnd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sp>
        <p:nvSpPr>
          <p:cNvPr id="100" name="立方體 99">
            <a:extLst>
              <a:ext uri="{FF2B5EF4-FFF2-40B4-BE49-F238E27FC236}">
                <a16:creationId xmlns:a16="http://schemas.microsoft.com/office/drawing/2014/main" xmlns="" id="{BDCC07D3-CED9-EE60-20A5-4D8D091FFE99}"/>
              </a:ext>
            </a:extLst>
          </p:cNvPr>
          <p:cNvSpPr/>
          <p:nvPr/>
        </p:nvSpPr>
        <p:spPr bwMode="auto">
          <a:xfrm>
            <a:off x="3208663" y="4645031"/>
            <a:ext cx="949618" cy="666344"/>
          </a:xfrm>
          <a:prstGeom prst="cube">
            <a:avLst>
              <a:gd name="adj" fmla="val 13565"/>
            </a:avLst>
          </a:pr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01" name="直線單箭頭接點 100">
            <a:extLst>
              <a:ext uri="{FF2B5EF4-FFF2-40B4-BE49-F238E27FC236}">
                <a16:creationId xmlns:a16="http://schemas.microsoft.com/office/drawing/2014/main" xmlns="" id="{6C9F8F25-5613-B41F-525E-E83DAB03E58E}"/>
              </a:ext>
            </a:extLst>
          </p:cNvPr>
          <p:cNvCxnSpPr/>
          <p:nvPr/>
        </p:nvCxnSpPr>
        <p:spPr bwMode="auto">
          <a:xfrm>
            <a:off x="4335695" y="1117243"/>
            <a:ext cx="0" cy="216000"/>
          </a:xfrm>
          <a:prstGeom prst="straightConnector1">
            <a:avLst/>
          </a:prstGeom>
          <a:noFill/>
          <a:ln w="9525" algn="ctr">
            <a:solidFill>
              <a:srgbClr val="FF00FF"/>
            </a:solidFill>
            <a:prstDash val="solid"/>
            <a:round/>
            <a:headEnd type="triangle" w="sm" len="sm"/>
            <a:tailEnd type="triangle" w="sm" len="sm"/>
          </a:ln>
        </p:spPr>
      </p:cxnSp>
      <p:sp>
        <p:nvSpPr>
          <p:cNvPr id="102" name="Rectangle 4">
            <a:extLst>
              <a:ext uri="{FF2B5EF4-FFF2-40B4-BE49-F238E27FC236}">
                <a16:creationId xmlns:a16="http://schemas.microsoft.com/office/drawing/2014/main" xmlns="" id="{6B5BE2CF-4BFC-672A-5825-C8286C1036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2366" y="1045340"/>
            <a:ext cx="644396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3cm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103" name="直線單箭頭接點 102">
            <a:extLst>
              <a:ext uri="{FF2B5EF4-FFF2-40B4-BE49-F238E27FC236}">
                <a16:creationId xmlns:a16="http://schemas.microsoft.com/office/drawing/2014/main" xmlns="" id="{A5FC1186-78FD-214E-2F3F-0DC583E8379B}"/>
              </a:ext>
            </a:extLst>
          </p:cNvPr>
          <p:cNvCxnSpPr>
            <a:cxnSpLocks/>
          </p:cNvCxnSpPr>
          <p:nvPr/>
        </p:nvCxnSpPr>
        <p:spPr bwMode="auto">
          <a:xfrm>
            <a:off x="2861066" y="1947408"/>
            <a:ext cx="864000" cy="0"/>
          </a:xfrm>
          <a:prstGeom prst="straightConnector1">
            <a:avLst/>
          </a:prstGeom>
          <a:noFill/>
          <a:ln w="9525" algn="ctr">
            <a:solidFill>
              <a:srgbClr val="FF00FF"/>
            </a:solidFill>
            <a:prstDash val="solid"/>
            <a:round/>
            <a:headEnd type="triangle" w="sm" len="sm"/>
            <a:tailEnd type="triangle" w="sm" len="sm"/>
          </a:ln>
        </p:spPr>
      </p:cxnSp>
      <p:sp>
        <p:nvSpPr>
          <p:cNvPr id="106" name="Rectangle 4">
            <a:extLst>
              <a:ext uri="{FF2B5EF4-FFF2-40B4-BE49-F238E27FC236}">
                <a16:creationId xmlns:a16="http://schemas.microsoft.com/office/drawing/2014/main" xmlns="" id="{04869283-2D9D-51DB-543C-439D7B70B5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5969" y="5149185"/>
            <a:ext cx="749426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C00000"/>
                </a:solidFill>
                <a:ea typeface="標楷體" panose="03000509000000000000" pitchFamily="65" charset="-120"/>
              </a:rPr>
              <a:t>3cm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07" name="Rectangle 4">
            <a:extLst>
              <a:ext uri="{FF2B5EF4-FFF2-40B4-BE49-F238E27FC236}">
                <a16:creationId xmlns:a16="http://schemas.microsoft.com/office/drawing/2014/main" xmlns="" id="{CA8DE577-B1CA-859C-AD11-8B01181EF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151" y="5259181"/>
            <a:ext cx="749426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C00000"/>
                </a:solidFill>
                <a:ea typeface="標楷體" panose="03000509000000000000" pitchFamily="65" charset="-120"/>
              </a:rPr>
              <a:t>12cm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08" name="Rectangle 4">
            <a:extLst>
              <a:ext uri="{FF2B5EF4-FFF2-40B4-BE49-F238E27FC236}">
                <a16:creationId xmlns:a16="http://schemas.microsoft.com/office/drawing/2014/main" xmlns="" id="{E403C2EE-7297-A8AA-B6E8-5093041F4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1348" y="1895155"/>
            <a:ext cx="760592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12cm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109" name="直線單箭頭接點 108">
            <a:extLst>
              <a:ext uri="{FF2B5EF4-FFF2-40B4-BE49-F238E27FC236}">
                <a16:creationId xmlns:a16="http://schemas.microsoft.com/office/drawing/2014/main" xmlns="" id="{B0A7F45C-6570-FE17-551A-6461C4452703}"/>
              </a:ext>
            </a:extLst>
          </p:cNvPr>
          <p:cNvCxnSpPr>
            <a:cxnSpLocks/>
          </p:cNvCxnSpPr>
          <p:nvPr/>
        </p:nvCxnSpPr>
        <p:spPr bwMode="auto">
          <a:xfrm>
            <a:off x="3777167" y="1338734"/>
            <a:ext cx="0" cy="576000"/>
          </a:xfrm>
          <a:prstGeom prst="straightConnector1">
            <a:avLst/>
          </a:prstGeom>
          <a:noFill/>
          <a:ln w="9525" algn="ctr">
            <a:solidFill>
              <a:srgbClr val="FF00FF"/>
            </a:solidFill>
            <a:prstDash val="solid"/>
            <a:round/>
            <a:headEnd type="triangle" w="sm" len="sm"/>
            <a:tailEnd type="triangle" w="sm" len="sm"/>
          </a:ln>
        </p:spPr>
      </p:cxnSp>
      <p:cxnSp>
        <p:nvCxnSpPr>
          <p:cNvPr id="111" name="直線單箭頭接點 110">
            <a:extLst>
              <a:ext uri="{FF2B5EF4-FFF2-40B4-BE49-F238E27FC236}">
                <a16:creationId xmlns:a16="http://schemas.microsoft.com/office/drawing/2014/main" xmlns="" id="{06A5867C-607E-907D-97AE-8BD3607EE592}"/>
              </a:ext>
            </a:extLst>
          </p:cNvPr>
          <p:cNvCxnSpPr>
            <a:cxnSpLocks/>
          </p:cNvCxnSpPr>
          <p:nvPr/>
        </p:nvCxnSpPr>
        <p:spPr bwMode="auto">
          <a:xfrm>
            <a:off x="2670997" y="1913090"/>
            <a:ext cx="0" cy="216000"/>
          </a:xfrm>
          <a:prstGeom prst="straightConnector1">
            <a:avLst/>
          </a:prstGeom>
          <a:noFill/>
          <a:ln w="9525" algn="ctr">
            <a:solidFill>
              <a:srgbClr val="FF00FF"/>
            </a:solidFill>
            <a:prstDash val="solid"/>
            <a:round/>
            <a:headEnd type="triangle" w="sm" len="sm"/>
            <a:tailEnd type="triangle" w="sm" len="sm"/>
          </a:ln>
        </p:spPr>
      </p:cxnSp>
      <p:sp>
        <p:nvSpPr>
          <p:cNvPr id="112" name="Rectangle 4">
            <a:extLst>
              <a:ext uri="{FF2B5EF4-FFF2-40B4-BE49-F238E27FC236}">
                <a16:creationId xmlns:a16="http://schemas.microsoft.com/office/drawing/2014/main" xmlns="" id="{DF29B437-C81C-3C4F-13A6-41476B953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8375" y="2142377"/>
            <a:ext cx="644396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3cm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13" name="Rectangle 4">
            <a:extLst>
              <a:ext uri="{FF2B5EF4-FFF2-40B4-BE49-F238E27FC236}">
                <a16:creationId xmlns:a16="http://schemas.microsoft.com/office/drawing/2014/main" xmlns="" id="{0F266D60-8254-8D46-5E32-199B24355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7265" y="1435903"/>
            <a:ext cx="70539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8cm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15" name="Rectangle 4">
            <a:extLst>
              <a:ext uri="{FF2B5EF4-FFF2-40B4-BE49-F238E27FC236}">
                <a16:creationId xmlns:a16="http://schemas.microsoft.com/office/drawing/2014/main" xmlns="" id="{1B48EEB3-D68D-D72A-0E61-843A38C6F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5310" y="1432897"/>
            <a:ext cx="1084793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= 8(cm)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16" name="Rectangle 4">
            <a:extLst>
              <a:ext uri="{FF2B5EF4-FFF2-40B4-BE49-F238E27FC236}">
                <a16:creationId xmlns:a16="http://schemas.microsoft.com/office/drawing/2014/main" xmlns="" id="{D3D0B319-8900-A3DE-1E7B-AE9696FE5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3072" y="4794693"/>
            <a:ext cx="749426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C00000"/>
                </a:solidFill>
                <a:ea typeface="標楷體" panose="03000509000000000000" pitchFamily="65" charset="-120"/>
              </a:rPr>
              <a:t>8cm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17" name="Rectangle 4">
            <a:extLst>
              <a:ext uri="{FF2B5EF4-FFF2-40B4-BE49-F238E27FC236}">
                <a16:creationId xmlns:a16="http://schemas.microsoft.com/office/drawing/2014/main" xmlns="" id="{70ECC240-6943-F437-6021-6642F3617A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4057" y="4642196"/>
            <a:ext cx="319059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圖二的體積是</a:t>
            </a:r>
            <a:endParaRPr lang="zh-CN" altLang="en-US" sz="2400" b="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18" name="Rectangle 4">
            <a:extLst>
              <a:ext uri="{FF2B5EF4-FFF2-40B4-BE49-F238E27FC236}">
                <a16:creationId xmlns:a16="http://schemas.microsoft.com/office/drawing/2014/main" xmlns="" id="{DEFE269C-73D0-7FDD-546A-6C799D386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582" y="5049372"/>
            <a:ext cx="166573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15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8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10</a:t>
            </a:r>
            <a:endParaRPr lang="zh-CN" altLang="en-US" sz="2400" b="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19" name="Rectangle 4">
            <a:extLst>
              <a:ext uri="{FF2B5EF4-FFF2-40B4-BE49-F238E27FC236}">
                <a16:creationId xmlns:a16="http://schemas.microsoft.com/office/drawing/2014/main" xmlns="" id="{E66BCBA8-566C-EA6C-6FB5-4B8275D79E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2537" y="5449582"/>
            <a:ext cx="183114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912(cm</a:t>
            </a:r>
            <a:r>
              <a:rPr lang="en-US" altLang="zh-CN" sz="2400" b="0" baseline="3000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zh-CN" altLang="en-US" sz="2400" b="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20" name="Rectangle 4">
            <a:extLst>
              <a:ext uri="{FF2B5EF4-FFF2-40B4-BE49-F238E27FC236}">
                <a16:creationId xmlns:a16="http://schemas.microsoft.com/office/drawing/2014/main" xmlns="" id="{0F476F97-7483-5559-518D-5735BC9E5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5572" y="5034382"/>
            <a:ext cx="193691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8</a:t>
            </a:r>
            <a:endParaRPr lang="zh-CN" altLang="en-US" sz="2400" b="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27" name="Rectangle 4">
            <a:extLst>
              <a:ext uri="{FF2B5EF4-FFF2-40B4-BE49-F238E27FC236}">
                <a16:creationId xmlns:a16="http://schemas.microsoft.com/office/drawing/2014/main" xmlns="" id="{2DE972F3-C201-10E3-A673-80A05A6D71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040" y="4218704"/>
            <a:ext cx="6660000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圖二的體積 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大長方體的體積－小長方體的體積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126" name="弧形 125">
            <a:extLst>
              <a:ext uri="{FF2B5EF4-FFF2-40B4-BE49-F238E27FC236}">
                <a16:creationId xmlns:a16="http://schemas.microsoft.com/office/drawing/2014/main" xmlns="" id="{8CCD23D3-F3BA-45F0-A7C9-3072AEF75610}"/>
              </a:ext>
            </a:extLst>
          </p:cNvPr>
          <p:cNvSpPr/>
          <p:nvPr/>
        </p:nvSpPr>
        <p:spPr bwMode="auto">
          <a:xfrm>
            <a:off x="2703306" y="2010349"/>
            <a:ext cx="161093" cy="216637"/>
          </a:xfrm>
          <a:custGeom>
            <a:avLst/>
            <a:gdLst>
              <a:gd name="connsiteX0" fmla="*/ 58222 w 116445"/>
              <a:gd name="connsiteY0" fmla="*/ 0 h 433273"/>
              <a:gd name="connsiteX1" fmla="*/ 116445 w 116445"/>
              <a:gd name="connsiteY1" fmla="*/ 216637 h 433273"/>
              <a:gd name="connsiteX2" fmla="*/ 58223 w 116445"/>
              <a:gd name="connsiteY2" fmla="*/ 216637 h 433273"/>
              <a:gd name="connsiteX3" fmla="*/ 58222 w 116445"/>
              <a:gd name="connsiteY3" fmla="*/ 0 h 433273"/>
              <a:gd name="connsiteX0" fmla="*/ 58222 w 116445"/>
              <a:gd name="connsiteY0" fmla="*/ 0 h 433273"/>
              <a:gd name="connsiteX1" fmla="*/ 116445 w 116445"/>
              <a:gd name="connsiteY1" fmla="*/ 216637 h 433273"/>
              <a:gd name="connsiteX0" fmla="*/ 102870 w 161093"/>
              <a:gd name="connsiteY0" fmla="*/ 0 h 216637"/>
              <a:gd name="connsiteX1" fmla="*/ 161093 w 161093"/>
              <a:gd name="connsiteY1" fmla="*/ 216637 h 216637"/>
              <a:gd name="connsiteX2" fmla="*/ 102871 w 161093"/>
              <a:gd name="connsiteY2" fmla="*/ 216637 h 216637"/>
              <a:gd name="connsiteX3" fmla="*/ 102870 w 161093"/>
              <a:gd name="connsiteY3" fmla="*/ 0 h 216637"/>
              <a:gd name="connsiteX0" fmla="*/ 0 w 161093"/>
              <a:gd name="connsiteY0" fmla="*/ 0 h 216637"/>
              <a:gd name="connsiteX1" fmla="*/ 161093 w 161093"/>
              <a:gd name="connsiteY1" fmla="*/ 216637 h 216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1093" h="216637" stroke="0" extrusionOk="0">
                <a:moveTo>
                  <a:pt x="102870" y="0"/>
                </a:moveTo>
                <a:cubicBezTo>
                  <a:pt x="135026" y="0"/>
                  <a:pt x="161093" y="96992"/>
                  <a:pt x="161093" y="216637"/>
                </a:cubicBezTo>
                <a:lnTo>
                  <a:pt x="102871" y="216637"/>
                </a:lnTo>
                <a:cubicBezTo>
                  <a:pt x="102871" y="144425"/>
                  <a:pt x="102870" y="72212"/>
                  <a:pt x="102870" y="0"/>
                </a:cubicBezTo>
                <a:close/>
              </a:path>
              <a:path w="161093" h="216637" fill="none">
                <a:moveTo>
                  <a:pt x="0" y="0"/>
                </a:moveTo>
                <a:cubicBezTo>
                  <a:pt x="32156" y="0"/>
                  <a:pt x="161093" y="96992"/>
                  <a:pt x="161093" y="216637"/>
                </a:cubicBezTo>
              </a:path>
            </a:pathLst>
          </a:custGeom>
          <a:noFill/>
          <a:ln w="12700" algn="ctr">
            <a:solidFill>
              <a:srgbClr val="FF00FF"/>
            </a:solidFill>
            <a:prstDash val="solid"/>
            <a:round/>
            <a:headEnd type="triangle"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305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500"/>
                            </p:stCondLst>
                            <p:childTnLst>
                              <p:par>
                                <p:cTn id="1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07407E-6 L 0.30364 -0.49375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74" y="-24699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 L 0.30347 -0.50139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74" y="-25069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0.3007 -0.49769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35" y="-24884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07407E-6 L 0.30313 -0.49352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56" y="-24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2000"/>
                            </p:stCondLst>
                            <p:childTnLst>
                              <p:par>
                                <p:cTn id="16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0" dur="75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000"/>
                            </p:stCondLst>
                            <p:childTnLst>
                              <p:par>
                                <p:cTn id="1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1500"/>
                            </p:stCondLst>
                            <p:childTnLst>
                              <p:par>
                                <p:cTn id="1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000"/>
                            </p:stCondLst>
                            <p:childTnLst>
                              <p:par>
                                <p:cTn id="1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00"/>
                            </p:stCondLst>
                            <p:childTnLst>
                              <p:par>
                                <p:cTn id="204" presetID="26" presetClass="emph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 tmFilter="0, 0; .2, .5; .8, .5; 1, 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6" dur="250" autoRev="1" fill="hold"/>
                                        <p:tgtEl>
                                          <p:spTgt spid="10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7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 tmFilter="0, 0; .2, .5; .8, .5; 1, 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9" dur="250" autoRev="1" fill="hold"/>
                                        <p:tgtEl>
                                          <p:spTgt spid="10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0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 tmFilter="0, 0; .2, .5; .8, .5; 1, 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2" dur="250" autoRev="1" fill="hold"/>
                                        <p:tgtEl>
                                          <p:spTgt spid="1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1500"/>
                            </p:stCondLst>
                            <p:childTnLst>
                              <p:par>
                                <p:cTn id="2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2000"/>
                            </p:stCondLst>
                            <p:childTnLst>
                              <p:par>
                                <p:cTn id="2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500"/>
                            </p:stCondLst>
                            <p:childTnLst>
                              <p:par>
                                <p:cTn id="27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1000"/>
                            </p:stCondLst>
                            <p:childTnLst>
                              <p:par>
                                <p:cTn id="2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14" grpId="1"/>
      <p:bldP spid="130" grpId="0" animBg="1"/>
      <p:bldP spid="130" grpId="1" animBg="1"/>
      <p:bldP spid="129" grpId="0" animBg="1"/>
      <p:bldP spid="129" grpId="1" animBg="1"/>
      <p:bldP spid="128" grpId="0" animBg="1"/>
      <p:bldP spid="128" grpId="1" animBg="1"/>
      <p:bldP spid="123" grpId="0" animBg="1"/>
      <p:bldP spid="123" grpId="1" animBg="1"/>
      <p:bldP spid="122" grpId="0" animBg="1"/>
      <p:bldP spid="122" grpId="1" animBg="1"/>
      <p:bldP spid="121" grpId="0" animBg="1"/>
      <p:bldP spid="121" grpId="1" animBg="1"/>
      <p:bldP spid="3" grpId="0"/>
      <p:bldP spid="100" grpId="0" animBg="1"/>
      <p:bldP spid="100" grpId="1" animBg="1"/>
      <p:bldP spid="100" grpId="2" animBg="1"/>
      <p:bldP spid="102" grpId="0"/>
      <p:bldP spid="102" grpId="1"/>
      <p:bldP spid="106" grpId="0"/>
      <p:bldP spid="106" grpId="1"/>
      <p:bldP spid="106" grpId="2"/>
      <p:bldP spid="106" grpId="3"/>
      <p:bldP spid="107" grpId="0"/>
      <p:bldP spid="107" grpId="1"/>
      <p:bldP spid="107" grpId="2"/>
      <p:bldP spid="107" grpId="3"/>
      <p:bldP spid="108" grpId="0"/>
      <p:bldP spid="108" grpId="1"/>
      <p:bldP spid="112" grpId="0"/>
      <p:bldP spid="112" grpId="1"/>
      <p:bldP spid="113" grpId="0"/>
      <p:bldP spid="113" grpId="1"/>
      <p:bldP spid="115" grpId="0"/>
      <p:bldP spid="115" grpId="1"/>
      <p:bldP spid="116" grpId="0"/>
      <p:bldP spid="116" grpId="1"/>
      <p:bldP spid="116" grpId="2"/>
      <p:bldP spid="116" grpId="3"/>
      <p:bldP spid="117" grpId="0"/>
      <p:bldP spid="117" grpId="1"/>
      <p:bldP spid="118" grpId="0"/>
      <p:bldP spid="118" grpId="1"/>
      <p:bldP spid="119" grpId="0"/>
      <p:bldP spid="119" grpId="1"/>
      <p:bldP spid="120" grpId="0"/>
      <p:bldP spid="120" grpId="1"/>
      <p:bldP spid="127" grpId="0" animBg="1"/>
      <p:bldP spid="127" grpId="1" animBg="1"/>
      <p:bldP spid="126" grpId="0" animBg="1"/>
      <p:bldP spid="126" grpId="1" animBg="1"/>
    </p:bld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814</Words>
  <Application>Microsoft Office PowerPoint</Application>
  <PresentationFormat>全屏显示(4:3)</PresentationFormat>
  <Paragraphs>183</Paragraphs>
  <Slides>11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11</vt:i4>
      </vt:variant>
    </vt:vector>
  </HeadingPairs>
  <TitlesOfParts>
    <vt:vector size="26" baseType="lpstr">
      <vt:lpstr>等线</vt:lpstr>
      <vt:lpstr>微软雅黑</vt:lpstr>
      <vt:lpstr>新細明體</vt:lpstr>
      <vt:lpstr>新細明體</vt:lpstr>
      <vt:lpstr>標楷體</vt:lpstr>
      <vt:lpstr>Arial</vt:lpstr>
      <vt:lpstr>Calibri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2024-03-07T06:03:44Z</dcterms:created>
  <dcterms:modified xsi:type="dcterms:W3CDTF">2024-03-07T06:03:47Z</dcterms:modified>
</cp:coreProperties>
</file>