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13"/>
  </p:notesMasterIdLst>
  <p:sldIdLst>
    <p:sldId id="325" r:id="rId5"/>
    <p:sldId id="312" r:id="rId6"/>
    <p:sldId id="492" r:id="rId7"/>
    <p:sldId id="491" r:id="rId8"/>
    <p:sldId id="493" r:id="rId9"/>
    <p:sldId id="496" r:id="rId10"/>
    <p:sldId id="495" r:id="rId11"/>
    <p:sldId id="310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C000"/>
    <a:srgbClr val="CAE8AA"/>
    <a:srgbClr val="FFE07D"/>
    <a:srgbClr val="FFBDDE"/>
    <a:srgbClr val="FFF1C5"/>
    <a:srgbClr val="D7F6F5"/>
    <a:srgbClr val="CCFFCC"/>
    <a:srgbClr val="FFFF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2024/3/7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="" xmlns:a16="http://schemas.microsoft.com/office/drawing/2014/main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="" xmlns:a16="http://schemas.microsoft.com/office/drawing/2014/main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5774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="" xmlns:a16="http://schemas.microsoft.com/office/drawing/2014/main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="" xmlns:a16="http://schemas.microsoft.com/office/drawing/2014/main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928828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="" xmlns:a16="http://schemas.microsoft.com/office/drawing/2014/main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="" xmlns:a16="http://schemas.microsoft.com/office/drawing/2014/main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14994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="" xmlns:a16="http://schemas.microsoft.com/office/drawing/2014/main" id="{777F52B1-4C82-4862-BC7B-E2B6F5148C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="" xmlns:a16="http://schemas.microsoft.com/office/drawing/2014/main" id="{7BD81B7F-38FE-4ECB-B1A7-A93A8C3D77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7880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75362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710991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="" xmlns:a16="http://schemas.microsoft.com/office/drawing/2014/main" id="{29157BA7-2D27-459E-A48A-444E27CA32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>
            <a:extLst>
              <a:ext uri="{FF2B5EF4-FFF2-40B4-BE49-F238E27FC236}">
                <a16:creationId xmlns="" xmlns:a16="http://schemas.microsoft.com/office/drawing/2014/main" id="{8AFF0BFF-863A-4153-956F-977257FC78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9398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9">
            <a:extLst>
              <a:ext uri="{FF2B5EF4-FFF2-40B4-BE49-F238E27FC236}">
                <a16:creationId xmlns="" xmlns:a16="http://schemas.microsoft.com/office/drawing/2014/main" id="{960BB361-C424-4C77-AC5F-DFD1AA7F9AA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6" name="AutoShape 10">
            <a:extLst>
              <a:ext uri="{FF2B5EF4-FFF2-40B4-BE49-F238E27FC236}">
                <a16:creationId xmlns="" xmlns:a16="http://schemas.microsoft.com/office/drawing/2014/main" id="{D1FF2157-1A41-4C0B-BB6C-84AC88833C3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="" xmlns:a16="http://schemas.microsoft.com/office/drawing/2014/main" id="{243C14F1-7054-479E-995A-8E2F13554F6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="" xmlns:a16="http://schemas.microsoft.com/office/drawing/2014/main" id="{7DD759F6-696C-4D9C-B1F5-F3263B0673C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" name="图片 1">
            <a:extLst>
              <a:ext uri="{FF2B5EF4-FFF2-40B4-BE49-F238E27FC236}">
                <a16:creationId xmlns="" xmlns:a16="http://schemas.microsoft.com/office/drawing/2014/main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="" xmlns:a16="http://schemas.microsoft.com/office/drawing/2014/main" id="{A45D3E8E-61CC-4BA1-B9C0-CDABA66C5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="" xmlns:a16="http://schemas.microsoft.com/office/drawing/2014/main" id="{39AB1A1D-C6C9-4C4A-B312-D56BD0A91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="" xmlns:a16="http://schemas.microsoft.com/office/drawing/2014/main" id="{E885A05D-A0BD-4496-8B65-EC9640E06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45BBCB9-B7DF-4E25-8E4B-2068A6E7ED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Rectangle 2">
            <a:extLst>
              <a:ext uri="{FF2B5EF4-FFF2-40B4-BE49-F238E27FC236}">
                <a16:creationId xmlns="" xmlns:a16="http://schemas.microsoft.com/office/drawing/2014/main" id="{A6BD82A3-77F0-8963-DF8F-1837233F808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2.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倍數和因數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="" xmlns:a16="http://schemas.microsoft.com/office/drawing/2014/main" id="{E392B347-74AD-AF1C-5207-BE90CBC24E7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="" xmlns:a16="http://schemas.microsoft.com/office/drawing/2014/main" id="{9E1753B0-C8C7-9167-E0CA-35DB05370208}"/>
              </a:ext>
            </a:extLst>
          </p:cNvPr>
          <p:cNvGrpSpPr/>
          <p:nvPr userDrawn="1"/>
        </p:nvGrpSpPr>
        <p:grpSpPr>
          <a:xfrm>
            <a:off x="7805738" y="457200"/>
            <a:ext cx="304800" cy="290513"/>
            <a:chOff x="7805738" y="457200"/>
            <a:chExt cx="304800" cy="290513"/>
          </a:xfrm>
        </p:grpSpPr>
        <p:sp>
          <p:nvSpPr>
            <p:cNvPr id="4" name="AutoShape 9">
              <a:extLst>
                <a:ext uri="{FF2B5EF4-FFF2-40B4-BE49-F238E27FC236}">
                  <a16:creationId xmlns="" xmlns:a16="http://schemas.microsoft.com/office/drawing/2014/main" id="{FC915351-DC8D-80B5-2CD8-EA3EF7144E12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16" name="手繪多邊形: 圖案 15">
              <a:extLst>
                <a:ext uri="{FF2B5EF4-FFF2-40B4-BE49-F238E27FC236}">
                  <a16:creationId xmlns="" xmlns:a16="http://schemas.microsoft.com/office/drawing/2014/main" id="{774B9256-26FE-8932-0270-0D914EF1E2AB}"/>
                </a:ext>
              </a:extLst>
            </p:cNvPr>
            <p:cNvSpPr/>
            <p:nvPr userDrawn="1"/>
          </p:nvSpPr>
          <p:spPr bwMode="auto">
            <a:xfrm>
              <a:off x="7810500" y="459581"/>
              <a:ext cx="150019" cy="288132"/>
            </a:xfrm>
            <a:custGeom>
              <a:avLst/>
              <a:gdLst>
                <a:gd name="connsiteX0" fmla="*/ 150019 w 150019"/>
                <a:gd name="connsiteY0" fmla="*/ 219075 h 288132"/>
                <a:gd name="connsiteX1" fmla="*/ 150019 w 150019"/>
                <a:gd name="connsiteY1" fmla="*/ 0 h 288132"/>
                <a:gd name="connsiteX2" fmla="*/ 111919 w 150019"/>
                <a:gd name="connsiteY2" fmla="*/ 107157 h 288132"/>
                <a:gd name="connsiteX3" fmla="*/ 0 w 150019"/>
                <a:gd name="connsiteY3" fmla="*/ 107157 h 288132"/>
                <a:gd name="connsiteX4" fmla="*/ 90488 w 150019"/>
                <a:gd name="connsiteY4" fmla="*/ 176213 h 288132"/>
                <a:gd name="connsiteX5" fmla="*/ 57150 w 150019"/>
                <a:gd name="connsiteY5" fmla="*/ 288132 h 288132"/>
                <a:gd name="connsiteX6" fmla="*/ 150019 w 150019"/>
                <a:gd name="connsiteY6" fmla="*/ 219075 h 28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0019" h="288132">
                  <a:moveTo>
                    <a:pt x="150019" y="219075"/>
                  </a:moveTo>
                  <a:lnTo>
                    <a:pt x="150019" y="0"/>
                  </a:lnTo>
                  <a:lnTo>
                    <a:pt x="111919" y="107157"/>
                  </a:lnTo>
                  <a:lnTo>
                    <a:pt x="0" y="107157"/>
                  </a:lnTo>
                  <a:lnTo>
                    <a:pt x="90488" y="176213"/>
                  </a:lnTo>
                  <a:lnTo>
                    <a:pt x="57150" y="288132"/>
                  </a:lnTo>
                  <a:lnTo>
                    <a:pt x="150019" y="219075"/>
                  </a:lnTo>
                  <a:close/>
                </a:path>
              </a:pathLst>
            </a:custGeom>
            <a:solidFill>
              <a:srgbClr val="FFCC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17" name="AutoShape 9">
              <a:extLst>
                <a:ext uri="{FF2B5EF4-FFF2-40B4-BE49-F238E27FC236}">
                  <a16:creationId xmlns="" xmlns:a16="http://schemas.microsoft.com/office/drawing/2014/main" id="{5757835E-0AC6-94FF-BCFA-4E5D75204C47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noFill/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3E602BB-C60C-4E82-8834-EB267555F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4DCD224E-1FF6-48DD-B598-41F5E146F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AE0B2E09-BDAB-42AB-91F5-312F19693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C4568-C526-48DF-91D8-BA314E239E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="" xmlns:a16="http://schemas.microsoft.com/office/drawing/2014/main" id="{F6E92412-35FF-4EBC-8BA8-745BDAF8BA6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54" name="AutoShape 10">
            <a:extLst>
              <a:ext uri="{FF2B5EF4-FFF2-40B4-BE49-F238E27FC236}">
                <a16:creationId xmlns="" xmlns:a16="http://schemas.microsoft.com/office/drawing/2014/main" id="{E354561C-0B3F-499D-95A2-DB602E7B9F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11">
            <a:extLst>
              <a:ext uri="{FF2B5EF4-FFF2-40B4-BE49-F238E27FC236}">
                <a16:creationId xmlns="" xmlns:a16="http://schemas.microsoft.com/office/drawing/2014/main" id="{D247C17F-856D-47AC-BE38-5E7418B0A0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2">
            <a:extLst>
              <a:ext uri="{FF2B5EF4-FFF2-40B4-BE49-F238E27FC236}">
                <a16:creationId xmlns="" xmlns:a16="http://schemas.microsoft.com/office/drawing/2014/main" id="{D22BF822-DC93-4E13-8E79-2B52752C116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8" name="图片 1">
            <a:extLst>
              <a:ext uri="{FF2B5EF4-FFF2-40B4-BE49-F238E27FC236}">
                <a16:creationId xmlns="" xmlns:a16="http://schemas.microsoft.com/office/drawing/2014/main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2.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倍數和因數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3210EADE-F553-058B-1E73-686998028B8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grpSp>
        <p:nvGrpSpPr>
          <p:cNvPr id="7" name="群組 6">
            <a:extLst>
              <a:ext uri="{FF2B5EF4-FFF2-40B4-BE49-F238E27FC236}">
                <a16:creationId xmlns="" xmlns:a16="http://schemas.microsoft.com/office/drawing/2014/main" id="{7C779AA1-DFB7-0A94-978B-B5B0A9B92DF0}"/>
              </a:ext>
            </a:extLst>
          </p:cNvPr>
          <p:cNvGrpSpPr/>
          <p:nvPr userDrawn="1"/>
        </p:nvGrpSpPr>
        <p:grpSpPr>
          <a:xfrm>
            <a:off x="7805738" y="457200"/>
            <a:ext cx="304800" cy="290513"/>
            <a:chOff x="7805738" y="457200"/>
            <a:chExt cx="304800" cy="290513"/>
          </a:xfrm>
        </p:grpSpPr>
        <p:sp>
          <p:nvSpPr>
            <p:cNvPr id="2" name="AutoShape 9">
              <a:extLst>
                <a:ext uri="{FF2B5EF4-FFF2-40B4-BE49-F238E27FC236}">
                  <a16:creationId xmlns="" xmlns:a16="http://schemas.microsoft.com/office/drawing/2014/main" id="{29D99D90-A3B8-415D-BF34-598BCE3D0230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5" name="手繪多邊形: 圖案 4">
              <a:extLst>
                <a:ext uri="{FF2B5EF4-FFF2-40B4-BE49-F238E27FC236}">
                  <a16:creationId xmlns="" xmlns:a16="http://schemas.microsoft.com/office/drawing/2014/main" id="{5911DB28-1E4E-27F3-F3F1-12DD20B88FBC}"/>
                </a:ext>
              </a:extLst>
            </p:cNvPr>
            <p:cNvSpPr/>
            <p:nvPr userDrawn="1"/>
          </p:nvSpPr>
          <p:spPr bwMode="auto">
            <a:xfrm>
              <a:off x="7810500" y="459581"/>
              <a:ext cx="150019" cy="288132"/>
            </a:xfrm>
            <a:custGeom>
              <a:avLst/>
              <a:gdLst>
                <a:gd name="connsiteX0" fmla="*/ 150019 w 150019"/>
                <a:gd name="connsiteY0" fmla="*/ 219075 h 288132"/>
                <a:gd name="connsiteX1" fmla="*/ 150019 w 150019"/>
                <a:gd name="connsiteY1" fmla="*/ 0 h 288132"/>
                <a:gd name="connsiteX2" fmla="*/ 111919 w 150019"/>
                <a:gd name="connsiteY2" fmla="*/ 107157 h 288132"/>
                <a:gd name="connsiteX3" fmla="*/ 0 w 150019"/>
                <a:gd name="connsiteY3" fmla="*/ 107157 h 288132"/>
                <a:gd name="connsiteX4" fmla="*/ 90488 w 150019"/>
                <a:gd name="connsiteY4" fmla="*/ 176213 h 288132"/>
                <a:gd name="connsiteX5" fmla="*/ 57150 w 150019"/>
                <a:gd name="connsiteY5" fmla="*/ 288132 h 288132"/>
                <a:gd name="connsiteX6" fmla="*/ 150019 w 150019"/>
                <a:gd name="connsiteY6" fmla="*/ 219075 h 28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0019" h="288132">
                  <a:moveTo>
                    <a:pt x="150019" y="219075"/>
                  </a:moveTo>
                  <a:lnTo>
                    <a:pt x="150019" y="0"/>
                  </a:lnTo>
                  <a:lnTo>
                    <a:pt x="111919" y="107157"/>
                  </a:lnTo>
                  <a:lnTo>
                    <a:pt x="0" y="107157"/>
                  </a:lnTo>
                  <a:lnTo>
                    <a:pt x="90488" y="176213"/>
                  </a:lnTo>
                  <a:lnTo>
                    <a:pt x="57150" y="288132"/>
                  </a:lnTo>
                  <a:lnTo>
                    <a:pt x="150019" y="219075"/>
                  </a:lnTo>
                  <a:close/>
                </a:path>
              </a:pathLst>
            </a:custGeom>
            <a:solidFill>
              <a:srgbClr val="FFCC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6" name="AutoShape 9">
              <a:extLst>
                <a:ext uri="{FF2B5EF4-FFF2-40B4-BE49-F238E27FC236}">
                  <a16:creationId xmlns="" xmlns:a16="http://schemas.microsoft.com/office/drawing/2014/main" id="{549263F1-DE18-46A0-82B7-37B97F6B6BB1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noFill/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="" xmlns:a16="http://schemas.microsoft.com/office/drawing/2014/main" id="{99CE62B1-4E1F-440D-96CE-96787548B49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4107" name="AutoShape 10">
            <a:extLst>
              <a:ext uri="{FF2B5EF4-FFF2-40B4-BE49-F238E27FC236}">
                <a16:creationId xmlns="" xmlns:a16="http://schemas.microsoft.com/office/drawing/2014/main" id="{AC52939A-512F-4157-8BCB-C7B5EA491AB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AutoShape 11">
            <a:extLst>
              <a:ext uri="{FF2B5EF4-FFF2-40B4-BE49-F238E27FC236}">
                <a16:creationId xmlns="" xmlns:a16="http://schemas.microsoft.com/office/drawing/2014/main" id="{8320722C-7110-407C-9514-478DA3FA379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AutoShape 12">
            <a:extLst>
              <a:ext uri="{FF2B5EF4-FFF2-40B4-BE49-F238E27FC236}">
                <a16:creationId xmlns="" xmlns:a16="http://schemas.microsoft.com/office/drawing/2014/main" id="{39DBB090-60DE-42E4-B972-C70C53C3A4D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111" name="图片 1">
            <a:extLst>
              <a:ext uri="{FF2B5EF4-FFF2-40B4-BE49-F238E27FC236}">
                <a16:creationId xmlns="" xmlns:a16="http://schemas.microsoft.com/office/drawing/2014/main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6CA35881-E181-0947-605C-B75B323FBB0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2.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倍數和因數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6AE20828-4BE4-0071-54FE-F1613FBC3A7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="" xmlns:a16="http://schemas.microsoft.com/office/drawing/2014/main" id="{B0C3E4BA-F52D-AA97-B94A-6A2E035AE69C}"/>
              </a:ext>
            </a:extLst>
          </p:cNvPr>
          <p:cNvGrpSpPr/>
          <p:nvPr userDrawn="1"/>
        </p:nvGrpSpPr>
        <p:grpSpPr>
          <a:xfrm>
            <a:off x="7805738" y="457200"/>
            <a:ext cx="304800" cy="290513"/>
            <a:chOff x="7805738" y="457200"/>
            <a:chExt cx="304800" cy="290513"/>
          </a:xfrm>
        </p:grpSpPr>
        <p:sp>
          <p:nvSpPr>
            <p:cNvPr id="6" name="AutoShape 9">
              <a:extLst>
                <a:ext uri="{FF2B5EF4-FFF2-40B4-BE49-F238E27FC236}">
                  <a16:creationId xmlns="" xmlns:a16="http://schemas.microsoft.com/office/drawing/2014/main" id="{4C6F3880-1E08-A81E-4B9F-42DFC9417916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7" name="手繪多邊形: 圖案 6">
              <a:extLst>
                <a:ext uri="{FF2B5EF4-FFF2-40B4-BE49-F238E27FC236}">
                  <a16:creationId xmlns="" xmlns:a16="http://schemas.microsoft.com/office/drawing/2014/main" id="{7A15893D-8361-BC49-A0EB-10F73AF4D8D2}"/>
                </a:ext>
              </a:extLst>
            </p:cNvPr>
            <p:cNvSpPr/>
            <p:nvPr userDrawn="1"/>
          </p:nvSpPr>
          <p:spPr bwMode="auto">
            <a:xfrm>
              <a:off x="7810500" y="459581"/>
              <a:ext cx="150019" cy="288132"/>
            </a:xfrm>
            <a:custGeom>
              <a:avLst/>
              <a:gdLst>
                <a:gd name="connsiteX0" fmla="*/ 150019 w 150019"/>
                <a:gd name="connsiteY0" fmla="*/ 219075 h 288132"/>
                <a:gd name="connsiteX1" fmla="*/ 150019 w 150019"/>
                <a:gd name="connsiteY1" fmla="*/ 0 h 288132"/>
                <a:gd name="connsiteX2" fmla="*/ 111919 w 150019"/>
                <a:gd name="connsiteY2" fmla="*/ 107157 h 288132"/>
                <a:gd name="connsiteX3" fmla="*/ 0 w 150019"/>
                <a:gd name="connsiteY3" fmla="*/ 107157 h 288132"/>
                <a:gd name="connsiteX4" fmla="*/ 90488 w 150019"/>
                <a:gd name="connsiteY4" fmla="*/ 176213 h 288132"/>
                <a:gd name="connsiteX5" fmla="*/ 57150 w 150019"/>
                <a:gd name="connsiteY5" fmla="*/ 288132 h 288132"/>
                <a:gd name="connsiteX6" fmla="*/ 150019 w 150019"/>
                <a:gd name="connsiteY6" fmla="*/ 219075 h 28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0019" h="288132">
                  <a:moveTo>
                    <a:pt x="150019" y="219075"/>
                  </a:moveTo>
                  <a:lnTo>
                    <a:pt x="150019" y="0"/>
                  </a:lnTo>
                  <a:lnTo>
                    <a:pt x="111919" y="107157"/>
                  </a:lnTo>
                  <a:lnTo>
                    <a:pt x="0" y="107157"/>
                  </a:lnTo>
                  <a:lnTo>
                    <a:pt x="90488" y="176213"/>
                  </a:lnTo>
                  <a:lnTo>
                    <a:pt x="57150" y="288132"/>
                  </a:lnTo>
                  <a:lnTo>
                    <a:pt x="150019" y="219075"/>
                  </a:lnTo>
                  <a:close/>
                </a:path>
              </a:pathLst>
            </a:custGeom>
            <a:solidFill>
              <a:srgbClr val="FFCC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8" name="AutoShape 9">
              <a:extLst>
                <a:ext uri="{FF2B5EF4-FFF2-40B4-BE49-F238E27FC236}">
                  <a16:creationId xmlns="" xmlns:a16="http://schemas.microsoft.com/office/drawing/2014/main" id="{76BD81BB-F75C-919B-93FC-A0D819B54923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noFill/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="" xmlns:a16="http://schemas.microsoft.com/office/drawing/2014/main" id="{A62FF253-F093-4A2A-96F3-969675A56C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036" name="AutoShape 10">
            <a:extLst>
              <a:ext uri="{FF2B5EF4-FFF2-40B4-BE49-F238E27FC236}">
                <a16:creationId xmlns="" xmlns:a16="http://schemas.microsoft.com/office/drawing/2014/main" id="{B790C341-A40C-40C9-8165-E8B02A84A5D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1">
            <a:extLst>
              <a:ext uri="{FF2B5EF4-FFF2-40B4-BE49-F238E27FC236}">
                <a16:creationId xmlns="" xmlns:a16="http://schemas.microsoft.com/office/drawing/2014/main" id="{1474432E-7A08-4CD0-A540-D496C612654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AutoShape 12">
            <a:extLst>
              <a:ext uri="{FF2B5EF4-FFF2-40B4-BE49-F238E27FC236}">
                <a16:creationId xmlns="" xmlns:a16="http://schemas.microsoft.com/office/drawing/2014/main" id="{3A747A14-F3F8-4D9B-A997-5D2DB33D297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40" name="图片 1">
            <a:extLst>
              <a:ext uri="{FF2B5EF4-FFF2-40B4-BE49-F238E27FC236}">
                <a16:creationId xmlns="" xmlns:a16="http://schemas.microsoft.com/office/drawing/2014/main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10441796-63AE-00ED-B3B4-A0E24EB7693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2.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倍數和因數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C26D0C77-6F67-5167-A3C5-4797562B3CF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grpSp>
        <p:nvGrpSpPr>
          <p:cNvPr id="6" name="群組 5">
            <a:extLst>
              <a:ext uri="{FF2B5EF4-FFF2-40B4-BE49-F238E27FC236}">
                <a16:creationId xmlns="" xmlns:a16="http://schemas.microsoft.com/office/drawing/2014/main" id="{B2113152-D1F7-2755-6468-E1DAF8B0B36B}"/>
              </a:ext>
            </a:extLst>
          </p:cNvPr>
          <p:cNvGrpSpPr/>
          <p:nvPr userDrawn="1"/>
        </p:nvGrpSpPr>
        <p:grpSpPr>
          <a:xfrm>
            <a:off x="7805738" y="457200"/>
            <a:ext cx="304800" cy="290513"/>
            <a:chOff x="7805738" y="457200"/>
            <a:chExt cx="304800" cy="290513"/>
          </a:xfrm>
        </p:grpSpPr>
        <p:sp>
          <p:nvSpPr>
            <p:cNvPr id="7" name="AutoShape 9">
              <a:extLst>
                <a:ext uri="{FF2B5EF4-FFF2-40B4-BE49-F238E27FC236}">
                  <a16:creationId xmlns="" xmlns:a16="http://schemas.microsoft.com/office/drawing/2014/main" id="{F6151A0F-950B-0844-3BD8-CDE6272BB8EC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8" name="手繪多邊形: 圖案 7">
              <a:extLst>
                <a:ext uri="{FF2B5EF4-FFF2-40B4-BE49-F238E27FC236}">
                  <a16:creationId xmlns="" xmlns:a16="http://schemas.microsoft.com/office/drawing/2014/main" id="{B4673B0B-FF59-D8E9-6F76-11608A7F4060}"/>
                </a:ext>
              </a:extLst>
            </p:cNvPr>
            <p:cNvSpPr/>
            <p:nvPr userDrawn="1"/>
          </p:nvSpPr>
          <p:spPr bwMode="auto">
            <a:xfrm>
              <a:off x="7810500" y="459581"/>
              <a:ext cx="150019" cy="288132"/>
            </a:xfrm>
            <a:custGeom>
              <a:avLst/>
              <a:gdLst>
                <a:gd name="connsiteX0" fmla="*/ 150019 w 150019"/>
                <a:gd name="connsiteY0" fmla="*/ 219075 h 288132"/>
                <a:gd name="connsiteX1" fmla="*/ 150019 w 150019"/>
                <a:gd name="connsiteY1" fmla="*/ 0 h 288132"/>
                <a:gd name="connsiteX2" fmla="*/ 111919 w 150019"/>
                <a:gd name="connsiteY2" fmla="*/ 107157 h 288132"/>
                <a:gd name="connsiteX3" fmla="*/ 0 w 150019"/>
                <a:gd name="connsiteY3" fmla="*/ 107157 h 288132"/>
                <a:gd name="connsiteX4" fmla="*/ 90488 w 150019"/>
                <a:gd name="connsiteY4" fmla="*/ 176213 h 288132"/>
                <a:gd name="connsiteX5" fmla="*/ 57150 w 150019"/>
                <a:gd name="connsiteY5" fmla="*/ 288132 h 288132"/>
                <a:gd name="connsiteX6" fmla="*/ 150019 w 150019"/>
                <a:gd name="connsiteY6" fmla="*/ 219075 h 28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0019" h="288132">
                  <a:moveTo>
                    <a:pt x="150019" y="219075"/>
                  </a:moveTo>
                  <a:lnTo>
                    <a:pt x="150019" y="0"/>
                  </a:lnTo>
                  <a:lnTo>
                    <a:pt x="111919" y="107157"/>
                  </a:lnTo>
                  <a:lnTo>
                    <a:pt x="0" y="107157"/>
                  </a:lnTo>
                  <a:lnTo>
                    <a:pt x="90488" y="176213"/>
                  </a:lnTo>
                  <a:lnTo>
                    <a:pt x="57150" y="288132"/>
                  </a:lnTo>
                  <a:lnTo>
                    <a:pt x="150019" y="219075"/>
                  </a:lnTo>
                  <a:close/>
                </a:path>
              </a:pathLst>
            </a:custGeom>
            <a:solidFill>
              <a:srgbClr val="FFCC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9" name="AutoShape 9">
              <a:extLst>
                <a:ext uri="{FF2B5EF4-FFF2-40B4-BE49-F238E27FC236}">
                  <a16:creationId xmlns="" xmlns:a16="http://schemas.microsoft.com/office/drawing/2014/main" id="{BC8486DD-BCBF-8541-6ED6-EA7224AA5571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noFill/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="" xmlns:a16="http://schemas.microsoft.com/office/drawing/2014/main" id="{DA9894A5-ADAC-4199-83DB-AF137AC10A8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3083" name="AutoShape 10">
            <a:extLst>
              <a:ext uri="{FF2B5EF4-FFF2-40B4-BE49-F238E27FC236}">
                <a16:creationId xmlns="" xmlns:a16="http://schemas.microsoft.com/office/drawing/2014/main" id="{2EA53642-4483-45E5-82CD-8E02DE918C6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1">
            <a:extLst>
              <a:ext uri="{FF2B5EF4-FFF2-40B4-BE49-F238E27FC236}">
                <a16:creationId xmlns="" xmlns:a16="http://schemas.microsoft.com/office/drawing/2014/main" id="{99476F6C-6373-4EF3-AEFF-4D63D55E968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2">
            <a:extLst>
              <a:ext uri="{FF2B5EF4-FFF2-40B4-BE49-F238E27FC236}">
                <a16:creationId xmlns="" xmlns:a16="http://schemas.microsoft.com/office/drawing/2014/main" id="{DCB899A3-0634-49B6-9324-7E3F9770A44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7" name="图片 1">
            <a:extLst>
              <a:ext uri="{FF2B5EF4-FFF2-40B4-BE49-F238E27FC236}">
                <a16:creationId xmlns="" xmlns:a16="http://schemas.microsoft.com/office/drawing/2014/main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18D73D71-D394-C378-CABC-1ABBB68B674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2.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倍數和因數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ECC36A10-1253-9024-CA82-9A553BEC811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="" xmlns:a16="http://schemas.microsoft.com/office/drawing/2014/main" id="{EDD88576-E3B1-E016-FB3D-641D73E5BFA0}"/>
              </a:ext>
            </a:extLst>
          </p:cNvPr>
          <p:cNvGrpSpPr/>
          <p:nvPr userDrawn="1"/>
        </p:nvGrpSpPr>
        <p:grpSpPr>
          <a:xfrm>
            <a:off x="7805738" y="457200"/>
            <a:ext cx="304800" cy="290513"/>
            <a:chOff x="7805738" y="457200"/>
            <a:chExt cx="304800" cy="290513"/>
          </a:xfrm>
        </p:grpSpPr>
        <p:sp>
          <p:nvSpPr>
            <p:cNvPr id="6" name="AutoShape 9">
              <a:extLst>
                <a:ext uri="{FF2B5EF4-FFF2-40B4-BE49-F238E27FC236}">
                  <a16:creationId xmlns="" xmlns:a16="http://schemas.microsoft.com/office/drawing/2014/main" id="{5BCCA130-14A3-492F-8DA8-10ACC89EBB95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7" name="手繪多邊形: 圖案 6">
              <a:extLst>
                <a:ext uri="{FF2B5EF4-FFF2-40B4-BE49-F238E27FC236}">
                  <a16:creationId xmlns="" xmlns:a16="http://schemas.microsoft.com/office/drawing/2014/main" id="{3F6BF90F-B273-FB08-F788-AF7F327E3339}"/>
                </a:ext>
              </a:extLst>
            </p:cNvPr>
            <p:cNvSpPr/>
            <p:nvPr userDrawn="1"/>
          </p:nvSpPr>
          <p:spPr bwMode="auto">
            <a:xfrm>
              <a:off x="7810500" y="459581"/>
              <a:ext cx="150019" cy="288132"/>
            </a:xfrm>
            <a:custGeom>
              <a:avLst/>
              <a:gdLst>
                <a:gd name="connsiteX0" fmla="*/ 150019 w 150019"/>
                <a:gd name="connsiteY0" fmla="*/ 219075 h 288132"/>
                <a:gd name="connsiteX1" fmla="*/ 150019 w 150019"/>
                <a:gd name="connsiteY1" fmla="*/ 0 h 288132"/>
                <a:gd name="connsiteX2" fmla="*/ 111919 w 150019"/>
                <a:gd name="connsiteY2" fmla="*/ 107157 h 288132"/>
                <a:gd name="connsiteX3" fmla="*/ 0 w 150019"/>
                <a:gd name="connsiteY3" fmla="*/ 107157 h 288132"/>
                <a:gd name="connsiteX4" fmla="*/ 90488 w 150019"/>
                <a:gd name="connsiteY4" fmla="*/ 176213 h 288132"/>
                <a:gd name="connsiteX5" fmla="*/ 57150 w 150019"/>
                <a:gd name="connsiteY5" fmla="*/ 288132 h 288132"/>
                <a:gd name="connsiteX6" fmla="*/ 150019 w 150019"/>
                <a:gd name="connsiteY6" fmla="*/ 219075 h 28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0019" h="288132">
                  <a:moveTo>
                    <a:pt x="150019" y="219075"/>
                  </a:moveTo>
                  <a:lnTo>
                    <a:pt x="150019" y="0"/>
                  </a:lnTo>
                  <a:lnTo>
                    <a:pt x="111919" y="107157"/>
                  </a:lnTo>
                  <a:lnTo>
                    <a:pt x="0" y="107157"/>
                  </a:lnTo>
                  <a:lnTo>
                    <a:pt x="90488" y="176213"/>
                  </a:lnTo>
                  <a:lnTo>
                    <a:pt x="57150" y="288132"/>
                  </a:lnTo>
                  <a:lnTo>
                    <a:pt x="150019" y="219075"/>
                  </a:lnTo>
                  <a:close/>
                </a:path>
              </a:pathLst>
            </a:custGeom>
            <a:solidFill>
              <a:srgbClr val="FFCC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8" name="AutoShape 9">
              <a:extLst>
                <a:ext uri="{FF2B5EF4-FFF2-40B4-BE49-F238E27FC236}">
                  <a16:creationId xmlns="" xmlns:a16="http://schemas.microsoft.com/office/drawing/2014/main" id="{784FCDE2-F281-9EE6-9CF9-91F603503CDC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noFill/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="" xmlns:a16="http://schemas.microsoft.com/office/drawing/2014/main" id="{F208C5A8-B983-4F42-9AE4-6C07941B38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="" xmlns:a16="http://schemas.microsoft.com/office/drawing/2014/main" id="{AB51BBC8-CCBB-4C0A-A368-E3BE7AD595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="" xmlns:a16="http://schemas.microsoft.com/office/drawing/2014/main" id="{CC0E2003-1686-4F66-B7E3-3345F7FE8D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</a:p>
        </p:txBody>
      </p:sp>
      <p:sp>
        <p:nvSpPr>
          <p:cNvPr id="117768" name="Oval 8" descr="icon">
            <a:hlinkClick r:id="rId6" action="ppaction://hlinksldjump"/>
            <a:extLst>
              <a:ext uri="{FF2B5EF4-FFF2-40B4-BE49-F238E27FC236}">
                <a16:creationId xmlns="" xmlns:a16="http://schemas.microsoft.com/office/drawing/2014/main" id="{0F9E39A4-4A81-4F16-BC9E-16657812C1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11725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="" xmlns:a16="http://schemas.microsoft.com/office/drawing/2014/main" id="{4CC99F70-CA8E-44B1-82C7-DB24A4861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必攻試題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AutoShape 15">
            <a:hlinkClick r:id="rId8" action="ppaction://hlinksldjump"/>
            <a:extLst>
              <a:ext uri="{FF2B5EF4-FFF2-40B4-BE49-F238E27FC236}">
                <a16:creationId xmlns="" xmlns:a16="http://schemas.microsoft.com/office/drawing/2014/main" id="{6456537D-6CD1-4833-BD30-741D18B3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例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  <p:sp>
        <p:nvSpPr>
          <p:cNvPr id="2" name="Oval 8" descr="icon">
            <a:hlinkClick r:id="rId9" action="ppaction://hlinksldjump"/>
            <a:extLst>
              <a:ext uri="{FF2B5EF4-FFF2-40B4-BE49-F238E27FC236}">
                <a16:creationId xmlns="" xmlns:a16="http://schemas.microsoft.com/office/drawing/2014/main" id="{95FEB22F-5F79-A89C-BDCF-82C33CA5F6A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68077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5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>
            <a:extLst>
              <a:ext uri="{FF2B5EF4-FFF2-40B4-BE49-F238E27FC236}">
                <a16:creationId xmlns="" xmlns:a16="http://schemas.microsoft.com/office/drawing/2014/main" id="{A6AB0524-702F-7B39-C842-82952455D1EB}"/>
              </a:ext>
            </a:extLst>
          </p:cNvPr>
          <p:cNvSpPr/>
          <p:nvPr/>
        </p:nvSpPr>
        <p:spPr bwMode="auto">
          <a:xfrm>
            <a:off x="2073860" y="2978166"/>
            <a:ext cx="292963" cy="396000"/>
          </a:xfrm>
          <a:prstGeom prst="rect">
            <a:avLst/>
          </a:prstGeom>
          <a:solidFill>
            <a:srgbClr val="FFF1C5"/>
          </a:solidFill>
          <a:ln w="38100" algn="ctr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zh-CN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="" xmlns:a16="http://schemas.microsoft.com/office/drawing/2014/main" id="{0F969F94-EB54-9520-A133-84CEABA1768B}"/>
              </a:ext>
            </a:extLst>
          </p:cNvPr>
          <p:cNvSpPr/>
          <p:nvPr/>
        </p:nvSpPr>
        <p:spPr bwMode="auto">
          <a:xfrm>
            <a:off x="2805459" y="3519723"/>
            <a:ext cx="1133395" cy="396000"/>
          </a:xfrm>
          <a:prstGeom prst="rect">
            <a:avLst/>
          </a:prstGeom>
          <a:solidFill>
            <a:srgbClr val="FFF1C5"/>
          </a:solidFill>
          <a:ln w="38100" algn="ctr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zh-CN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="" xmlns:a16="http://schemas.microsoft.com/office/drawing/2014/main" id="{A2511579-E6AB-96EA-DEAD-0380B14BED56}"/>
              </a:ext>
            </a:extLst>
          </p:cNvPr>
          <p:cNvSpPr/>
          <p:nvPr/>
        </p:nvSpPr>
        <p:spPr bwMode="auto">
          <a:xfrm>
            <a:off x="2081025" y="2970072"/>
            <a:ext cx="292963" cy="396000"/>
          </a:xfrm>
          <a:prstGeom prst="rect">
            <a:avLst/>
          </a:prstGeom>
          <a:solidFill>
            <a:srgbClr val="CAE8AA"/>
          </a:solidFill>
          <a:ln w="38100" algn="ctr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zh-CN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1">
            <a:extLst>
              <a:ext uri="{FF2B5EF4-FFF2-40B4-BE49-F238E27FC236}">
                <a16:creationId xmlns="" xmlns:a16="http://schemas.microsoft.com/office/drawing/2014/main" id="{C26AD75E-215D-03E3-7D72-273450C6CE79}"/>
              </a:ext>
            </a:extLst>
          </p:cNvPr>
          <p:cNvSpPr/>
          <p:nvPr/>
        </p:nvSpPr>
        <p:spPr bwMode="auto">
          <a:xfrm>
            <a:off x="5987544" y="1140504"/>
            <a:ext cx="1836000" cy="432000"/>
          </a:xfrm>
          <a:prstGeom prst="rect">
            <a:avLst/>
          </a:prstGeom>
          <a:solidFill>
            <a:srgbClr val="FFCC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="" xmlns:a16="http://schemas.microsoft.com/office/drawing/2014/main" id="{5D211BB1-DFC9-A8F4-8A6E-CD36DFA829EB}"/>
              </a:ext>
            </a:extLst>
          </p:cNvPr>
          <p:cNvSpPr/>
          <p:nvPr/>
        </p:nvSpPr>
        <p:spPr bwMode="auto">
          <a:xfrm>
            <a:off x="2648479" y="1135807"/>
            <a:ext cx="1764000" cy="432000"/>
          </a:xfrm>
          <a:prstGeom prst="rect">
            <a:avLst/>
          </a:prstGeom>
          <a:solidFill>
            <a:srgbClr val="FFCC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F70D910E-E802-5B2C-E00F-4F111CBE0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881" y="1067957"/>
            <a:ext cx="7188089" cy="99257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300"/>
              </a:spcAft>
            </a:pPr>
            <a:r>
              <a:rPr lang="en-US" altLang="zh-TW" sz="2800" b="0" dirty="0">
                <a:ea typeface="標楷體" panose="03000509000000000000" pitchFamily="65" charset="-120"/>
              </a:rPr>
              <a:t>10</a:t>
            </a:r>
            <a:r>
              <a:rPr lang="zh-TW" altLang="en-US" sz="2800" b="0" dirty="0"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ea typeface="標楷體" panose="03000509000000000000" pitchFamily="65" charset="-120"/>
              </a:rPr>
              <a:t>15</a:t>
            </a:r>
            <a:r>
              <a:rPr lang="zh-TW" altLang="en-US" sz="2800" b="0" dirty="0">
                <a:ea typeface="標楷體" panose="03000509000000000000" pitchFamily="65" charset="-120"/>
              </a:rPr>
              <a:t>的最大公因數</a:t>
            </a:r>
            <a:r>
              <a:rPr lang="en-US" altLang="zh-TW" sz="2800" b="0" dirty="0">
                <a:ea typeface="標楷體" panose="03000509000000000000" pitchFamily="65" charset="-120"/>
              </a:rPr>
              <a:t>(H.C.F.)</a:t>
            </a:r>
            <a:r>
              <a:rPr lang="zh-TW" altLang="en-US" sz="2800" b="0" dirty="0">
                <a:ea typeface="標楷體" panose="03000509000000000000" pitchFamily="65" charset="-120"/>
              </a:rPr>
              <a:t>和最小公倍數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>
              <a:spcAft>
                <a:spcPts val="300"/>
              </a:spcAft>
            </a:pPr>
            <a:r>
              <a:rPr lang="en-US" altLang="zh-TW" sz="2800" b="0" dirty="0">
                <a:ea typeface="標楷體" panose="03000509000000000000" pitchFamily="65" charset="-120"/>
              </a:rPr>
              <a:t>(L.C.M.)</a:t>
            </a:r>
            <a:r>
              <a:rPr lang="zh-TW" altLang="en-US" sz="2800" b="0" dirty="0">
                <a:ea typeface="標楷體" panose="03000509000000000000" pitchFamily="65" charset="-120"/>
              </a:rPr>
              <a:t>各是多少？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5" name="右箭头标注 12">
            <a:extLst>
              <a:ext uri="{FF2B5EF4-FFF2-40B4-BE49-F238E27FC236}">
                <a16:creationId xmlns="" xmlns:a16="http://schemas.microsoft.com/office/drawing/2014/main" id="{2326DB3C-EC41-757F-6506-C4670D156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054" y="2210324"/>
            <a:ext cx="755650" cy="468313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10" name="Rectangle 4">
            <a:extLst>
              <a:ext uri="{FF2B5EF4-FFF2-40B4-BE49-F238E27FC236}">
                <a16:creationId xmlns="" xmlns:a16="http://schemas.microsoft.com/office/drawing/2014/main" id="{6F669078-A93F-B6F7-823C-C6AEF9144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3335" y="2897288"/>
            <a:ext cx="194245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10    15</a:t>
            </a:r>
            <a:endParaRPr lang="zh-CN" altLang="en-US" sz="2800" b="0" dirty="0">
              <a:solidFill>
                <a:srgbClr val="FF6600"/>
              </a:solidFill>
              <a:ea typeface="標楷體" panose="03000509000000000000" pitchFamily="65" charset="-12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="" xmlns:a16="http://schemas.microsoft.com/office/drawing/2014/main" id="{F3D9079B-AC10-30E2-42A4-DDF5C8063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5480" y="4041197"/>
            <a:ext cx="406190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10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15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的最大公因數</a:t>
            </a:r>
          </a:p>
        </p:txBody>
      </p:sp>
      <p:sp>
        <p:nvSpPr>
          <p:cNvPr id="16" name="AutoShape 15">
            <a:extLst>
              <a:ext uri="{FF2B5EF4-FFF2-40B4-BE49-F238E27FC236}">
                <a16:creationId xmlns="" xmlns:a16="http://schemas.microsoft.com/office/drawing/2014/main" id="{825AFB61-F0F3-D9DA-5BF7-6F82F12412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="" xmlns:a16="http://schemas.microsoft.com/office/drawing/2014/main" id="{27E97E6F-70C0-2E17-C405-25EEA2EFF1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5478" y="4663632"/>
            <a:ext cx="456598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10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15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的最小公倍數是：</a:t>
            </a:r>
          </a:p>
        </p:txBody>
      </p:sp>
      <p:sp>
        <p:nvSpPr>
          <p:cNvPr id="14" name="Rectangle 4">
            <a:extLst>
              <a:ext uri="{FF2B5EF4-FFF2-40B4-BE49-F238E27FC236}">
                <a16:creationId xmlns="" xmlns:a16="http://schemas.microsoft.com/office/drawing/2014/main" id="{7829EFE7-3B03-F7A6-16BB-EBED62E907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384" y="4663632"/>
            <a:ext cx="177670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="" xmlns:a16="http://schemas.microsoft.com/office/drawing/2014/main" id="{105AF6BB-9D12-B2D0-F524-F88059D3CD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0663" y="4663632"/>
            <a:ext cx="110685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30</a:t>
            </a:r>
            <a:endParaRPr lang="zh-CN" altLang="en-US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="" xmlns:a16="http://schemas.microsoft.com/office/drawing/2014/main" id="{B48E2C67-1FA3-2959-E22B-B2C5E1839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0827" y="3447497"/>
            <a:ext cx="147766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2      3</a:t>
            </a:r>
            <a:endParaRPr lang="zh-CN" altLang="en-US" sz="2800" b="0" dirty="0">
              <a:solidFill>
                <a:srgbClr val="FF6600"/>
              </a:solidFill>
              <a:ea typeface="標楷體" panose="03000509000000000000" pitchFamily="65" charset="-120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="" xmlns:a16="http://schemas.microsoft.com/office/drawing/2014/main" id="{C491E8BB-19A4-ACE2-A223-249222555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8349" y="2906166"/>
            <a:ext cx="75554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  <a:endParaRPr lang="zh-CN" altLang="en-US" sz="2800" b="0" dirty="0">
              <a:solidFill>
                <a:srgbClr val="FF66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20" name="直線接點 19">
            <a:extLst>
              <a:ext uri="{FF2B5EF4-FFF2-40B4-BE49-F238E27FC236}">
                <a16:creationId xmlns="" xmlns:a16="http://schemas.microsoft.com/office/drawing/2014/main" id="{B8C7A983-AC64-50EB-4249-050FB3AA9670}"/>
              </a:ext>
            </a:extLst>
          </p:cNvPr>
          <p:cNvCxnSpPr/>
          <p:nvPr/>
        </p:nvCxnSpPr>
        <p:spPr bwMode="auto">
          <a:xfrm>
            <a:off x="2549371" y="2897288"/>
            <a:ext cx="0" cy="540000"/>
          </a:xfrm>
          <a:prstGeom prst="line">
            <a:avLst/>
          </a:prstGeom>
          <a:noFill/>
          <a:ln w="1905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直線接點 21">
            <a:extLst>
              <a:ext uri="{FF2B5EF4-FFF2-40B4-BE49-F238E27FC236}">
                <a16:creationId xmlns="" xmlns:a16="http://schemas.microsoft.com/office/drawing/2014/main" id="{1BA79232-92CB-2BB5-9698-26D9D1D547FC}"/>
              </a:ext>
            </a:extLst>
          </p:cNvPr>
          <p:cNvCxnSpPr/>
          <p:nvPr/>
        </p:nvCxnSpPr>
        <p:spPr bwMode="auto">
          <a:xfrm>
            <a:off x="2549370" y="3437946"/>
            <a:ext cx="1584000" cy="0"/>
          </a:xfrm>
          <a:prstGeom prst="line">
            <a:avLst/>
          </a:prstGeom>
          <a:noFill/>
          <a:ln w="1905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Rectangle 4">
            <a:extLst>
              <a:ext uri="{FF2B5EF4-FFF2-40B4-BE49-F238E27FC236}">
                <a16:creationId xmlns="" xmlns:a16="http://schemas.microsoft.com/office/drawing/2014/main" id="{9A3FBEC5-7FD3-5393-4AEF-FC23E48BD5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941" y="2219810"/>
            <a:ext cx="755628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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利用</a:t>
            </a:r>
            <a:r>
              <a:rPr lang="zh-CN" altLang="en-US" sz="2800" b="0" dirty="0">
                <a:solidFill>
                  <a:srgbClr val="FF6600"/>
                </a:solidFill>
                <a:ea typeface="標楷體" panose="03000509000000000000" pitchFamily="65" charset="-120"/>
              </a:rPr>
              <a:t>短除法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來找最大公因數和最小公倍數。</a:t>
            </a:r>
          </a:p>
        </p:txBody>
      </p:sp>
      <p:sp>
        <p:nvSpPr>
          <p:cNvPr id="27" name="Rectangle 4">
            <a:extLst>
              <a:ext uri="{FF2B5EF4-FFF2-40B4-BE49-F238E27FC236}">
                <a16:creationId xmlns="" xmlns:a16="http://schemas.microsoft.com/office/drawing/2014/main" id="{D5F2FDB9-E062-E482-8A36-B7717A5427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1553" y="4041197"/>
            <a:ext cx="138369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是</a:t>
            </a: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5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4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9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4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9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4" grpId="0" animBg="1"/>
      <p:bldP spid="24" grpId="1" animBg="1"/>
      <p:bldP spid="2" grpId="0" animBg="1"/>
      <p:bldP spid="3" grpId="0" animBg="1"/>
      <p:bldP spid="5" grpId="0" animBg="1"/>
      <p:bldP spid="10" grpId="0"/>
      <p:bldP spid="12" grpId="0"/>
      <p:bldP spid="13" grpId="0"/>
      <p:bldP spid="14" grpId="0"/>
      <p:bldP spid="15" grpId="0"/>
      <p:bldP spid="17" grpId="0"/>
      <p:bldP spid="18" grpId="0"/>
      <p:bldP spid="23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矩形 60">
            <a:extLst>
              <a:ext uri="{FF2B5EF4-FFF2-40B4-BE49-F238E27FC236}">
                <a16:creationId xmlns="" xmlns:a16="http://schemas.microsoft.com/office/drawing/2014/main" id="{9A63DE8C-86B5-4C1D-9FAE-840677737B96}"/>
              </a:ext>
            </a:extLst>
          </p:cNvPr>
          <p:cNvSpPr/>
          <p:nvPr/>
        </p:nvSpPr>
        <p:spPr bwMode="auto">
          <a:xfrm>
            <a:off x="854885" y="4381960"/>
            <a:ext cx="6536255" cy="396000"/>
          </a:xfrm>
          <a:prstGeom prst="rect">
            <a:avLst/>
          </a:prstGeom>
          <a:solidFill>
            <a:srgbClr val="FFE07D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0" name="TextBox 8">
            <a:extLst>
              <a:ext uri="{FF2B5EF4-FFF2-40B4-BE49-F238E27FC236}">
                <a16:creationId xmlns="" xmlns:a16="http://schemas.microsoft.com/office/drawing/2014/main" id="{DD6F4F88-5B61-4BF6-B5E6-3898B224A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039" y="4315998"/>
            <a:ext cx="5211693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14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的所有因數是：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2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7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14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="" xmlns:a16="http://schemas.microsoft.com/office/drawing/2014/main" id="{0D7A0214-553C-7E24-9765-941CBC4D3B35}"/>
              </a:ext>
            </a:extLst>
          </p:cNvPr>
          <p:cNvSpPr/>
          <p:nvPr/>
        </p:nvSpPr>
        <p:spPr bwMode="auto">
          <a:xfrm>
            <a:off x="7793606" y="938790"/>
            <a:ext cx="410115" cy="396000"/>
          </a:xfrm>
          <a:prstGeom prst="rect">
            <a:avLst/>
          </a:prstGeom>
          <a:solidFill>
            <a:srgbClr val="FFBDDE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="" xmlns:a16="http://schemas.microsoft.com/office/drawing/2014/main" id="{A8ADF748-D7A2-EF49-66FB-23A11BD1F483}"/>
              </a:ext>
            </a:extLst>
          </p:cNvPr>
          <p:cNvSpPr/>
          <p:nvPr/>
        </p:nvSpPr>
        <p:spPr bwMode="auto">
          <a:xfrm>
            <a:off x="1240473" y="920082"/>
            <a:ext cx="410115" cy="396000"/>
          </a:xfrm>
          <a:prstGeom prst="rect">
            <a:avLst/>
          </a:prstGeom>
          <a:solidFill>
            <a:srgbClr val="CAE8AA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="" xmlns:a16="http://schemas.microsoft.com/office/drawing/2014/main" id="{5E0F5E3E-B65C-C8A8-F3F6-7FEA172963CC}"/>
              </a:ext>
            </a:extLst>
          </p:cNvPr>
          <p:cNvSpPr/>
          <p:nvPr/>
        </p:nvSpPr>
        <p:spPr bwMode="auto">
          <a:xfrm>
            <a:off x="5130031" y="1385500"/>
            <a:ext cx="2849405" cy="396000"/>
          </a:xfrm>
          <a:prstGeom prst="rect">
            <a:avLst/>
          </a:prstGeom>
          <a:solidFill>
            <a:srgbClr val="CAE8AA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2292" name="Oval 2">
            <a:extLst>
              <a:ext uri="{FF2B5EF4-FFF2-40B4-BE49-F238E27FC236}">
                <a16:creationId xmlns="" xmlns:a16="http://schemas.microsoft.com/office/drawing/2014/main" id="{715A47F2-B254-4AC3-87CD-F318119B9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5475" y="2656269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="" xmlns:a16="http://schemas.microsoft.com/office/drawing/2014/main" id="{A20F27EB-15C3-4129-A8FD-58138B19F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9613" y="2686432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2321" name="Rectangle 4">
            <a:extLst>
              <a:ext uri="{FF2B5EF4-FFF2-40B4-BE49-F238E27FC236}">
                <a16:creationId xmlns="" xmlns:a16="http://schemas.microsoft.com/office/drawing/2014/main" id="{7DA215E4-CE67-4228-AA81-AFAC7F96A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780" y="2273925"/>
            <a:ext cx="6530581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24				B. 28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39			         D. 42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2320" name="Rectangle 4">
            <a:extLst>
              <a:ext uri="{FF2B5EF4-FFF2-40B4-BE49-F238E27FC236}">
                <a16:creationId xmlns="" xmlns:a16="http://schemas.microsoft.com/office/drawing/2014/main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9" name="TextBox 8">
            <a:extLst>
              <a:ext uri="{FF2B5EF4-FFF2-40B4-BE49-F238E27FC236}">
                <a16:creationId xmlns="" xmlns:a16="http://schemas.microsoft.com/office/drawing/2014/main" id="{97063F77-CD6D-4A94-AB11-D22F23CDF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145" y="3826301"/>
            <a:ext cx="6304142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12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的所有因數是：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2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3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4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6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12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="" xmlns:a16="http://schemas.microsoft.com/office/drawing/2014/main" id="{9FE7A413-A098-4B6F-8D54-9069640EC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9621" y="3332353"/>
            <a:ext cx="198881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12 = 1</a:t>
            </a:r>
            <a:r>
              <a:rPr lang="en-US" altLang="zh-CN" sz="28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12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5" name="Rectangle 4">
            <a:extLst>
              <a:ext uri="{FF2B5EF4-FFF2-40B4-BE49-F238E27FC236}">
                <a16:creationId xmlns="" xmlns:a16="http://schemas.microsoft.com/office/drawing/2014/main" id="{944A8E45-C42C-4F87-837C-86EDBA21B7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5140" y="3326777"/>
            <a:ext cx="129040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= 2</a:t>
            </a:r>
            <a:r>
              <a:rPr lang="en-US" altLang="zh-CN" sz="28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6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="" xmlns:a16="http://schemas.microsoft.com/office/drawing/2014/main" id="{424306DB-8355-4270-AFE0-70AFEC5F7D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0748" y="3327954"/>
            <a:ext cx="129039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= 3</a:t>
            </a:r>
            <a:r>
              <a:rPr lang="en-US" altLang="zh-CN" sz="28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="" xmlns:a16="http://schemas.microsoft.com/office/drawing/2014/main" id="{0E344596-4541-4289-8459-4C3BBD55FE95}"/>
              </a:ext>
            </a:extLst>
          </p:cNvPr>
          <p:cNvSpPr/>
          <p:nvPr/>
        </p:nvSpPr>
        <p:spPr bwMode="auto">
          <a:xfrm>
            <a:off x="837780" y="1393602"/>
            <a:ext cx="1120416" cy="396000"/>
          </a:xfrm>
          <a:prstGeom prst="rect">
            <a:avLst/>
          </a:prstGeom>
          <a:solidFill>
            <a:srgbClr val="FFBDDE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39" name="矩形 38">
            <a:extLst>
              <a:ext uri="{FF2B5EF4-FFF2-40B4-BE49-F238E27FC236}">
                <a16:creationId xmlns="" xmlns:a16="http://schemas.microsoft.com/office/drawing/2014/main" id="{C4F3BB32-4A2E-4A65-8CE4-E0D3E4D731C8}"/>
              </a:ext>
            </a:extLst>
          </p:cNvPr>
          <p:cNvSpPr/>
          <p:nvPr/>
        </p:nvSpPr>
        <p:spPr bwMode="auto">
          <a:xfrm>
            <a:off x="1993631" y="920082"/>
            <a:ext cx="410115" cy="396000"/>
          </a:xfrm>
          <a:prstGeom prst="rect">
            <a:avLst/>
          </a:prstGeom>
          <a:solidFill>
            <a:srgbClr val="CAE8AA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9" name="矩形 48">
            <a:extLst>
              <a:ext uri="{FF2B5EF4-FFF2-40B4-BE49-F238E27FC236}">
                <a16:creationId xmlns="" xmlns:a16="http://schemas.microsoft.com/office/drawing/2014/main" id="{5CCA5529-E008-4C4D-AEAD-58BFF5FC827F}"/>
              </a:ext>
            </a:extLst>
          </p:cNvPr>
          <p:cNvSpPr/>
          <p:nvPr/>
        </p:nvSpPr>
        <p:spPr bwMode="auto">
          <a:xfrm>
            <a:off x="2746789" y="932456"/>
            <a:ext cx="410115" cy="396000"/>
          </a:xfrm>
          <a:prstGeom prst="rect">
            <a:avLst/>
          </a:prstGeom>
          <a:solidFill>
            <a:srgbClr val="CAE8AA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0" name="TextBox 8">
            <a:extLst>
              <a:ext uri="{FF2B5EF4-FFF2-40B4-BE49-F238E27FC236}">
                <a16:creationId xmlns="" xmlns:a16="http://schemas.microsoft.com/office/drawing/2014/main" id="{1264F92A-D71C-432B-AF57-34C5C12BF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45" y="4788421"/>
            <a:ext cx="6239204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18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的所有因數是：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2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3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6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9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18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4" name="矩形 53">
            <a:extLst>
              <a:ext uri="{FF2B5EF4-FFF2-40B4-BE49-F238E27FC236}">
                <a16:creationId xmlns="" xmlns:a16="http://schemas.microsoft.com/office/drawing/2014/main" id="{E8E62602-F980-492D-B0D9-24A51EE6B1E5}"/>
              </a:ext>
            </a:extLst>
          </p:cNvPr>
          <p:cNvSpPr/>
          <p:nvPr/>
        </p:nvSpPr>
        <p:spPr bwMode="auto">
          <a:xfrm>
            <a:off x="3472201" y="932456"/>
            <a:ext cx="410115" cy="396000"/>
          </a:xfrm>
          <a:prstGeom prst="rect">
            <a:avLst/>
          </a:prstGeom>
          <a:solidFill>
            <a:srgbClr val="CAE8AA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5" name="TextBox 8">
            <a:extLst>
              <a:ext uri="{FF2B5EF4-FFF2-40B4-BE49-F238E27FC236}">
                <a16:creationId xmlns="" xmlns:a16="http://schemas.microsoft.com/office/drawing/2014/main" id="{0100E7A7-E8A6-4566-AF49-2A6901C31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998" y="5227886"/>
            <a:ext cx="6479191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20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的所有因數是：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2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4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5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10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20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9" name="矩形 58">
            <a:extLst>
              <a:ext uri="{FF2B5EF4-FFF2-40B4-BE49-F238E27FC236}">
                <a16:creationId xmlns="" xmlns:a16="http://schemas.microsoft.com/office/drawing/2014/main" id="{37D95811-379C-429E-BF4C-DA2B2E5E73E1}"/>
              </a:ext>
            </a:extLst>
          </p:cNvPr>
          <p:cNvSpPr/>
          <p:nvPr/>
        </p:nvSpPr>
        <p:spPr bwMode="auto">
          <a:xfrm>
            <a:off x="6387960" y="942325"/>
            <a:ext cx="1815761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60" name="矩形 59">
            <a:extLst>
              <a:ext uri="{FF2B5EF4-FFF2-40B4-BE49-F238E27FC236}">
                <a16:creationId xmlns="" xmlns:a16="http://schemas.microsoft.com/office/drawing/2014/main" id="{F42AE227-25FD-454E-A312-82A80BD2D2D9}"/>
              </a:ext>
            </a:extLst>
          </p:cNvPr>
          <p:cNvSpPr/>
          <p:nvPr/>
        </p:nvSpPr>
        <p:spPr bwMode="auto">
          <a:xfrm>
            <a:off x="837780" y="1386184"/>
            <a:ext cx="4027518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="" xmlns:a16="http://schemas.microsoft.com/office/drawing/2014/main" id="{181D10F7-07A5-42EC-8B32-D4A255151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9621" y="3332878"/>
            <a:ext cx="190468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14 = 1</a:t>
            </a:r>
            <a:r>
              <a:rPr lang="en-US" altLang="zh-CN" sz="28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14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2" name="Rectangle 4">
            <a:extLst>
              <a:ext uri="{FF2B5EF4-FFF2-40B4-BE49-F238E27FC236}">
                <a16:creationId xmlns="" xmlns:a16="http://schemas.microsoft.com/office/drawing/2014/main" id="{E5F38F39-6E1C-4EA1-B443-7AECE97227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7794" y="3326119"/>
            <a:ext cx="120916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= 2</a:t>
            </a:r>
            <a:r>
              <a:rPr lang="en-US" altLang="zh-CN" sz="28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7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1" name="Rectangle 4">
            <a:extLst>
              <a:ext uri="{FF2B5EF4-FFF2-40B4-BE49-F238E27FC236}">
                <a16:creationId xmlns="" xmlns:a16="http://schemas.microsoft.com/office/drawing/2014/main" id="{B5D2A341-DDDF-4E65-8894-E6BD54F63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4629" y="3334472"/>
            <a:ext cx="190468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18 = 1</a:t>
            </a:r>
            <a:r>
              <a:rPr lang="en-US" altLang="zh-CN" sz="28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18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2" name="Rectangle 4">
            <a:extLst>
              <a:ext uri="{FF2B5EF4-FFF2-40B4-BE49-F238E27FC236}">
                <a16:creationId xmlns="" xmlns:a16="http://schemas.microsoft.com/office/drawing/2014/main" id="{C734EB8E-3323-4076-A9DA-B3F64FADAB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6629" y="3321389"/>
            <a:ext cx="121906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= 2</a:t>
            </a:r>
            <a:r>
              <a:rPr lang="en-US" altLang="zh-CN" sz="28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9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3" name="Rectangle 4">
            <a:extLst>
              <a:ext uri="{FF2B5EF4-FFF2-40B4-BE49-F238E27FC236}">
                <a16:creationId xmlns="" xmlns:a16="http://schemas.microsoft.com/office/drawing/2014/main" id="{9FB5323D-9E53-4897-BD9A-D2DE14E74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5739" y="3324904"/>
            <a:ext cx="123945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= 3</a:t>
            </a:r>
            <a:r>
              <a:rPr lang="en-US" altLang="zh-CN" sz="28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6" name="Rectangle 4">
            <a:extLst>
              <a:ext uri="{FF2B5EF4-FFF2-40B4-BE49-F238E27FC236}">
                <a16:creationId xmlns="" xmlns:a16="http://schemas.microsoft.com/office/drawing/2014/main" id="{0D743527-6483-4873-966D-6D4BBC7B6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2452" y="3334989"/>
            <a:ext cx="190835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20 = 1</a:t>
            </a:r>
            <a:r>
              <a:rPr lang="en-US" altLang="zh-CN" sz="28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20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7" name="Rectangle 4">
            <a:extLst>
              <a:ext uri="{FF2B5EF4-FFF2-40B4-BE49-F238E27FC236}">
                <a16:creationId xmlns="" xmlns:a16="http://schemas.microsoft.com/office/drawing/2014/main" id="{698AB5AC-FBF9-4E5A-8978-24A5F4639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5036" y="3328688"/>
            <a:ext cx="143162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= 2</a:t>
            </a:r>
            <a:r>
              <a:rPr lang="en-US" altLang="zh-CN" sz="28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="" xmlns:a16="http://schemas.microsoft.com/office/drawing/2014/main" id="{C101502C-8D94-4BA0-9226-0E9E097DF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6890" y="3324188"/>
            <a:ext cx="133272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= </a:t>
            </a:r>
            <a:r>
              <a:rPr lang="en-US" altLang="zh-TW" sz="28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r>
              <a:rPr lang="en-US" altLang="zh-CN" sz="28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="" xmlns:a16="http://schemas.microsoft.com/office/drawing/2014/main" id="{03C65824-178A-411E-A370-8E8CC49074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5599" y="4783348"/>
            <a:ext cx="230210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1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＋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2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＋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7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＋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14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="" xmlns:a16="http://schemas.microsoft.com/office/drawing/2014/main" id="{8E8776A4-B07C-42B7-8938-6594375E97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1410" y="4782872"/>
            <a:ext cx="98549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24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62" name="TextBox 8">
            <a:extLst>
              <a:ext uri="{FF2B5EF4-FFF2-40B4-BE49-F238E27FC236}">
                <a16:creationId xmlns="" xmlns:a16="http://schemas.microsoft.com/office/drawing/2014/main" id="{2F0A4E58-19D7-492F-960F-EC6190A5C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2695" y="3795568"/>
            <a:ext cx="1126909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共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6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個</a:t>
            </a:r>
          </a:p>
        </p:txBody>
      </p:sp>
      <p:sp>
        <p:nvSpPr>
          <p:cNvPr id="6" name="箭头: 右 5">
            <a:extLst>
              <a:ext uri="{FF2B5EF4-FFF2-40B4-BE49-F238E27FC236}">
                <a16:creationId xmlns="" xmlns:a16="http://schemas.microsoft.com/office/drawing/2014/main" id="{EB23B6F2-F34B-4664-B500-E2202464697E}"/>
              </a:ext>
            </a:extLst>
          </p:cNvPr>
          <p:cNvSpPr/>
          <p:nvPr/>
        </p:nvSpPr>
        <p:spPr>
          <a:xfrm>
            <a:off x="7082287" y="3999267"/>
            <a:ext cx="423188" cy="180518"/>
          </a:xfrm>
          <a:prstGeom prst="rightArrow">
            <a:avLst/>
          </a:prstGeom>
          <a:solidFill>
            <a:srgbClr val="FF00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TextBox 8">
            <a:extLst>
              <a:ext uri="{FF2B5EF4-FFF2-40B4-BE49-F238E27FC236}">
                <a16:creationId xmlns="" xmlns:a16="http://schemas.microsoft.com/office/drawing/2014/main" id="{6A920315-3C53-4544-B6FC-83F98D0C5E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5786" y="4310558"/>
            <a:ext cx="1126909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共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4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個</a:t>
            </a:r>
          </a:p>
        </p:txBody>
      </p:sp>
      <p:sp>
        <p:nvSpPr>
          <p:cNvPr id="64" name="箭头: 右 63">
            <a:extLst>
              <a:ext uri="{FF2B5EF4-FFF2-40B4-BE49-F238E27FC236}">
                <a16:creationId xmlns="" xmlns:a16="http://schemas.microsoft.com/office/drawing/2014/main" id="{9E0BB321-B3CC-4960-BC52-598ACBE8A96F}"/>
              </a:ext>
            </a:extLst>
          </p:cNvPr>
          <p:cNvSpPr/>
          <p:nvPr/>
        </p:nvSpPr>
        <p:spPr>
          <a:xfrm>
            <a:off x="5955378" y="4514257"/>
            <a:ext cx="423188" cy="180518"/>
          </a:xfrm>
          <a:prstGeom prst="rightArrow">
            <a:avLst/>
          </a:prstGeom>
          <a:solidFill>
            <a:srgbClr val="FF00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TextBox 8">
            <a:extLst>
              <a:ext uri="{FF2B5EF4-FFF2-40B4-BE49-F238E27FC236}">
                <a16:creationId xmlns="" xmlns:a16="http://schemas.microsoft.com/office/drawing/2014/main" id="{FC8207F6-40DB-4A8F-8C7F-6A40C3259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8361" y="4782202"/>
            <a:ext cx="1126909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共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6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個</a:t>
            </a:r>
          </a:p>
        </p:txBody>
      </p:sp>
      <p:sp>
        <p:nvSpPr>
          <p:cNvPr id="66" name="箭头: 右 65">
            <a:extLst>
              <a:ext uri="{FF2B5EF4-FFF2-40B4-BE49-F238E27FC236}">
                <a16:creationId xmlns="" xmlns:a16="http://schemas.microsoft.com/office/drawing/2014/main" id="{CD0CD6BD-E622-40AC-858E-832105810B33}"/>
              </a:ext>
            </a:extLst>
          </p:cNvPr>
          <p:cNvSpPr/>
          <p:nvPr/>
        </p:nvSpPr>
        <p:spPr>
          <a:xfrm>
            <a:off x="6967953" y="4985901"/>
            <a:ext cx="423188" cy="180518"/>
          </a:xfrm>
          <a:prstGeom prst="rightArrow">
            <a:avLst/>
          </a:prstGeom>
          <a:solidFill>
            <a:srgbClr val="FF00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TextBox 8">
            <a:extLst>
              <a:ext uri="{FF2B5EF4-FFF2-40B4-BE49-F238E27FC236}">
                <a16:creationId xmlns="" xmlns:a16="http://schemas.microsoft.com/office/drawing/2014/main" id="{2D3983B3-AF64-46D1-87D9-86D718B84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9613" y="5221667"/>
            <a:ext cx="1126909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共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6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個</a:t>
            </a:r>
          </a:p>
        </p:txBody>
      </p:sp>
      <p:sp>
        <p:nvSpPr>
          <p:cNvPr id="68" name="箭头: 右 67">
            <a:extLst>
              <a:ext uri="{FF2B5EF4-FFF2-40B4-BE49-F238E27FC236}">
                <a16:creationId xmlns="" xmlns:a16="http://schemas.microsoft.com/office/drawing/2014/main" id="{752220A4-01CC-4CFE-8ADA-507BADD88659}"/>
              </a:ext>
            </a:extLst>
          </p:cNvPr>
          <p:cNvSpPr/>
          <p:nvPr/>
        </p:nvSpPr>
        <p:spPr>
          <a:xfrm>
            <a:off x="7189205" y="5425366"/>
            <a:ext cx="423188" cy="180518"/>
          </a:xfrm>
          <a:prstGeom prst="rightArrow">
            <a:avLst/>
          </a:prstGeom>
          <a:solidFill>
            <a:srgbClr val="FF00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4A2AA16D-D0FC-B431-9D24-4A07C0D19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145" y="861885"/>
            <a:ext cx="7694004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在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12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、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14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、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18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20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這四個數中，有一個數的因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lvl="0" indent="0" eaLnBrk="0" fontAlgn="base" hangingPunct="0">
              <a:spcBef>
                <a:spcPct val="0"/>
              </a:spcBef>
              <a:defRPr/>
            </a:pP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數數量和其他三個數不同。該數所有因數相加的</a:t>
            </a:r>
            <a:endParaRPr lang="en-US" altLang="zh-CN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marL="0" lvl="0" indent="0" eaLnBrk="0" fontAlgn="base" hangingPunct="0">
              <a:spcBef>
                <a:spcPct val="0"/>
              </a:spcBef>
              <a:defRPr/>
            </a:pP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結果是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3" name="圆角矩形 22">
            <a:extLst>
              <a:ext uri="{FF2B5EF4-FFF2-40B4-BE49-F238E27FC236}">
                <a16:creationId xmlns="" xmlns:a16="http://schemas.microsoft.com/office/drawing/2014/main" id="{A4226758-3776-4572-B309-1B555CD4B868}"/>
              </a:ext>
            </a:extLst>
          </p:cNvPr>
          <p:cNvSpPr/>
          <p:nvPr/>
        </p:nvSpPr>
        <p:spPr>
          <a:xfrm>
            <a:off x="3006379" y="1828015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(2023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0"/>
                            </p:stCondLst>
                            <p:childTnLst>
                              <p:par>
                                <p:cTn id="1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0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5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5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3500"/>
                            </p:stCondLst>
                            <p:childTnLst>
                              <p:par>
                                <p:cTn id="1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4000"/>
                            </p:stCondLst>
                            <p:childTnLst>
                              <p:par>
                                <p:cTn id="1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4500"/>
                            </p:stCondLst>
                            <p:childTnLst>
                              <p:par>
                                <p:cTn id="1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0"/>
                            </p:stCondLst>
                            <p:childTnLst>
                              <p:par>
                                <p:cTn id="1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1000"/>
                            </p:stCondLst>
                            <p:childTnLst>
                              <p:par>
                                <p:cTn id="1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500"/>
                            </p:stCondLst>
                            <p:childTnLst>
                              <p:par>
                                <p:cTn id="2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1000"/>
                            </p:stCondLst>
                            <p:childTnLst>
                              <p:par>
                                <p:cTn id="2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500"/>
                            </p:stCondLst>
                            <p:childTnLst>
                              <p:par>
                                <p:cTn id="2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1" grpId="1" animBg="1"/>
      <p:bldP spid="40" grpId="0"/>
      <p:bldP spid="40" grpId="1"/>
      <p:bldP spid="26" grpId="0" animBg="1"/>
      <p:bldP spid="26" grpId="1" animBg="1"/>
      <p:bldP spid="24" grpId="0" animBg="1"/>
      <p:bldP spid="24" grpId="1" animBg="1"/>
      <p:bldP spid="14" grpId="0" animBg="1"/>
      <p:bldP spid="14" grpId="1" animBg="1"/>
      <p:bldP spid="22" grpId="0"/>
      <p:bldP spid="19" grpId="0"/>
      <p:bldP spid="19" grpId="1"/>
      <p:bldP spid="21" grpId="0"/>
      <p:bldP spid="21" grpId="1"/>
      <p:bldP spid="25" grpId="0"/>
      <p:bldP spid="25" grpId="1"/>
      <p:bldP spid="29" grpId="0"/>
      <p:bldP spid="29" grpId="1"/>
      <p:bldP spid="31" grpId="0" animBg="1"/>
      <p:bldP spid="31" grpId="1" animBg="1"/>
      <p:bldP spid="39" grpId="0" animBg="1"/>
      <p:bldP spid="39" grpId="1" animBg="1"/>
      <p:bldP spid="49" grpId="0" animBg="1"/>
      <p:bldP spid="49" grpId="1" animBg="1"/>
      <p:bldP spid="50" grpId="0"/>
      <p:bldP spid="50" grpId="1"/>
      <p:bldP spid="54" grpId="0" animBg="1"/>
      <p:bldP spid="54" grpId="1" animBg="1"/>
      <p:bldP spid="55" grpId="0"/>
      <p:bldP spid="55" grpId="1"/>
      <p:bldP spid="59" grpId="0" animBg="1"/>
      <p:bldP spid="59" grpId="1" animBg="1"/>
      <p:bldP spid="60" grpId="0" animBg="1"/>
      <p:bldP spid="60" grpId="1" animBg="1"/>
      <p:bldP spid="41" grpId="0"/>
      <p:bldP spid="41" grpId="1"/>
      <p:bldP spid="42" grpId="0"/>
      <p:bldP spid="42" grpId="1"/>
      <p:bldP spid="51" grpId="0"/>
      <p:bldP spid="51" grpId="1"/>
      <p:bldP spid="52" grpId="0"/>
      <p:bldP spid="52" grpId="1"/>
      <p:bldP spid="53" grpId="0"/>
      <p:bldP spid="53" grpId="1"/>
      <p:bldP spid="56" grpId="0"/>
      <p:bldP spid="56" grpId="1"/>
      <p:bldP spid="57" grpId="0"/>
      <p:bldP spid="57" grpId="1"/>
      <p:bldP spid="58" grpId="0"/>
      <p:bldP spid="58" grpId="1"/>
      <p:bldP spid="20" grpId="0"/>
      <p:bldP spid="20" grpId="1"/>
      <p:bldP spid="30" grpId="0"/>
      <p:bldP spid="30" grpId="1"/>
      <p:bldP spid="62" grpId="0"/>
      <p:bldP spid="62" grpId="1"/>
      <p:bldP spid="6" grpId="0" animBg="1"/>
      <p:bldP spid="6" grpId="1" animBg="1"/>
      <p:bldP spid="63" grpId="0"/>
      <p:bldP spid="63" grpId="1"/>
      <p:bldP spid="64" grpId="0" animBg="1"/>
      <p:bldP spid="64" grpId="1" animBg="1"/>
      <p:bldP spid="65" grpId="0"/>
      <p:bldP spid="65" grpId="1"/>
      <p:bldP spid="66" grpId="0" animBg="1"/>
      <p:bldP spid="66" grpId="1" animBg="1"/>
      <p:bldP spid="67" grpId="0"/>
      <p:bldP spid="67" grpId="1"/>
      <p:bldP spid="68" grpId="0" animBg="1"/>
      <p:bldP spid="6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>
            <a:extLst>
              <a:ext uri="{FF2B5EF4-FFF2-40B4-BE49-F238E27FC236}">
                <a16:creationId xmlns="" xmlns:a16="http://schemas.microsoft.com/office/drawing/2014/main" id="{94E544FE-73AC-43C8-9E33-DE4886BBF9A8}"/>
              </a:ext>
            </a:extLst>
          </p:cNvPr>
          <p:cNvSpPr/>
          <p:nvPr/>
        </p:nvSpPr>
        <p:spPr>
          <a:xfrm>
            <a:off x="5068029" y="2520294"/>
            <a:ext cx="218779" cy="360362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47" name="矩形 46">
            <a:extLst>
              <a:ext uri="{FF2B5EF4-FFF2-40B4-BE49-F238E27FC236}">
                <a16:creationId xmlns="" xmlns:a16="http://schemas.microsoft.com/office/drawing/2014/main" id="{8D4EE6F9-C9AC-4FDA-B944-C207A640ACFB}"/>
              </a:ext>
            </a:extLst>
          </p:cNvPr>
          <p:cNvSpPr/>
          <p:nvPr/>
        </p:nvSpPr>
        <p:spPr>
          <a:xfrm>
            <a:off x="5053950" y="2001299"/>
            <a:ext cx="417588" cy="360363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48" name="矩形 47">
            <a:extLst>
              <a:ext uri="{FF2B5EF4-FFF2-40B4-BE49-F238E27FC236}">
                <a16:creationId xmlns="" xmlns:a16="http://schemas.microsoft.com/office/drawing/2014/main" id="{B24509CF-1275-4302-B6C9-C3FC77194F89}"/>
              </a:ext>
            </a:extLst>
          </p:cNvPr>
          <p:cNvSpPr/>
          <p:nvPr/>
        </p:nvSpPr>
        <p:spPr>
          <a:xfrm>
            <a:off x="1383626" y="2004896"/>
            <a:ext cx="417589" cy="360362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="" xmlns:a16="http://schemas.microsoft.com/office/drawing/2014/main" id="{F1213C7C-1595-19C9-8C4C-046786F92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145" y="870074"/>
            <a:ext cx="7832227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某數是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8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12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的公倍數，也是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24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48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的公因數。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以下哪個數可能是該數？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540435C9-7B1E-D33A-43C5-B9647C616C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圆角矩形 22">
            <a:extLst>
              <a:ext uri="{FF2B5EF4-FFF2-40B4-BE49-F238E27FC236}">
                <a16:creationId xmlns="" xmlns:a16="http://schemas.microsoft.com/office/drawing/2014/main" id="{E7067E63-32E2-6B16-7524-AAC7510074C0}"/>
              </a:ext>
            </a:extLst>
          </p:cNvPr>
          <p:cNvSpPr/>
          <p:nvPr/>
        </p:nvSpPr>
        <p:spPr>
          <a:xfrm>
            <a:off x="4879772" y="1411849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(2023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3" name="Oval 2">
            <a:extLst>
              <a:ext uri="{FF2B5EF4-FFF2-40B4-BE49-F238E27FC236}">
                <a16:creationId xmlns="" xmlns:a16="http://schemas.microsoft.com/office/drawing/2014/main" id="{08C1BABD-7315-96D8-0FC9-7BD8D4BFFB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7816" y="2385355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2" name="Text Box 54">
            <a:extLst>
              <a:ext uri="{FF2B5EF4-FFF2-40B4-BE49-F238E27FC236}">
                <a16:creationId xmlns="" xmlns:a16="http://schemas.microsoft.com/office/drawing/2014/main" id="{23F47D2A-664D-5E1B-FD3B-1063FD6EE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5129" y="2413930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="" xmlns:a16="http://schemas.microsoft.com/office/drawing/2014/main" id="{898E312B-19DC-47F5-5A54-88B9041AA5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712" y="3117203"/>
            <a:ext cx="5310066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利用排除法，剔除不符合條件的選項。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49" name="直線接點 4">
            <a:extLst>
              <a:ext uri="{FF2B5EF4-FFF2-40B4-BE49-F238E27FC236}">
                <a16:creationId xmlns="" xmlns:a16="http://schemas.microsoft.com/office/drawing/2014/main" id="{BE094DE6-6EAF-4456-A745-F31C1B5588CF}"/>
              </a:ext>
            </a:extLst>
          </p:cNvPr>
          <p:cNvCxnSpPr>
            <a:cxnSpLocks/>
          </p:cNvCxnSpPr>
          <p:nvPr/>
        </p:nvCxnSpPr>
        <p:spPr bwMode="auto">
          <a:xfrm>
            <a:off x="857987" y="1366004"/>
            <a:ext cx="720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50" name="Rectangle 4">
            <a:extLst>
              <a:ext uri="{FF2B5EF4-FFF2-40B4-BE49-F238E27FC236}">
                <a16:creationId xmlns="" xmlns:a16="http://schemas.microsoft.com/office/drawing/2014/main" id="{12181DF7-B46A-46C0-A91B-4F9CE7914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887" y="3652661"/>
            <a:ext cx="356471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A. 48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不是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24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的因數。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1" name="Rectangle 4">
            <a:extLst>
              <a:ext uri="{FF2B5EF4-FFF2-40B4-BE49-F238E27FC236}">
                <a16:creationId xmlns="" xmlns:a16="http://schemas.microsoft.com/office/drawing/2014/main" id="{E3D5B033-F08D-4231-9701-CBCC573C96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887" y="4180361"/>
            <a:ext cx="369411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B. 44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不是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8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的倍數。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2" name="Rectangle 4">
            <a:extLst>
              <a:ext uri="{FF2B5EF4-FFF2-40B4-BE49-F238E27FC236}">
                <a16:creationId xmlns="" xmlns:a16="http://schemas.microsoft.com/office/drawing/2014/main" id="{BF05F43C-2202-4D21-8604-C048FE45C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887" y="4699434"/>
            <a:ext cx="340081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D. 8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不是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的倍數。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9" name="Rectangle 4">
            <a:extLst>
              <a:ext uri="{FF2B5EF4-FFF2-40B4-BE49-F238E27FC236}">
                <a16:creationId xmlns="" xmlns:a16="http://schemas.microsoft.com/office/drawing/2014/main" id="{04F3F033-AEBA-4B77-AC6F-BB1D55436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5923" y="1909497"/>
            <a:ext cx="66647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" panose="05000000000000000000" pitchFamily="2" charset="2"/>
              </a:rPr>
              <a:t>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0" name="Rectangle 4">
            <a:extLst>
              <a:ext uri="{FF2B5EF4-FFF2-40B4-BE49-F238E27FC236}">
                <a16:creationId xmlns="" xmlns:a16="http://schemas.microsoft.com/office/drawing/2014/main" id="{14103F6A-0FFF-4EFD-8CE5-7694AD1786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6111" y="1943078"/>
            <a:ext cx="66647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" panose="05000000000000000000" pitchFamily="2" charset="2"/>
              </a:rPr>
              <a:t>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1" name="Rectangle 4">
            <a:extLst>
              <a:ext uri="{FF2B5EF4-FFF2-40B4-BE49-F238E27FC236}">
                <a16:creationId xmlns="" xmlns:a16="http://schemas.microsoft.com/office/drawing/2014/main" id="{636ADEA5-BBC8-4796-92B1-B4B5EE3CBF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5642" y="2440834"/>
            <a:ext cx="66647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" panose="05000000000000000000" pitchFamily="2" charset="2"/>
              </a:rPr>
              <a:t>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="" xmlns:a16="http://schemas.microsoft.com/office/drawing/2014/main" id="{C5A39803-42F1-DFE1-EDDA-015660319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888" y="1922127"/>
            <a:ext cx="4703403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48				B. 44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24				D. 8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40" grpId="2" animBg="1"/>
      <p:bldP spid="47" grpId="0" animBg="1"/>
      <p:bldP spid="47" grpId="1" animBg="1"/>
      <p:bldP spid="47" grpId="2" animBg="1"/>
      <p:bldP spid="48" grpId="0" animBg="1"/>
      <p:bldP spid="48" grpId="1" animBg="1"/>
      <p:bldP spid="48" grpId="2" animBg="1"/>
      <p:bldP spid="22" grpId="0"/>
      <p:bldP spid="18" grpId="0" animBg="1"/>
      <p:bldP spid="18" grpId="1" animBg="1"/>
      <p:bldP spid="50" grpId="0"/>
      <p:bldP spid="50" grpId="1"/>
      <p:bldP spid="51" grpId="0"/>
      <p:bldP spid="51" grpId="1"/>
      <p:bldP spid="52" grpId="0"/>
      <p:bldP spid="52" grpId="1"/>
      <p:bldP spid="59" grpId="0"/>
      <p:bldP spid="59" grpId="1"/>
      <p:bldP spid="60" grpId="0"/>
      <p:bldP spid="60" grpId="1"/>
      <p:bldP spid="61" grpId="0"/>
      <p:bldP spid="6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>
            <a:extLst>
              <a:ext uri="{FF2B5EF4-FFF2-40B4-BE49-F238E27FC236}">
                <a16:creationId xmlns="" xmlns:a16="http://schemas.microsoft.com/office/drawing/2014/main" id="{5F1414C3-164C-49B0-B8AB-38C9A4C043D4}"/>
              </a:ext>
            </a:extLst>
          </p:cNvPr>
          <p:cNvSpPr/>
          <p:nvPr/>
        </p:nvSpPr>
        <p:spPr bwMode="auto">
          <a:xfrm>
            <a:off x="6606356" y="3925006"/>
            <a:ext cx="360000" cy="909245"/>
          </a:xfrm>
          <a:prstGeom prst="rect">
            <a:avLst/>
          </a:prstGeom>
          <a:solidFill>
            <a:srgbClr val="CAE8AA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="" xmlns:a16="http://schemas.microsoft.com/office/drawing/2014/main" id="{5A66AC2A-623A-44E3-AD2C-3579E7E487EB}"/>
              </a:ext>
            </a:extLst>
          </p:cNvPr>
          <p:cNvSpPr/>
          <p:nvPr/>
        </p:nvSpPr>
        <p:spPr bwMode="auto">
          <a:xfrm>
            <a:off x="3954183" y="1002004"/>
            <a:ext cx="720000" cy="395287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="" xmlns:a16="http://schemas.microsoft.com/office/drawing/2014/main" id="{308B129D-AE48-4FA0-B43F-75DD48395D53}"/>
              </a:ext>
            </a:extLst>
          </p:cNvPr>
          <p:cNvSpPr/>
          <p:nvPr/>
        </p:nvSpPr>
        <p:spPr bwMode="auto">
          <a:xfrm>
            <a:off x="833663" y="1417383"/>
            <a:ext cx="972000" cy="395287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="" xmlns:a16="http://schemas.microsoft.com/office/drawing/2014/main" id="{2685E4EB-B69F-495B-B88D-AD2E15B398A0}"/>
              </a:ext>
            </a:extLst>
          </p:cNvPr>
          <p:cNvSpPr/>
          <p:nvPr/>
        </p:nvSpPr>
        <p:spPr bwMode="auto">
          <a:xfrm>
            <a:off x="7493108" y="983848"/>
            <a:ext cx="756000" cy="395287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="" xmlns:a16="http://schemas.microsoft.com/office/drawing/2014/main" id="{8D337A06-406E-40EE-871C-B0FAFA96DE82}"/>
              </a:ext>
            </a:extLst>
          </p:cNvPr>
          <p:cNvSpPr/>
          <p:nvPr/>
        </p:nvSpPr>
        <p:spPr bwMode="auto">
          <a:xfrm>
            <a:off x="4997301" y="985397"/>
            <a:ext cx="1116419" cy="395287"/>
          </a:xfrm>
          <a:prstGeom prst="rect">
            <a:avLst/>
          </a:prstGeom>
          <a:solidFill>
            <a:srgbClr val="A6D86E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="" xmlns:a16="http://schemas.microsoft.com/office/drawing/2014/main" id="{24E81664-DAB8-43B9-902D-87BE53886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Rectangle 4">
            <a:extLst>
              <a:ext uri="{FF2B5EF4-FFF2-40B4-BE49-F238E27FC236}">
                <a16:creationId xmlns="" xmlns:a16="http://schemas.microsoft.com/office/drawing/2014/main" id="{4E679A92-250E-4414-9442-787543538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145" y="904796"/>
            <a:ext cx="7832227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用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、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、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9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組成一個最小的三位數，且該數能被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整除，每個數字不可重複使用。該三位數和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H.C.F.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是多少？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4" name="圆角矩形 22">
            <a:extLst>
              <a:ext uri="{FF2B5EF4-FFF2-40B4-BE49-F238E27FC236}">
                <a16:creationId xmlns="" xmlns:a16="http://schemas.microsoft.com/office/drawing/2014/main" id="{B07D5F53-F400-40FC-AAAE-8FBFEE8FFAA3}"/>
              </a:ext>
            </a:extLst>
          </p:cNvPr>
          <p:cNvSpPr/>
          <p:nvPr/>
        </p:nvSpPr>
        <p:spPr>
          <a:xfrm>
            <a:off x="3706588" y="1886299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(2020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7" name="Oval 2">
            <a:extLst>
              <a:ext uri="{FF2B5EF4-FFF2-40B4-BE49-F238E27FC236}">
                <a16:creationId xmlns="" xmlns:a16="http://schemas.microsoft.com/office/drawing/2014/main" id="{4706A413-0A96-4DE6-A703-F450698B4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7816" y="2816672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8" name="Text Box 54">
            <a:extLst>
              <a:ext uri="{FF2B5EF4-FFF2-40B4-BE49-F238E27FC236}">
                <a16:creationId xmlns="" xmlns:a16="http://schemas.microsoft.com/office/drawing/2014/main" id="{9E47731F-8418-488B-A780-502BE2096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5129" y="2845247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="" xmlns:a16="http://schemas.microsoft.com/office/drawing/2014/main" id="{5D463A49-3085-49F8-8336-1CD01E0461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888" y="2344817"/>
            <a:ext cx="6572688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64				B. 32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16				D. 8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="" xmlns:a16="http://schemas.microsoft.com/office/drawing/2014/main" id="{F70486ED-15A9-41BE-87F8-6C8E02CD9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927" y="3398555"/>
            <a:ext cx="562968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組成的所有三位數由小至大排列：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1" name="Rectangle 4">
            <a:extLst>
              <a:ext uri="{FF2B5EF4-FFF2-40B4-BE49-F238E27FC236}">
                <a16:creationId xmlns="" xmlns:a16="http://schemas.microsoft.com/office/drawing/2014/main" id="{51DB18F0-EB75-4A55-81CA-86057CAC1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856" y="3954989"/>
            <a:ext cx="667600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469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、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496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、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649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、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694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、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946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、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964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32" name="直線接點 15">
            <a:extLst>
              <a:ext uri="{FF2B5EF4-FFF2-40B4-BE49-F238E27FC236}">
                <a16:creationId xmlns="" xmlns:a16="http://schemas.microsoft.com/office/drawing/2014/main" id="{E4B82755-643A-4CFC-B1D2-1D259190C596}"/>
              </a:ext>
            </a:extLst>
          </p:cNvPr>
          <p:cNvCxnSpPr/>
          <p:nvPr/>
        </p:nvCxnSpPr>
        <p:spPr bwMode="auto">
          <a:xfrm>
            <a:off x="6071188" y="1802037"/>
            <a:ext cx="216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33" name="直線接點 16">
            <a:extLst>
              <a:ext uri="{FF2B5EF4-FFF2-40B4-BE49-F238E27FC236}">
                <a16:creationId xmlns="" xmlns:a16="http://schemas.microsoft.com/office/drawing/2014/main" id="{032A891F-1893-4404-97CB-1F1B6924C289}"/>
              </a:ext>
            </a:extLst>
          </p:cNvPr>
          <p:cNvCxnSpPr/>
          <p:nvPr/>
        </p:nvCxnSpPr>
        <p:spPr bwMode="auto">
          <a:xfrm>
            <a:off x="899154" y="2226801"/>
            <a:ext cx="133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grpSp>
        <p:nvGrpSpPr>
          <p:cNvPr id="34" name="群組 23">
            <a:extLst>
              <a:ext uri="{FF2B5EF4-FFF2-40B4-BE49-F238E27FC236}">
                <a16:creationId xmlns="" xmlns:a16="http://schemas.microsoft.com/office/drawing/2014/main" id="{A5B97A89-7D72-42C1-9D07-B73355799547}"/>
              </a:ext>
            </a:extLst>
          </p:cNvPr>
          <p:cNvGrpSpPr/>
          <p:nvPr/>
        </p:nvGrpSpPr>
        <p:grpSpPr>
          <a:xfrm>
            <a:off x="1012534" y="4031072"/>
            <a:ext cx="604184" cy="382595"/>
            <a:chOff x="1126659" y="4014819"/>
            <a:chExt cx="604184" cy="382595"/>
          </a:xfrm>
        </p:grpSpPr>
        <p:cxnSp>
          <p:nvCxnSpPr>
            <p:cNvPr id="35" name="直線接點 19">
              <a:extLst>
                <a:ext uri="{FF2B5EF4-FFF2-40B4-BE49-F238E27FC236}">
                  <a16:creationId xmlns="" xmlns:a16="http://schemas.microsoft.com/office/drawing/2014/main" id="{DF27BF2F-9840-4E7B-8C4B-1878999BB55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126659" y="4014819"/>
              <a:ext cx="604184" cy="382595"/>
            </a:xfrm>
            <a:prstGeom prst="line">
              <a:avLst/>
            </a:prstGeom>
            <a:noFill/>
            <a:ln w="1905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36" name="直線接點 20">
              <a:extLst>
                <a:ext uri="{FF2B5EF4-FFF2-40B4-BE49-F238E27FC236}">
                  <a16:creationId xmlns="" xmlns:a16="http://schemas.microsoft.com/office/drawing/2014/main" id="{D09425AE-B240-40C9-91C1-F749D0EC82CB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1126659" y="4014819"/>
              <a:ext cx="604184" cy="382595"/>
            </a:xfrm>
            <a:prstGeom prst="line">
              <a:avLst/>
            </a:prstGeom>
            <a:noFill/>
            <a:ln w="1905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37" name="群組 24">
            <a:extLst>
              <a:ext uri="{FF2B5EF4-FFF2-40B4-BE49-F238E27FC236}">
                <a16:creationId xmlns="" xmlns:a16="http://schemas.microsoft.com/office/drawing/2014/main" id="{45F2AD5C-0716-4579-94B5-E3D7FD838408}"/>
              </a:ext>
            </a:extLst>
          </p:cNvPr>
          <p:cNvGrpSpPr/>
          <p:nvPr/>
        </p:nvGrpSpPr>
        <p:grpSpPr>
          <a:xfrm>
            <a:off x="2876776" y="4037239"/>
            <a:ext cx="604184" cy="382595"/>
            <a:chOff x="1126659" y="4014819"/>
            <a:chExt cx="604184" cy="382595"/>
          </a:xfrm>
        </p:grpSpPr>
        <p:cxnSp>
          <p:nvCxnSpPr>
            <p:cNvPr id="38" name="直線接點 25">
              <a:extLst>
                <a:ext uri="{FF2B5EF4-FFF2-40B4-BE49-F238E27FC236}">
                  <a16:creationId xmlns="" xmlns:a16="http://schemas.microsoft.com/office/drawing/2014/main" id="{F0E8FE20-725A-4D15-A2EC-9EB9709F702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126659" y="4014819"/>
              <a:ext cx="604184" cy="382595"/>
            </a:xfrm>
            <a:prstGeom prst="line">
              <a:avLst/>
            </a:prstGeom>
            <a:noFill/>
            <a:ln w="1905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39" name="直線接點 26">
              <a:extLst>
                <a:ext uri="{FF2B5EF4-FFF2-40B4-BE49-F238E27FC236}">
                  <a16:creationId xmlns="" xmlns:a16="http://schemas.microsoft.com/office/drawing/2014/main" id="{9E553FDB-F646-40C1-9F30-5928091BB730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1126659" y="4014819"/>
              <a:ext cx="604184" cy="382595"/>
            </a:xfrm>
            <a:prstGeom prst="line">
              <a:avLst/>
            </a:prstGeom>
            <a:noFill/>
            <a:ln w="1905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40" name="Rectangle 4">
            <a:extLst>
              <a:ext uri="{FF2B5EF4-FFF2-40B4-BE49-F238E27FC236}">
                <a16:creationId xmlns="" xmlns:a16="http://schemas.microsoft.com/office/drawing/2014/main" id="{C48CEA58-F676-4A01-B472-29E2F4FCC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017" y="4556015"/>
            <a:ext cx="430301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所以該三位數是</a:t>
            </a:r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496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="" xmlns:a16="http://schemas.microsoft.com/office/drawing/2014/main" id="{80117E69-72C8-43CE-BF94-F56580DCBB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9472" y="3880616"/>
            <a:ext cx="177896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496    64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42" name="Rectangle 4">
            <a:extLst>
              <a:ext uri="{FF2B5EF4-FFF2-40B4-BE49-F238E27FC236}">
                <a16:creationId xmlns="" xmlns:a16="http://schemas.microsoft.com/office/drawing/2014/main" id="{67DD41D4-7E13-44E8-A86D-F0D977590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5498" y="4372586"/>
            <a:ext cx="158140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124    16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="" xmlns:a16="http://schemas.microsoft.com/office/drawing/2014/main" id="{638F0212-8E70-4757-8452-593D25A3D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879" y="4843220"/>
            <a:ext cx="157695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31      4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45" name="手繪多邊形: 圖案 35">
            <a:extLst>
              <a:ext uri="{FF2B5EF4-FFF2-40B4-BE49-F238E27FC236}">
                <a16:creationId xmlns="" xmlns:a16="http://schemas.microsoft.com/office/drawing/2014/main" id="{CF4A14F4-6A19-4FBF-8038-16138C8E0B2F}"/>
              </a:ext>
            </a:extLst>
          </p:cNvPr>
          <p:cNvSpPr/>
          <p:nvPr/>
        </p:nvSpPr>
        <p:spPr bwMode="auto">
          <a:xfrm>
            <a:off x="7036059" y="3896257"/>
            <a:ext cx="1476488" cy="432000"/>
          </a:xfrm>
          <a:custGeom>
            <a:avLst/>
            <a:gdLst>
              <a:gd name="connsiteX0" fmla="*/ 0 w 1244009"/>
              <a:gd name="connsiteY0" fmla="*/ 0 h 457200"/>
              <a:gd name="connsiteX1" fmla="*/ 0 w 1244009"/>
              <a:gd name="connsiteY1" fmla="*/ 457200 h 457200"/>
              <a:gd name="connsiteX2" fmla="*/ 1244009 w 1244009"/>
              <a:gd name="connsiteY2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44009" h="457200">
                <a:moveTo>
                  <a:pt x="0" y="0"/>
                </a:moveTo>
                <a:lnTo>
                  <a:pt x="0" y="457200"/>
                </a:lnTo>
                <a:lnTo>
                  <a:pt x="1244009" y="457200"/>
                </a:ln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手繪多邊形: 圖案 36">
            <a:extLst>
              <a:ext uri="{FF2B5EF4-FFF2-40B4-BE49-F238E27FC236}">
                <a16:creationId xmlns="" xmlns:a16="http://schemas.microsoft.com/office/drawing/2014/main" id="{2EE41F86-5D39-4287-AE27-0F2DE768EEA0}"/>
              </a:ext>
            </a:extLst>
          </p:cNvPr>
          <p:cNvSpPr/>
          <p:nvPr/>
        </p:nvSpPr>
        <p:spPr bwMode="auto">
          <a:xfrm>
            <a:off x="7036059" y="4407718"/>
            <a:ext cx="1476488" cy="432000"/>
          </a:xfrm>
          <a:custGeom>
            <a:avLst/>
            <a:gdLst>
              <a:gd name="connsiteX0" fmla="*/ 0 w 1244009"/>
              <a:gd name="connsiteY0" fmla="*/ 0 h 457200"/>
              <a:gd name="connsiteX1" fmla="*/ 0 w 1244009"/>
              <a:gd name="connsiteY1" fmla="*/ 457200 h 457200"/>
              <a:gd name="connsiteX2" fmla="*/ 1244009 w 1244009"/>
              <a:gd name="connsiteY2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44009" h="457200">
                <a:moveTo>
                  <a:pt x="0" y="0"/>
                </a:moveTo>
                <a:lnTo>
                  <a:pt x="0" y="457200"/>
                </a:lnTo>
                <a:lnTo>
                  <a:pt x="1244009" y="457200"/>
                </a:ln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Rectangle 4">
            <a:extLst>
              <a:ext uri="{FF2B5EF4-FFF2-40B4-BE49-F238E27FC236}">
                <a16:creationId xmlns="" xmlns:a16="http://schemas.microsoft.com/office/drawing/2014/main" id="{34B0C2F6-869F-45E3-A0F3-9B8EF0FBF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112" y="3913334"/>
            <a:ext cx="47613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49" name="Rectangle 4">
            <a:extLst>
              <a:ext uri="{FF2B5EF4-FFF2-40B4-BE49-F238E27FC236}">
                <a16:creationId xmlns="" xmlns:a16="http://schemas.microsoft.com/office/drawing/2014/main" id="{7123D6DA-4795-452D-979F-19CF1EECB8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6016" y="4380031"/>
            <a:ext cx="47613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51" name="Rectangle 4">
            <a:extLst>
              <a:ext uri="{FF2B5EF4-FFF2-40B4-BE49-F238E27FC236}">
                <a16:creationId xmlns="" xmlns:a16="http://schemas.microsoft.com/office/drawing/2014/main" id="{8EF8D4BA-6831-45D3-98F1-49F337E764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377" y="5123061"/>
            <a:ext cx="386878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496</a:t>
            </a:r>
            <a:r>
              <a:rPr lang="zh-CN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和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64</a:t>
            </a:r>
            <a:r>
              <a:rPr lang="zh-CN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H.C.F.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是：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2" name="Rectangle 4">
            <a:extLst>
              <a:ext uri="{FF2B5EF4-FFF2-40B4-BE49-F238E27FC236}">
                <a16:creationId xmlns="" xmlns:a16="http://schemas.microsoft.com/office/drawing/2014/main" id="{2C15AEB7-8563-4D4C-B628-4D72FC6FF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3703" y="5123061"/>
            <a:ext cx="169440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 = 16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3" name="Rectangle 4">
            <a:extLst>
              <a:ext uri="{FF2B5EF4-FFF2-40B4-BE49-F238E27FC236}">
                <a16:creationId xmlns="" xmlns:a16="http://schemas.microsoft.com/office/drawing/2014/main" id="{11E878AB-175D-4EBD-91BE-C2EA5A9C2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3855" y="2891585"/>
            <a:ext cx="2182547" cy="830997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能被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整除的數都是偶數。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25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75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5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750"/>
                            </p:stCondLst>
                            <p:childTnLst>
                              <p:par>
                                <p:cTn id="10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25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6" grpId="0" animBg="1"/>
      <p:bldP spid="16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8" grpId="0"/>
      <p:bldP spid="30" grpId="0"/>
      <p:bldP spid="30" grpId="1"/>
      <p:bldP spid="31" grpId="0"/>
      <p:bldP spid="31" grpId="1"/>
      <p:bldP spid="40" grpId="0"/>
      <p:bldP spid="40" grpId="1"/>
      <p:bldP spid="41" grpId="0"/>
      <p:bldP spid="41" grpId="1"/>
      <p:bldP spid="42" grpId="0"/>
      <p:bldP spid="42" grpId="1"/>
      <p:bldP spid="44" grpId="0"/>
      <p:bldP spid="44" grpId="1"/>
      <p:bldP spid="45" grpId="0" animBg="1"/>
      <p:bldP spid="45" grpId="1" animBg="1"/>
      <p:bldP spid="46" grpId="0" animBg="1"/>
      <p:bldP spid="46" grpId="1" animBg="1"/>
      <p:bldP spid="48" grpId="0"/>
      <p:bldP spid="48" grpId="1"/>
      <p:bldP spid="49" grpId="0"/>
      <p:bldP spid="49" grpId="1"/>
      <p:bldP spid="51" grpId="0"/>
      <p:bldP spid="51" grpId="1"/>
      <p:bldP spid="52" grpId="0"/>
      <p:bldP spid="52" grpId="1"/>
      <p:bldP spid="53" grpId="0" animBg="1"/>
      <p:bldP spid="5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="" xmlns:a16="http://schemas.microsoft.com/office/drawing/2014/main" id="{243F1567-A143-2903-4D9B-D3403976BC56}"/>
              </a:ext>
            </a:extLst>
          </p:cNvPr>
          <p:cNvSpPr/>
          <p:nvPr/>
        </p:nvSpPr>
        <p:spPr>
          <a:xfrm>
            <a:off x="2966483" y="1830191"/>
            <a:ext cx="2016000" cy="432000"/>
          </a:xfrm>
          <a:prstGeom prst="rect">
            <a:avLst/>
          </a:prstGeom>
          <a:solidFill>
            <a:srgbClr val="FFBD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="" xmlns:a16="http://schemas.microsoft.com/office/drawing/2014/main" id="{3E4CE32E-C407-1FF6-5C7C-000ADAC55FDB}"/>
              </a:ext>
            </a:extLst>
          </p:cNvPr>
          <p:cNvSpPr/>
          <p:nvPr/>
        </p:nvSpPr>
        <p:spPr bwMode="auto">
          <a:xfrm>
            <a:off x="4448653" y="5217295"/>
            <a:ext cx="396000" cy="395288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7" name="Oval 2">
            <a:extLst>
              <a:ext uri="{FF2B5EF4-FFF2-40B4-BE49-F238E27FC236}">
                <a16:creationId xmlns="" xmlns:a16="http://schemas.microsoft.com/office/drawing/2014/main" id="{8B9BD0DA-4AFD-A399-AD96-1920E5D65D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863" y="2916272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1" name="Text Box 54">
            <a:extLst>
              <a:ext uri="{FF2B5EF4-FFF2-40B4-BE49-F238E27FC236}">
                <a16:creationId xmlns="" xmlns:a16="http://schemas.microsoft.com/office/drawing/2014/main" id="{0EAE00E5-AC4B-74F3-B282-2EC53529A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4176" y="2946435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2" name="TextBox 8">
            <a:extLst>
              <a:ext uri="{FF2B5EF4-FFF2-40B4-BE49-F238E27FC236}">
                <a16:creationId xmlns="" xmlns:a16="http://schemas.microsoft.com/office/drawing/2014/main" id="{97166536-8130-1831-AD37-104E67B88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370" y="4106983"/>
            <a:ext cx="6369086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28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是</a:t>
            </a: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的第二個倍數，即</a:t>
            </a:r>
            <a:r>
              <a:rPr kumimoji="1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 = 28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。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="" xmlns:a16="http://schemas.microsoft.com/office/drawing/2014/main" id="{031299CE-5033-F914-8527-88718AF307A2}"/>
              </a:ext>
            </a:extLst>
          </p:cNvPr>
          <p:cNvSpPr/>
          <p:nvPr/>
        </p:nvSpPr>
        <p:spPr bwMode="auto">
          <a:xfrm>
            <a:off x="3302519" y="5206449"/>
            <a:ext cx="225425" cy="395287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="" xmlns:a16="http://schemas.microsoft.com/office/drawing/2014/main" id="{8F768502-8AE7-8DCD-84FE-AFE07FBB2B21}"/>
              </a:ext>
            </a:extLst>
          </p:cNvPr>
          <p:cNvSpPr/>
          <p:nvPr/>
        </p:nvSpPr>
        <p:spPr bwMode="auto">
          <a:xfrm>
            <a:off x="3859616" y="5206448"/>
            <a:ext cx="225425" cy="395288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="" xmlns:a16="http://schemas.microsoft.com/office/drawing/2014/main" id="{73C5E090-FF57-6B2B-4090-295647D9868C}"/>
              </a:ext>
            </a:extLst>
          </p:cNvPr>
          <p:cNvSpPr/>
          <p:nvPr/>
        </p:nvSpPr>
        <p:spPr>
          <a:xfrm>
            <a:off x="3258051" y="1399293"/>
            <a:ext cx="559038" cy="396000"/>
          </a:xfrm>
          <a:prstGeom prst="rect">
            <a:avLst/>
          </a:prstGeom>
          <a:solidFill>
            <a:srgbClr val="A6D86E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="" xmlns:a16="http://schemas.microsoft.com/office/drawing/2014/main" id="{38C1B913-6F6E-0FFA-636C-EC284A01E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038" y="2397949"/>
            <a:ext cx="5655652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A. 2				B.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C. 7				D. 14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="" xmlns:a16="http://schemas.microsoft.com/office/drawing/2014/main" id="{52E931D9-C7E0-B3F1-4737-06AFAB9565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4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="" xmlns:a16="http://schemas.microsoft.com/office/drawing/2014/main" id="{CE7E6948-3F2C-8902-B596-E1782694F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145" y="904796"/>
            <a:ext cx="7768432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的首六個倍數是：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r>
              <a:rPr kumimoji="1" lang="en-US" altLang="zh-TW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、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28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、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42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、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56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、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70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、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84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下列哪一個數</a:t>
            </a:r>
            <a:r>
              <a:rPr kumimoji="1" lang="zh-TW" altLang="en-US" sz="280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不是</a:t>
            </a:r>
            <a:r>
              <a:rPr kumimoji="1" lang="en-US" altLang="zh-TW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的因數？</a:t>
            </a:r>
          </a:p>
        </p:txBody>
      </p:sp>
      <p:sp>
        <p:nvSpPr>
          <p:cNvPr id="21" name="Rectangle 4">
            <a:extLst>
              <a:ext uri="{FF2B5EF4-FFF2-40B4-BE49-F238E27FC236}">
                <a16:creationId xmlns="" xmlns:a16="http://schemas.microsoft.com/office/drawing/2014/main" id="{A6AFFF78-5479-BAD0-B21E-77F609A01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2113" y="2420603"/>
            <a:ext cx="62135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" panose="05000000000000000000" pitchFamily="2" charset="2"/>
              </a:rPr>
              <a:t>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圆角矩形 6">
            <a:extLst>
              <a:ext uri="{FF2B5EF4-FFF2-40B4-BE49-F238E27FC236}">
                <a16:creationId xmlns="" xmlns:a16="http://schemas.microsoft.com/office/drawing/2014/main" id="{34FB53CC-C415-79E0-3F7D-A28927B219B7}"/>
              </a:ext>
            </a:extLst>
          </p:cNvPr>
          <p:cNvSpPr/>
          <p:nvPr/>
        </p:nvSpPr>
        <p:spPr>
          <a:xfrm>
            <a:off x="5353622" y="1904623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(2017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="" xmlns:a16="http://schemas.microsoft.com/office/drawing/2014/main" id="{4DF49DEB-DEA5-1700-FE9C-F14F57B05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902" y="3537158"/>
            <a:ext cx="3390448" cy="468000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CN" sz="2400" b="0" i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T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的第</a:t>
            </a:r>
            <a:r>
              <a:rPr lang="en-US" altLang="zh-CN" sz="2400" b="0" i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n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個倍數是</a:t>
            </a:r>
            <a:r>
              <a:rPr lang="en-US" altLang="zh-CN" sz="2400" b="0" i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T </a:t>
            </a:r>
            <a:r>
              <a:rPr lang="en-US" altLang="zh-CN" sz="24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 </a:t>
            </a:r>
            <a:r>
              <a:rPr lang="en-US" altLang="zh-CN" sz="2400" b="0" i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n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27" name="TextBox 8">
            <a:extLst>
              <a:ext uri="{FF2B5EF4-FFF2-40B4-BE49-F238E27FC236}">
                <a16:creationId xmlns="" xmlns:a16="http://schemas.microsoft.com/office/drawing/2014/main" id="{28E11C05-2D6E-0BFF-A533-5E78B349A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371" y="4640836"/>
            <a:ext cx="2048112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= 28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8" name="TextBox 8">
            <a:extLst>
              <a:ext uri="{FF2B5EF4-FFF2-40B4-BE49-F238E27FC236}">
                <a16:creationId xmlns="" xmlns:a16="http://schemas.microsoft.com/office/drawing/2014/main" id="{82FDAE26-2298-50A8-04E7-F85F0D48F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572" y="5153329"/>
            <a:ext cx="4886571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14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的因數是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、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、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14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。</a:t>
            </a:r>
          </a:p>
        </p:txBody>
      </p:sp>
      <p:sp>
        <p:nvSpPr>
          <p:cNvPr id="29" name="Rectangle 4">
            <a:extLst>
              <a:ext uri="{FF2B5EF4-FFF2-40B4-BE49-F238E27FC236}">
                <a16:creationId xmlns="" xmlns:a16="http://schemas.microsoft.com/office/drawing/2014/main" id="{BE9D9C46-82DB-A3A8-517F-1E58D9C54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2112" y="2886759"/>
            <a:ext cx="62135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" panose="05000000000000000000" pitchFamily="2" charset="2"/>
              </a:rPr>
              <a:t>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="" xmlns:a16="http://schemas.microsoft.com/office/drawing/2014/main" id="{AF6CC310-DE2A-A083-442D-CE70574C7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9949" y="2884750"/>
            <a:ext cx="62135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" panose="05000000000000000000" pitchFamily="2" charset="2"/>
              </a:rPr>
              <a:t>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1" name="TextBox 8">
            <a:extLst>
              <a:ext uri="{FF2B5EF4-FFF2-40B4-BE49-F238E27FC236}">
                <a16:creationId xmlns="" xmlns:a16="http://schemas.microsoft.com/office/drawing/2014/main" id="{BBDE36C8-B871-09AE-FAAC-2223B1F94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1165" y="4645962"/>
            <a:ext cx="1172699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= 14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0549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11" grpId="0"/>
      <p:bldP spid="12" grpId="0"/>
      <p:bldP spid="12" grpId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21" grpId="0"/>
      <p:bldP spid="21" grpId="1"/>
      <p:bldP spid="24" grpId="0" animBg="1"/>
      <p:bldP spid="24" grpId="1" animBg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>
            <a:extLst>
              <a:ext uri="{FF2B5EF4-FFF2-40B4-BE49-F238E27FC236}">
                <a16:creationId xmlns="" xmlns:a16="http://schemas.microsoft.com/office/drawing/2014/main" id="{91BB9BBA-90A3-A7BA-B027-7EF1F5B74545}"/>
              </a:ext>
            </a:extLst>
          </p:cNvPr>
          <p:cNvSpPr/>
          <p:nvPr/>
        </p:nvSpPr>
        <p:spPr>
          <a:xfrm>
            <a:off x="1526959" y="1428016"/>
            <a:ext cx="1154097" cy="430887"/>
          </a:xfrm>
          <a:prstGeom prst="rect">
            <a:avLst/>
          </a:prstGeom>
          <a:solidFill>
            <a:srgbClr val="FFBD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D21B88C1-3858-458B-2E41-FE40224DE181}"/>
              </a:ext>
            </a:extLst>
          </p:cNvPr>
          <p:cNvSpPr/>
          <p:nvPr/>
        </p:nvSpPr>
        <p:spPr>
          <a:xfrm>
            <a:off x="1288518" y="3086313"/>
            <a:ext cx="2555513" cy="396000"/>
          </a:xfrm>
          <a:prstGeom prst="rect">
            <a:avLst/>
          </a:prstGeom>
          <a:solidFill>
            <a:srgbClr val="CAE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="" xmlns:a16="http://schemas.microsoft.com/office/drawing/2014/main" id="{5ADE917B-62CC-E5A7-F15B-C508BA2FAA35}"/>
              </a:ext>
            </a:extLst>
          </p:cNvPr>
          <p:cNvSpPr/>
          <p:nvPr/>
        </p:nvSpPr>
        <p:spPr>
          <a:xfrm>
            <a:off x="1288518" y="2100230"/>
            <a:ext cx="2555513" cy="396000"/>
          </a:xfrm>
          <a:prstGeom prst="rect">
            <a:avLst/>
          </a:prstGeom>
          <a:solidFill>
            <a:srgbClr val="CAE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>
            <a:extLst>
              <a:ext uri="{FF2B5EF4-FFF2-40B4-BE49-F238E27FC236}">
                <a16:creationId xmlns="" xmlns:a16="http://schemas.microsoft.com/office/drawing/2014/main" id="{93302827-21E8-4BB1-849B-8DB795FFDFED}"/>
              </a:ext>
            </a:extLst>
          </p:cNvPr>
          <p:cNvSpPr/>
          <p:nvPr/>
        </p:nvSpPr>
        <p:spPr>
          <a:xfrm>
            <a:off x="1277885" y="2596433"/>
            <a:ext cx="4185304" cy="396000"/>
          </a:xfrm>
          <a:prstGeom prst="rect">
            <a:avLst/>
          </a:prstGeom>
          <a:solidFill>
            <a:srgbClr val="CAE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="" xmlns:a16="http://schemas.microsoft.com/office/drawing/2014/main" id="{CF74236C-A649-4861-6A33-1687F8F3BA4F}"/>
              </a:ext>
            </a:extLst>
          </p:cNvPr>
          <p:cNvSpPr/>
          <p:nvPr/>
        </p:nvSpPr>
        <p:spPr>
          <a:xfrm>
            <a:off x="1288518" y="3589819"/>
            <a:ext cx="4421166" cy="396000"/>
          </a:xfrm>
          <a:prstGeom prst="rect">
            <a:avLst/>
          </a:prstGeom>
          <a:solidFill>
            <a:srgbClr val="CAE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>
            <a:extLst>
              <a:ext uri="{FF2B5EF4-FFF2-40B4-BE49-F238E27FC236}">
                <a16:creationId xmlns="" xmlns:a16="http://schemas.microsoft.com/office/drawing/2014/main" id="{A56F59E2-0010-5066-73A4-295C9369878A}"/>
              </a:ext>
            </a:extLst>
          </p:cNvPr>
          <p:cNvSpPr/>
          <p:nvPr/>
        </p:nvSpPr>
        <p:spPr>
          <a:xfrm>
            <a:off x="4657356" y="968406"/>
            <a:ext cx="1728000" cy="396000"/>
          </a:xfrm>
          <a:prstGeom prst="rect">
            <a:avLst/>
          </a:prstGeom>
          <a:solidFill>
            <a:srgbClr val="FFD8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436" name="Oval 2">
            <a:extLst>
              <a:ext uri="{FF2B5EF4-FFF2-40B4-BE49-F238E27FC236}">
                <a16:creationId xmlns="" xmlns:a16="http://schemas.microsoft.com/office/drawing/2014/main" id="{5006895A-541C-4E01-8905-26E261C5EE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8010" y="3543699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" name="圆角矩形 6">
            <a:extLst>
              <a:ext uri="{FF2B5EF4-FFF2-40B4-BE49-F238E27FC236}">
                <a16:creationId xmlns="" xmlns:a16="http://schemas.microsoft.com/office/drawing/2014/main" id="{0EEFC5FD-B1EF-4FFC-9D15-D90F72BCCF99}"/>
              </a:ext>
            </a:extLst>
          </p:cNvPr>
          <p:cNvSpPr/>
          <p:nvPr/>
        </p:nvSpPr>
        <p:spPr>
          <a:xfrm>
            <a:off x="3392048" y="1497878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(2019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" name="Text Box 54">
            <a:extLst>
              <a:ext uri="{FF2B5EF4-FFF2-40B4-BE49-F238E27FC236}">
                <a16:creationId xmlns="" xmlns:a16="http://schemas.microsoft.com/office/drawing/2014/main" id="{5A1710E4-ADBD-4678-B520-707889329D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5323" y="3573862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B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8458" name="Rectangle 4">
            <a:extLst>
              <a:ext uri="{FF2B5EF4-FFF2-40B4-BE49-F238E27FC236}">
                <a16:creationId xmlns="" xmlns:a16="http://schemas.microsoft.com/office/drawing/2014/main" id="{44BED321-157F-40DD-9268-8A0C638D1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9155" y="2003623"/>
            <a:ext cx="5865828" cy="204671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A. 96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是</a:t>
            </a:r>
            <a:r>
              <a:rPr kumimoji="1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kumimoji="1" lang="en-US" altLang="zh-CN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的倍數。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B. 96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一定是</a:t>
            </a:r>
            <a:r>
              <a:rPr kumimoji="1" lang="zh-TW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r>
              <a:rPr kumimoji="1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kumimoji="1" lang="en-US" altLang="zh-CN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和</a:t>
            </a:r>
            <a:r>
              <a:rPr kumimoji="1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kumimoji="1" lang="en-US" altLang="zh-CN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L.C.M.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C. </a:t>
            </a:r>
            <a:r>
              <a:rPr kumimoji="1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kumimoji="1" lang="en-US" altLang="zh-CN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是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96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的因數。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D. 288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一定是</a:t>
            </a:r>
            <a:r>
              <a:rPr kumimoji="1" lang="zh-TW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r>
              <a:rPr kumimoji="1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kumimoji="1" lang="en-US" altLang="zh-CN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和</a:t>
            </a:r>
            <a:r>
              <a:rPr kumimoji="1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kumimoji="1" lang="en-US" altLang="zh-CN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的公倍數。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3A6CD6DC-159F-D6CF-A141-C45CE2375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5.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B48B9494-2500-06F6-9F88-948B1E7EC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145" y="904796"/>
            <a:ext cx="7711890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如果</a:t>
            </a:r>
            <a:r>
              <a:rPr kumimoji="1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r>
              <a:rPr kumimoji="1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kumimoji="1" lang="en-US" altLang="zh-CN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和</a:t>
            </a:r>
            <a:r>
              <a:rPr kumimoji="1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r>
              <a:rPr kumimoji="1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kumimoji="1" lang="en-US" altLang="zh-CN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都是整數，且</a:t>
            </a:r>
            <a:r>
              <a:rPr kumimoji="1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r>
              <a:rPr kumimoji="1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 </a:t>
            </a:r>
            <a:r>
              <a:rPr lang="en-US" altLang="zh-CN" sz="28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14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kumimoji="1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= 96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下列哪一項是</a:t>
            </a:r>
            <a:r>
              <a:rPr kumimoji="1" lang="zh-TW" altLang="en-US" sz="280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不正確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="" xmlns:a16="http://schemas.microsoft.com/office/drawing/2014/main" id="{6F291DAD-FABC-EBC3-5A57-C35D7D0EA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056" y="2044115"/>
            <a:ext cx="78282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" panose="05000000000000000000" pitchFamily="2" charset="2"/>
              </a:rPr>
              <a:t>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="" xmlns:a16="http://schemas.microsoft.com/office/drawing/2014/main" id="{839B1567-8B29-84D3-292F-BA9C8C65D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7885" y="4017427"/>
            <a:ext cx="5612884" cy="146193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24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 = 96</a:t>
            </a:r>
          </a:p>
          <a:p>
            <a:pPr lvl="0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當</a:t>
            </a: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X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= 24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，</a:t>
            </a: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 Y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= 4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時，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X</a:t>
            </a:r>
            <a:r>
              <a:rPr lang="en-US" altLang="zh-CN" sz="1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和</a:t>
            </a: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Y</a:t>
            </a:r>
            <a:r>
              <a:rPr lang="en-US" altLang="zh-CN" sz="1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L.C.M.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是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24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，而不是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96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="" xmlns:a16="http://schemas.microsoft.com/office/drawing/2014/main" id="{A019AC36-D443-96B3-AE1E-9A66FC3B2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7923" y="1563104"/>
            <a:ext cx="4035257" cy="99257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X</a:t>
            </a:r>
            <a:r>
              <a:rPr lang="en-US" altLang="zh-CN" sz="1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和</a:t>
            </a: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Y</a:t>
            </a:r>
            <a:r>
              <a:rPr lang="en-US" altLang="zh-CN" sz="1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都是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96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的因數，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96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分別是</a:t>
            </a: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X</a:t>
            </a:r>
            <a:r>
              <a:rPr lang="en-US" altLang="zh-CN" sz="1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和</a:t>
            </a: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Y</a:t>
            </a:r>
            <a:r>
              <a:rPr lang="en-US" altLang="zh-CN" sz="1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的倍數。</a:t>
            </a:r>
            <a:endParaRPr kumimoji="1" lang="zh-CN" altLang="en-US" sz="2800" b="0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E94ED355-0082-1E8B-DB7A-8B443812C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056" y="3048246"/>
            <a:ext cx="78282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" panose="05000000000000000000" pitchFamily="2" charset="2"/>
              </a:rPr>
              <a:t>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="" xmlns:a16="http://schemas.microsoft.com/office/drawing/2014/main" id="{BBD190AB-9BBB-E14D-04DD-910D702A8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056" y="3547475"/>
            <a:ext cx="78282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" panose="05000000000000000000" pitchFamily="2" charset="2"/>
              </a:rPr>
              <a:t>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="" xmlns:a16="http://schemas.microsoft.com/office/drawing/2014/main" id="{A90184A8-6D40-7867-9BDB-15FDC66D2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474" y="2522190"/>
            <a:ext cx="66647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" panose="05000000000000000000" pitchFamily="2" charset="2"/>
              </a:rPr>
              <a:t>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="" xmlns:a16="http://schemas.microsoft.com/office/drawing/2014/main" id="{33C4B5D2-F6FE-B4DE-0EA0-7A36BAD25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2010" y="4034958"/>
            <a:ext cx="5324933" cy="99257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288 = 96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 = (</a:t>
            </a:r>
            <a:r>
              <a:rPr lang="en-US" altLang="zh-CN" sz="1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X</a:t>
            </a:r>
            <a:r>
              <a:rPr lang="en-US" altLang="zh-CN" sz="1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Y 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</a:p>
          <a:p>
            <a:pPr lvl="0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所以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288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一定是</a:t>
            </a: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X</a:t>
            </a:r>
            <a:r>
              <a:rPr lang="en-US" altLang="zh-CN" sz="1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和</a:t>
            </a:r>
            <a:r>
              <a:rPr lang="en-US" altLang="zh-CN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Y</a:t>
            </a:r>
            <a:r>
              <a:rPr lang="en-US" altLang="zh-CN" sz="1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的公倍數。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1225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75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7" grpId="1" animBg="1"/>
      <p:bldP spid="36" grpId="0" animBg="1"/>
      <p:bldP spid="36" grpId="1" animBg="1"/>
      <p:bldP spid="35" grpId="0" animBg="1"/>
      <p:bldP spid="35" grpId="1" animBg="1"/>
      <p:bldP spid="13" grpId="0" animBg="1"/>
      <p:bldP spid="13" grpId="1" animBg="1"/>
      <p:bldP spid="6" grpId="0" animBg="1"/>
      <p:bldP spid="6" grpId="1" animBg="1"/>
      <p:bldP spid="17" grpId="0" animBg="1"/>
      <p:bldP spid="17" grpId="1" animBg="1"/>
      <p:bldP spid="12" grpId="0"/>
      <p:bldP spid="14" grpId="0"/>
      <p:bldP spid="14" grpId="1"/>
      <p:bldP spid="26" grpId="0" build="p"/>
      <p:bldP spid="26" grpId="1" uiExpand="1" build="p"/>
      <p:bldP spid="39" grpId="0" uiExpand="1" build="p"/>
      <p:bldP spid="39" grpId="1" uiExpand="1" build="p"/>
      <p:bldP spid="5" grpId="0"/>
      <p:bldP spid="5" grpId="1"/>
      <p:bldP spid="8" grpId="0"/>
      <p:bldP spid="8" grpId="1"/>
      <p:bldP spid="11" grpId="0"/>
      <p:bldP spid="11" grpId="1"/>
      <p:bldP spid="34" grpId="0" uiExpand="1" build="p"/>
      <p:bldP spid="34" grpId="1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="" xmlns:a16="http://schemas.microsoft.com/office/drawing/2014/main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本特訓完</a:t>
            </a:r>
            <a:endParaRPr kumimoji="1" lang="en-US" sz="9600" b="1" i="0" u="none" strike="noStrike" kern="10" cap="none" spc="0" normalizeH="0" baseline="0" noProof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683</Words>
  <Application>Microsoft Office PowerPoint</Application>
  <PresentationFormat>全屏显示(4:3)</PresentationFormat>
  <Paragraphs>118</Paragraphs>
  <Slides>8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8</vt:i4>
      </vt:variant>
    </vt:vector>
  </HeadingPairs>
  <TitlesOfParts>
    <vt:vector size="23" baseType="lpstr">
      <vt:lpstr>等线</vt:lpstr>
      <vt:lpstr>微软雅黑</vt:lpstr>
      <vt:lpstr>新細明體</vt:lpstr>
      <vt:lpstr>新細明體</vt:lpstr>
      <vt:lpstr>標楷體</vt:lpstr>
      <vt:lpstr>Arial</vt:lpstr>
      <vt:lpstr>Calibri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2024-03-07T02:44:32Z</dcterms:created>
  <dcterms:modified xsi:type="dcterms:W3CDTF">2024-03-07T02:44:35Z</dcterms:modified>
</cp:coreProperties>
</file>