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18"/>
  </p:notesMasterIdLst>
  <p:sldIdLst>
    <p:sldId id="325" r:id="rId5"/>
    <p:sldId id="312" r:id="rId6"/>
    <p:sldId id="492" r:id="rId7"/>
    <p:sldId id="491" r:id="rId8"/>
    <p:sldId id="493" r:id="rId9"/>
    <p:sldId id="496" r:id="rId10"/>
    <p:sldId id="497" r:id="rId11"/>
    <p:sldId id="503" r:id="rId12"/>
    <p:sldId id="499" r:id="rId13"/>
    <p:sldId id="500" r:id="rId14"/>
    <p:sldId id="501" r:id="rId15"/>
    <p:sldId id="502" r:id="rId16"/>
    <p:sldId id="310" r:id="rId1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FFFFB3"/>
    <a:srgbClr val="FFD44B"/>
    <a:srgbClr val="FFE575"/>
    <a:srgbClr val="DAFF71"/>
    <a:srgbClr val="FFC5EC"/>
    <a:srgbClr val="A568D2"/>
    <a:srgbClr val="FFFF79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1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2024/3/7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66112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54058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07946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777F52B1-4C82-4862-BC7B-E2B6F5148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7BD81B7F-38FE-4ECB-B1A7-A93A8C3D77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59801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59138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5006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29685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98037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D1FF2157-1A41-4C0B-BB6C-84AC88833C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243C14F1-7054-479E-995A-8E2F13554F6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7DD759F6-696C-4D9C-B1F5-F3263B0673C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图片 1">
            <a:extLst>
              <a:ext uri="{FF2B5EF4-FFF2-40B4-BE49-F238E27FC236}">
                <a16:creationId xmlns:a16="http://schemas.microsoft.com/office/drawing/2014/main" xmlns="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xmlns="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A6BD82A3-77F0-8963-DF8F-1837233F808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20.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代數式和方程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E392B347-74AD-AF1C-5207-BE90CBC24E7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DA4CC6F8-27DA-F447-6472-472FC20D1A5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8" name="AutoShape 9">
            <a:extLst>
              <a:ext uri="{FF2B5EF4-FFF2-40B4-BE49-F238E27FC236}">
                <a16:creationId xmlns:a16="http://schemas.microsoft.com/office/drawing/2014/main" xmlns="" id="{DDAA8078-B026-411C-AF4B-1F7A4AF410A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F6E92412-35FF-4EBC-8BA8-745BDAF8BA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54" name="AutoShape 10">
            <a:extLst>
              <a:ext uri="{FF2B5EF4-FFF2-40B4-BE49-F238E27FC236}">
                <a16:creationId xmlns:a16="http://schemas.microsoft.com/office/drawing/2014/main" xmlns="" id="{E354561C-0B3F-499D-95A2-DB602E7B9F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11">
            <a:extLst>
              <a:ext uri="{FF2B5EF4-FFF2-40B4-BE49-F238E27FC236}">
                <a16:creationId xmlns:a16="http://schemas.microsoft.com/office/drawing/2014/main" xmlns="" id="{D247C17F-856D-47AC-BE38-5E7418B0A0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2">
            <a:extLst>
              <a:ext uri="{FF2B5EF4-FFF2-40B4-BE49-F238E27FC236}">
                <a16:creationId xmlns:a16="http://schemas.microsoft.com/office/drawing/2014/main" xmlns="" id="{D22BF822-DC93-4E13-8E79-2B52752C11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8" name="图片 1">
            <a:extLst>
              <a:ext uri="{FF2B5EF4-FFF2-40B4-BE49-F238E27FC236}">
                <a16:creationId xmlns:a16="http://schemas.microsoft.com/office/drawing/2014/main" xmlns="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20.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代數式和方程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3210EADE-F553-058B-1E73-686998028B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6" name="AutoShape 9">
            <a:extLst>
              <a:ext uri="{FF2B5EF4-FFF2-40B4-BE49-F238E27FC236}">
                <a16:creationId xmlns:a16="http://schemas.microsoft.com/office/drawing/2014/main" xmlns="" id="{549263F1-DE18-46A0-82B7-37B97F6B6B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AutoShape 10">
            <a:extLst>
              <a:ext uri="{FF2B5EF4-FFF2-40B4-BE49-F238E27FC236}">
                <a16:creationId xmlns:a16="http://schemas.microsoft.com/office/drawing/2014/main" xmlns="" id="{AC52939A-512F-4157-8BCB-C7B5EA491A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AutoShape 11">
            <a:extLst>
              <a:ext uri="{FF2B5EF4-FFF2-40B4-BE49-F238E27FC236}">
                <a16:creationId xmlns:a16="http://schemas.microsoft.com/office/drawing/2014/main" xmlns="" id="{8320722C-7110-407C-9514-478DA3FA379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AutoShape 12">
            <a:extLst>
              <a:ext uri="{FF2B5EF4-FFF2-40B4-BE49-F238E27FC236}">
                <a16:creationId xmlns:a16="http://schemas.microsoft.com/office/drawing/2014/main" xmlns="" id="{39DBB090-60DE-42E4-B972-C70C53C3A4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111" name="图片 1">
            <a:extLst>
              <a:ext uri="{FF2B5EF4-FFF2-40B4-BE49-F238E27FC236}">
                <a16:creationId xmlns:a16="http://schemas.microsoft.com/office/drawing/2014/main" xmlns="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CA35881-E181-0947-605C-B75B323FBB0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20.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代數式和方程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6AE20828-4BE4-0071-54FE-F1613FBC3A7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7FE9B292-0228-ADAD-D6B4-2B3CCD689B8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C0596105-A102-F60F-60C0-6BC84676E4F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AutoShape 10">
            <a:extLst>
              <a:ext uri="{FF2B5EF4-FFF2-40B4-BE49-F238E27FC236}">
                <a16:creationId xmlns:a16="http://schemas.microsoft.com/office/drawing/2014/main" xmlns="" id="{B790C341-A40C-40C9-8165-E8B02A84A5D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1">
            <a:extLst>
              <a:ext uri="{FF2B5EF4-FFF2-40B4-BE49-F238E27FC236}">
                <a16:creationId xmlns:a16="http://schemas.microsoft.com/office/drawing/2014/main" xmlns="" id="{1474432E-7A08-4CD0-A540-D496C612654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2">
            <a:extLst>
              <a:ext uri="{FF2B5EF4-FFF2-40B4-BE49-F238E27FC236}">
                <a16:creationId xmlns:a16="http://schemas.microsoft.com/office/drawing/2014/main" xmlns="" id="{3A747A14-F3F8-4D9B-A997-5D2DB33D297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10441796-63AE-00ED-B3B4-A0E24EB7693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20.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代數式和方程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C26D0C77-6F67-5167-A3C5-4797562B3CF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AutoShape 9">
            <a:extLst>
              <a:ext uri="{FF2B5EF4-FFF2-40B4-BE49-F238E27FC236}">
                <a16:creationId xmlns:a16="http://schemas.microsoft.com/office/drawing/2014/main" xmlns="" id="{F6B7799E-2CFC-2B2A-3DA4-96540C4B5E1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" name="AutoShape 9">
            <a:extLst>
              <a:ext uri="{FF2B5EF4-FFF2-40B4-BE49-F238E27FC236}">
                <a16:creationId xmlns:a16="http://schemas.microsoft.com/office/drawing/2014/main" xmlns="" id="{38D77C51-D392-59DF-9183-E79153F8663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AutoShape 10">
            <a:extLst>
              <a:ext uri="{FF2B5EF4-FFF2-40B4-BE49-F238E27FC236}">
                <a16:creationId xmlns:a16="http://schemas.microsoft.com/office/drawing/2014/main" xmlns="" id="{2EA53642-4483-45E5-82CD-8E02DE918C6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1">
            <a:extLst>
              <a:ext uri="{FF2B5EF4-FFF2-40B4-BE49-F238E27FC236}">
                <a16:creationId xmlns:a16="http://schemas.microsoft.com/office/drawing/2014/main" xmlns="" id="{99476F6C-6373-4EF3-AEFF-4D63D55E96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:a16="http://schemas.microsoft.com/office/drawing/2014/main" xmlns="" id="{DCB899A3-0634-49B6-9324-7E3F9770A4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8D73D71-D394-C378-CABC-1ABBB68B674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20.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代數式和方程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ECC36A10-1253-9024-CA82-9A553BEC811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2C6E1383-980F-FCF9-5831-10BAAAA8A17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9720EB7D-39E8-85FF-F10A-A0D6DDE2B59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11.xml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12" Type="http://schemas.openxmlformats.org/officeDocument/2006/relationships/slide" Target="slide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9.xml"/><Relationship Id="rId5" Type="http://schemas.openxmlformats.org/officeDocument/2006/relationships/slide" Target="slide5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590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CC0E2003-1686-4F66-B7E3-3345F7FE8D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30637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</a:p>
        </p:txBody>
      </p:sp>
      <p:sp>
        <p:nvSpPr>
          <p:cNvPr id="117768" name="Oval 8" descr="icon">
            <a:hlinkClick r:id="rId6" action="ppaction://hlinksldjump"/>
            <a:extLst>
              <a:ext uri="{FF2B5EF4-FFF2-40B4-BE49-F238E27FC236}">
                <a16:creationId xmlns:a16="http://schemas.microsoft.com/office/drawing/2014/main" xmlns="" id="{0F9E39A4-4A81-4F16-BC9E-16657812C1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05374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必攻試題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AutoShape 15">
            <a:hlinkClick r:id="rId8" action="ppaction://hlinksldjump"/>
            <a:extLst>
              <a:ext uri="{FF2B5EF4-FFF2-40B4-BE49-F238E27FC236}">
                <a16:creationId xmlns:a16="http://schemas.microsoft.com/office/drawing/2014/main" xmlns="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例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  <p:sp>
        <p:nvSpPr>
          <p:cNvPr id="2" name="Oval 8" descr="icon">
            <a:hlinkClick r:id="rId9" action="ppaction://hlinksldjump"/>
            <a:extLst>
              <a:ext uri="{FF2B5EF4-FFF2-40B4-BE49-F238E27FC236}">
                <a16:creationId xmlns:a16="http://schemas.microsoft.com/office/drawing/2014/main" xmlns="" id="{EA187304-A97E-4127-B7C2-E80475A28BE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80112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5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Oval 2" descr="icon">
            <a:hlinkClick r:id="rId10" action="ppaction://hlinksldjump"/>
            <a:extLst>
              <a:ext uri="{FF2B5EF4-FFF2-40B4-BE49-F238E27FC236}">
                <a16:creationId xmlns:a16="http://schemas.microsoft.com/office/drawing/2014/main" xmlns="" id="{C9CF348F-F2EF-39B5-7942-5A697A79B35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6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Oval 6" descr="icon">
            <a:hlinkClick r:id="rId11" action="ppaction://hlinksldjump"/>
            <a:extLst>
              <a:ext uri="{FF2B5EF4-FFF2-40B4-BE49-F238E27FC236}">
                <a16:creationId xmlns:a16="http://schemas.microsoft.com/office/drawing/2014/main" xmlns="" id="{91AA6841-C015-A778-3019-7681CE68E8F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5900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7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Oval 7" descr="icon">
            <a:hlinkClick r:id="rId12" action="ppaction://hlinksldjump"/>
            <a:extLst>
              <a:ext uri="{FF2B5EF4-FFF2-40B4-BE49-F238E27FC236}">
                <a16:creationId xmlns:a16="http://schemas.microsoft.com/office/drawing/2014/main" xmlns="" id="{ED1EA9A2-682F-AC66-D93D-41B8785AD8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30637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8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Oval 8" descr="icon">
            <a:hlinkClick r:id="rId13" action="ppaction://hlinksldjump"/>
            <a:extLst>
              <a:ext uri="{FF2B5EF4-FFF2-40B4-BE49-F238E27FC236}">
                <a16:creationId xmlns:a16="http://schemas.microsoft.com/office/drawing/2014/main" xmlns="" id="{5B866A6D-679D-D4F2-7E86-7D6A5539F16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05374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9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="" id="{CD86587C-AC81-0122-48FF-647F5724A50F}"/>
              </a:ext>
            </a:extLst>
          </p:cNvPr>
          <p:cNvSpPr/>
          <p:nvPr/>
        </p:nvSpPr>
        <p:spPr bwMode="auto">
          <a:xfrm>
            <a:off x="2560320" y="996236"/>
            <a:ext cx="2519680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33978A52-D05B-1E02-FAF0-0F329B1BF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8.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xmlns="" id="{44EC4B77-7A94-7A70-CD67-A412840A98D6}"/>
              </a:ext>
            </a:extLst>
          </p:cNvPr>
          <p:cNvSpPr/>
          <p:nvPr/>
        </p:nvSpPr>
        <p:spPr bwMode="auto">
          <a:xfrm>
            <a:off x="5811520" y="991376"/>
            <a:ext cx="2484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0E48F712-8E43-265B-C071-E27E7FC998CD}"/>
              </a:ext>
            </a:extLst>
          </p:cNvPr>
          <p:cNvSpPr/>
          <p:nvPr/>
        </p:nvSpPr>
        <p:spPr bwMode="auto">
          <a:xfrm>
            <a:off x="801880" y="1407696"/>
            <a:ext cx="1440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D27D2F9A-6BCC-5395-0062-5E9BA5557BF4}"/>
              </a:ext>
            </a:extLst>
          </p:cNvPr>
          <p:cNvSpPr/>
          <p:nvPr/>
        </p:nvSpPr>
        <p:spPr bwMode="auto">
          <a:xfrm>
            <a:off x="3327520" y="1429993"/>
            <a:ext cx="2484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45022849-E46E-3E6E-F610-A180B94F7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468" y="904796"/>
            <a:ext cx="7902892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zh-TW" altLang="en-US" sz="2800" b="0" dirty="0">
                <a:latin typeface="+mj-lt"/>
                <a:ea typeface="標楷體" panose="03000509000000000000" pitchFamily="65" charset="-120"/>
              </a:rPr>
              <a:t>一瓶鮮奶，</a:t>
            </a:r>
            <a:r>
              <a:rPr lang="zh-TW" altLang="en-US" sz="2800" b="0" u="sng" dirty="0">
                <a:latin typeface="+mj-lt"/>
                <a:ea typeface="標楷體" panose="03000509000000000000" pitchFamily="65" charset="-120"/>
              </a:rPr>
              <a:t>美晴</a:t>
            </a:r>
            <a:r>
              <a:rPr lang="zh-TW" altLang="en-US" sz="2800" b="0" dirty="0">
                <a:latin typeface="+mj-lt"/>
                <a:ea typeface="標楷體" panose="03000509000000000000" pitchFamily="65" charset="-120"/>
              </a:rPr>
              <a:t>喝了</a:t>
            </a:r>
            <a:r>
              <a:rPr lang="en-US" altLang="zh-TW" sz="2800" b="0" dirty="0">
                <a:latin typeface="+mj-lt"/>
                <a:ea typeface="標楷體" panose="03000509000000000000" pitchFamily="65" charset="-120"/>
              </a:rPr>
              <a:t>200mL</a:t>
            </a:r>
            <a:r>
              <a:rPr lang="zh-TW" altLang="en-US" sz="2800" b="0" dirty="0">
                <a:latin typeface="+mj-lt"/>
                <a:ea typeface="標楷體" panose="03000509000000000000" pitchFamily="65" charset="-120"/>
              </a:rPr>
              <a:t>後，弟弟喝了餘下部分的</a:t>
            </a:r>
            <a:r>
              <a:rPr lang="en-US" altLang="zh-TW" sz="2800" b="0" dirty="0">
                <a:latin typeface="+mj-lt"/>
                <a:ea typeface="標楷體" panose="03000509000000000000" pitchFamily="65" charset="-120"/>
              </a:rPr>
              <a:t>60%</a:t>
            </a:r>
            <a:r>
              <a:rPr lang="zh-TW" altLang="en-US" sz="2800" b="0" dirty="0">
                <a:latin typeface="+mj-lt"/>
                <a:ea typeface="標楷體" panose="03000509000000000000" pitchFamily="65" charset="-120"/>
              </a:rPr>
              <a:t>。如果弟弟喝了</a:t>
            </a:r>
            <a:r>
              <a:rPr lang="en-US" altLang="zh-TW" sz="2800" b="0" dirty="0">
                <a:latin typeface="+mj-lt"/>
                <a:ea typeface="標楷體" panose="03000509000000000000" pitchFamily="65" charset="-120"/>
              </a:rPr>
              <a:t>360mL</a:t>
            </a:r>
            <a:r>
              <a:rPr lang="zh-TW" altLang="en-US" sz="2800" b="0" dirty="0">
                <a:latin typeface="+mj-lt"/>
                <a:ea typeface="標楷體" panose="03000509000000000000" pitchFamily="65" charset="-120"/>
              </a:rPr>
              <a:t>鮮奶，這瓶鮮奶原有多少？</a:t>
            </a:r>
            <a:r>
              <a:rPr lang="en-US" altLang="zh-TW" sz="2800" b="0" dirty="0">
                <a:latin typeface="+mj-lt"/>
                <a:ea typeface="標楷體" panose="03000509000000000000" pitchFamily="65" charset="-120"/>
              </a:rPr>
              <a:t>(</a:t>
            </a:r>
            <a:r>
              <a:rPr lang="zh-TW" altLang="en-US" sz="2800" b="0" dirty="0">
                <a:latin typeface="+mj-lt"/>
                <a:ea typeface="標楷體" panose="03000509000000000000" pitchFamily="65" charset="-120"/>
              </a:rPr>
              <a:t>須用方程列式計算</a:t>
            </a:r>
            <a:r>
              <a:rPr lang="en-US" altLang="zh-TW" sz="2800" b="0" dirty="0">
                <a:latin typeface="+mj-lt"/>
                <a:ea typeface="標楷體" panose="03000509000000000000" pitchFamily="65" charset="-120"/>
              </a:rPr>
              <a:t>)</a:t>
            </a:r>
            <a:endParaRPr lang="zh-CN" altLang="en-US" sz="2800" b="0" dirty="0"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xmlns="" id="{7EFE9BD9-FD06-D2A3-01D5-E3CC957401B3}"/>
              </a:ext>
            </a:extLst>
          </p:cNvPr>
          <p:cNvSpPr/>
          <p:nvPr/>
        </p:nvSpPr>
        <p:spPr bwMode="auto">
          <a:xfrm>
            <a:off x="822960" y="2448560"/>
            <a:ext cx="7391280" cy="2160000"/>
          </a:xfrm>
          <a:prstGeom prst="roundRect">
            <a:avLst>
              <a:gd name="adj" fmla="val 9931"/>
            </a:avLst>
          </a:prstGeom>
          <a:noFill/>
          <a:ln w="1905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CC25D078-513B-6215-2A59-36764AF155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760" y="2462511"/>
            <a:ext cx="403848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zh-CN" altLang="en-US" sz="28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</a:rPr>
              <a:t>設</a:t>
            </a:r>
            <a:r>
              <a:rPr lang="zh-TW" altLang="en-US" sz="28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</a:rPr>
              <a:t>這瓶鮮奶原有</a:t>
            </a:r>
            <a:r>
              <a:rPr lang="en-US" altLang="zh-TW" sz="2800" b="0" i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TW" sz="28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</a:rPr>
              <a:t> mL</a:t>
            </a:r>
            <a:r>
              <a:rPr lang="zh-CN" altLang="en-US" sz="28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8EE65637-8A90-CDD2-7669-8B94BC519B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881" y="2984192"/>
            <a:ext cx="162544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sz="28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</a:rPr>
              <a:t>(</a:t>
            </a:r>
            <a:r>
              <a:rPr lang="en-US" altLang="zh-TW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</a:rPr>
              <a:t> </a:t>
            </a:r>
            <a:r>
              <a:rPr lang="en-US" altLang="zh-TW" sz="2800" b="0" i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zh-CN" altLang="en-US" sz="28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</a:rPr>
              <a:t>－</a:t>
            </a:r>
            <a:r>
              <a:rPr lang="en-US" altLang="zh-CN" sz="28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</a:rPr>
              <a:t>200</a:t>
            </a:r>
            <a:r>
              <a:rPr lang="en-US" altLang="zh-TW" sz="28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</a:rPr>
              <a:t>)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7CDD5635-84CB-9188-F6B0-5A969E21C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6080" y="3505873"/>
            <a:ext cx="178296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sz="2800" b="0" i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CN" sz="28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</a:rPr>
              <a:t> = 800</a:t>
            </a:r>
            <a:endParaRPr lang="zh-CN" altLang="en-US" sz="2800" b="0" dirty="0">
              <a:solidFill>
                <a:srgbClr val="FF0000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67301250-460D-9939-C30D-22BC0FE3B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320" y="4027553"/>
            <a:ext cx="408668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zh-TW" altLang="en-US" sz="28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</a:rPr>
              <a:t>這瓶鮮奶原有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800</a:t>
            </a:r>
            <a:r>
              <a:rPr lang="en-US" altLang="zh-TW" sz="28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</a:rPr>
              <a:t>mL</a:t>
            </a:r>
            <a:r>
              <a:rPr lang="zh-CN" altLang="en-US" sz="28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E97699D0-D732-FFBE-AB22-4F6660E49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9542" y="4957412"/>
            <a:ext cx="1358960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sz="22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CN" sz="22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 = 800</a:t>
            </a:r>
            <a:endParaRPr lang="zh-CN" altLang="en-US" sz="2200" b="0" dirty="0">
              <a:solidFill>
                <a:srgbClr val="0000FF"/>
              </a:solidFill>
              <a:latin typeface="+mj-lt"/>
              <a:ea typeface="標楷體" panose="03000509000000000000" pitchFamily="65" charset="-120"/>
            </a:endParaRPr>
          </a:p>
        </p:txBody>
      </p:sp>
      <p:grpSp>
        <p:nvGrpSpPr>
          <p:cNvPr id="44" name="群組 43">
            <a:extLst>
              <a:ext uri="{FF2B5EF4-FFF2-40B4-BE49-F238E27FC236}">
                <a16:creationId xmlns:a16="http://schemas.microsoft.com/office/drawing/2014/main" xmlns="" id="{D7BBF17A-17D0-9AE6-2D35-4E174ABABA37}"/>
              </a:ext>
            </a:extLst>
          </p:cNvPr>
          <p:cNvGrpSpPr/>
          <p:nvPr/>
        </p:nvGrpSpPr>
        <p:grpSpPr>
          <a:xfrm>
            <a:off x="797261" y="3433668"/>
            <a:ext cx="4355236" cy="713967"/>
            <a:chOff x="1028821" y="5107380"/>
            <a:chExt cx="4355236" cy="713967"/>
          </a:xfrm>
        </p:grpSpPr>
        <p:sp>
          <p:nvSpPr>
            <p:cNvPr id="29" name="Rectangle 4">
              <a:extLst>
                <a:ext uri="{FF2B5EF4-FFF2-40B4-BE49-F238E27FC236}">
                  <a16:creationId xmlns:a16="http://schemas.microsoft.com/office/drawing/2014/main" xmlns="" id="{A9DFEE68-7261-11D7-4662-F43D731D1B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8821" y="5219471"/>
              <a:ext cx="1714380" cy="43088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4538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indent="0">
                <a:defRPr/>
              </a:pPr>
              <a:r>
                <a:rPr lang="en-US" altLang="zh-TW" sz="2200" b="0" dirty="0">
                  <a:solidFill>
                    <a:srgbClr val="0000FF"/>
                  </a:solidFill>
                  <a:latin typeface="+mj-lt"/>
                  <a:ea typeface="標楷體" panose="03000509000000000000" pitchFamily="65" charset="-120"/>
                </a:rPr>
                <a:t>(</a:t>
              </a:r>
              <a:r>
                <a:rPr lang="en-US" altLang="zh-TW" sz="1200" b="0" dirty="0">
                  <a:solidFill>
                    <a:srgbClr val="0000FF"/>
                  </a:solidFill>
                  <a:latin typeface="+mj-lt"/>
                  <a:ea typeface="標楷體" panose="03000509000000000000" pitchFamily="65" charset="-120"/>
                </a:rPr>
                <a:t> </a:t>
              </a:r>
              <a:r>
                <a:rPr lang="en-US" altLang="zh-TW" sz="2200" b="0" i="1" dirty="0">
                  <a:solidFill>
                    <a:srgbClr val="0000FF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y</a:t>
              </a:r>
              <a:r>
                <a:rPr lang="zh-CN" altLang="en-US" sz="2200" b="0" dirty="0">
                  <a:solidFill>
                    <a:srgbClr val="0000FF"/>
                  </a:solidFill>
                  <a:latin typeface="+mj-lt"/>
                  <a:ea typeface="標楷體" panose="03000509000000000000" pitchFamily="65" charset="-120"/>
                </a:rPr>
                <a:t>－</a:t>
              </a:r>
              <a:r>
                <a:rPr lang="en-US" altLang="zh-CN" sz="2200" b="0" dirty="0">
                  <a:solidFill>
                    <a:srgbClr val="0000FF"/>
                  </a:solidFill>
                  <a:latin typeface="+mj-lt"/>
                  <a:ea typeface="標楷體" panose="03000509000000000000" pitchFamily="65" charset="-120"/>
                </a:rPr>
                <a:t>200</a:t>
              </a:r>
              <a:r>
                <a:rPr lang="en-US" altLang="zh-TW" sz="2200" b="0" dirty="0">
                  <a:solidFill>
                    <a:srgbClr val="0000FF"/>
                  </a:solidFill>
                  <a:latin typeface="+mj-lt"/>
                  <a:ea typeface="標楷體" panose="03000509000000000000" pitchFamily="65" charset="-120"/>
                </a:rPr>
                <a:t>)</a:t>
              </a:r>
              <a:r>
                <a:rPr lang="en-US" altLang="zh-CN" sz="22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endParaRPr lang="zh-CN" altLang="en-US" sz="22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33" name="群組 32">
              <a:extLst>
                <a:ext uri="{FF2B5EF4-FFF2-40B4-BE49-F238E27FC236}">
                  <a16:creationId xmlns:a16="http://schemas.microsoft.com/office/drawing/2014/main" xmlns="" id="{62FCEE33-8E3F-9F9A-8E60-995DC4201D33}"/>
                </a:ext>
              </a:extLst>
            </p:cNvPr>
            <p:cNvGrpSpPr/>
            <p:nvPr/>
          </p:nvGrpSpPr>
          <p:grpSpPr>
            <a:xfrm>
              <a:off x="2366112" y="5107380"/>
              <a:ext cx="708457" cy="707886"/>
              <a:chOff x="3993083" y="5115334"/>
              <a:chExt cx="708457" cy="707886"/>
            </a:xfrm>
          </p:grpSpPr>
          <p:sp>
            <p:nvSpPr>
              <p:cNvPr id="30" name="Rectangle 4">
                <a:extLst>
                  <a:ext uri="{FF2B5EF4-FFF2-40B4-BE49-F238E27FC236}">
                    <a16:creationId xmlns:a16="http://schemas.microsoft.com/office/drawing/2014/main" xmlns="" id="{A47A76D0-52A9-ADC9-B8C5-EF1EB98212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93083" y="5115334"/>
                <a:ext cx="708457" cy="707886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4538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indent="0" algn="ctr">
                  <a:lnSpc>
                    <a:spcPts val="2400"/>
                  </a:lnSpc>
                  <a:defRPr/>
                </a:pPr>
                <a:r>
                  <a:rPr lang="en-US" altLang="zh-TW" sz="2200" b="0" dirty="0">
                    <a:solidFill>
                      <a:srgbClr val="0000FF"/>
                    </a:solidFill>
                    <a:latin typeface="+mj-lt"/>
                    <a:ea typeface="標楷體" panose="03000509000000000000" pitchFamily="65" charset="-120"/>
                  </a:rPr>
                  <a:t>60</a:t>
                </a:r>
              </a:p>
              <a:p>
                <a:pPr marL="0" indent="0" algn="ctr">
                  <a:lnSpc>
                    <a:spcPts val="2400"/>
                  </a:lnSpc>
                  <a:defRPr/>
                </a:pPr>
                <a:r>
                  <a:rPr lang="en-US" altLang="zh-CN" sz="2200" b="0" dirty="0">
                    <a:solidFill>
                      <a:srgbClr val="0000FF"/>
                    </a:solidFill>
                    <a:latin typeface="+mj-lt"/>
                    <a:ea typeface="標楷體" panose="03000509000000000000" pitchFamily="65" charset="-120"/>
                    <a:cs typeface="Arial" panose="020B0604020202020204" pitchFamily="34" charset="0"/>
                  </a:rPr>
                  <a:t>100</a:t>
                </a:r>
                <a:endParaRPr lang="zh-CN" altLang="en-US" sz="22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32" name="直線接點 31">
                <a:extLst>
                  <a:ext uri="{FF2B5EF4-FFF2-40B4-BE49-F238E27FC236}">
                    <a16:creationId xmlns:a16="http://schemas.microsoft.com/office/drawing/2014/main" xmlns="" id="{702D5F77-D93D-D2C1-1EFB-E985FA292905}"/>
                  </a:ext>
                </a:extLst>
              </p:cNvPr>
              <p:cNvCxnSpPr/>
              <p:nvPr/>
            </p:nvCxnSpPr>
            <p:spPr bwMode="auto">
              <a:xfrm>
                <a:off x="4095016" y="5445536"/>
                <a:ext cx="504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34" name="群組 33">
              <a:extLst>
                <a:ext uri="{FF2B5EF4-FFF2-40B4-BE49-F238E27FC236}">
                  <a16:creationId xmlns:a16="http://schemas.microsoft.com/office/drawing/2014/main" xmlns="" id="{FF961912-231C-BC03-8D98-8FB26EE25C61}"/>
                </a:ext>
              </a:extLst>
            </p:cNvPr>
            <p:cNvGrpSpPr/>
            <p:nvPr/>
          </p:nvGrpSpPr>
          <p:grpSpPr>
            <a:xfrm>
              <a:off x="3129061" y="5107380"/>
              <a:ext cx="708457" cy="707886"/>
              <a:chOff x="3993083" y="5115334"/>
              <a:chExt cx="708457" cy="707886"/>
            </a:xfrm>
          </p:grpSpPr>
          <p:sp>
            <p:nvSpPr>
              <p:cNvPr id="35" name="Rectangle 4">
                <a:extLst>
                  <a:ext uri="{FF2B5EF4-FFF2-40B4-BE49-F238E27FC236}">
                    <a16:creationId xmlns:a16="http://schemas.microsoft.com/office/drawing/2014/main" xmlns="" id="{CC7A9C21-0C11-55EA-70A1-CE90258CF6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93083" y="5115334"/>
                <a:ext cx="708457" cy="707886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4538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indent="0" algn="ctr">
                  <a:lnSpc>
                    <a:spcPts val="2400"/>
                  </a:lnSpc>
                  <a:defRPr/>
                </a:pPr>
                <a:r>
                  <a:rPr lang="en-US" altLang="zh-TW" sz="2200" b="0" dirty="0">
                    <a:solidFill>
                      <a:srgbClr val="0000FF"/>
                    </a:solidFill>
                    <a:latin typeface="+mj-lt"/>
                    <a:ea typeface="標楷體" panose="03000509000000000000" pitchFamily="65" charset="-120"/>
                  </a:rPr>
                  <a:t>100</a:t>
                </a:r>
              </a:p>
              <a:p>
                <a:pPr marL="0" indent="0" algn="ctr">
                  <a:lnSpc>
                    <a:spcPts val="2400"/>
                  </a:lnSpc>
                  <a:defRPr/>
                </a:pPr>
                <a:r>
                  <a:rPr lang="en-US" altLang="zh-CN" sz="2200" b="0" dirty="0">
                    <a:solidFill>
                      <a:srgbClr val="0000FF"/>
                    </a:solidFill>
                    <a:latin typeface="+mj-lt"/>
                    <a:ea typeface="標楷體" panose="03000509000000000000" pitchFamily="65" charset="-120"/>
                    <a:cs typeface="Arial" panose="020B0604020202020204" pitchFamily="34" charset="0"/>
                  </a:rPr>
                  <a:t>60</a:t>
                </a:r>
                <a:endParaRPr lang="zh-CN" altLang="en-US" sz="22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36" name="直線接點 35">
                <a:extLst>
                  <a:ext uri="{FF2B5EF4-FFF2-40B4-BE49-F238E27FC236}">
                    <a16:creationId xmlns:a16="http://schemas.microsoft.com/office/drawing/2014/main" xmlns="" id="{2176E3A5-47D1-ACAF-4E02-B4629F18246D}"/>
                  </a:ext>
                </a:extLst>
              </p:cNvPr>
              <p:cNvCxnSpPr/>
              <p:nvPr/>
            </p:nvCxnSpPr>
            <p:spPr bwMode="auto">
              <a:xfrm>
                <a:off x="4095016" y="5445536"/>
                <a:ext cx="504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37" name="Rectangle 4">
              <a:extLst>
                <a:ext uri="{FF2B5EF4-FFF2-40B4-BE49-F238E27FC236}">
                  <a16:creationId xmlns:a16="http://schemas.microsoft.com/office/drawing/2014/main" xmlns="" id="{0FC131DF-D4B2-F2D3-A372-77FFD51DC6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1381" y="5219471"/>
              <a:ext cx="513240" cy="43088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4538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indent="0">
                <a:defRPr/>
              </a:pPr>
              <a:r>
                <a:rPr lang="en-US" altLang="zh-CN" sz="22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endParaRPr lang="zh-CN" altLang="en-US" sz="22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38" name="Rectangle 4">
              <a:extLst>
                <a:ext uri="{FF2B5EF4-FFF2-40B4-BE49-F238E27FC236}">
                  <a16:creationId xmlns:a16="http://schemas.microsoft.com/office/drawing/2014/main" xmlns="" id="{C3A4FA48-1A39-D0A9-7521-BA717D577F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1860" y="5217234"/>
              <a:ext cx="1325987" cy="43088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4538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indent="0">
                <a:defRPr/>
              </a:pPr>
              <a:r>
                <a:rPr lang="en-US" altLang="zh-CN" sz="22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= 360</a:t>
              </a:r>
              <a:r>
                <a:rPr lang="en-US" altLang="zh-CN" sz="22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endParaRPr lang="zh-CN" altLang="en-US" sz="22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39" name="群組 38">
              <a:extLst>
                <a:ext uri="{FF2B5EF4-FFF2-40B4-BE49-F238E27FC236}">
                  <a16:creationId xmlns:a16="http://schemas.microsoft.com/office/drawing/2014/main" xmlns="" id="{EDD3E820-2932-2ACC-0B02-C3C35DC10CA3}"/>
                </a:ext>
              </a:extLst>
            </p:cNvPr>
            <p:cNvGrpSpPr/>
            <p:nvPr/>
          </p:nvGrpSpPr>
          <p:grpSpPr>
            <a:xfrm>
              <a:off x="4675600" y="5113461"/>
              <a:ext cx="708457" cy="707886"/>
              <a:chOff x="3993083" y="5115334"/>
              <a:chExt cx="708457" cy="707886"/>
            </a:xfrm>
          </p:grpSpPr>
          <p:sp>
            <p:nvSpPr>
              <p:cNvPr id="40" name="Rectangle 4">
                <a:extLst>
                  <a:ext uri="{FF2B5EF4-FFF2-40B4-BE49-F238E27FC236}">
                    <a16:creationId xmlns:a16="http://schemas.microsoft.com/office/drawing/2014/main" xmlns="" id="{31549918-B989-A1EB-D136-4B1EC18955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93083" y="5115334"/>
                <a:ext cx="708457" cy="707886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4538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indent="0" algn="ctr">
                  <a:lnSpc>
                    <a:spcPts val="2400"/>
                  </a:lnSpc>
                  <a:defRPr/>
                </a:pPr>
                <a:r>
                  <a:rPr lang="en-US" altLang="zh-TW" sz="2200" b="0" dirty="0">
                    <a:solidFill>
                      <a:srgbClr val="0000FF"/>
                    </a:solidFill>
                    <a:latin typeface="+mj-lt"/>
                    <a:ea typeface="標楷體" panose="03000509000000000000" pitchFamily="65" charset="-120"/>
                  </a:rPr>
                  <a:t>100</a:t>
                </a:r>
              </a:p>
              <a:p>
                <a:pPr marL="0" indent="0" algn="ctr">
                  <a:lnSpc>
                    <a:spcPts val="2400"/>
                  </a:lnSpc>
                  <a:defRPr/>
                </a:pPr>
                <a:r>
                  <a:rPr lang="en-US" altLang="zh-CN" sz="2200" b="0" dirty="0">
                    <a:solidFill>
                      <a:srgbClr val="0000FF"/>
                    </a:solidFill>
                    <a:latin typeface="+mj-lt"/>
                    <a:ea typeface="標楷體" panose="03000509000000000000" pitchFamily="65" charset="-120"/>
                    <a:cs typeface="Arial" panose="020B0604020202020204" pitchFamily="34" charset="0"/>
                  </a:rPr>
                  <a:t>60</a:t>
                </a:r>
                <a:endParaRPr lang="zh-CN" altLang="en-US" sz="22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41" name="直線接點 40">
                <a:extLst>
                  <a:ext uri="{FF2B5EF4-FFF2-40B4-BE49-F238E27FC236}">
                    <a16:creationId xmlns:a16="http://schemas.microsoft.com/office/drawing/2014/main" xmlns="" id="{3603B4F3-E7FE-C3D9-F3BA-6234FC0E5C9D}"/>
                  </a:ext>
                </a:extLst>
              </p:cNvPr>
              <p:cNvCxnSpPr/>
              <p:nvPr/>
            </p:nvCxnSpPr>
            <p:spPr bwMode="auto">
              <a:xfrm>
                <a:off x="4095016" y="5445536"/>
                <a:ext cx="504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</p:grpSp>
      <p:sp>
        <p:nvSpPr>
          <p:cNvPr id="42" name="Rectangle 4">
            <a:extLst>
              <a:ext uri="{FF2B5EF4-FFF2-40B4-BE49-F238E27FC236}">
                <a16:creationId xmlns:a16="http://schemas.microsoft.com/office/drawing/2014/main" xmlns="" id="{3D823636-F372-0943-719E-9B2C9E2CD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7512" y="4084583"/>
            <a:ext cx="2149090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sz="22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zh-CN" altLang="en-US" sz="22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－</a:t>
            </a:r>
            <a:r>
              <a:rPr lang="en-US" altLang="zh-CN" sz="22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200 = 600</a:t>
            </a:r>
            <a:endParaRPr lang="zh-CN" altLang="en-US" sz="22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3" name="Rectangle 4">
            <a:extLst>
              <a:ext uri="{FF2B5EF4-FFF2-40B4-BE49-F238E27FC236}">
                <a16:creationId xmlns:a16="http://schemas.microsoft.com/office/drawing/2014/main" xmlns="" id="{7061BCAC-9488-9C09-C823-73BEF17C6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7224" y="4543858"/>
            <a:ext cx="3504429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sz="22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zh-CN" altLang="en-US" sz="22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－</a:t>
            </a:r>
            <a:r>
              <a:rPr lang="en-US" altLang="zh-CN" sz="22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200</a:t>
            </a:r>
            <a:r>
              <a:rPr lang="zh-CN" altLang="en-US" sz="22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＋</a:t>
            </a:r>
            <a:r>
              <a:rPr lang="en-US" altLang="zh-CN" sz="22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200 = 600</a:t>
            </a:r>
            <a:r>
              <a:rPr lang="zh-CN" altLang="en-US" sz="22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＋</a:t>
            </a:r>
            <a:r>
              <a:rPr lang="en-US" altLang="zh-CN" sz="22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200</a:t>
            </a:r>
            <a:endParaRPr lang="zh-CN" altLang="en-US" sz="22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5" name="圆角矩形 3">
            <a:extLst>
              <a:ext uri="{FF2B5EF4-FFF2-40B4-BE49-F238E27FC236}">
                <a16:creationId xmlns:a16="http://schemas.microsoft.com/office/drawing/2014/main" xmlns="" id="{B123DBF6-87BD-60B5-4854-09060C7C6F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5334" y="1929513"/>
            <a:ext cx="1547812" cy="287338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(2020</a:t>
            </a:r>
            <a:r>
              <a:rPr lang="zh-TW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:a16="http://schemas.microsoft.com/office/drawing/2014/main" xmlns="" id="{A8A63CE4-0CCA-459C-A966-3B024B1D8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9192" y="2993730"/>
            <a:ext cx="122366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CN" sz="2800" b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</a:rPr>
              <a:t>60%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7" name="Rectangle 4">
            <a:extLst>
              <a:ext uri="{FF2B5EF4-FFF2-40B4-BE49-F238E27FC236}">
                <a16:creationId xmlns:a16="http://schemas.microsoft.com/office/drawing/2014/main" xmlns="" id="{2F254A0F-B824-4EEF-876C-E09B6BD5B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359" y="2997658"/>
            <a:ext cx="117319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360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0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7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9" grpId="0"/>
      <p:bldP spid="10" grpId="0"/>
      <p:bldP spid="11" grpId="0"/>
      <p:bldP spid="12" grpId="0"/>
      <p:bldP spid="28" grpId="0"/>
      <p:bldP spid="28" grpId="1"/>
      <p:bldP spid="42" grpId="0"/>
      <p:bldP spid="42" grpId="1"/>
      <p:bldP spid="43" grpId="0"/>
      <p:bldP spid="43" grpId="1"/>
      <p:bldP spid="46" grpId="0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>
            <a:extLst>
              <a:ext uri="{FF2B5EF4-FFF2-40B4-BE49-F238E27FC236}">
                <a16:creationId xmlns:a16="http://schemas.microsoft.com/office/drawing/2014/main" xmlns="" id="{EBFC9AF5-F5FE-4476-A99B-749A809BC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4621" y="3272805"/>
            <a:ext cx="3181482" cy="396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21656A46-AA19-957C-8307-80A7BD1C05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7259" y="3195552"/>
            <a:ext cx="7515082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738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28725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36713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zh-TW" altLang="en-US" b="0" dirty="0">
                <a:ea typeface="標楷體" panose="03000509000000000000" pitchFamily="65" charset="-120"/>
              </a:rPr>
              <a:t>去年手提電腦的總銷量是多少部？</a:t>
            </a:r>
            <a:r>
              <a:rPr lang="en-US" altLang="zh-TW" b="0" dirty="0">
                <a:ea typeface="標楷體" panose="03000509000000000000" pitchFamily="65" charset="-120"/>
              </a:rPr>
              <a:t>(</a:t>
            </a:r>
            <a:r>
              <a:rPr lang="zh-TW" altLang="en-US" b="0" dirty="0">
                <a:ea typeface="標楷體" panose="03000509000000000000" pitchFamily="65" charset="-120"/>
              </a:rPr>
              <a:t>只須寫出答</a:t>
            </a:r>
            <a:endParaRPr lang="en-US" altLang="zh-TW" b="0" dirty="0">
              <a:ea typeface="標楷體" panose="03000509000000000000" pitchFamily="65" charset="-120"/>
            </a:endParaRPr>
          </a:p>
          <a:p>
            <a:pPr marL="0" indent="0">
              <a:defRPr/>
            </a:pPr>
            <a:r>
              <a:rPr lang="zh-TW" altLang="en-US" b="0" dirty="0">
                <a:ea typeface="標楷體" panose="03000509000000000000" pitchFamily="65" charset="-120"/>
              </a:rPr>
              <a:t>案，答案以</a:t>
            </a:r>
            <a:r>
              <a:rPr lang="en-US" altLang="zh-TW" b="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b="0" dirty="0">
                <a:ea typeface="標楷體" panose="03000509000000000000" pitchFamily="65" charset="-120"/>
              </a:rPr>
              <a:t>表示</a:t>
            </a:r>
            <a:r>
              <a:rPr lang="en-US" altLang="zh-TW" b="0" dirty="0">
                <a:ea typeface="標楷體" panose="03000509000000000000" pitchFamily="65" charset="-120"/>
              </a:rPr>
              <a:t>)</a:t>
            </a: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xmlns="" id="{EB9AFB7F-39D1-7481-CF0F-5095CAC171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757005"/>
              </p:ext>
            </p:extLst>
          </p:nvPr>
        </p:nvGraphicFramePr>
        <p:xfrm>
          <a:off x="1239837" y="1557032"/>
          <a:ext cx="6666385" cy="145470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6326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10691">
                  <a:extLst>
                    <a:ext uri="{9D8B030D-6E8A-4147-A177-3AD203B41FA5}">
                      <a16:colId xmlns:a16="http://schemas.microsoft.com/office/drawing/2014/main" xmlns="" val="3317290120"/>
                    </a:ext>
                  </a:extLst>
                </a:gridCol>
                <a:gridCol w="26230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20169">
                <a:tc>
                  <a:txBody>
                    <a:bodyPr/>
                    <a:lstStyle/>
                    <a:p>
                      <a:pPr algn="ctr"/>
                      <a:endParaRPr lang="zh-CN" altLang="en-US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8" marR="91458" marT="45757" marB="4575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400" b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手提電腦</a:t>
                      </a:r>
                      <a:r>
                        <a:rPr lang="en-US" altLang="zh-TW" sz="2400" b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2400" b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部</a:t>
                      </a:r>
                      <a:r>
                        <a:rPr lang="en-US" altLang="zh-TW" sz="2400" b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平板電腦</a:t>
                      </a:r>
                      <a:r>
                        <a:rPr lang="en-US" altLang="zh-TW" sz="2400" b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2400" b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部</a:t>
                      </a:r>
                      <a:r>
                        <a:rPr lang="en-US" altLang="zh-TW" sz="2400" b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0322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上半年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zh-CN" altLang="en-US" sz="2400" dirty="0"/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388</a:t>
                      </a:r>
                      <a:endParaRPr lang="zh-CN" altLang="en-US" sz="2400" dirty="0"/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160"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</a:pPr>
                      <a:r>
                        <a:rPr lang="zh-CN" altLang="en-US" sz="2400" dirty="0"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下半年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304</a:t>
                      </a:r>
                      <a:endParaRPr lang="zh-CN" altLang="en-US" sz="2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476</a:t>
                      </a:r>
                      <a:endParaRPr lang="zh-CN" altLang="en-US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DD885612-F0C4-4C70-8CA4-6C0020D74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2422" y="4240156"/>
            <a:ext cx="439910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800" b="0" dirty="0">
                <a:ea typeface="標楷體" panose="03000509000000000000" pitchFamily="65" charset="-120"/>
              </a:rPr>
              <a:t>答案</a:t>
            </a:r>
            <a:r>
              <a:rPr lang="zh-CN" altLang="en-US" sz="2800" b="0" dirty="0">
                <a:ea typeface="標楷體" panose="03000509000000000000" pitchFamily="65" charset="-120"/>
              </a:rPr>
              <a:t>：</a:t>
            </a:r>
            <a:r>
              <a:rPr lang="zh-CN" altLang="en-US" sz="2800" b="0" u="sng" dirty="0">
                <a:ea typeface="標楷體" panose="03000509000000000000" pitchFamily="65" charset="-120"/>
              </a:rPr>
              <a:t>                     </a:t>
            </a:r>
            <a:r>
              <a:rPr lang="zh-TW" altLang="en-US" sz="2800" b="0" dirty="0">
                <a:ea typeface="標楷體" panose="03000509000000000000" pitchFamily="65" charset="-120"/>
              </a:rPr>
              <a:t>部</a:t>
            </a:r>
            <a:endParaRPr lang="zh-TW" altLang="en-US" sz="2800" b="0" dirty="0">
              <a:solidFill>
                <a:schemeClr val="bg1"/>
              </a:solidFill>
              <a:ea typeface="標楷體" panose="03000509000000000000" pitchFamily="65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C291E65C-0BD3-E605-DB7D-269C925DD0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9.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DB199DE2-0095-77B3-BDC8-E0EA94CFBD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469" y="904796"/>
            <a:ext cx="539808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ea typeface="標楷體" panose="03000509000000000000" pitchFamily="65" charset="-120"/>
              </a:rPr>
              <a:t>下表顯示某商場去年電腦的銷量</a:t>
            </a:r>
            <a:r>
              <a:rPr lang="zh-CN" altLang="en-US" sz="2800" b="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5" name="圆角矩形 3">
            <a:extLst>
              <a:ext uri="{FF2B5EF4-FFF2-40B4-BE49-F238E27FC236}">
                <a16:creationId xmlns:a16="http://schemas.microsoft.com/office/drawing/2014/main" xmlns="" id="{177DF394-9685-0130-A5E4-16BFCB0C5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0558" y="999646"/>
            <a:ext cx="1492498" cy="287338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(2022</a:t>
            </a:r>
            <a:r>
              <a:rPr lang="zh-TW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6CA47395-BCC2-19CD-B910-DB28893D5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7006" y="1557032"/>
            <a:ext cx="1749102" cy="1448707"/>
          </a:xfrm>
          <a:prstGeom prst="rect">
            <a:avLst/>
          </a:prstGeom>
          <a:noFill/>
          <a:ln w="19050">
            <a:solidFill>
              <a:srgbClr val="FF00FF"/>
            </a:solidFill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6" name="文本框 14">
            <a:extLst>
              <a:ext uri="{FF2B5EF4-FFF2-40B4-BE49-F238E27FC236}">
                <a16:creationId xmlns:a16="http://schemas.microsoft.com/office/drawing/2014/main" xmlns="" id="{56350F75-3B5E-E72F-F53A-F880015DF1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0600" y="4144282"/>
            <a:ext cx="1528009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2800" b="0" i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28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TW" sz="28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304)</a:t>
            </a:r>
            <a:endParaRPr lang="zh-CN" altLang="en-US" sz="2800" b="0" dirty="0">
              <a:solidFill>
                <a:srgbClr val="FF0000"/>
              </a:solidFill>
              <a:latin typeface="+mj-lt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F21EE426-6F55-6546-130C-1562EAD7E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870" y="3200025"/>
            <a:ext cx="110109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738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28725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36713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b="0" dirty="0">
                <a:ea typeface="標楷體" panose="03000509000000000000" pitchFamily="65" charset="-120"/>
              </a:rPr>
              <a:t>(a)</a:t>
            </a:r>
          </a:p>
        </p:txBody>
      </p:sp>
    </p:spTree>
    <p:extLst>
      <p:ext uri="{BB962C8B-B14F-4D97-AF65-F5344CB8AC3E}">
        <p14:creationId xmlns:p14="http://schemas.microsoft.com/office/powerpoint/2010/main" val="369787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8" grpId="0" animBg="1"/>
      <p:bldP spid="8" grpId="1" animBg="1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xmlns="" id="{381FF169-82D3-8CA7-1A18-E627DA9407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5468" y="1037137"/>
            <a:ext cx="2496532" cy="396000"/>
          </a:xfrm>
          <a:prstGeom prst="rect">
            <a:avLst/>
          </a:prstGeom>
          <a:solidFill>
            <a:srgbClr val="FFD44B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xmlns="" id="{1B8B541F-5F0D-4EF7-B33A-27C0C5231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9289" y="1037137"/>
            <a:ext cx="2546841" cy="396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xmlns="" id="{C64BE692-4367-454A-ABCF-B4BB6FA95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005" y="1467722"/>
            <a:ext cx="1101090" cy="396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CCBCAAF0-389A-4842-BEC7-03828A2A5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5509" y="1037137"/>
            <a:ext cx="607836" cy="396000"/>
          </a:xfrm>
          <a:prstGeom prst="rect">
            <a:avLst/>
          </a:prstGeom>
          <a:solidFill>
            <a:srgbClr val="FFD44B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0BAA7B73-93D7-1769-76CB-2CAEAB3B4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289" y="969054"/>
            <a:ext cx="7293292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738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28725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36713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b="0" dirty="0">
                <a:ea typeface="標楷體" panose="03000509000000000000" pitchFamily="65" charset="-120"/>
              </a:rPr>
              <a:t>去年手提電腦總銷量的</a:t>
            </a:r>
            <a:r>
              <a:rPr lang="en-US" altLang="zh-TW" b="0" dirty="0">
                <a:ea typeface="標楷體" panose="03000509000000000000" pitchFamily="65" charset="-120"/>
              </a:rPr>
              <a:t>2</a:t>
            </a:r>
            <a:r>
              <a:rPr lang="zh-TW" altLang="en-US" b="0" dirty="0">
                <a:ea typeface="標楷體" panose="03000509000000000000" pitchFamily="65" charset="-120"/>
              </a:rPr>
              <a:t>倍和平板電腦的總銷</a:t>
            </a:r>
          </a:p>
          <a:p>
            <a:r>
              <a:rPr lang="zh-TW" altLang="en-US" b="0" dirty="0">
                <a:ea typeface="標楷體" panose="03000509000000000000" pitchFamily="65" charset="-120"/>
              </a:rPr>
              <a:t>量相同，去年上半年，手提電腦的銷量是多</a:t>
            </a:r>
            <a:endParaRPr lang="en-US" altLang="zh-TW" b="0" dirty="0">
              <a:ea typeface="標楷體" panose="03000509000000000000" pitchFamily="65" charset="-120"/>
            </a:endParaRPr>
          </a:p>
          <a:p>
            <a:r>
              <a:rPr lang="zh-TW" altLang="en-US" b="0" dirty="0">
                <a:ea typeface="標楷體" panose="03000509000000000000" pitchFamily="65" charset="-120"/>
              </a:rPr>
              <a:t>少部？</a:t>
            </a:r>
            <a:r>
              <a:rPr lang="en-US" altLang="zh-TW" b="0" dirty="0">
                <a:ea typeface="標楷體" panose="03000509000000000000" pitchFamily="65" charset="-120"/>
              </a:rPr>
              <a:t>(</a:t>
            </a:r>
            <a:r>
              <a:rPr lang="zh-TW" altLang="en-US" b="0" dirty="0">
                <a:ea typeface="標楷體" panose="03000509000000000000" pitchFamily="65" charset="-120"/>
              </a:rPr>
              <a:t>須用方程列式計算</a:t>
            </a:r>
            <a:r>
              <a:rPr lang="en-US" altLang="zh-TW" b="0" dirty="0">
                <a:ea typeface="標楷體" panose="03000509000000000000" pitchFamily="65" charset="-120"/>
              </a:rPr>
              <a:t>) </a:t>
            </a:r>
            <a:r>
              <a:rPr lang="zh-TW" altLang="en-US" b="0" dirty="0">
                <a:ea typeface="標楷體" panose="03000509000000000000" pitchFamily="65" charset="-120"/>
              </a:rPr>
              <a:t>　</a:t>
            </a:r>
          </a:p>
        </p:txBody>
      </p:sp>
      <p:sp>
        <p:nvSpPr>
          <p:cNvPr id="8" name="文本框 34">
            <a:extLst>
              <a:ext uri="{FF2B5EF4-FFF2-40B4-BE49-F238E27FC236}">
                <a16:creationId xmlns:a16="http://schemas.microsoft.com/office/drawing/2014/main" xmlns="" id="{41690727-B750-172D-C260-03BEE541A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3049" y="2470196"/>
            <a:ext cx="281166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4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由</a:t>
            </a:r>
            <a:r>
              <a:rPr lang="en-US" altLang="zh-TW" sz="2400" b="0" dirty="0">
                <a:solidFill>
                  <a:srgbClr val="0000FF"/>
                </a:solidFill>
                <a:latin typeface="+mj-lt"/>
              </a:rPr>
              <a:t>(a)</a:t>
            </a:r>
            <a:r>
              <a:rPr lang="zh-TW" altLang="en-US" sz="24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部可知</a:t>
            </a:r>
            <a:r>
              <a:rPr lang="zh-CN" altLang="en-US" sz="24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去年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手提電腦的總銷量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是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2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304)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部</a:t>
            </a:r>
            <a:r>
              <a:rPr lang="zh-TW" altLang="en-US" sz="24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。</a:t>
            </a:r>
            <a:endParaRPr lang="zh-CN" altLang="en-US" sz="2400" b="0" dirty="0">
              <a:solidFill>
                <a:srgbClr val="0000FF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9" name="文本框 35">
            <a:extLst>
              <a:ext uri="{FF2B5EF4-FFF2-40B4-BE49-F238E27FC236}">
                <a16:creationId xmlns:a16="http://schemas.microsoft.com/office/drawing/2014/main" xmlns="" id="{1566F156-86C1-0833-E7F8-BBE495983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3530" y="2565764"/>
            <a:ext cx="14771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2800" b="0" i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304)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文本框 36">
            <a:extLst>
              <a:ext uri="{FF2B5EF4-FFF2-40B4-BE49-F238E27FC236}">
                <a16:creationId xmlns:a16="http://schemas.microsoft.com/office/drawing/2014/main" xmlns="" id="{9906CFC5-941E-F5ED-FE88-BC79ACCAB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2389" y="3036326"/>
            <a:ext cx="13988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b="0" i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 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128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xmlns="" id="{E6688901-748A-01F0-CA28-C26375A54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638" y="3589837"/>
            <a:ext cx="4344651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手提電腦的銷量</a:t>
            </a:r>
            <a:r>
              <a:rPr lang="zh-CN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是</a:t>
            </a: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128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部</a:t>
            </a:r>
            <a:r>
              <a:rPr lang="zh-TW" altLang="en-US" sz="28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CN" altLang="en-US" sz="2800" b="0" dirty="0">
              <a:solidFill>
                <a:srgbClr val="FF0000"/>
              </a:solidFill>
              <a:latin typeface="+mj-lt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F7FDE873-8097-B982-D5F8-41831C4DB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79746"/>
            <a:ext cx="56777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9.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B58C81B2-22E3-7E95-63AE-15ADD0B22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870" y="973527"/>
            <a:ext cx="110109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738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28725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36713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b="0" dirty="0">
                <a:ea typeface="標楷體" panose="03000509000000000000" pitchFamily="65" charset="-120"/>
              </a:rPr>
              <a:t>(b)</a:t>
            </a:r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xmlns="" id="{6DB0915D-5F92-9FBB-358B-44CB6D6B70CF}"/>
              </a:ext>
            </a:extLst>
          </p:cNvPr>
          <p:cNvSpPr/>
          <p:nvPr/>
        </p:nvSpPr>
        <p:spPr bwMode="auto">
          <a:xfrm>
            <a:off x="1412240" y="2470196"/>
            <a:ext cx="6878320" cy="1800000"/>
          </a:xfrm>
          <a:prstGeom prst="roundRect">
            <a:avLst>
              <a:gd name="adj" fmla="val 9931"/>
            </a:avLst>
          </a:prstGeom>
          <a:noFill/>
          <a:ln w="1905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4" name="文本框 35">
            <a:extLst>
              <a:ext uri="{FF2B5EF4-FFF2-40B4-BE49-F238E27FC236}">
                <a16:creationId xmlns:a16="http://schemas.microsoft.com/office/drawing/2014/main" xmlns="" id="{BBB1B380-CB36-4F29-A603-E94258E48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2175" y="2565764"/>
            <a:ext cx="21583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388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476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10E19C21-DC92-414F-BBCE-91DEFB864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2503" y="4396347"/>
            <a:ext cx="1247533" cy="396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graphicFrame>
        <p:nvGraphicFramePr>
          <p:cNvPr id="37" name="表格 36">
            <a:extLst>
              <a:ext uri="{FF2B5EF4-FFF2-40B4-BE49-F238E27FC236}">
                <a16:creationId xmlns:a16="http://schemas.microsoft.com/office/drawing/2014/main" xmlns="" id="{4DEE7B8D-417B-4D32-A80E-88EE16DA83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095780"/>
              </p:ext>
            </p:extLst>
          </p:nvPr>
        </p:nvGraphicFramePr>
        <p:xfrm>
          <a:off x="687752" y="4365764"/>
          <a:ext cx="6666385" cy="145470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6326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10691">
                  <a:extLst>
                    <a:ext uri="{9D8B030D-6E8A-4147-A177-3AD203B41FA5}">
                      <a16:colId xmlns:a16="http://schemas.microsoft.com/office/drawing/2014/main" xmlns="" val="3317290120"/>
                    </a:ext>
                  </a:extLst>
                </a:gridCol>
                <a:gridCol w="26230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20169">
                <a:tc>
                  <a:txBody>
                    <a:bodyPr/>
                    <a:lstStyle/>
                    <a:p>
                      <a:pPr algn="ctr"/>
                      <a:endParaRPr lang="zh-CN" altLang="en-US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8" marR="91458" marT="45757" marB="4575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400" b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手提電腦</a:t>
                      </a:r>
                      <a:r>
                        <a:rPr lang="en-US" altLang="zh-TW" sz="2400" b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2400" b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部</a:t>
                      </a:r>
                      <a:r>
                        <a:rPr lang="en-US" altLang="zh-TW" sz="2400" b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平板電腦</a:t>
                      </a:r>
                      <a:r>
                        <a:rPr lang="en-US" altLang="zh-TW" sz="2400" b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2400" b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部</a:t>
                      </a:r>
                      <a:r>
                        <a:rPr lang="en-US" altLang="zh-TW" sz="2400" b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0322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上半年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zh-CN" altLang="en-US" sz="2400" dirty="0"/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388</a:t>
                      </a:r>
                      <a:endParaRPr lang="zh-CN" altLang="en-US" sz="2400" dirty="0"/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160"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</a:pPr>
                      <a:r>
                        <a:rPr lang="zh-CN" altLang="en-US" sz="2400" dirty="0"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下半年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304</a:t>
                      </a:r>
                      <a:endParaRPr lang="zh-CN" altLang="en-US" sz="2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476</a:t>
                      </a:r>
                      <a:endParaRPr lang="zh-CN" altLang="en-US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8" name="矩形 37">
            <a:extLst>
              <a:ext uri="{FF2B5EF4-FFF2-40B4-BE49-F238E27FC236}">
                <a16:creationId xmlns:a16="http://schemas.microsoft.com/office/drawing/2014/main" xmlns="" id="{FC831488-4449-4746-9ED9-E0561FA52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2285" y="4867632"/>
            <a:ext cx="623096" cy="860788"/>
          </a:xfrm>
          <a:prstGeom prst="rect">
            <a:avLst/>
          </a:prstGeom>
          <a:noFill/>
          <a:ln w="19050">
            <a:solidFill>
              <a:srgbClr val="FF00FF"/>
            </a:solidFill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1" name="文本框 35">
            <a:extLst>
              <a:ext uri="{FF2B5EF4-FFF2-40B4-BE49-F238E27FC236}">
                <a16:creationId xmlns:a16="http://schemas.microsoft.com/office/drawing/2014/main" xmlns="" id="{1BEAD666-DB39-4756-B4E0-539C8F039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8999" y="2564474"/>
            <a:ext cx="6469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CN" sz="2800" b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xmlns="" id="{1C96E233-E6F1-4AC5-8F17-08D51A7A8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3925" y="4819439"/>
            <a:ext cx="135896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sz="2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CN" sz="24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 = 128</a:t>
            </a:r>
            <a:endParaRPr lang="zh-CN" altLang="en-US" sz="2400" b="0" dirty="0">
              <a:solidFill>
                <a:srgbClr val="0000FF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56" name="Rectangle 4">
            <a:extLst>
              <a:ext uri="{FF2B5EF4-FFF2-40B4-BE49-F238E27FC236}">
                <a16:creationId xmlns:a16="http://schemas.microsoft.com/office/drawing/2014/main" xmlns="" id="{AC5F94DE-136F-46AE-8D19-BB6FE4309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1528" y="3044128"/>
            <a:ext cx="269443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2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304)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4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 = 864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1" name="Rectangle 4">
            <a:extLst>
              <a:ext uri="{FF2B5EF4-FFF2-40B4-BE49-F238E27FC236}">
                <a16:creationId xmlns:a16="http://schemas.microsoft.com/office/drawing/2014/main" xmlns="" id="{0FA1AAAE-10BA-40D4-BB54-46DC5C36E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926" y="3517855"/>
            <a:ext cx="339122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2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304)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4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 = 864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2" name="Rectangle 4">
            <a:extLst>
              <a:ext uri="{FF2B5EF4-FFF2-40B4-BE49-F238E27FC236}">
                <a16:creationId xmlns:a16="http://schemas.microsoft.com/office/drawing/2014/main" xmlns="" id="{B591FDD7-02F3-4E7E-AD7C-B7FBB4B5B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4101" y="3942295"/>
            <a:ext cx="223255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sz="2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304 </a:t>
            </a:r>
            <a:r>
              <a:rPr lang="en-US" altLang="zh-CN" sz="24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= 43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3" name="Rectangle 4">
            <a:extLst>
              <a:ext uri="{FF2B5EF4-FFF2-40B4-BE49-F238E27FC236}">
                <a16:creationId xmlns:a16="http://schemas.microsoft.com/office/drawing/2014/main" xmlns="" id="{A673A538-4BD7-42CC-9E04-8F17A63FB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683" y="4380366"/>
            <a:ext cx="379960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sz="2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304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304 </a:t>
            </a:r>
            <a:r>
              <a:rPr lang="en-US" altLang="zh-CN" sz="24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= 432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304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485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5" grpId="0" animBg="1"/>
      <p:bldP spid="35" grpId="1" animBg="1"/>
      <p:bldP spid="39" grpId="0" animBg="1"/>
      <p:bldP spid="39" grpId="1" animBg="1"/>
      <p:bldP spid="40" grpId="0" animBg="1"/>
      <p:bldP spid="40" grpId="1" animBg="1"/>
      <p:bldP spid="8" grpId="0"/>
      <p:bldP spid="8" grpId="1"/>
      <p:bldP spid="9" grpId="0"/>
      <p:bldP spid="10" grpId="0"/>
      <p:bldP spid="11" grpId="0"/>
      <p:bldP spid="34" grpId="0"/>
      <p:bldP spid="36" grpId="0" animBg="1"/>
      <p:bldP spid="36" grpId="1" animBg="1"/>
      <p:bldP spid="38" grpId="0" animBg="1"/>
      <p:bldP spid="38" grpId="1" animBg="1"/>
      <p:bldP spid="41" grpId="0"/>
      <p:bldP spid="42" grpId="0"/>
      <p:bldP spid="42" grpId="1"/>
      <p:bldP spid="56" grpId="0"/>
      <p:bldP spid="56" grpId="1"/>
      <p:bldP spid="71" grpId="0"/>
      <p:bldP spid="71" grpId="1"/>
      <p:bldP spid="72" grpId="0"/>
      <p:bldP spid="72" grpId="1"/>
      <p:bldP spid="73" grpId="0"/>
      <p:bldP spid="7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xmlns="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本特訓完</a:t>
            </a:r>
            <a:endParaRPr kumimoji="1" lang="en-US" sz="9600" b="1" i="0" u="none" strike="noStrike" kern="10" cap="none" spc="0" normalizeH="0" baseline="0" noProof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xmlns="" id="{2CF4FD1F-04E6-F116-D103-DA92246DCF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673" y="2708275"/>
            <a:ext cx="432000" cy="396000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sp>
        <p:nvSpPr>
          <p:cNvPr id="3" name="矩形 14">
            <a:extLst>
              <a:ext uri="{FF2B5EF4-FFF2-40B4-BE49-F238E27FC236}">
                <a16:creationId xmlns:a16="http://schemas.microsoft.com/office/drawing/2014/main" xmlns="" id="{11A961B2-198D-6BEA-98B9-8A541EAB317A}"/>
              </a:ext>
            </a:extLst>
          </p:cNvPr>
          <p:cNvSpPr/>
          <p:nvPr/>
        </p:nvSpPr>
        <p:spPr bwMode="auto">
          <a:xfrm>
            <a:off x="2883251" y="1130618"/>
            <a:ext cx="1080000" cy="396000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442ED85-5DD6-B8FF-A73F-9DAD3B2A3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5235" y="1069975"/>
            <a:ext cx="3360737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en-US" altLang="zh-TW" sz="2800" b="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2800" b="0" dirty="0"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13.9 = 696.1</a:t>
            </a:r>
            <a:endParaRPr lang="zh-CN" altLang="en-US" sz="2800" b="0" dirty="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53">
            <a:extLst>
              <a:ext uri="{FF2B5EF4-FFF2-40B4-BE49-F238E27FC236}">
                <a16:creationId xmlns:a16="http://schemas.microsoft.com/office/drawing/2014/main" xmlns="" id="{FEFBBAFB-D8FD-DD4B-648D-27EA51EEE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9045" y="2029778"/>
            <a:ext cx="2303463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6400" indent="-406400" algn="l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algn="l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algn="l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algn="l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algn="l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2400" b="0" dirty="0">
                <a:solidFill>
                  <a:srgbClr val="0000FF"/>
                </a:solidFill>
                <a:cs typeface="Arial" panose="020B0604020202020204" pitchFamily="34" charset="0"/>
                <a:sym typeface="Wingdings 3" panose="05040102010807070707" pitchFamily="18" charset="2"/>
              </a:rPr>
              <a:t> 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兩邊同時</a:t>
            </a:r>
          </a:p>
          <a:p>
            <a:pPr eaLnBrk="1" hangingPunct="1">
              <a:defRPr/>
            </a:pP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	加上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「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13.9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」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3F7376D3-6D17-7DE4-857B-65F10929E5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7608" y="1973263"/>
            <a:ext cx="600551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en-US" altLang="zh-TW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13.9</a:t>
            </a:r>
            <a:r>
              <a:rPr lang="zh-TW" altLang="en-US" sz="2800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13.9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696.1</a:t>
            </a:r>
            <a:r>
              <a:rPr lang="zh-TW" altLang="en-US" sz="2800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13.9</a:t>
            </a:r>
            <a:endParaRPr lang="zh-CN" altLang="en-US" sz="2800" b="0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54A34D2C-9A7E-CDDF-0403-E049DB4249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4855" y="2636838"/>
            <a:ext cx="223202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en-US" altLang="zh-TW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710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Rectangle 198">
            <a:extLst>
              <a:ext uri="{FF2B5EF4-FFF2-40B4-BE49-F238E27FC236}">
                <a16:creationId xmlns:a16="http://schemas.microsoft.com/office/drawing/2014/main" xmlns="" id="{6F1D2852-9938-2311-5238-CA2EB1B51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9045" y="3535363"/>
            <a:ext cx="2363788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6400" indent="-406400" algn="l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algn="l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algn="l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algn="l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algn="l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2400" b="0" dirty="0">
                <a:solidFill>
                  <a:srgbClr val="0000FF"/>
                </a:solidFill>
                <a:cs typeface="Arial" panose="020B0604020202020204" pitchFamily="34" charset="0"/>
                <a:sym typeface="Wingdings 3" panose="05040102010807070707" pitchFamily="18" charset="2"/>
              </a:rPr>
              <a:t> 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兩邊同時</a:t>
            </a:r>
          </a:p>
          <a:p>
            <a:pPr eaLnBrk="1" hangingPunct="1">
              <a:defRPr/>
            </a:pP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  除以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「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」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F8F160A3-9AB2-B549-77DB-31FFEEE9C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6015" y="4172585"/>
            <a:ext cx="151288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35.5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24" name="群組 23">
            <a:extLst>
              <a:ext uri="{FF2B5EF4-FFF2-40B4-BE49-F238E27FC236}">
                <a16:creationId xmlns:a16="http://schemas.microsoft.com/office/drawing/2014/main" xmlns="" id="{6BC574D3-25C3-215E-5ED2-354B33831D05}"/>
              </a:ext>
            </a:extLst>
          </p:cNvPr>
          <p:cNvGrpSpPr/>
          <p:nvPr/>
        </p:nvGrpSpPr>
        <p:grpSpPr>
          <a:xfrm>
            <a:off x="3082608" y="3227070"/>
            <a:ext cx="2227900" cy="954107"/>
            <a:chOff x="3082608" y="3227070"/>
            <a:chExt cx="2227900" cy="954107"/>
          </a:xfrm>
        </p:grpSpPr>
        <p:sp>
          <p:nvSpPr>
            <p:cNvPr id="14" name="Text Box 200">
              <a:extLst>
                <a:ext uri="{FF2B5EF4-FFF2-40B4-BE49-F238E27FC236}">
                  <a16:creationId xmlns:a16="http://schemas.microsoft.com/office/drawing/2014/main" xmlns="" id="{E0496E78-EE7C-1B24-7253-4DEA2DD64E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0444" y="3227070"/>
              <a:ext cx="744114" cy="9541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708688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defRPr/>
              </a:pPr>
              <a:r>
                <a:rPr lang="en-US" altLang="zh-TW" sz="2800" b="0" dirty="0">
                  <a:solidFill>
                    <a:srgbClr val="0000FF"/>
                  </a:solidFill>
                  <a:cs typeface="Arial" panose="020B0604020202020204" pitchFamily="34" charset="0"/>
                </a:rPr>
                <a:t>20</a:t>
              </a:r>
              <a:r>
                <a:rPr lang="en-US" altLang="zh-TW" sz="2800" b="0" i="1" dirty="0">
                  <a:solidFill>
                    <a:srgbClr val="0000FF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x</a:t>
              </a:r>
              <a:endParaRPr lang="en-US" altLang="zh-TW" sz="2800" b="0" i="1" dirty="0">
                <a:solidFill>
                  <a:srgbClr val="0000FF"/>
                </a:solidFill>
                <a:cs typeface="Arial" panose="020B0604020202020204" pitchFamily="34" charset="0"/>
              </a:endParaRPr>
            </a:p>
            <a:p>
              <a:pPr algn="ctr" eaLnBrk="1" hangingPunct="1">
                <a:defRPr/>
              </a:pPr>
              <a:r>
                <a:rPr lang="en-US" altLang="zh-TW" sz="2800" b="0" dirty="0">
                  <a:solidFill>
                    <a:schemeClr val="hlink"/>
                  </a:solidFill>
                  <a:cs typeface="Arial" panose="020B0604020202020204" pitchFamily="34" charset="0"/>
                </a:rPr>
                <a:t>20</a:t>
              </a:r>
            </a:p>
          </p:txBody>
        </p:sp>
        <p:sp>
          <p:nvSpPr>
            <p:cNvPr id="15" name="Text Box 201">
              <a:extLst>
                <a:ext uri="{FF2B5EF4-FFF2-40B4-BE49-F238E27FC236}">
                  <a16:creationId xmlns:a16="http://schemas.microsoft.com/office/drawing/2014/main" xmlns="" id="{514558C3-34D2-E15E-B6F4-287709B0DB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6557" y="3270158"/>
              <a:ext cx="1083951" cy="9110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708688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2800" b="0" dirty="0">
                  <a:solidFill>
                    <a:srgbClr val="0000FF"/>
                  </a:solidFill>
                  <a:cs typeface="Arial" panose="020B0604020202020204" pitchFamily="34" charset="0"/>
                </a:rPr>
                <a:t> 710</a:t>
              </a:r>
              <a:r>
                <a:rPr lang="en-US" altLang="zh-TW" sz="2800" b="0" dirty="0">
                  <a:cs typeface="Arial" panose="020B0604020202020204" pitchFamily="34" charset="0"/>
                </a:rPr>
                <a:t> </a:t>
              </a:r>
              <a:r>
                <a:rPr lang="en-US" altLang="zh-TW" sz="2800" b="0" u="sng" dirty="0">
                  <a:solidFill>
                    <a:schemeClr val="bg1"/>
                  </a:solidFill>
                  <a:cs typeface="Arial" panose="020B0604020202020204" pitchFamily="34" charset="0"/>
                </a:rPr>
                <a:t>.</a:t>
              </a:r>
            </a:p>
            <a:p>
              <a:pPr algn="ctr" eaLnBrk="1" hangingPunct="1">
                <a:lnSpc>
                  <a:spcPct val="90000"/>
                </a:lnSpc>
              </a:pPr>
              <a:r>
                <a:rPr lang="en-US" altLang="zh-TW" sz="2800" b="0" dirty="0">
                  <a:solidFill>
                    <a:schemeClr val="hlink"/>
                  </a:solidFill>
                  <a:cs typeface="Arial" panose="020B0604020202020204" pitchFamily="34" charset="0"/>
                </a:rPr>
                <a:t>20</a:t>
              </a:r>
              <a:endParaRPr lang="en-US" altLang="zh-TW" sz="2800" b="0" dirty="0">
                <a:cs typeface="Arial" panose="020B0604020202020204" pitchFamily="34" charset="0"/>
              </a:endParaRPr>
            </a:p>
          </p:txBody>
        </p:sp>
        <p:sp>
          <p:nvSpPr>
            <p:cNvPr id="16" name="Text Box 202">
              <a:extLst>
                <a:ext uri="{FF2B5EF4-FFF2-40B4-BE49-F238E27FC236}">
                  <a16:creationId xmlns:a16="http://schemas.microsoft.com/office/drawing/2014/main" xmlns="" id="{DBA6406A-DB7A-81EE-A43E-5A129B80C6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9377" y="3459163"/>
              <a:ext cx="39466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708688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2800" b="0" dirty="0">
                  <a:solidFill>
                    <a:srgbClr val="0000FF"/>
                  </a:solidFill>
                  <a:cs typeface="Arial" panose="020B0604020202020204" pitchFamily="34" charset="0"/>
                </a:rPr>
                <a:t>=</a:t>
              </a:r>
            </a:p>
          </p:txBody>
        </p:sp>
        <p:sp>
          <p:nvSpPr>
            <p:cNvPr id="18" name="Line 205">
              <a:extLst>
                <a:ext uri="{FF2B5EF4-FFF2-40B4-BE49-F238E27FC236}">
                  <a16:creationId xmlns:a16="http://schemas.microsoft.com/office/drawing/2014/main" xmlns="" id="{71FBD7A2-2A2C-7B5D-ADCA-C5FB8D4DD8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82608" y="3719830"/>
              <a:ext cx="79200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99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Line 206">
              <a:extLst>
                <a:ext uri="{FF2B5EF4-FFF2-40B4-BE49-F238E27FC236}">
                  <a16:creationId xmlns:a16="http://schemas.microsoft.com/office/drawing/2014/main" xmlns="" id="{E247BB0A-E132-0BBF-7A97-7CD4D1BDFB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48661" y="3719830"/>
              <a:ext cx="792163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99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2" name="右箭头标注 12">
            <a:extLst>
              <a:ext uri="{FF2B5EF4-FFF2-40B4-BE49-F238E27FC236}">
                <a16:creationId xmlns:a16="http://schemas.microsoft.com/office/drawing/2014/main" xmlns="" id="{2F785BFB-E7E0-EF43-B6F5-515713E8E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1976438"/>
            <a:ext cx="755650" cy="468312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23" name="AutoShape 15">
            <a:extLst>
              <a:ext uri="{FF2B5EF4-FFF2-40B4-BE49-F238E27FC236}">
                <a16:creationId xmlns:a16="http://schemas.microsoft.com/office/drawing/2014/main" xmlns="" id="{0F5995AD-3F91-4BB8-2ABD-7E18CEF30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3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/>
      <p:bldP spid="10" grpId="0"/>
      <p:bldP spid="12" grpId="0"/>
      <p:bldP spid="13" grpId="0"/>
      <p:bldP spid="17" grpId="0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0D7A0214-553C-7E24-9765-941CBC4D3B35}"/>
              </a:ext>
            </a:extLst>
          </p:cNvPr>
          <p:cNvSpPr/>
          <p:nvPr/>
        </p:nvSpPr>
        <p:spPr bwMode="auto">
          <a:xfrm>
            <a:off x="4067230" y="965528"/>
            <a:ext cx="468000" cy="75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5E0F5E3E-B65C-C8A8-F3F6-7FEA172963CC}"/>
              </a:ext>
            </a:extLst>
          </p:cNvPr>
          <p:cNvSpPr/>
          <p:nvPr/>
        </p:nvSpPr>
        <p:spPr bwMode="auto">
          <a:xfrm>
            <a:off x="1452686" y="1146783"/>
            <a:ext cx="1586078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2292" name="Oval 2">
            <a:extLst>
              <a:ext uri="{FF2B5EF4-FFF2-40B4-BE49-F238E27FC236}">
                <a16:creationId xmlns:a16="http://schemas.microsoft.com/office/drawing/2014/main" xmlns="" id="{715A47F2-B254-4AC3-87CD-F318119B9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15" y="2277089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A20F27EB-15C3-4129-A8FD-58138B19F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0493" y="2307252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3" name="圆角矩形 22">
            <a:extLst>
              <a:ext uri="{FF2B5EF4-FFF2-40B4-BE49-F238E27FC236}">
                <a16:creationId xmlns:a16="http://schemas.microsoft.com/office/drawing/2014/main" xmlns="" id="{A4226758-3776-4572-B309-1B555CD4B868}"/>
              </a:ext>
            </a:extLst>
          </p:cNvPr>
          <p:cNvSpPr/>
          <p:nvPr/>
        </p:nvSpPr>
        <p:spPr>
          <a:xfrm>
            <a:off x="5986706" y="1211747"/>
            <a:ext cx="2586665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(2022</a:t>
            </a:r>
            <a:r>
              <a:rPr kumimoji="1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年、</a:t>
            </a:r>
            <a:r>
              <a:rPr kumimoji="1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2021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2321" name="Rectangle 4">
            <a:extLst>
              <a:ext uri="{FF2B5EF4-FFF2-40B4-BE49-F238E27FC236}">
                <a16:creationId xmlns:a16="http://schemas.microsoft.com/office/drawing/2014/main" xmlns="" id="{7DA215E4-CE67-4228-AA81-AFAC7F96A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335" y="1766307"/>
            <a:ext cx="5992105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0.15 			B. 0.75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15 			D. 75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2320" name="Rectangle 4">
            <a:extLst>
              <a:ext uri="{FF2B5EF4-FFF2-40B4-BE49-F238E27FC236}">
                <a16:creationId xmlns:a16="http://schemas.microsoft.com/office/drawing/2014/main" xmlns="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1069439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A2AA16D-D0FC-B431-9D24-4A07C0D19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1069439"/>
            <a:ext cx="541294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如果</a:t>
            </a:r>
            <a:r>
              <a:rPr kumimoji="1" lang="en-US" altLang="zh-TW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R</a:t>
            </a:r>
            <a:r>
              <a:rPr kumimoji="1" lang="en-US" altLang="zh-CN" sz="2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×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8% 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= 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，那麼     是多少？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A98FE49A-1CD9-B6D4-370A-439F6EE71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8577" y="2852430"/>
            <a:ext cx="187593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R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8% = 6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230EC10E-194A-E762-4394-A370E826B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3927" y="4163964"/>
            <a:ext cx="138328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R 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75</a:t>
            </a:r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xmlns="" id="{4EF71340-2FA7-FAEF-BFB1-4B67791BA451}"/>
              </a:ext>
            </a:extLst>
          </p:cNvPr>
          <p:cNvGrpSpPr/>
          <p:nvPr/>
        </p:nvGrpSpPr>
        <p:grpSpPr>
          <a:xfrm>
            <a:off x="4070228" y="938371"/>
            <a:ext cx="473139" cy="861774"/>
            <a:chOff x="4098861" y="938371"/>
            <a:chExt cx="473139" cy="861774"/>
          </a:xfrm>
        </p:grpSpPr>
        <p:sp>
          <p:nvSpPr>
            <p:cNvPr id="3" name="Rectangle 4">
              <a:extLst>
                <a:ext uri="{FF2B5EF4-FFF2-40B4-BE49-F238E27FC236}">
                  <a16:creationId xmlns:a16="http://schemas.microsoft.com/office/drawing/2014/main" xmlns="" id="{F56F4F79-0489-B8B5-D538-C68AEEFF33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8861" y="938371"/>
              <a:ext cx="473139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8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R</a:t>
              </a:r>
              <a:endPara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5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cxnSp>
          <p:nvCxnSpPr>
            <p:cNvPr id="5" name="直線接點 4">
              <a:extLst>
                <a:ext uri="{FF2B5EF4-FFF2-40B4-BE49-F238E27FC236}">
                  <a16:creationId xmlns:a16="http://schemas.microsoft.com/office/drawing/2014/main" xmlns="" id="{7E22E783-1657-28F4-2124-9D9810A2EA69}"/>
                </a:ext>
              </a:extLst>
            </p:cNvPr>
            <p:cNvCxnSpPr/>
            <p:nvPr/>
          </p:nvCxnSpPr>
          <p:spPr>
            <a:xfrm>
              <a:off x="4113854" y="1348534"/>
              <a:ext cx="432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群組 26">
            <a:extLst>
              <a:ext uri="{FF2B5EF4-FFF2-40B4-BE49-F238E27FC236}">
                <a16:creationId xmlns:a16="http://schemas.microsoft.com/office/drawing/2014/main" xmlns="" id="{08D53E38-0D82-034A-8C74-6BC6065CC516}"/>
              </a:ext>
            </a:extLst>
          </p:cNvPr>
          <p:cNvGrpSpPr/>
          <p:nvPr/>
        </p:nvGrpSpPr>
        <p:grpSpPr>
          <a:xfrm>
            <a:off x="985737" y="3381334"/>
            <a:ext cx="1591292" cy="861774"/>
            <a:chOff x="1849337" y="3675974"/>
            <a:chExt cx="1591292" cy="861774"/>
          </a:xfrm>
        </p:grpSpPr>
        <p:sp>
          <p:nvSpPr>
            <p:cNvPr id="7" name="Rectangle 4">
              <a:extLst>
                <a:ext uri="{FF2B5EF4-FFF2-40B4-BE49-F238E27FC236}">
                  <a16:creationId xmlns:a16="http://schemas.microsoft.com/office/drawing/2014/main" xmlns="" id="{B31530E2-61AA-62FC-FDF4-62E8FE2EB9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9337" y="3799032"/>
              <a:ext cx="1591292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800" b="0" i="1" dirty="0">
                  <a:solidFill>
                    <a:srgbClr val="0000FF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R</a:t>
              </a:r>
              <a:r>
                <a:rPr lang="en-US" altLang="zh-CN" sz="28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Wingdings 3" panose="05040102010807070707" pitchFamily="18" charset="2"/>
                </a:rPr>
                <a:t>×</a:t>
              </a:r>
              <a:endPara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endParaRPr>
            </a:p>
          </p:txBody>
        </p:sp>
        <p:grpSp>
          <p:nvGrpSpPr>
            <p:cNvPr id="8" name="群組 7">
              <a:extLst>
                <a:ext uri="{FF2B5EF4-FFF2-40B4-BE49-F238E27FC236}">
                  <a16:creationId xmlns:a16="http://schemas.microsoft.com/office/drawing/2014/main" xmlns="" id="{6C06BF7E-2E17-4ACC-1AB1-926473D70A0F}"/>
                </a:ext>
              </a:extLst>
            </p:cNvPr>
            <p:cNvGrpSpPr/>
            <p:nvPr/>
          </p:nvGrpSpPr>
          <p:grpSpPr>
            <a:xfrm>
              <a:off x="2297948" y="3675974"/>
              <a:ext cx="934720" cy="861774"/>
              <a:chOff x="3966781" y="938372"/>
              <a:chExt cx="934720" cy="861774"/>
            </a:xfrm>
          </p:grpSpPr>
          <p:sp>
            <p:nvSpPr>
              <p:cNvPr id="10" name="Rectangle 4">
                <a:extLst>
                  <a:ext uri="{FF2B5EF4-FFF2-40B4-BE49-F238E27FC236}">
                    <a16:creationId xmlns:a16="http://schemas.microsoft.com/office/drawing/2014/main" xmlns="" id="{3FA3A1DC-9A80-515E-09B1-1D88321AB2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66781" y="938372"/>
                <a:ext cx="934720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TW" sz="2800" b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ea typeface="標楷體" panose="03000509000000000000" pitchFamily="65" charset="-120"/>
                    <a:cs typeface="Arial" panose="020B0604020202020204" pitchFamily="34" charset="0"/>
                  </a:rPr>
                  <a:t>8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TW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100</a:t>
                </a:r>
                <a:endParaRPr kumimoji="1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endParaRPr>
              </a:p>
            </p:txBody>
          </p:sp>
          <p:cxnSp>
            <p:nvCxnSpPr>
              <p:cNvPr id="11" name="直線接點 10">
                <a:extLst>
                  <a:ext uri="{FF2B5EF4-FFF2-40B4-BE49-F238E27FC236}">
                    <a16:creationId xmlns:a16="http://schemas.microsoft.com/office/drawing/2014/main" xmlns="" id="{C0E4C0D2-ED86-7F30-1957-678FC9365F79}"/>
                  </a:ext>
                </a:extLst>
              </p:cNvPr>
              <p:cNvCxnSpPr/>
              <p:nvPr/>
            </p:nvCxnSpPr>
            <p:spPr>
              <a:xfrm>
                <a:off x="4113854" y="1348534"/>
                <a:ext cx="648000" cy="0"/>
              </a:xfrm>
              <a:prstGeom prst="line">
                <a:avLst/>
              </a:prstGeom>
              <a:ln w="1905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" name="群組 16">
            <a:extLst>
              <a:ext uri="{FF2B5EF4-FFF2-40B4-BE49-F238E27FC236}">
                <a16:creationId xmlns:a16="http://schemas.microsoft.com/office/drawing/2014/main" xmlns="" id="{56747B7E-EBEE-537B-846E-D78896CF3E07}"/>
              </a:ext>
            </a:extLst>
          </p:cNvPr>
          <p:cNvGrpSpPr/>
          <p:nvPr/>
        </p:nvGrpSpPr>
        <p:grpSpPr>
          <a:xfrm>
            <a:off x="2174348" y="3380929"/>
            <a:ext cx="1185109" cy="861774"/>
            <a:chOff x="5721903" y="4016645"/>
            <a:chExt cx="1185109" cy="861774"/>
          </a:xfrm>
        </p:grpSpPr>
        <p:grpSp>
          <p:nvGrpSpPr>
            <p:cNvPr id="12" name="群組 11">
              <a:extLst>
                <a:ext uri="{FF2B5EF4-FFF2-40B4-BE49-F238E27FC236}">
                  <a16:creationId xmlns:a16="http://schemas.microsoft.com/office/drawing/2014/main" xmlns="" id="{F2628CCD-DA41-FBD9-3798-5E0A1587B88B}"/>
                </a:ext>
              </a:extLst>
            </p:cNvPr>
            <p:cNvGrpSpPr/>
            <p:nvPr/>
          </p:nvGrpSpPr>
          <p:grpSpPr>
            <a:xfrm>
              <a:off x="5972292" y="4016645"/>
              <a:ext cx="934720" cy="861774"/>
              <a:chOff x="3966781" y="938372"/>
              <a:chExt cx="934720" cy="861774"/>
            </a:xfrm>
          </p:grpSpPr>
          <p:sp>
            <p:nvSpPr>
              <p:cNvPr id="13" name="Rectangle 4">
                <a:extLst>
                  <a:ext uri="{FF2B5EF4-FFF2-40B4-BE49-F238E27FC236}">
                    <a16:creationId xmlns:a16="http://schemas.microsoft.com/office/drawing/2014/main" xmlns="" id="{1C0D8CFF-BED3-7B4D-E865-10D90FC7C0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66781" y="938372"/>
                <a:ext cx="934720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FF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100</a:t>
                </a:r>
                <a:endParaRPr kumimoji="1" lang="en-US" altLang="zh-TW" sz="2800" b="0" u="none" strike="noStrike" kern="1200" cap="none" spc="0" normalizeH="0" baseline="0" noProof="0" dirty="0">
                  <a:ln>
                    <a:noFill/>
                  </a:ln>
                  <a:solidFill>
                    <a:srgbClr val="FF00FF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2800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8</a:t>
                </a:r>
                <a:endParaRPr kumimoji="1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FF"/>
                  </a:solidFill>
                  <a:effectLst/>
                  <a:uLnTx/>
                  <a:uFillTx/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5" name="直線接點 14">
                <a:extLst>
                  <a:ext uri="{FF2B5EF4-FFF2-40B4-BE49-F238E27FC236}">
                    <a16:creationId xmlns:a16="http://schemas.microsoft.com/office/drawing/2014/main" xmlns="" id="{2FD86A2E-B760-CB7B-A729-2766C019386E}"/>
                  </a:ext>
                </a:extLst>
              </p:cNvPr>
              <p:cNvCxnSpPr/>
              <p:nvPr/>
            </p:nvCxnSpPr>
            <p:spPr>
              <a:xfrm>
                <a:off x="4113854" y="1348534"/>
                <a:ext cx="648000" cy="0"/>
              </a:xfrm>
              <a:prstGeom prst="line">
                <a:avLst/>
              </a:prstGeom>
              <a:ln w="19050">
                <a:solidFill>
                  <a:srgbClr val="FF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4">
              <a:extLst>
                <a:ext uri="{FF2B5EF4-FFF2-40B4-BE49-F238E27FC236}">
                  <a16:creationId xmlns:a16="http://schemas.microsoft.com/office/drawing/2014/main" xmlns="" id="{BB5B7A07-57FE-EAEF-19B4-A6B65A995E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21903" y="4155442"/>
              <a:ext cx="541417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FF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Wingdings 3" panose="05040102010807070707" pitchFamily="18" charset="2"/>
                </a:rPr>
                <a:t>×</a:t>
              </a:r>
              <a:endPara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endParaRPr>
            </a:p>
          </p:txBody>
        </p:sp>
      </p:grpSp>
      <p:grpSp>
        <p:nvGrpSpPr>
          <p:cNvPr id="18" name="群組 17">
            <a:extLst>
              <a:ext uri="{FF2B5EF4-FFF2-40B4-BE49-F238E27FC236}">
                <a16:creationId xmlns:a16="http://schemas.microsoft.com/office/drawing/2014/main" xmlns="" id="{2AE8B655-B773-FAA6-6A4E-879A34795FA0}"/>
              </a:ext>
            </a:extLst>
          </p:cNvPr>
          <p:cNvGrpSpPr/>
          <p:nvPr/>
        </p:nvGrpSpPr>
        <p:grpSpPr>
          <a:xfrm>
            <a:off x="3786079" y="3380929"/>
            <a:ext cx="1185109" cy="861774"/>
            <a:chOff x="5721903" y="4016645"/>
            <a:chExt cx="1185109" cy="861774"/>
          </a:xfrm>
        </p:grpSpPr>
        <p:grpSp>
          <p:nvGrpSpPr>
            <p:cNvPr id="19" name="群組 18">
              <a:extLst>
                <a:ext uri="{FF2B5EF4-FFF2-40B4-BE49-F238E27FC236}">
                  <a16:creationId xmlns:a16="http://schemas.microsoft.com/office/drawing/2014/main" xmlns="" id="{DAD32D6B-92FB-20B6-2AD2-2265BB70619F}"/>
                </a:ext>
              </a:extLst>
            </p:cNvPr>
            <p:cNvGrpSpPr/>
            <p:nvPr/>
          </p:nvGrpSpPr>
          <p:grpSpPr>
            <a:xfrm>
              <a:off x="5972292" y="4016645"/>
              <a:ext cx="934720" cy="861774"/>
              <a:chOff x="3966781" y="938372"/>
              <a:chExt cx="934720" cy="861774"/>
            </a:xfrm>
          </p:grpSpPr>
          <p:sp>
            <p:nvSpPr>
              <p:cNvPr id="21" name="Rectangle 4">
                <a:extLst>
                  <a:ext uri="{FF2B5EF4-FFF2-40B4-BE49-F238E27FC236}">
                    <a16:creationId xmlns:a16="http://schemas.microsoft.com/office/drawing/2014/main" xmlns="" id="{228370C6-4CFA-3589-E503-406F7AFA8F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66781" y="938372"/>
                <a:ext cx="934720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FF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100</a:t>
                </a:r>
                <a:endParaRPr kumimoji="1" lang="en-US" altLang="zh-TW" sz="2800" b="0" u="none" strike="noStrike" kern="1200" cap="none" spc="0" normalizeH="0" baseline="0" noProof="0" dirty="0">
                  <a:ln>
                    <a:noFill/>
                  </a:ln>
                  <a:solidFill>
                    <a:srgbClr val="FF00FF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2800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8</a:t>
                </a:r>
                <a:endParaRPr kumimoji="1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FF"/>
                  </a:solidFill>
                  <a:effectLst/>
                  <a:uLnTx/>
                  <a:uFillTx/>
                  <a:ea typeface="標楷體" panose="03000509000000000000" pitchFamily="65" charset="-120"/>
                </a:endParaRPr>
              </a:p>
            </p:txBody>
          </p:sp>
          <p:cxnSp>
            <p:nvCxnSpPr>
              <p:cNvPr id="24" name="直線接點 23">
                <a:extLst>
                  <a:ext uri="{FF2B5EF4-FFF2-40B4-BE49-F238E27FC236}">
                    <a16:creationId xmlns:a16="http://schemas.microsoft.com/office/drawing/2014/main" xmlns="" id="{7174C91A-7391-8788-8618-62770E24FA21}"/>
                  </a:ext>
                </a:extLst>
              </p:cNvPr>
              <p:cNvCxnSpPr/>
              <p:nvPr/>
            </p:nvCxnSpPr>
            <p:spPr>
              <a:xfrm>
                <a:off x="4113854" y="1348534"/>
                <a:ext cx="648000" cy="0"/>
              </a:xfrm>
              <a:prstGeom prst="line">
                <a:avLst/>
              </a:prstGeom>
              <a:ln w="19050">
                <a:solidFill>
                  <a:srgbClr val="FF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Rectangle 4">
              <a:extLst>
                <a:ext uri="{FF2B5EF4-FFF2-40B4-BE49-F238E27FC236}">
                  <a16:creationId xmlns:a16="http://schemas.microsoft.com/office/drawing/2014/main" xmlns="" id="{E46A3147-C1E5-45AA-E700-2D64ABEDD2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21903" y="4155442"/>
              <a:ext cx="541417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FF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Wingdings 3" panose="05040102010807070707" pitchFamily="18" charset="2"/>
                </a:rPr>
                <a:t>×</a:t>
              </a:r>
              <a:endPara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endParaRPr>
            </a:p>
          </p:txBody>
        </p:sp>
      </p:grpSp>
      <p:sp>
        <p:nvSpPr>
          <p:cNvPr id="25" name="Rectangle 4">
            <a:extLst>
              <a:ext uri="{FF2B5EF4-FFF2-40B4-BE49-F238E27FC236}">
                <a16:creationId xmlns:a16="http://schemas.microsoft.com/office/drawing/2014/main" xmlns="" id="{DF9BD3F6-E1C4-8470-8AF5-10A39A93E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4096" y="3522219"/>
            <a:ext cx="93472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6</a:t>
            </a:r>
          </a:p>
        </p:txBody>
      </p:sp>
      <p:grpSp>
        <p:nvGrpSpPr>
          <p:cNvPr id="28" name="群組 27">
            <a:extLst>
              <a:ext uri="{FF2B5EF4-FFF2-40B4-BE49-F238E27FC236}">
                <a16:creationId xmlns:a16="http://schemas.microsoft.com/office/drawing/2014/main" xmlns="" id="{F2D716A7-8638-240E-D86D-29AA314507D9}"/>
              </a:ext>
            </a:extLst>
          </p:cNvPr>
          <p:cNvGrpSpPr/>
          <p:nvPr/>
        </p:nvGrpSpPr>
        <p:grpSpPr>
          <a:xfrm>
            <a:off x="2443386" y="4791315"/>
            <a:ext cx="473139" cy="861774"/>
            <a:chOff x="4098861" y="938371"/>
            <a:chExt cx="473139" cy="861774"/>
          </a:xfrm>
        </p:grpSpPr>
        <p:sp>
          <p:nvSpPr>
            <p:cNvPr id="29" name="Rectangle 4">
              <a:extLst>
                <a:ext uri="{FF2B5EF4-FFF2-40B4-BE49-F238E27FC236}">
                  <a16:creationId xmlns:a16="http://schemas.microsoft.com/office/drawing/2014/main" xmlns="" id="{9D53D3E8-56BA-C07E-ECFA-C28C49AE1E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8861" y="938371"/>
              <a:ext cx="473139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8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R</a:t>
              </a:r>
              <a:endPara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5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cxnSp>
          <p:nvCxnSpPr>
            <p:cNvPr id="30" name="直線接點 29">
              <a:extLst>
                <a:ext uri="{FF2B5EF4-FFF2-40B4-BE49-F238E27FC236}">
                  <a16:creationId xmlns:a16="http://schemas.microsoft.com/office/drawing/2014/main" xmlns="" id="{D74EF74B-8D88-0671-6C51-A9E1333FAE61}"/>
                </a:ext>
              </a:extLst>
            </p:cNvPr>
            <p:cNvCxnSpPr/>
            <p:nvPr/>
          </p:nvCxnSpPr>
          <p:spPr>
            <a:xfrm>
              <a:off x="4113854" y="1348534"/>
              <a:ext cx="432000" cy="0"/>
            </a:xfrm>
            <a:prstGeom prst="line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群組 49">
            <a:extLst>
              <a:ext uri="{FF2B5EF4-FFF2-40B4-BE49-F238E27FC236}">
                <a16:creationId xmlns:a16="http://schemas.microsoft.com/office/drawing/2014/main" xmlns="" id="{DFAC5C0A-7A19-3BF6-2F2B-D6840B3B426B}"/>
              </a:ext>
            </a:extLst>
          </p:cNvPr>
          <p:cNvGrpSpPr/>
          <p:nvPr/>
        </p:nvGrpSpPr>
        <p:grpSpPr>
          <a:xfrm>
            <a:off x="2873893" y="4791315"/>
            <a:ext cx="1013249" cy="861774"/>
            <a:chOff x="2873893" y="4791315"/>
            <a:chExt cx="1013249" cy="861774"/>
          </a:xfrm>
        </p:grpSpPr>
        <p:grpSp>
          <p:nvGrpSpPr>
            <p:cNvPr id="37" name="群組 36">
              <a:extLst>
                <a:ext uri="{FF2B5EF4-FFF2-40B4-BE49-F238E27FC236}">
                  <a16:creationId xmlns:a16="http://schemas.microsoft.com/office/drawing/2014/main" xmlns="" id="{2049F5EC-6AE6-74A1-FCAC-F3BA6F3DD014}"/>
                </a:ext>
              </a:extLst>
            </p:cNvPr>
            <p:cNvGrpSpPr/>
            <p:nvPr/>
          </p:nvGrpSpPr>
          <p:grpSpPr>
            <a:xfrm>
              <a:off x="3124106" y="4791315"/>
              <a:ext cx="763036" cy="861774"/>
              <a:chOff x="3976941" y="938371"/>
              <a:chExt cx="763036" cy="861774"/>
            </a:xfrm>
          </p:grpSpPr>
          <p:sp>
            <p:nvSpPr>
              <p:cNvPr id="38" name="Rectangle 4">
                <a:extLst>
                  <a:ext uri="{FF2B5EF4-FFF2-40B4-BE49-F238E27FC236}">
                    <a16:creationId xmlns:a16="http://schemas.microsoft.com/office/drawing/2014/main" xmlns="" id="{960911B8-A846-693E-6736-5155AF9738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76941" y="938371"/>
                <a:ext cx="763036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75</a:t>
                </a:r>
                <a:endParaRPr kumimoji="1" lang="en-US" altLang="zh-TW" sz="2800" b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TW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5</a:t>
                </a:r>
                <a:endParaRPr kumimoji="1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endParaRPr>
              </a:p>
            </p:txBody>
          </p:sp>
          <p:cxnSp>
            <p:nvCxnSpPr>
              <p:cNvPr id="39" name="直線接點 38">
                <a:extLst>
                  <a:ext uri="{FF2B5EF4-FFF2-40B4-BE49-F238E27FC236}">
                    <a16:creationId xmlns:a16="http://schemas.microsoft.com/office/drawing/2014/main" xmlns="" id="{2169B340-6FDD-848B-E412-3B8AA406E512}"/>
                  </a:ext>
                </a:extLst>
              </p:cNvPr>
              <p:cNvCxnSpPr/>
              <p:nvPr/>
            </p:nvCxnSpPr>
            <p:spPr>
              <a:xfrm>
                <a:off x="4113854" y="1348534"/>
                <a:ext cx="504000" cy="0"/>
              </a:xfrm>
              <a:prstGeom prst="line">
                <a:avLst/>
              </a:prstGeom>
              <a:ln w="1905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Rectangle 4">
              <a:extLst>
                <a:ext uri="{FF2B5EF4-FFF2-40B4-BE49-F238E27FC236}">
                  <a16:creationId xmlns:a16="http://schemas.microsoft.com/office/drawing/2014/main" xmlns="" id="{6CBC5C40-91D5-B065-A10A-EE42E28CD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3893" y="4929708"/>
              <a:ext cx="612073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=</a:t>
              </a:r>
            </a:p>
          </p:txBody>
        </p:sp>
      </p:grpSp>
      <p:sp>
        <p:nvSpPr>
          <p:cNvPr id="41" name="Rectangle 4">
            <a:extLst>
              <a:ext uri="{FF2B5EF4-FFF2-40B4-BE49-F238E27FC236}">
                <a16:creationId xmlns:a16="http://schemas.microsoft.com/office/drawing/2014/main" xmlns="" id="{4A163D80-8C1C-886D-7882-F8308C28C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4958" y="4929708"/>
            <a:ext cx="104658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15</a:t>
            </a:r>
          </a:p>
        </p:txBody>
      </p:sp>
      <p:grpSp>
        <p:nvGrpSpPr>
          <p:cNvPr id="49" name="群組 48">
            <a:extLst>
              <a:ext uri="{FF2B5EF4-FFF2-40B4-BE49-F238E27FC236}">
                <a16:creationId xmlns:a16="http://schemas.microsoft.com/office/drawing/2014/main" xmlns="" id="{D7C9B413-8A40-C6CF-70EE-E9AB8A4E090A}"/>
              </a:ext>
            </a:extLst>
          </p:cNvPr>
          <p:cNvGrpSpPr/>
          <p:nvPr/>
        </p:nvGrpSpPr>
        <p:grpSpPr>
          <a:xfrm>
            <a:off x="5099656" y="3444097"/>
            <a:ext cx="2921362" cy="759182"/>
            <a:chOff x="5231736" y="3423777"/>
            <a:chExt cx="2921362" cy="759182"/>
          </a:xfrm>
        </p:grpSpPr>
        <p:sp>
          <p:nvSpPr>
            <p:cNvPr id="42" name="箭號: 五邊形 41">
              <a:extLst>
                <a:ext uri="{FF2B5EF4-FFF2-40B4-BE49-F238E27FC236}">
                  <a16:creationId xmlns:a16="http://schemas.microsoft.com/office/drawing/2014/main" xmlns="" id="{F5BFAE53-0AC6-85D8-4658-AF4C9A6B9444}"/>
                </a:ext>
              </a:extLst>
            </p:cNvPr>
            <p:cNvSpPr/>
            <p:nvPr/>
          </p:nvSpPr>
          <p:spPr>
            <a:xfrm flipH="1">
              <a:off x="5231736" y="3458766"/>
              <a:ext cx="2780187" cy="648000"/>
            </a:xfrm>
            <a:prstGeom prst="homePlate">
              <a:avLst/>
            </a:prstGeom>
            <a:solidFill>
              <a:srgbClr val="FFE7F7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Rectangle 4">
              <a:extLst>
                <a:ext uri="{FF2B5EF4-FFF2-40B4-BE49-F238E27FC236}">
                  <a16:creationId xmlns:a16="http://schemas.microsoft.com/office/drawing/2014/main" xmlns="" id="{875F4E7C-3EB2-0F48-E7DC-3836C52454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2911" y="3526701"/>
              <a:ext cx="2780187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CN" altLang="en-US" sz="2400" b="0" dirty="0">
                  <a:solidFill>
                    <a:srgbClr val="FF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兩邊同時乘以</a:t>
              </a:r>
              <a:endParaRPr lang="en-US" altLang="zh-CN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endParaRPr>
            </a:p>
          </p:txBody>
        </p:sp>
        <p:grpSp>
          <p:nvGrpSpPr>
            <p:cNvPr id="45" name="群組 44">
              <a:extLst>
                <a:ext uri="{FF2B5EF4-FFF2-40B4-BE49-F238E27FC236}">
                  <a16:creationId xmlns:a16="http://schemas.microsoft.com/office/drawing/2014/main" xmlns="" id="{A511D4A3-56F4-7AB3-67BB-29DEADC5DD44}"/>
                </a:ext>
              </a:extLst>
            </p:cNvPr>
            <p:cNvGrpSpPr/>
            <p:nvPr/>
          </p:nvGrpSpPr>
          <p:grpSpPr>
            <a:xfrm>
              <a:off x="7226013" y="3423777"/>
              <a:ext cx="763713" cy="759182"/>
              <a:chOff x="4048061" y="1009988"/>
              <a:chExt cx="763713" cy="759182"/>
            </a:xfrm>
          </p:grpSpPr>
          <p:sp>
            <p:nvSpPr>
              <p:cNvPr id="47" name="Rectangle 4">
                <a:extLst>
                  <a:ext uri="{FF2B5EF4-FFF2-40B4-BE49-F238E27FC236}">
                    <a16:creationId xmlns:a16="http://schemas.microsoft.com/office/drawing/2014/main" xmlns="" id="{86AA289E-4563-862F-BBED-CC509C69A9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8061" y="1009988"/>
                <a:ext cx="763713" cy="75918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26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400" b="0" dirty="0">
                    <a:solidFill>
                      <a:srgbClr val="FF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100</a:t>
                </a:r>
                <a:endParaRPr kumimoji="1" lang="en-US" altLang="zh-TW" sz="2400" b="0" u="none" strike="noStrike" kern="1200" cap="none" spc="0" normalizeH="0" baseline="0" noProof="0" dirty="0">
                  <a:ln>
                    <a:noFill/>
                  </a:ln>
                  <a:solidFill>
                    <a:srgbClr val="FF00FF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ts val="26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2400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8</a:t>
                </a:r>
                <a:endParaRPr kumimoji="1" lang="zh-CN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FF"/>
                  </a:solidFill>
                  <a:effectLst/>
                  <a:uLnTx/>
                  <a:uFillTx/>
                  <a:ea typeface="標楷體" panose="03000509000000000000" pitchFamily="65" charset="-120"/>
                </a:endParaRPr>
              </a:p>
            </p:txBody>
          </p:sp>
          <p:cxnSp>
            <p:nvCxnSpPr>
              <p:cNvPr id="48" name="直線接點 47">
                <a:extLst>
                  <a:ext uri="{FF2B5EF4-FFF2-40B4-BE49-F238E27FC236}">
                    <a16:creationId xmlns:a16="http://schemas.microsoft.com/office/drawing/2014/main" xmlns="" id="{B79E561D-97BD-B7DA-8076-62FB7D992FE6}"/>
                  </a:ext>
                </a:extLst>
              </p:cNvPr>
              <p:cNvCxnSpPr/>
              <p:nvPr/>
            </p:nvCxnSpPr>
            <p:spPr>
              <a:xfrm>
                <a:off x="4154494" y="1368854"/>
                <a:ext cx="576000" cy="0"/>
              </a:xfrm>
              <a:prstGeom prst="line">
                <a:avLst/>
              </a:prstGeom>
              <a:ln w="19050">
                <a:solidFill>
                  <a:srgbClr val="FF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14" grpId="0" animBg="1"/>
      <p:bldP spid="14" grpId="1" animBg="1"/>
      <p:bldP spid="22" grpId="0"/>
      <p:bldP spid="33" grpId="0"/>
      <p:bldP spid="33" grpId="1"/>
      <p:bldP spid="9" grpId="0"/>
      <p:bldP spid="9" grpId="1"/>
      <p:bldP spid="25" grpId="0"/>
      <p:bldP spid="25" grpId="1"/>
      <p:bldP spid="41" grpId="0"/>
      <p:bldP spid="4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矩形 32">
            <a:extLst>
              <a:ext uri="{FF2B5EF4-FFF2-40B4-BE49-F238E27FC236}">
                <a16:creationId xmlns:a16="http://schemas.microsoft.com/office/drawing/2014/main" xmlns="" id="{D9244379-8DA6-3749-7A10-0CFB80C46AF5}"/>
              </a:ext>
            </a:extLst>
          </p:cNvPr>
          <p:cNvSpPr/>
          <p:nvPr/>
        </p:nvSpPr>
        <p:spPr bwMode="auto">
          <a:xfrm>
            <a:off x="6501630" y="797680"/>
            <a:ext cx="648000" cy="2218181"/>
          </a:xfrm>
          <a:prstGeom prst="rect">
            <a:avLst/>
          </a:prstGeom>
          <a:solidFill>
            <a:srgbClr val="FFFFB3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xmlns="" id="{82BCEE80-E164-F71C-23DF-D80573BA7FD5}"/>
              </a:ext>
            </a:extLst>
          </p:cNvPr>
          <p:cNvSpPr/>
          <p:nvPr/>
        </p:nvSpPr>
        <p:spPr bwMode="auto">
          <a:xfrm>
            <a:off x="4287520" y="1231102"/>
            <a:ext cx="773993" cy="396000"/>
          </a:xfrm>
          <a:prstGeom prst="rect">
            <a:avLst/>
          </a:prstGeom>
          <a:solidFill>
            <a:srgbClr val="FFE57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872FAF6E-AC4F-1BEA-FE9D-1C8AAB40B9D8}"/>
              </a:ext>
            </a:extLst>
          </p:cNvPr>
          <p:cNvSpPr/>
          <p:nvPr/>
        </p:nvSpPr>
        <p:spPr bwMode="auto">
          <a:xfrm>
            <a:off x="5950072" y="1276770"/>
            <a:ext cx="550415" cy="1728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ECD4DC4C-F2A2-3C16-333B-14DF64A35E92}"/>
              </a:ext>
            </a:extLst>
          </p:cNvPr>
          <p:cNvSpPr/>
          <p:nvPr/>
        </p:nvSpPr>
        <p:spPr bwMode="auto">
          <a:xfrm>
            <a:off x="7155407" y="1256217"/>
            <a:ext cx="550415" cy="1728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" name="Oval 2">
            <a:extLst>
              <a:ext uri="{FF2B5EF4-FFF2-40B4-BE49-F238E27FC236}">
                <a16:creationId xmlns:a16="http://schemas.microsoft.com/office/drawing/2014/main" xmlns="" id="{84DFB175-12AA-2DE2-FF6C-577636958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3069" y="2609268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" name="圆角矩形 22">
            <a:extLst>
              <a:ext uri="{FF2B5EF4-FFF2-40B4-BE49-F238E27FC236}">
                <a16:creationId xmlns:a16="http://schemas.microsoft.com/office/drawing/2014/main" xmlns="" id="{E7067E63-32E2-6B16-7524-AAC7510074C0}"/>
              </a:ext>
            </a:extLst>
          </p:cNvPr>
          <p:cNvSpPr/>
          <p:nvPr/>
        </p:nvSpPr>
        <p:spPr>
          <a:xfrm>
            <a:off x="2213555" y="1695630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(2018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23F47D2A-664D-5E1B-FD3B-1063FD6EE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7023" y="2620040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C5A39803-42F1-DFE1-EDDA-015660319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342" y="2102654"/>
            <a:ext cx="4536239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4 			  B. 6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10 		  D. 16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F19D683F-00D9-515E-5AF2-2EF9E3598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112964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16573434-44D1-CF7C-E8F2-18879B9B60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1129646"/>
            <a:ext cx="4706053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觀察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右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面的算式，找出</a:t>
            </a:r>
            <a:r>
              <a:rPr kumimoji="1" lang="en-US" altLang="zh-TW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kumimoji="1" lang="en-US" altLang="zh-TW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kumimoji="1" lang="en-US" altLang="zh-TW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endParaRPr kumimoji="1" lang="en-US" altLang="zh-TW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的結果。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xmlns="" id="{F5FB0983-8427-6318-18B0-8B16BABD66F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49544" y="1265095"/>
            <a:ext cx="2505270" cy="172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C710A94-5ABE-628E-8EA1-CF09E5554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540" y="3299441"/>
            <a:ext cx="673185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 &lt; 5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，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不夠減</a:t>
            </a: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，要從十位退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1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到個位。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xmlns="" id="{89B7E418-9DC8-0B94-1B57-47E8819ABA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2041" y="980136"/>
            <a:ext cx="604073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000" b="0" dirty="0">
                <a:solidFill>
                  <a:srgbClr val="00B050"/>
                </a:solidFill>
                <a:ea typeface="標楷體" panose="03000509000000000000" pitchFamily="65" charset="-120"/>
              </a:rPr>
              <a:t>10</a:t>
            </a:r>
            <a:endParaRPr lang="zh-CN" altLang="en-US" sz="2000" b="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xmlns="" id="{C71CDACF-CCF5-2A56-6EE9-82EDC37B1620}"/>
              </a:ext>
            </a:extLst>
          </p:cNvPr>
          <p:cNvCxnSpPr/>
          <p:nvPr/>
        </p:nvCxnSpPr>
        <p:spPr bwMode="auto">
          <a:xfrm flipV="1">
            <a:off x="6637539" y="1445192"/>
            <a:ext cx="333110" cy="248575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740F8B7C-FF58-C436-C661-458D30BC2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2532" y="965629"/>
            <a:ext cx="974911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000" b="0" i="1" dirty="0">
                <a:solidFill>
                  <a:srgbClr val="00B05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zh-CN" altLang="en-US" sz="2000" b="0" dirty="0">
                <a:solidFill>
                  <a:srgbClr val="00B050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000" b="0" dirty="0">
                <a:solidFill>
                  <a:srgbClr val="00B050"/>
                </a:solidFill>
                <a:ea typeface="標楷體" panose="03000509000000000000" pitchFamily="65" charset="-120"/>
              </a:rPr>
              <a:t>1</a:t>
            </a:r>
            <a:endParaRPr lang="zh-CN" altLang="en-US" sz="2000" b="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64B21A69-5314-4F9D-B3BB-E8A83C1AD6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920" y="3276352"/>
            <a:ext cx="647489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差沒有百位，所以要從百位退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1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到十位。</a:t>
            </a:r>
          </a:p>
        </p:txBody>
      </p: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xmlns="" id="{AB1F7871-8491-852E-1365-17840FF28475}"/>
              </a:ext>
            </a:extLst>
          </p:cNvPr>
          <p:cNvCxnSpPr/>
          <p:nvPr/>
        </p:nvCxnSpPr>
        <p:spPr bwMode="auto">
          <a:xfrm flipV="1">
            <a:off x="6042541" y="1409680"/>
            <a:ext cx="333110" cy="248575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BF70DD25-1BC1-7170-6997-1CA111F52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5684" y="751067"/>
            <a:ext cx="604073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10</a:t>
            </a:r>
            <a:endParaRPr lang="zh-CN" altLang="en-US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A1243E28-75E9-AD7A-1562-D0123EA7A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540" y="3958387"/>
            <a:ext cx="271348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10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 = </a:t>
            </a: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7AAC8C8E-82B9-67AD-9413-30954D510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9403" y="3973374"/>
            <a:ext cx="316260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10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1 = 6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xmlns="" id="{9837B439-0D3D-702C-32A8-8BD4254A7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361" y="4449716"/>
            <a:ext cx="202259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5 = 13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C2E5E66B-D89B-5330-0F27-7C80299B1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0660" y="4941046"/>
            <a:ext cx="124027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 = </a:t>
            </a:r>
            <a:r>
              <a:rPr lang="en-US" altLang="zh-CN" sz="2800" b="0" dirty="0">
                <a:solidFill>
                  <a:srgbClr val="00B050"/>
                </a:solidFill>
                <a:ea typeface="標楷體" panose="03000509000000000000" pitchFamily="65" charset="-120"/>
              </a:rPr>
              <a:t>8</a:t>
            </a:r>
            <a:endParaRPr lang="zh-CN" altLang="en-US" sz="2800" b="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xmlns="" id="{60DBC97C-DC0E-1CD8-1FF2-A837214C3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3058" y="4464704"/>
            <a:ext cx="200352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9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 = 11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18DD7020-E2D9-91E7-7F00-EBE244D713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7608" y="4956033"/>
            <a:ext cx="118860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 = </a:t>
            </a:r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2</a:t>
            </a:r>
            <a:endParaRPr lang="zh-CN" altLang="en-US" sz="28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5FB74D64-EC68-D6F9-B29C-995071A4EB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8768" y="3959967"/>
            <a:ext cx="114457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55967E1E-7FEA-A642-B035-2E9DDC667F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4689" y="3959967"/>
            <a:ext cx="124027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 8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微软雅黑" panose="020B0503020204020204" pitchFamily="34" charset="-122"/>
                <a:cs typeface="Arial" panose="020B0604020202020204" pitchFamily="34" charset="0"/>
              </a:rPr>
              <a:t>2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2F990B1D-D534-8770-B4B7-271B58FD0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190" y="4427979"/>
            <a:ext cx="89370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 4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  <p:bldP spid="31" grpId="0" animBg="1"/>
      <p:bldP spid="31" grpId="1" animBg="1"/>
      <p:bldP spid="17" grpId="0" animBg="1"/>
      <p:bldP spid="17" grpId="1" animBg="1"/>
      <p:bldP spid="6" grpId="0" animBg="1"/>
      <p:bldP spid="6" grpId="1" animBg="1"/>
      <p:bldP spid="22" grpId="0"/>
      <p:bldP spid="5" grpId="0"/>
      <p:bldP spid="5" grpId="1"/>
      <p:bldP spid="8" grpId="0"/>
      <p:bldP spid="8" grpId="1"/>
      <p:bldP spid="13" grpId="0"/>
      <p:bldP spid="13" grpId="1"/>
      <p:bldP spid="14" grpId="0"/>
      <p:bldP spid="14" grpId="1"/>
      <p:bldP spid="16" grpId="0"/>
      <p:bldP spid="16" grpId="1"/>
      <p:bldP spid="18" grpId="0"/>
      <p:bldP spid="18" grpId="1"/>
      <p:bldP spid="19" grpId="0"/>
      <p:bldP spid="19" grpId="1"/>
      <p:bldP spid="20" grpId="0"/>
      <p:bldP spid="20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9" grpId="0"/>
      <p:bldP spid="29" grpId="1"/>
      <p:bldP spid="30" grpId="0"/>
      <p:bldP spid="3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0F495924-C829-1418-E410-911217FA47D7}"/>
              </a:ext>
            </a:extLst>
          </p:cNvPr>
          <p:cNvSpPr/>
          <p:nvPr/>
        </p:nvSpPr>
        <p:spPr bwMode="auto">
          <a:xfrm>
            <a:off x="2192115" y="1425794"/>
            <a:ext cx="1435005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A15217BA-B4B1-C843-FDB3-D2E928C56C0B}"/>
              </a:ext>
            </a:extLst>
          </p:cNvPr>
          <p:cNvSpPr/>
          <p:nvPr/>
        </p:nvSpPr>
        <p:spPr bwMode="auto">
          <a:xfrm>
            <a:off x="5091985" y="988141"/>
            <a:ext cx="1969215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xmlns="" id="{84C6D804-4037-6E3E-3098-65AC38E23562}"/>
              </a:ext>
            </a:extLst>
          </p:cNvPr>
          <p:cNvSpPr/>
          <p:nvPr/>
        </p:nvSpPr>
        <p:spPr bwMode="auto">
          <a:xfrm>
            <a:off x="2174240" y="996236"/>
            <a:ext cx="2529840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391" name="Oval 2">
            <a:extLst>
              <a:ext uri="{FF2B5EF4-FFF2-40B4-BE49-F238E27FC236}">
                <a16:creationId xmlns:a16="http://schemas.microsoft.com/office/drawing/2014/main" xmlns="" id="{F641315E-156D-497B-A781-4E359CC2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7322" y="2436982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7242986" y="1480125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(2018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:a16="http://schemas.microsoft.com/office/drawing/2014/main" xmlns="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4635" y="2452228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A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6405" name="Rectangle 4">
            <a:extLst>
              <a:ext uri="{FF2B5EF4-FFF2-40B4-BE49-F238E27FC236}">
                <a16:creationId xmlns:a16="http://schemas.microsoft.com/office/drawing/2014/main" xmlns="" id="{B998EC34-922C-4FCA-B640-C76AA78A6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0" y="1928119"/>
            <a:ext cx="6003541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s-E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180</a:t>
            </a:r>
            <a:r>
              <a:rPr kumimoji="1" lang="zh-CN" alt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－</a:t>
            </a:r>
            <a:r>
              <a:rPr kumimoji="1" lang="es-E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14</a:t>
            </a:r>
            <a:r>
              <a:rPr kumimoji="1" lang="es-E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kumimoji="1" lang="es-E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		B. 210</a:t>
            </a:r>
            <a:r>
              <a:rPr kumimoji="1" lang="zh-CN" alt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－</a:t>
            </a:r>
            <a:r>
              <a:rPr kumimoji="1" lang="es-E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14</a:t>
            </a:r>
            <a:r>
              <a:rPr kumimoji="1" lang="es-E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s-E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15</a:t>
            </a:r>
            <a:r>
              <a:rPr kumimoji="1" lang="zh-CN" alt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－</a:t>
            </a:r>
            <a:r>
              <a:rPr kumimoji="1" lang="es-E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14</a:t>
            </a:r>
            <a:r>
              <a:rPr kumimoji="1" lang="es-E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kumimoji="1" lang="es-E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		D. 15</a:t>
            </a:r>
            <a:r>
              <a:rPr kumimoji="1" lang="zh-CN" alt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－</a:t>
            </a:r>
            <a:r>
              <a:rPr kumimoji="1" lang="es-E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  <a:r>
              <a:rPr kumimoji="1" lang="es-E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endParaRPr kumimoji="1" lang="zh-CN" alt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4D485B1-EFC7-AA22-B4EA-4E63DB215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4796"/>
            <a:ext cx="7840265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友誼餐廳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買入了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15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打雞蛋，每天用去</a:t>
            </a:r>
            <a:r>
              <a:rPr kumimoji="1" lang="en-US" altLang="zh-TW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隻雞蛋製作菜品。兩星期後，還餘下雞蛋多少隻？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FA740103-3B4A-0E5D-5E37-895B36275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480" y="3655234"/>
            <a:ext cx="279716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15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打雞蛋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有：</a:t>
            </a:r>
            <a:endParaRPr kumimoji="1" lang="zh-CN" altLang="en-US" sz="2800" b="0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7EBA1574-6961-4647-48A8-1ADCA4205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480" y="3058866"/>
            <a:ext cx="5499280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餘下的雞蛋 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買入的雞蛋－用去的雞蛋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1E29CBD7-9F2B-13E4-B419-B136EF354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1880" y="3670224"/>
            <a:ext cx="132360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12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15</a:t>
            </a:r>
            <a:endParaRPr kumimoji="1" lang="zh-CN" altLang="en-US" sz="2800" b="0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85C61DC4-0CEC-DACE-3762-8D958D262A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2445" y="3670224"/>
            <a:ext cx="209295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 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180(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隻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)</a:t>
            </a:r>
            <a:endParaRPr kumimoji="1" lang="zh-CN" altLang="en-US" sz="2800" b="0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232D6608-99E4-A92A-0F28-E0F97BE4D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480" y="4211557"/>
            <a:ext cx="305532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兩星期有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14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天，</a:t>
            </a:r>
            <a:endParaRPr kumimoji="1" lang="zh-CN" altLang="en-US" sz="2800" b="0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3558900A-67E7-CA0B-0C51-7376B8FF91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7960" y="4756586"/>
            <a:ext cx="261428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還餘下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雞蛋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：</a:t>
            </a:r>
            <a:endParaRPr kumimoji="1" lang="zh-CN" altLang="en-US" sz="2800" b="0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CF61A440-30C1-64F6-A0E4-921FA3F10E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4438" y="4209148"/>
            <a:ext cx="337509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共用去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雞蛋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14</a:t>
            </a:r>
            <a:r>
              <a:rPr kumimoji="1" lang="en-US" altLang="zh-TW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隻。</a:t>
            </a:r>
            <a:endParaRPr kumimoji="1" lang="zh-CN" altLang="en-US" sz="2800" b="0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95233DDF-6378-2463-00F6-13519F196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1880" y="4756586"/>
            <a:ext cx="261428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180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14</a:t>
            </a:r>
            <a:r>
              <a:rPr kumimoji="1" lang="en-US" altLang="zh-TW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kumimoji="1" lang="en-US" altLang="zh-TW" sz="20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)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隻</a:t>
            </a:r>
            <a:endParaRPr kumimoji="1" lang="zh-CN" altLang="en-US" sz="2800" b="0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25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4" grpId="0" animBg="1"/>
      <p:bldP spid="4" grpId="1" animBg="1"/>
      <p:bldP spid="3" grpId="0" animBg="1"/>
      <p:bldP spid="3" grpId="1" animBg="1"/>
      <p:bldP spid="25" grpId="0"/>
      <p:bldP spid="7" grpId="0"/>
      <p:bldP spid="7" grpId="1"/>
      <p:bldP spid="9" grpId="0" animBg="1"/>
      <p:bldP spid="9" grpId="1" animBg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419" y="98607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8E61E729-E715-33A4-1390-4EEF20B9A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7131" y="2106215"/>
            <a:ext cx="5680075" cy="9540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A.</a:t>
            </a:r>
            <a:r>
              <a:rPr lang="zh-TW" altLang="en-US" sz="2800" b="0" dirty="0"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en-US" altLang="zh-TW" sz="2800" b="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zh-TW" altLang="en-US" sz="2800" b="0" dirty="0"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800" b="0" dirty="0">
                <a:ea typeface="標楷體" panose="03000509000000000000" pitchFamily="65" charset="-120"/>
                <a:cs typeface="Arial" panose="020B0604020202020204" pitchFamily="34" charset="0"/>
              </a:rPr>
              <a:t>               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        </a:t>
            </a:r>
            <a:r>
              <a:rPr lang="en-US" altLang="zh-CN" sz="2800" b="0" dirty="0">
                <a:ea typeface="標楷體" panose="03000509000000000000" pitchFamily="65" charset="-120"/>
                <a:cs typeface="Arial" panose="020B0604020202020204" pitchFamily="34" charset="0"/>
              </a:rPr>
              <a:t>B. 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en-US" altLang="zh-TW" sz="2800" b="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zh-TW" altLang="en-US" sz="2800" b="0" dirty="0"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26</a:t>
            </a:r>
          </a:p>
          <a:p>
            <a:pPr eaLnBrk="1" hangingPunct="1">
              <a:defRPr/>
            </a:pPr>
            <a:r>
              <a:rPr lang="en-US" altLang="zh-CN" sz="2800" b="0" dirty="0">
                <a:ea typeface="標楷體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en-US" altLang="zh-TW" sz="2800" b="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zh-TW" altLang="en-US" sz="2800" b="0" dirty="0">
                <a:ea typeface="標楷體" panose="03000509000000000000" pitchFamily="65" charset="-120"/>
                <a:cs typeface="Arial" panose="020B0604020202020204" pitchFamily="34" charset="0"/>
              </a:rPr>
              <a:t> ＋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46</a:t>
            </a:r>
            <a:r>
              <a:rPr lang="en-US" altLang="zh-CN" sz="2800" b="0" dirty="0">
                <a:ea typeface="標楷體" panose="03000509000000000000" pitchFamily="65" charset="-120"/>
                <a:cs typeface="Arial" panose="020B0604020202020204" pitchFamily="34" charset="0"/>
              </a:rPr>
              <a:t>                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   </a:t>
            </a:r>
            <a:r>
              <a:rPr lang="zh-TW" altLang="en-US" sz="2800" b="0" dirty="0"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  <a:cs typeface="Arial" panose="020B0604020202020204" pitchFamily="34" charset="0"/>
              </a:rPr>
              <a:t>D. 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en-US" altLang="zh-TW" sz="2800" b="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zh-TW" altLang="en-US" sz="2800" b="0" dirty="0"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48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xmlns="" id="{F3EAD520-3410-0B4C-3A3F-2758BDED4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1925" y="2510155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" name="圆角矩形 7">
            <a:extLst>
              <a:ext uri="{FF2B5EF4-FFF2-40B4-BE49-F238E27FC236}">
                <a16:creationId xmlns:a16="http://schemas.microsoft.com/office/drawing/2014/main" xmlns="" id="{EDDA9389-8641-91BD-252F-9381A0EA2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2281" y="1921907"/>
            <a:ext cx="1547813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(2015</a:t>
            </a:r>
            <a:r>
              <a:rPr lang="zh-TW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 Box 54">
            <a:extLst>
              <a:ext uri="{FF2B5EF4-FFF2-40B4-BE49-F238E27FC236}">
                <a16:creationId xmlns:a16="http://schemas.microsoft.com/office/drawing/2014/main" xmlns="" id="{39BF9A6F-2BF5-F94C-3BAC-C2AFA4DA5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9238" y="2526348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9" name="文本框 6">
            <a:extLst>
              <a:ext uri="{FF2B5EF4-FFF2-40B4-BE49-F238E27FC236}">
                <a16:creationId xmlns:a16="http://schemas.microsoft.com/office/drawing/2014/main" xmlns="" id="{C790F0FA-1F1C-CFAE-3DFA-866425637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4766" y="4307497"/>
            <a:ext cx="17002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(6</a:t>
            </a:r>
            <a:r>
              <a:rPr lang="en-US" altLang="zh-TW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zh-TW" altLang="en-US" sz="28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50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zh-CN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7">
            <a:extLst>
              <a:ext uri="{FF2B5EF4-FFF2-40B4-BE49-F238E27FC236}">
                <a16:creationId xmlns:a16="http://schemas.microsoft.com/office/drawing/2014/main" xmlns="" id="{41BB72E7-B74F-DDE0-E027-3A0AFB133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03" y="4845049"/>
            <a:ext cx="224019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(6</a:t>
            </a:r>
            <a:r>
              <a:rPr lang="en-US" altLang="zh-TW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zh-TW" altLang="en-US" sz="28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2)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瓶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C998924F-3B74-2108-F92F-3C5D0E886ABD}"/>
              </a:ext>
            </a:extLst>
          </p:cNvPr>
          <p:cNvSpPr/>
          <p:nvPr/>
        </p:nvSpPr>
        <p:spPr>
          <a:xfrm>
            <a:off x="2284095" y="1062673"/>
            <a:ext cx="3240088" cy="396000"/>
          </a:xfrm>
          <a:prstGeom prst="rect">
            <a:avLst/>
          </a:prstGeom>
          <a:solidFill>
            <a:srgbClr val="FFE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CN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E75789B0-F7B2-F156-4673-A2C496390535}"/>
              </a:ext>
            </a:extLst>
          </p:cNvPr>
          <p:cNvSpPr/>
          <p:nvPr/>
        </p:nvSpPr>
        <p:spPr>
          <a:xfrm>
            <a:off x="6583363" y="1072833"/>
            <a:ext cx="1800000" cy="396000"/>
          </a:xfrm>
          <a:prstGeom prst="rect">
            <a:avLst/>
          </a:prstGeom>
          <a:solidFill>
            <a:srgbClr val="DAFF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EFBDF716-71B2-0741-5ABB-DD09A8138808}"/>
              </a:ext>
            </a:extLst>
          </p:cNvPr>
          <p:cNvSpPr/>
          <p:nvPr/>
        </p:nvSpPr>
        <p:spPr>
          <a:xfrm>
            <a:off x="1229995" y="1490663"/>
            <a:ext cx="2349500" cy="396000"/>
          </a:xfrm>
          <a:prstGeom prst="rect">
            <a:avLst/>
          </a:prstGeom>
          <a:solidFill>
            <a:srgbClr val="DAFF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CN" altLang="en-US"/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C2847F30-F84A-96AB-BC5B-E50B303BE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522" y="4322487"/>
            <a:ext cx="18875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en-US" altLang="zh-TW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E13E6E39-5BAF-5155-74ED-CD7CB7AF7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2362" y="986076"/>
            <a:ext cx="7442838" cy="9540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zh-TW" altLang="en-US" sz="2800" b="0" dirty="0">
                <a:ea typeface="標楷體" panose="03000509000000000000" pitchFamily="65" charset="-120"/>
              </a:rPr>
              <a:t>便利店原有</a:t>
            </a:r>
            <a:r>
              <a:rPr lang="en-US" altLang="zh-TW" sz="2800" b="0" dirty="0">
                <a:ea typeface="標楷體" panose="03000509000000000000" pitchFamily="65" charset="-120"/>
              </a:rPr>
              <a:t>(6</a:t>
            </a:r>
            <a:r>
              <a:rPr lang="en-US" altLang="zh-TW" sz="2800" b="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zh-TW" altLang="en-US" sz="2800" b="0" dirty="0">
                <a:ea typeface="標楷體" panose="03000509000000000000" pitchFamily="65" charset="-120"/>
              </a:rPr>
              <a:t>＋</a:t>
            </a:r>
            <a:r>
              <a:rPr lang="en-US" altLang="zh-TW" sz="2800" b="0" dirty="0">
                <a:ea typeface="標楷體" panose="03000509000000000000" pitchFamily="65" charset="-120"/>
              </a:rPr>
              <a:t>50)</a:t>
            </a:r>
            <a:r>
              <a:rPr lang="zh-TW" altLang="en-US" sz="2800" b="0" dirty="0">
                <a:ea typeface="標楷體" panose="03000509000000000000" pitchFamily="65" charset="-120"/>
              </a:rPr>
              <a:t>瓶橙汁，今天上午和下午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>
              <a:defRPr/>
            </a:pPr>
            <a:r>
              <a:rPr lang="zh-TW" altLang="en-US" sz="2800" b="0" dirty="0">
                <a:ea typeface="標楷體" panose="03000509000000000000" pitchFamily="65" charset="-120"/>
              </a:rPr>
              <a:t>各賣出</a:t>
            </a:r>
            <a:r>
              <a:rPr lang="en-US" altLang="zh-TW" sz="2800" b="0" dirty="0">
                <a:ea typeface="標楷體" panose="03000509000000000000" pitchFamily="65" charset="-120"/>
              </a:rPr>
              <a:t>2</a:t>
            </a:r>
            <a:r>
              <a:rPr lang="zh-TW" altLang="en-US" sz="2800" b="0" dirty="0">
                <a:ea typeface="標楷體" panose="03000509000000000000" pitchFamily="65" charset="-120"/>
              </a:rPr>
              <a:t>打橙汁後，便利店現有橙汁多少瓶？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pic>
        <p:nvPicPr>
          <p:cNvPr id="17" name="圖片 16">
            <a:extLst>
              <a:ext uri="{FF2B5EF4-FFF2-40B4-BE49-F238E27FC236}">
                <a16:creationId xmlns:a16="http://schemas.microsoft.com/office/drawing/2014/main" xmlns="" id="{A44719AC-8353-D386-840F-8019D9E3606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3379" y="952130"/>
            <a:ext cx="792000" cy="643937"/>
          </a:xfrm>
          <a:prstGeom prst="rect">
            <a:avLst/>
          </a:prstGeom>
        </p:spPr>
      </p:pic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61C5B5D5-13D9-BB1C-5C65-5EFB57605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0342" y="3156521"/>
            <a:ext cx="5499280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現有橙汁的數量 </a:t>
            </a:r>
            <a:r>
              <a:rPr lang="en-US" altLang="zh-TW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TW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原有的－今天賣出的</a:t>
            </a:r>
          </a:p>
        </p:txBody>
      </p:sp>
      <p:sp>
        <p:nvSpPr>
          <p:cNvPr id="19" name="文本框 7">
            <a:extLst>
              <a:ext uri="{FF2B5EF4-FFF2-40B4-BE49-F238E27FC236}">
                <a16:creationId xmlns:a16="http://schemas.microsoft.com/office/drawing/2014/main" xmlns="" id="{23218437-DA8E-A80C-A508-420938266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489" y="3770132"/>
            <a:ext cx="307125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便利店現有橙汁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989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build="allAtOnce"/>
      <p:bldP spid="10" grpId="0"/>
      <p:bldP spid="10" grpId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/>
      <p:bldP spid="15" grpId="1"/>
      <p:bldP spid="18" grpId="0" animBg="1"/>
      <p:bldP spid="18" grpId="1" animBg="1"/>
      <p:bldP spid="19" grpId="0"/>
      <p:bldP spid="1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F2A5D69D-2D6D-29D9-A472-CA8A6807E229}"/>
              </a:ext>
            </a:extLst>
          </p:cNvPr>
          <p:cNvSpPr/>
          <p:nvPr/>
        </p:nvSpPr>
        <p:spPr bwMode="auto">
          <a:xfrm>
            <a:off x="6166185" y="989456"/>
            <a:ext cx="2196000" cy="396000"/>
          </a:xfrm>
          <a:prstGeom prst="rect">
            <a:avLst/>
          </a:prstGeom>
          <a:solidFill>
            <a:srgbClr val="FFE57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xmlns="" id="{26B5A46B-7F3B-9E72-FDF9-8229CEF86A66}"/>
              </a:ext>
            </a:extLst>
          </p:cNvPr>
          <p:cNvSpPr/>
          <p:nvPr/>
        </p:nvSpPr>
        <p:spPr bwMode="auto">
          <a:xfrm>
            <a:off x="775290" y="1416352"/>
            <a:ext cx="2412000" cy="396000"/>
          </a:xfrm>
          <a:prstGeom prst="rect">
            <a:avLst/>
          </a:prstGeom>
          <a:solidFill>
            <a:srgbClr val="FFE57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xmlns="" id="{7DDCCA3D-FE17-F7CB-E13A-DD3C667FC9FD}"/>
              </a:ext>
            </a:extLst>
          </p:cNvPr>
          <p:cNvSpPr/>
          <p:nvPr/>
        </p:nvSpPr>
        <p:spPr bwMode="auto">
          <a:xfrm>
            <a:off x="1476056" y="989456"/>
            <a:ext cx="2304000" cy="396000"/>
          </a:xfrm>
          <a:prstGeom prst="rect">
            <a:avLst/>
          </a:prstGeom>
          <a:solidFill>
            <a:srgbClr val="FFE57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xmlns="" id="{9A044CF1-BC3C-F5B8-2AD5-C6571F1E627B}"/>
              </a:ext>
            </a:extLst>
          </p:cNvPr>
          <p:cNvSpPr/>
          <p:nvPr/>
        </p:nvSpPr>
        <p:spPr bwMode="auto">
          <a:xfrm>
            <a:off x="2519680" y="1844752"/>
            <a:ext cx="2529840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51E09847-4DE6-9B69-0BF4-027B67A7FD54}"/>
              </a:ext>
            </a:extLst>
          </p:cNvPr>
          <p:cNvSpPr/>
          <p:nvPr/>
        </p:nvSpPr>
        <p:spPr bwMode="auto">
          <a:xfrm>
            <a:off x="4876800" y="1428016"/>
            <a:ext cx="2529840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391" name="Oval 2">
            <a:extLst>
              <a:ext uri="{FF2B5EF4-FFF2-40B4-BE49-F238E27FC236}">
                <a16:creationId xmlns:a16="http://schemas.microsoft.com/office/drawing/2014/main" xmlns="" id="{F641315E-156D-497B-A781-4E359CC2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8922" y="3737461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2286475" y="2311420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(2019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:a16="http://schemas.microsoft.com/office/drawing/2014/main" xmlns="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6075" y="3773027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E2FA16B2-84E9-ECC4-6197-72D25C9FA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4796"/>
            <a:ext cx="7840265" cy="181588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雜誌原價為每本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$</a:t>
            </a:r>
            <a:r>
              <a:rPr kumimoji="1" lang="en-US" altLang="zh-TW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Q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，書店現提供「購買四本，第四本只須付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$40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」的優惠。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宛海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和三個同學一起購買雜誌，每人各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需要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一本。他們平均每人須付款多少？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30" name="群組 29">
            <a:extLst>
              <a:ext uri="{FF2B5EF4-FFF2-40B4-BE49-F238E27FC236}">
                <a16:creationId xmlns:a16="http://schemas.microsoft.com/office/drawing/2014/main" xmlns="" id="{DFB040EF-2160-E710-9DC3-2600111B4F24}"/>
              </a:ext>
            </a:extLst>
          </p:cNvPr>
          <p:cNvGrpSpPr/>
          <p:nvPr/>
        </p:nvGrpSpPr>
        <p:grpSpPr>
          <a:xfrm>
            <a:off x="694135" y="2773680"/>
            <a:ext cx="5939154" cy="1755914"/>
            <a:chOff x="694135" y="2773680"/>
            <a:chExt cx="5939154" cy="1755914"/>
          </a:xfrm>
        </p:grpSpPr>
        <p:sp>
          <p:nvSpPr>
            <p:cNvPr id="3" name="Rectangle 4">
              <a:extLst>
                <a:ext uri="{FF2B5EF4-FFF2-40B4-BE49-F238E27FC236}">
                  <a16:creationId xmlns:a16="http://schemas.microsoft.com/office/drawing/2014/main" xmlns="" id="{684B38F9-EEA1-63B1-189B-3C2829BD45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4135" y="2913554"/>
              <a:ext cx="4781530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s-ES" altLang="zh-CN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A. $ 				B. $ </a:t>
              </a:r>
              <a:endParaRPr kumimoji="1" lang="es-E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xmlns="" id="{204E4647-2C30-8AC7-3A00-2CF642283B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4135" y="3814753"/>
              <a:ext cx="4578330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s-ES" altLang="zh-CN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C. $ 				D. $ </a:t>
              </a:r>
              <a:endParaRPr kumimoji="1" lang="zh-CN" alt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  <p:grpSp>
          <p:nvGrpSpPr>
            <p:cNvPr id="10" name="群組 9">
              <a:extLst>
                <a:ext uri="{FF2B5EF4-FFF2-40B4-BE49-F238E27FC236}">
                  <a16:creationId xmlns:a16="http://schemas.microsoft.com/office/drawing/2014/main" xmlns="" id="{D5959E99-A504-2FFE-C0F3-5405DE8637B0}"/>
                </a:ext>
              </a:extLst>
            </p:cNvPr>
            <p:cNvGrpSpPr/>
            <p:nvPr/>
          </p:nvGrpSpPr>
          <p:grpSpPr>
            <a:xfrm>
              <a:off x="4996769" y="2773680"/>
              <a:ext cx="1636520" cy="861774"/>
              <a:chOff x="812040" y="4606698"/>
              <a:chExt cx="1636520" cy="861774"/>
            </a:xfrm>
          </p:grpSpPr>
          <p:sp>
            <p:nvSpPr>
              <p:cNvPr id="6" name="Rectangle 4">
                <a:extLst>
                  <a:ext uri="{FF2B5EF4-FFF2-40B4-BE49-F238E27FC236}">
                    <a16:creationId xmlns:a16="http://schemas.microsoft.com/office/drawing/2014/main" xmlns="" id="{2E51076D-D73A-ECA2-2D55-31EE6B5C53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12040" y="4606698"/>
                <a:ext cx="1636520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kumimoji="1" lang="es-ES" altLang="zh-CN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4</a:t>
                </a:r>
                <a:r>
                  <a:rPr kumimoji="1" lang="es-ES" altLang="zh-CN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Q</a:t>
                </a:r>
                <a:r>
                  <a:rPr kumimoji="1" lang="zh-CN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－</a:t>
                </a:r>
                <a:r>
                  <a:rPr kumimoji="1" lang="en-US" altLang="zh-CN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40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2800" b="0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3</a:t>
                </a:r>
                <a:endParaRPr kumimoji="1" lang="zh-CN" alt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9" name="直線接點 8">
                <a:extLst>
                  <a:ext uri="{FF2B5EF4-FFF2-40B4-BE49-F238E27FC236}">
                    <a16:creationId xmlns:a16="http://schemas.microsoft.com/office/drawing/2014/main" xmlns="" id="{899BD5C4-9AC1-73FD-2747-104FC40CEF4B}"/>
                  </a:ext>
                </a:extLst>
              </p:cNvPr>
              <p:cNvCxnSpPr/>
              <p:nvPr/>
            </p:nvCxnSpPr>
            <p:spPr bwMode="auto">
              <a:xfrm>
                <a:off x="965675" y="5018158"/>
                <a:ext cx="1332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11" name="群組 10">
              <a:extLst>
                <a:ext uri="{FF2B5EF4-FFF2-40B4-BE49-F238E27FC236}">
                  <a16:creationId xmlns:a16="http://schemas.microsoft.com/office/drawing/2014/main" xmlns="" id="{2DC485D2-1386-6F0B-0643-3C64B9E48386}"/>
                </a:ext>
              </a:extLst>
            </p:cNvPr>
            <p:cNvGrpSpPr/>
            <p:nvPr/>
          </p:nvGrpSpPr>
          <p:grpSpPr>
            <a:xfrm>
              <a:off x="1332581" y="2773680"/>
              <a:ext cx="1636520" cy="861774"/>
              <a:chOff x="812040" y="4606698"/>
              <a:chExt cx="1636520" cy="861774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xmlns="" id="{2E40AAEB-451D-495B-643F-F239006CFC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12040" y="4606698"/>
                <a:ext cx="1636520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kumimoji="1" lang="es-ES" altLang="zh-CN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4</a:t>
                </a:r>
                <a:r>
                  <a:rPr kumimoji="1" lang="es-ES" altLang="zh-CN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Q</a:t>
                </a:r>
                <a:r>
                  <a:rPr kumimoji="1" lang="zh-CN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＋</a:t>
                </a:r>
                <a:r>
                  <a:rPr kumimoji="1" lang="en-US" altLang="zh-CN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40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2800" b="0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3</a:t>
                </a:r>
                <a:endParaRPr kumimoji="1" lang="zh-CN" alt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3" name="直線接點 12">
                <a:extLst>
                  <a:ext uri="{FF2B5EF4-FFF2-40B4-BE49-F238E27FC236}">
                    <a16:creationId xmlns:a16="http://schemas.microsoft.com/office/drawing/2014/main" xmlns="" id="{2456D662-0363-BE21-B337-2B3D48D4CC2F}"/>
                  </a:ext>
                </a:extLst>
              </p:cNvPr>
              <p:cNvCxnSpPr/>
              <p:nvPr/>
            </p:nvCxnSpPr>
            <p:spPr bwMode="auto">
              <a:xfrm>
                <a:off x="965675" y="5018158"/>
                <a:ext cx="1332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14" name="群組 13">
              <a:extLst>
                <a:ext uri="{FF2B5EF4-FFF2-40B4-BE49-F238E27FC236}">
                  <a16:creationId xmlns:a16="http://schemas.microsoft.com/office/drawing/2014/main" xmlns="" id="{2472EDC3-DEEC-AA5D-D84C-9D966A9B517E}"/>
                </a:ext>
              </a:extLst>
            </p:cNvPr>
            <p:cNvGrpSpPr/>
            <p:nvPr/>
          </p:nvGrpSpPr>
          <p:grpSpPr>
            <a:xfrm>
              <a:off x="1332581" y="3667820"/>
              <a:ext cx="1636520" cy="861774"/>
              <a:chOff x="812040" y="4606698"/>
              <a:chExt cx="1636520" cy="861774"/>
            </a:xfrm>
          </p:grpSpPr>
          <p:sp>
            <p:nvSpPr>
              <p:cNvPr id="15" name="Rectangle 4">
                <a:extLst>
                  <a:ext uri="{FF2B5EF4-FFF2-40B4-BE49-F238E27FC236}">
                    <a16:creationId xmlns:a16="http://schemas.microsoft.com/office/drawing/2014/main" xmlns="" id="{DD5A5997-93DF-2DF6-B674-CF96A620DC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12040" y="4606698"/>
                <a:ext cx="1636520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3</a:t>
                </a:r>
                <a:r>
                  <a:rPr kumimoji="1" lang="es-ES" altLang="zh-CN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Q</a:t>
                </a:r>
                <a:r>
                  <a:rPr kumimoji="1" lang="zh-CN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＋</a:t>
                </a:r>
                <a:r>
                  <a:rPr kumimoji="1" lang="en-US" altLang="zh-CN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40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2800" b="0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4</a:t>
                </a:r>
                <a:endParaRPr kumimoji="1" lang="zh-CN" alt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6" name="直線接點 15">
                <a:extLst>
                  <a:ext uri="{FF2B5EF4-FFF2-40B4-BE49-F238E27FC236}">
                    <a16:creationId xmlns:a16="http://schemas.microsoft.com/office/drawing/2014/main" xmlns="" id="{500DFD96-8B27-3264-9CF5-12174A72D313}"/>
                  </a:ext>
                </a:extLst>
              </p:cNvPr>
              <p:cNvCxnSpPr/>
              <p:nvPr/>
            </p:nvCxnSpPr>
            <p:spPr bwMode="auto">
              <a:xfrm>
                <a:off x="965675" y="5018158"/>
                <a:ext cx="1332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17" name="群組 16">
              <a:extLst>
                <a:ext uri="{FF2B5EF4-FFF2-40B4-BE49-F238E27FC236}">
                  <a16:creationId xmlns:a16="http://schemas.microsoft.com/office/drawing/2014/main" xmlns="" id="{B39A5888-F753-4152-EF2A-9161E274E187}"/>
                </a:ext>
              </a:extLst>
            </p:cNvPr>
            <p:cNvGrpSpPr/>
            <p:nvPr/>
          </p:nvGrpSpPr>
          <p:grpSpPr>
            <a:xfrm>
              <a:off x="4996769" y="3667820"/>
              <a:ext cx="1636520" cy="861774"/>
              <a:chOff x="812040" y="4606698"/>
              <a:chExt cx="1636520" cy="861774"/>
            </a:xfrm>
          </p:grpSpPr>
          <p:sp>
            <p:nvSpPr>
              <p:cNvPr id="18" name="Rectangle 4">
                <a:extLst>
                  <a:ext uri="{FF2B5EF4-FFF2-40B4-BE49-F238E27FC236}">
                    <a16:creationId xmlns:a16="http://schemas.microsoft.com/office/drawing/2014/main" xmlns="" id="{8530F1C5-E1C6-9501-F865-9BEB421603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12040" y="4606698"/>
                <a:ext cx="1636520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3</a:t>
                </a:r>
                <a:r>
                  <a:rPr kumimoji="1" lang="es-ES" altLang="zh-CN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Q</a:t>
                </a:r>
                <a:r>
                  <a:rPr kumimoji="1" lang="zh-CN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－</a:t>
                </a:r>
                <a:r>
                  <a:rPr kumimoji="1" lang="en-US" altLang="zh-CN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40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2800" b="0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4</a:t>
                </a:r>
                <a:endParaRPr kumimoji="1" lang="zh-CN" alt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9" name="直線接點 18">
                <a:extLst>
                  <a:ext uri="{FF2B5EF4-FFF2-40B4-BE49-F238E27FC236}">
                    <a16:creationId xmlns:a16="http://schemas.microsoft.com/office/drawing/2014/main" xmlns="" id="{9E296B18-892E-BC03-66C6-DEBA2C2B20D0}"/>
                  </a:ext>
                </a:extLst>
              </p:cNvPr>
              <p:cNvCxnSpPr/>
              <p:nvPr/>
            </p:nvCxnSpPr>
            <p:spPr bwMode="auto">
              <a:xfrm>
                <a:off x="965675" y="5018158"/>
                <a:ext cx="1332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</p:grp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C3721B5A-EF45-C477-D924-6FC4B155B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3621" y="2214617"/>
            <a:ext cx="368281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人共購買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本雜誌。</a:t>
            </a:r>
            <a:endParaRPr kumimoji="1" lang="es-ES" altLang="zh-CN" sz="2800" b="0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90E62562-6DAC-BBDF-F201-D741A829C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514" y="5280565"/>
            <a:ext cx="318141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平均每人須付款：</a:t>
            </a:r>
            <a:endParaRPr kumimoji="1" lang="es-ES" altLang="zh-CN" sz="2800" b="0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F976224B-9142-4609-B6D5-48D25301A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6486" y="5280565"/>
            <a:ext cx="198010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(</a:t>
            </a: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Q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40)  </a:t>
            </a:r>
            <a:endParaRPr kumimoji="1" lang="es-ES" altLang="zh-CN" sz="2800" b="0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pSp>
        <p:nvGrpSpPr>
          <p:cNvPr id="39" name="群組 38">
            <a:extLst>
              <a:ext uri="{FF2B5EF4-FFF2-40B4-BE49-F238E27FC236}">
                <a16:creationId xmlns:a16="http://schemas.microsoft.com/office/drawing/2014/main" xmlns="" id="{471C2602-201A-49DD-185B-87DB346C947B}"/>
              </a:ext>
            </a:extLst>
          </p:cNvPr>
          <p:cNvGrpSpPr/>
          <p:nvPr/>
        </p:nvGrpSpPr>
        <p:grpSpPr>
          <a:xfrm>
            <a:off x="5843009" y="5135792"/>
            <a:ext cx="2149743" cy="861774"/>
            <a:chOff x="5843009" y="5135792"/>
            <a:chExt cx="2149743" cy="861774"/>
          </a:xfrm>
        </p:grpSpPr>
        <p:grpSp>
          <p:nvGrpSpPr>
            <p:cNvPr id="27" name="群組 26">
              <a:extLst>
                <a:ext uri="{FF2B5EF4-FFF2-40B4-BE49-F238E27FC236}">
                  <a16:creationId xmlns:a16="http://schemas.microsoft.com/office/drawing/2014/main" xmlns="" id="{A306378B-434B-0BB7-F968-1C7D48164591}"/>
                </a:ext>
              </a:extLst>
            </p:cNvPr>
            <p:cNvGrpSpPr/>
            <p:nvPr/>
          </p:nvGrpSpPr>
          <p:grpSpPr>
            <a:xfrm>
              <a:off x="6356232" y="5135792"/>
              <a:ext cx="1636520" cy="861774"/>
              <a:chOff x="812040" y="4606698"/>
              <a:chExt cx="1636520" cy="861774"/>
            </a:xfrm>
          </p:grpSpPr>
          <p:sp>
            <p:nvSpPr>
              <p:cNvPr id="28" name="Rectangle 4">
                <a:extLst>
                  <a:ext uri="{FF2B5EF4-FFF2-40B4-BE49-F238E27FC236}">
                    <a16:creationId xmlns:a16="http://schemas.microsoft.com/office/drawing/2014/main" xmlns="" id="{138CF251-92B0-C162-0A26-8FBD4FC77F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12040" y="4606698"/>
                <a:ext cx="1636520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3</a:t>
                </a:r>
                <a:r>
                  <a:rPr kumimoji="1" lang="es-ES" altLang="zh-CN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Q</a:t>
                </a:r>
                <a:r>
                  <a:rPr kumimoji="1" lang="zh-CN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＋</a:t>
                </a:r>
                <a:r>
                  <a:rPr kumimoji="1" lang="en-US" altLang="zh-CN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40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4</a:t>
                </a:r>
                <a:endParaRPr kumimoji="1" lang="zh-CN" alt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9" name="直線接點 28">
                <a:extLst>
                  <a:ext uri="{FF2B5EF4-FFF2-40B4-BE49-F238E27FC236}">
                    <a16:creationId xmlns:a16="http://schemas.microsoft.com/office/drawing/2014/main" xmlns="" id="{185D2001-2767-8357-0E5D-4F8BD5C39B8D}"/>
                  </a:ext>
                </a:extLst>
              </p:cNvPr>
              <p:cNvCxnSpPr/>
              <p:nvPr/>
            </p:nvCxnSpPr>
            <p:spPr bwMode="auto">
              <a:xfrm>
                <a:off x="965675" y="5018158"/>
                <a:ext cx="1332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31" name="Rectangle 4">
              <a:extLst>
                <a:ext uri="{FF2B5EF4-FFF2-40B4-BE49-F238E27FC236}">
                  <a16:creationId xmlns:a16="http://schemas.microsoft.com/office/drawing/2014/main" xmlns="" id="{1F8466A5-B397-B7FF-426A-B9E42A2A92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3009" y="5280565"/>
              <a:ext cx="915921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= $</a:t>
              </a:r>
              <a:endParaRPr kumimoji="1" lang="es-E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</p:grp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CAD49397-74C0-514F-AD36-89F85B80E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580" y="4337383"/>
            <a:ext cx="512326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首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本各售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$</a:t>
            </a: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Q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，第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本售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$40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，</a:t>
            </a:r>
            <a:endParaRPr kumimoji="1" lang="es-ES" altLang="zh-CN" sz="2800" b="0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478EBA47-E237-47EF-F3D9-7FF896B21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580" y="4808974"/>
            <a:ext cx="481643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即他們共須付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$(</a:t>
            </a: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Q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40)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。</a:t>
            </a:r>
            <a:endParaRPr kumimoji="1" lang="es-ES" altLang="zh-CN" sz="2800" b="0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xmlns="" id="{3E759C50-E4B9-F5F1-F046-F6C461D18329}"/>
              </a:ext>
            </a:extLst>
          </p:cNvPr>
          <p:cNvSpPr/>
          <p:nvPr/>
        </p:nvSpPr>
        <p:spPr bwMode="auto">
          <a:xfrm>
            <a:off x="2896691" y="4895763"/>
            <a:ext cx="1980109" cy="396000"/>
          </a:xfrm>
          <a:prstGeom prst="rect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xmlns="" id="{B55A8B61-0185-13C9-A898-62CC7333183B}"/>
              </a:ext>
            </a:extLst>
          </p:cNvPr>
          <p:cNvSpPr/>
          <p:nvPr/>
        </p:nvSpPr>
        <p:spPr bwMode="auto">
          <a:xfrm>
            <a:off x="4006714" y="2295983"/>
            <a:ext cx="654063" cy="396000"/>
          </a:xfrm>
          <a:prstGeom prst="rect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0" name="Rectangle 4">
            <a:extLst>
              <a:ext uri="{FF2B5EF4-FFF2-40B4-BE49-F238E27FC236}">
                <a16:creationId xmlns:a16="http://schemas.microsoft.com/office/drawing/2014/main" xmlns="" id="{3A31AA88-C4F9-437C-9B4A-EB7FF5E483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6115" y="5279975"/>
            <a:ext cx="68237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4  </a:t>
            </a:r>
            <a:endParaRPr kumimoji="1" lang="es-ES" altLang="zh-CN" sz="2800" b="0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80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5" grpId="0" animBg="1"/>
      <p:bldP spid="35" grpId="1" animBg="1"/>
      <p:bldP spid="34" grpId="0" animBg="1"/>
      <p:bldP spid="34" grpId="1" animBg="1"/>
      <p:bldP spid="22" grpId="0" animBg="1"/>
      <p:bldP spid="22" grpId="1" animBg="1"/>
      <p:bldP spid="21" grpId="0" animBg="1"/>
      <p:bldP spid="21" grpId="1" animBg="1"/>
      <p:bldP spid="25" grpId="0"/>
      <p:bldP spid="23" grpId="0"/>
      <p:bldP spid="23" grpId="1"/>
      <p:bldP spid="24" grpId="0"/>
      <p:bldP spid="24" grpId="1"/>
      <p:bldP spid="26" grpId="0"/>
      <p:bldP spid="26" grpId="1"/>
      <p:bldP spid="32" grpId="0"/>
      <p:bldP spid="32" grpId="1"/>
      <p:bldP spid="33" grpId="0"/>
      <p:bldP spid="33" grpId="1"/>
      <p:bldP spid="37" grpId="0" animBg="1"/>
      <p:bldP spid="37" grpId="1" animBg="1"/>
      <p:bldP spid="38" grpId="0" animBg="1"/>
      <p:bldP spid="38" grpId="1" animBg="1"/>
      <p:bldP spid="40" grpId="0"/>
      <p:bldP spid="40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xmlns="" id="{768EB9B6-CEC1-7582-0263-D18E77430B32}"/>
              </a:ext>
            </a:extLst>
          </p:cNvPr>
          <p:cNvSpPr/>
          <p:nvPr/>
        </p:nvSpPr>
        <p:spPr>
          <a:xfrm>
            <a:off x="3669456" y="860425"/>
            <a:ext cx="1185571" cy="73025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CN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5E886AFE-CA90-40E1-843C-A2FDE2260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2808" y="2752090"/>
            <a:ext cx="6723062" cy="13382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3000"/>
              </a:spcAft>
              <a:defRPr/>
            </a:pPr>
            <a:r>
              <a:rPr lang="en-US" altLang="zh-TW" sz="2800" b="0" dirty="0">
                <a:ea typeface="標楷體" panose="03000509000000000000" pitchFamily="65" charset="-120"/>
              </a:rPr>
              <a:t>A.</a:t>
            </a: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TW" sz="2800" b="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w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CN" sz="2800" b="0" dirty="0">
                <a:ea typeface="標楷體" panose="03000509000000000000" pitchFamily="65" charset="-120"/>
              </a:rPr>
              <a:t>      = 35           </a:t>
            </a:r>
            <a:r>
              <a:rPr lang="en-US" altLang="zh-TW" sz="2800" b="0" dirty="0">
                <a:ea typeface="標楷體" panose="03000509000000000000" pitchFamily="65" charset="-120"/>
              </a:rPr>
              <a:t>   </a:t>
            </a:r>
            <a:r>
              <a:rPr lang="en-US" altLang="zh-CN" sz="2800" b="0" dirty="0">
                <a:ea typeface="標楷體" panose="03000509000000000000" pitchFamily="65" charset="-120"/>
              </a:rPr>
              <a:t>B.       </a:t>
            </a:r>
            <a:r>
              <a:rPr lang="en-US" altLang="zh-TW" sz="2800" b="0" dirty="0">
                <a:ea typeface="標楷體" panose="03000509000000000000" pitchFamily="65" charset="-120"/>
              </a:rPr>
              <a:t>= 35</a:t>
            </a:r>
          </a:p>
          <a:p>
            <a:pPr eaLnBrk="1" hangingPunct="1">
              <a:defRPr/>
            </a:pPr>
            <a:r>
              <a:rPr lang="en-US" altLang="zh-CN" sz="2800" b="0" dirty="0">
                <a:ea typeface="標楷體" panose="03000509000000000000" pitchFamily="65" charset="-120"/>
              </a:rPr>
              <a:t>C.        = 35            </a:t>
            </a:r>
            <a:r>
              <a:rPr lang="en-US" altLang="zh-TW" sz="2800" b="0" dirty="0">
                <a:ea typeface="標楷體" panose="03000509000000000000" pitchFamily="65" charset="-120"/>
              </a:rPr>
              <a:t>       </a:t>
            </a:r>
            <a:r>
              <a:rPr lang="en-US" altLang="zh-CN" sz="2800" b="0" dirty="0">
                <a:ea typeface="標楷體" panose="03000509000000000000" pitchFamily="65" charset="-120"/>
              </a:rPr>
              <a:t>D. </a:t>
            </a:r>
            <a:r>
              <a:rPr lang="en-US" altLang="zh-TW" sz="2800" b="0" dirty="0">
                <a:ea typeface="標楷體" panose="03000509000000000000" pitchFamily="65" charset="-120"/>
              </a:rPr>
              <a:t>1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－    </a:t>
            </a:r>
            <a:r>
              <a:rPr lang="en-US" altLang="zh-TW" sz="2800" b="0" dirty="0">
                <a:ea typeface="標楷體" panose="03000509000000000000" pitchFamily="65" charset="-120"/>
              </a:rPr>
              <a:t>=</a:t>
            </a: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ea typeface="標楷體" panose="03000509000000000000" pitchFamily="65" charset="-120"/>
              </a:rPr>
              <a:t>35 </a:t>
            </a:r>
          </a:p>
        </p:txBody>
      </p:sp>
      <p:sp>
        <p:nvSpPr>
          <p:cNvPr id="4" name="Oval 2">
            <a:extLst>
              <a:ext uri="{FF2B5EF4-FFF2-40B4-BE49-F238E27FC236}">
                <a16:creationId xmlns:a16="http://schemas.microsoft.com/office/drawing/2014/main" xmlns="" id="{6EFA745C-6CA8-EA2C-2C2B-C99140312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805" y="3525203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6" name="圆角矩形 3">
            <a:extLst>
              <a:ext uri="{FF2B5EF4-FFF2-40B4-BE49-F238E27FC236}">
                <a16:creationId xmlns:a16="http://schemas.microsoft.com/office/drawing/2014/main" xmlns="" id="{453838AC-E9F0-9731-3E8B-2C460E8C7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6758" y="2206943"/>
            <a:ext cx="1547812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(2014</a:t>
            </a:r>
            <a:r>
              <a:rPr lang="zh-TW" altLang="en-US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lang="en-US" altLang="zh-TW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Text Box 54">
            <a:extLst>
              <a:ext uri="{FF2B5EF4-FFF2-40B4-BE49-F238E27FC236}">
                <a16:creationId xmlns:a16="http://schemas.microsoft.com/office/drawing/2014/main" xmlns="" id="{A743289A-D49D-0EC8-56B0-1DCB07451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8118" y="3561715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grpSp>
        <p:nvGrpSpPr>
          <p:cNvPr id="15" name="组合 21">
            <a:extLst>
              <a:ext uri="{FF2B5EF4-FFF2-40B4-BE49-F238E27FC236}">
                <a16:creationId xmlns:a16="http://schemas.microsoft.com/office/drawing/2014/main" xmlns="" id="{F9E00C3D-99BB-3C73-A33A-193FF92508A6}"/>
              </a:ext>
            </a:extLst>
          </p:cNvPr>
          <p:cNvGrpSpPr>
            <a:grpSpLocks/>
          </p:cNvGrpSpPr>
          <p:nvPr/>
        </p:nvGrpSpPr>
        <p:grpSpPr bwMode="auto">
          <a:xfrm>
            <a:off x="4901883" y="2620010"/>
            <a:ext cx="863600" cy="861774"/>
            <a:chOff x="3852863" y="816240"/>
            <a:chExt cx="863600" cy="861791"/>
          </a:xfrm>
        </p:grpSpPr>
        <p:sp>
          <p:nvSpPr>
            <p:cNvPr id="16" name="Text Box 36">
              <a:extLst>
                <a:ext uri="{FF2B5EF4-FFF2-40B4-BE49-F238E27FC236}">
                  <a16:creationId xmlns:a16="http://schemas.microsoft.com/office/drawing/2014/main" xmlns="" id="{2AD504E0-870F-E63F-D043-F0193DDE7D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2863" y="816240"/>
              <a:ext cx="863600" cy="8617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708688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000"/>
                </a:lnSpc>
                <a:defRPr/>
              </a:pPr>
              <a:r>
                <a:rPr lang="en-US" altLang="zh-TW" sz="2800" b="0" dirty="0">
                  <a:latin typeface="+mj-lt"/>
                  <a:cs typeface="Times New Roman" panose="02020603050405020304" pitchFamily="18" charset="0"/>
                </a:rPr>
                <a:t>3</a:t>
              </a:r>
              <a:r>
                <a:rPr lang="en-US" altLang="zh-TW" sz="2800" b="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</a:p>
            <a:p>
              <a:pPr algn="ctr" eaLnBrk="1" hangingPunct="1">
                <a:lnSpc>
                  <a:spcPts val="3000"/>
                </a:lnSpc>
                <a:defRPr/>
              </a:pPr>
              <a:r>
                <a:rPr lang="en-US" altLang="zh-TW" sz="2800" b="0" dirty="0"/>
                <a:t>5 </a:t>
              </a:r>
            </a:p>
          </p:txBody>
        </p:sp>
        <p:sp>
          <p:nvSpPr>
            <p:cNvPr id="17" name="Line 45">
              <a:extLst>
                <a:ext uri="{FF2B5EF4-FFF2-40B4-BE49-F238E27FC236}">
                  <a16:creationId xmlns:a16="http://schemas.microsoft.com/office/drawing/2014/main" xmlns="" id="{06EA53AD-0F18-B528-28C6-7BE23CA64C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52147" y="1228355"/>
              <a:ext cx="50400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3" name="矩形 32">
            <a:extLst>
              <a:ext uri="{FF2B5EF4-FFF2-40B4-BE49-F238E27FC236}">
                <a16:creationId xmlns:a16="http://schemas.microsoft.com/office/drawing/2014/main" xmlns="" id="{9D5FAA44-C54D-8FF3-8654-DA074CA32EDF}"/>
              </a:ext>
            </a:extLst>
          </p:cNvPr>
          <p:cNvSpPr/>
          <p:nvPr/>
        </p:nvSpPr>
        <p:spPr>
          <a:xfrm>
            <a:off x="767823" y="1594814"/>
            <a:ext cx="1989138" cy="396000"/>
          </a:xfrm>
          <a:prstGeom prst="rect">
            <a:avLst/>
          </a:prstGeom>
          <a:solidFill>
            <a:srgbClr val="DAFF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CN" altLang="en-US"/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xmlns="" id="{5FE58DB7-5B5C-AFC7-662D-8DE6435AABE2}"/>
              </a:ext>
            </a:extLst>
          </p:cNvPr>
          <p:cNvSpPr/>
          <p:nvPr/>
        </p:nvSpPr>
        <p:spPr>
          <a:xfrm>
            <a:off x="1459973" y="1032827"/>
            <a:ext cx="1928813" cy="396000"/>
          </a:xfrm>
          <a:prstGeom prst="rect">
            <a:avLst/>
          </a:prstGeom>
          <a:solidFill>
            <a:srgbClr val="FFE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CN" altLang="en-US"/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070BDB30-7311-0A29-07D7-422395D06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34720"/>
            <a:ext cx="7764462" cy="169277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1200"/>
              </a:spcAft>
              <a:defRPr/>
            </a:pPr>
            <a:r>
              <a:rPr lang="zh-TW" altLang="en-US" sz="2800" b="0" dirty="0">
                <a:ea typeface="標楷體" panose="03000509000000000000" pitchFamily="65" charset="-120"/>
              </a:rPr>
              <a:t>一條鐵線長</a:t>
            </a:r>
            <a:r>
              <a:rPr lang="en-US" altLang="zh-TW" sz="2800" b="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w</a:t>
            </a:r>
            <a:r>
              <a:rPr lang="zh-TW" altLang="en-US" sz="2800" b="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cm</a:t>
            </a:r>
            <a:r>
              <a:rPr lang="zh-TW" altLang="en-US" sz="2800" b="0" dirty="0">
                <a:ea typeface="標楷體" panose="03000509000000000000" pitchFamily="65" charset="-120"/>
              </a:rPr>
              <a:t>，用去    製作了一個正方形，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1200"/>
              </a:spcAft>
              <a:defRPr/>
            </a:pPr>
            <a:r>
              <a:rPr lang="zh-TW" altLang="en-US" sz="2800" b="0" dirty="0">
                <a:ea typeface="標楷體" panose="03000509000000000000" pitchFamily="65" charset="-120"/>
              </a:rPr>
              <a:t>還餘下</a:t>
            </a:r>
            <a:r>
              <a:rPr lang="en-US" altLang="zh-TW" sz="2800" b="0" dirty="0">
                <a:ea typeface="標楷體" panose="03000509000000000000" pitchFamily="65" charset="-120"/>
              </a:rPr>
              <a:t>35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cm</a:t>
            </a:r>
            <a:r>
              <a:rPr lang="zh-TW" altLang="en-US" sz="2800" b="0" dirty="0">
                <a:latin typeface="Times New Roman" panose="02020603050405020304" pitchFamily="18" charset="0"/>
                <a:ea typeface="標楷體" panose="03000509000000000000" pitchFamily="65" charset="-120"/>
              </a:rPr>
              <a:t>。下列哪一方程可找出鐵線原來的</a:t>
            </a:r>
            <a:endParaRPr lang="en-US" altLang="zh-TW" sz="2800" b="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0" indent="0">
              <a:spcAft>
                <a:spcPts val="1200"/>
              </a:spcAft>
              <a:defRPr/>
            </a:pPr>
            <a:r>
              <a:rPr lang="zh-TW" altLang="en-US" sz="2800" b="0" dirty="0">
                <a:latin typeface="Times New Roman" panose="02020603050405020304" pitchFamily="18" charset="0"/>
                <a:ea typeface="標楷體" panose="03000509000000000000" pitchFamily="65" charset="-120"/>
              </a:rPr>
              <a:t>長度</a:t>
            </a:r>
            <a:r>
              <a:rPr lang="zh-TW" altLang="en-US" sz="2800" b="0" dirty="0">
                <a:ea typeface="標楷體" panose="03000509000000000000" pitchFamily="65" charset="-120"/>
              </a:rPr>
              <a:t>？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grpSp>
        <p:nvGrpSpPr>
          <p:cNvPr id="9" name="组合 15">
            <a:extLst>
              <a:ext uri="{FF2B5EF4-FFF2-40B4-BE49-F238E27FC236}">
                <a16:creationId xmlns:a16="http://schemas.microsoft.com/office/drawing/2014/main" xmlns="" id="{0FAC6E9C-E1CC-1E82-DBFF-46D638EA6C83}"/>
              </a:ext>
            </a:extLst>
          </p:cNvPr>
          <p:cNvGrpSpPr>
            <a:grpSpLocks/>
          </p:cNvGrpSpPr>
          <p:nvPr/>
        </p:nvGrpSpPr>
        <p:grpSpPr bwMode="auto">
          <a:xfrm>
            <a:off x="4350493" y="784925"/>
            <a:ext cx="551815" cy="861774"/>
            <a:chOff x="3873183" y="806080"/>
            <a:chExt cx="551815" cy="861791"/>
          </a:xfrm>
        </p:grpSpPr>
        <p:sp>
          <p:nvSpPr>
            <p:cNvPr id="10" name="Text Box 36">
              <a:extLst>
                <a:ext uri="{FF2B5EF4-FFF2-40B4-BE49-F238E27FC236}">
                  <a16:creationId xmlns:a16="http://schemas.microsoft.com/office/drawing/2014/main" xmlns="" id="{81B15BB1-928D-736D-2E30-AFC91112E6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3183" y="806080"/>
              <a:ext cx="551815" cy="8617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708688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000"/>
                </a:lnSpc>
              </a:pPr>
              <a:r>
                <a:rPr lang="en-US" altLang="zh-TW" sz="2800" b="0" dirty="0">
                  <a:cs typeface="Arial" panose="020B0604020202020204" pitchFamily="34" charset="0"/>
                </a:rPr>
                <a:t>2</a:t>
              </a:r>
            </a:p>
            <a:p>
              <a:pPr algn="ctr" eaLnBrk="1" hangingPunct="1">
                <a:lnSpc>
                  <a:spcPts val="3000"/>
                </a:lnSpc>
              </a:pPr>
              <a:r>
                <a:rPr lang="en-US" altLang="zh-TW" sz="2800" b="0" dirty="0"/>
                <a:t>5 </a:t>
              </a:r>
            </a:p>
          </p:txBody>
        </p:sp>
        <p:sp>
          <p:nvSpPr>
            <p:cNvPr id="11" name="Line 45">
              <a:extLst>
                <a:ext uri="{FF2B5EF4-FFF2-40B4-BE49-F238E27FC236}">
                  <a16:creationId xmlns:a16="http://schemas.microsoft.com/office/drawing/2014/main" xmlns="" id="{DFDCE06E-A42F-3A78-84DA-04A58011E9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9729" y="1218195"/>
              <a:ext cx="36000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8" name="组合 15">
            <a:extLst>
              <a:ext uri="{FF2B5EF4-FFF2-40B4-BE49-F238E27FC236}">
                <a16:creationId xmlns:a16="http://schemas.microsoft.com/office/drawing/2014/main" xmlns="" id="{5B57234E-3F3D-248F-DEBC-F6D56F0237F5}"/>
              </a:ext>
            </a:extLst>
          </p:cNvPr>
          <p:cNvGrpSpPr>
            <a:grpSpLocks/>
          </p:cNvGrpSpPr>
          <p:nvPr/>
        </p:nvGrpSpPr>
        <p:grpSpPr bwMode="auto">
          <a:xfrm>
            <a:off x="2001202" y="2607125"/>
            <a:ext cx="551815" cy="861774"/>
            <a:chOff x="3873183" y="806080"/>
            <a:chExt cx="551815" cy="861791"/>
          </a:xfrm>
        </p:grpSpPr>
        <p:sp>
          <p:nvSpPr>
            <p:cNvPr id="25" name="Text Box 36">
              <a:extLst>
                <a:ext uri="{FF2B5EF4-FFF2-40B4-BE49-F238E27FC236}">
                  <a16:creationId xmlns:a16="http://schemas.microsoft.com/office/drawing/2014/main" xmlns="" id="{40F800AC-7C0C-80D4-0918-7AB04256CD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3183" y="806080"/>
              <a:ext cx="551815" cy="8617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708688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000"/>
                </a:lnSpc>
              </a:pPr>
              <a:r>
                <a:rPr lang="en-US" altLang="zh-TW" sz="2800" b="0" dirty="0">
                  <a:cs typeface="Arial" panose="020B0604020202020204" pitchFamily="34" charset="0"/>
                </a:rPr>
                <a:t>2</a:t>
              </a:r>
            </a:p>
            <a:p>
              <a:pPr algn="ctr" eaLnBrk="1" hangingPunct="1">
                <a:lnSpc>
                  <a:spcPts val="3000"/>
                </a:lnSpc>
              </a:pPr>
              <a:r>
                <a:rPr lang="en-US" altLang="zh-TW" sz="2800" b="0" dirty="0"/>
                <a:t>5 </a:t>
              </a:r>
            </a:p>
          </p:txBody>
        </p:sp>
        <p:sp>
          <p:nvSpPr>
            <p:cNvPr id="39" name="Line 45">
              <a:extLst>
                <a:ext uri="{FF2B5EF4-FFF2-40B4-BE49-F238E27FC236}">
                  <a16:creationId xmlns:a16="http://schemas.microsoft.com/office/drawing/2014/main" xmlns="" id="{886B01AA-0986-810F-D414-8C0E2E4C89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9729" y="1218195"/>
              <a:ext cx="36000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40" name="组合 21">
            <a:extLst>
              <a:ext uri="{FF2B5EF4-FFF2-40B4-BE49-F238E27FC236}">
                <a16:creationId xmlns:a16="http://schemas.microsoft.com/office/drawing/2014/main" xmlns="" id="{48418DAF-1A78-187F-7E69-E258C3DEEA60}"/>
              </a:ext>
            </a:extLst>
          </p:cNvPr>
          <p:cNvGrpSpPr>
            <a:grpSpLocks/>
          </p:cNvGrpSpPr>
          <p:nvPr/>
        </p:nvGrpSpPr>
        <p:grpSpPr bwMode="auto">
          <a:xfrm>
            <a:off x="1270635" y="3410743"/>
            <a:ext cx="863600" cy="861774"/>
            <a:chOff x="3852863" y="816240"/>
            <a:chExt cx="863600" cy="861791"/>
          </a:xfrm>
        </p:grpSpPr>
        <p:sp>
          <p:nvSpPr>
            <p:cNvPr id="41" name="Text Box 36">
              <a:extLst>
                <a:ext uri="{FF2B5EF4-FFF2-40B4-BE49-F238E27FC236}">
                  <a16:creationId xmlns:a16="http://schemas.microsoft.com/office/drawing/2014/main" xmlns="" id="{20E54484-2A24-3089-8198-A8422B7EF6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2863" y="816240"/>
              <a:ext cx="863600" cy="8617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708688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000"/>
                </a:lnSpc>
                <a:defRPr/>
              </a:pPr>
              <a:r>
                <a:rPr lang="en-US" altLang="zh-TW" sz="2800" b="0" dirty="0">
                  <a:latin typeface="+mj-lt"/>
                  <a:cs typeface="Times New Roman" panose="02020603050405020304" pitchFamily="18" charset="0"/>
                </a:rPr>
                <a:t>2</a:t>
              </a:r>
              <a:r>
                <a:rPr lang="en-US" altLang="zh-TW" sz="2800" b="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</a:p>
            <a:p>
              <a:pPr algn="ctr" eaLnBrk="1" hangingPunct="1">
                <a:lnSpc>
                  <a:spcPts val="3000"/>
                </a:lnSpc>
                <a:defRPr/>
              </a:pPr>
              <a:r>
                <a:rPr lang="en-US" altLang="zh-TW" sz="2800" b="0" dirty="0"/>
                <a:t>5 </a:t>
              </a:r>
            </a:p>
          </p:txBody>
        </p:sp>
        <p:sp>
          <p:nvSpPr>
            <p:cNvPr id="42" name="Line 45">
              <a:extLst>
                <a:ext uri="{FF2B5EF4-FFF2-40B4-BE49-F238E27FC236}">
                  <a16:creationId xmlns:a16="http://schemas.microsoft.com/office/drawing/2014/main" xmlns="" id="{F2F485E7-5919-7362-C5FD-7B6B8F9964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52147" y="1228355"/>
              <a:ext cx="50400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43" name="组合 21">
            <a:extLst>
              <a:ext uri="{FF2B5EF4-FFF2-40B4-BE49-F238E27FC236}">
                <a16:creationId xmlns:a16="http://schemas.microsoft.com/office/drawing/2014/main" xmlns="" id="{D493A97D-A471-8852-936C-C1C5978B6BD7}"/>
              </a:ext>
            </a:extLst>
          </p:cNvPr>
          <p:cNvGrpSpPr>
            <a:grpSpLocks/>
          </p:cNvGrpSpPr>
          <p:nvPr/>
        </p:nvGrpSpPr>
        <p:grpSpPr bwMode="auto">
          <a:xfrm>
            <a:off x="5593419" y="3429459"/>
            <a:ext cx="863600" cy="861774"/>
            <a:chOff x="3852863" y="816240"/>
            <a:chExt cx="863600" cy="861791"/>
          </a:xfrm>
        </p:grpSpPr>
        <p:sp>
          <p:nvSpPr>
            <p:cNvPr id="44" name="Text Box 36">
              <a:extLst>
                <a:ext uri="{FF2B5EF4-FFF2-40B4-BE49-F238E27FC236}">
                  <a16:creationId xmlns:a16="http://schemas.microsoft.com/office/drawing/2014/main" xmlns="" id="{B2F30B42-F9EE-4A06-01E4-D6C0F55F9C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2863" y="816240"/>
              <a:ext cx="863600" cy="8617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708688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000"/>
                </a:lnSpc>
                <a:defRPr/>
              </a:pPr>
              <a:r>
                <a:rPr lang="en-US" altLang="zh-TW" sz="2800" b="0" dirty="0">
                  <a:latin typeface="+mj-lt"/>
                  <a:cs typeface="Times New Roman" panose="02020603050405020304" pitchFamily="18" charset="0"/>
                </a:rPr>
                <a:t>2</a:t>
              </a:r>
              <a:r>
                <a:rPr lang="en-US" altLang="zh-TW" sz="2800" b="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</a:p>
            <a:p>
              <a:pPr algn="ctr" eaLnBrk="1" hangingPunct="1">
                <a:lnSpc>
                  <a:spcPts val="3000"/>
                </a:lnSpc>
                <a:defRPr/>
              </a:pPr>
              <a:r>
                <a:rPr lang="en-US" altLang="zh-TW" sz="2800" b="0" dirty="0"/>
                <a:t>5 </a:t>
              </a:r>
            </a:p>
          </p:txBody>
        </p:sp>
        <p:sp>
          <p:nvSpPr>
            <p:cNvPr id="45" name="Line 45">
              <a:extLst>
                <a:ext uri="{FF2B5EF4-FFF2-40B4-BE49-F238E27FC236}">
                  <a16:creationId xmlns:a16="http://schemas.microsoft.com/office/drawing/2014/main" xmlns="" id="{8781D96F-B3BE-1D1C-424B-48FF24666F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52147" y="1228355"/>
              <a:ext cx="50400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65" name="群組 64">
            <a:extLst>
              <a:ext uri="{FF2B5EF4-FFF2-40B4-BE49-F238E27FC236}">
                <a16:creationId xmlns:a16="http://schemas.microsoft.com/office/drawing/2014/main" xmlns="" id="{8822E3FB-4795-F931-9CF1-09DFC7E4390B}"/>
              </a:ext>
            </a:extLst>
          </p:cNvPr>
          <p:cNvGrpSpPr/>
          <p:nvPr/>
        </p:nvGrpSpPr>
        <p:grpSpPr>
          <a:xfrm>
            <a:off x="4391628" y="4261926"/>
            <a:ext cx="2010675" cy="861774"/>
            <a:chOff x="5077428" y="4284786"/>
            <a:chExt cx="2010675" cy="861774"/>
          </a:xfrm>
        </p:grpSpPr>
        <p:sp>
          <p:nvSpPr>
            <p:cNvPr id="24" name="文本框 1">
              <a:extLst>
                <a:ext uri="{FF2B5EF4-FFF2-40B4-BE49-F238E27FC236}">
                  <a16:creationId xmlns:a16="http://schemas.microsoft.com/office/drawing/2014/main" xmlns="" id="{CE2DA36F-1CCA-1EB0-335C-8ADBD1FD99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77428" y="4416825"/>
              <a:ext cx="8636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(1</a:t>
              </a:r>
              <a:r>
                <a:rPr lang="zh-TW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－</a:t>
              </a: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  </a:t>
              </a:r>
              <a:r>
                <a:rPr lang="zh-TW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　</a:t>
              </a:r>
              <a:endPara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61" name="组合 15">
              <a:extLst>
                <a:ext uri="{FF2B5EF4-FFF2-40B4-BE49-F238E27FC236}">
                  <a16:creationId xmlns:a16="http://schemas.microsoft.com/office/drawing/2014/main" xmlns="" id="{D4971C55-3DB5-3AA5-254D-999B49EF24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92703" y="4284786"/>
              <a:ext cx="551815" cy="861774"/>
              <a:chOff x="3873183" y="806080"/>
              <a:chExt cx="551815" cy="861791"/>
            </a:xfrm>
          </p:grpSpPr>
          <p:sp>
            <p:nvSpPr>
              <p:cNvPr id="62" name="Text Box 36">
                <a:extLst>
                  <a:ext uri="{FF2B5EF4-FFF2-40B4-BE49-F238E27FC236}">
                    <a16:creationId xmlns:a16="http://schemas.microsoft.com/office/drawing/2014/main" xmlns="" id="{3A57D5F8-62F2-FA3D-C5B3-D7BBD4C552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73183" y="806080"/>
                <a:ext cx="551815" cy="8617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708688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30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cs typeface="Arial" panose="020B0604020202020204" pitchFamily="34" charset="0"/>
                  </a:rPr>
                  <a:t>2</a:t>
                </a:r>
              </a:p>
              <a:p>
                <a:pPr algn="ctr" eaLnBrk="1" hangingPunct="1">
                  <a:lnSpc>
                    <a:spcPts val="30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</a:rPr>
                  <a:t>5 </a:t>
                </a:r>
              </a:p>
            </p:txBody>
          </p:sp>
          <p:sp>
            <p:nvSpPr>
              <p:cNvPr id="63" name="Line 45">
                <a:extLst>
                  <a:ext uri="{FF2B5EF4-FFF2-40B4-BE49-F238E27FC236}">
                    <a16:creationId xmlns:a16="http://schemas.microsoft.com/office/drawing/2014/main" xmlns="" id="{3DE0F592-8A68-1275-6627-88D8EBCE27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9729" y="1218195"/>
                <a:ext cx="360000" cy="0"/>
              </a:xfrm>
              <a:prstGeom prst="line">
                <a:avLst/>
              </a:prstGeom>
              <a:noFill/>
              <a:ln w="17780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64" name="文本框 1">
              <a:extLst>
                <a:ext uri="{FF2B5EF4-FFF2-40B4-BE49-F238E27FC236}">
                  <a16:creationId xmlns:a16="http://schemas.microsoft.com/office/drawing/2014/main" xmlns="" id="{7BCE885B-7339-6819-035A-491E4AD323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24503" y="4416825"/>
              <a:ext cx="8636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)</a:t>
              </a:r>
              <a:r>
                <a:rPr lang="en-US" altLang="zh-CN" sz="28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×</a:t>
              </a:r>
              <a:r>
                <a:rPr lang="en-US" altLang="zh-CN" sz="2800" b="0" i="1" dirty="0">
                  <a:solidFill>
                    <a:srgbClr val="0000FF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w</a:t>
              </a: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  </a:t>
              </a:r>
              <a:r>
                <a:rPr lang="zh-TW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　</a:t>
              </a:r>
              <a:endPara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69" name="群組 68">
            <a:extLst>
              <a:ext uri="{FF2B5EF4-FFF2-40B4-BE49-F238E27FC236}">
                <a16:creationId xmlns:a16="http://schemas.microsoft.com/office/drawing/2014/main" xmlns="" id="{9DBB3841-0560-FD55-C3BE-DBCF3877CB0E}"/>
              </a:ext>
            </a:extLst>
          </p:cNvPr>
          <p:cNvGrpSpPr/>
          <p:nvPr/>
        </p:nvGrpSpPr>
        <p:grpSpPr>
          <a:xfrm>
            <a:off x="5563449" y="5002908"/>
            <a:ext cx="1813449" cy="861774"/>
            <a:chOff x="5563449" y="5002908"/>
            <a:chExt cx="1813449" cy="861774"/>
          </a:xfrm>
        </p:grpSpPr>
        <p:sp>
          <p:nvSpPr>
            <p:cNvPr id="29" name="文本框 25">
              <a:extLst>
                <a:ext uri="{FF2B5EF4-FFF2-40B4-BE49-F238E27FC236}">
                  <a16:creationId xmlns:a16="http://schemas.microsoft.com/office/drawing/2014/main" xmlns="" id="{04F38C6A-953E-1DE9-8BB4-8587DA43B4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66733" y="5154945"/>
              <a:ext cx="1110165" cy="522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= 35 </a:t>
              </a:r>
              <a:r>
                <a:rPr lang="zh-TW" altLang="en-US" sz="2800" b="0" dirty="0">
                  <a:solidFill>
                    <a:srgbClr val="0000FF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Wingdings" panose="05000000000000000000" pitchFamily="2" charset="2"/>
                </a:rPr>
                <a:t>　</a:t>
              </a:r>
              <a:endParaRPr lang="zh-CN" altLang="en-US" sz="28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grpSp>
          <p:nvGrpSpPr>
            <p:cNvPr id="66" name="组合 21">
              <a:extLst>
                <a:ext uri="{FF2B5EF4-FFF2-40B4-BE49-F238E27FC236}">
                  <a16:creationId xmlns:a16="http://schemas.microsoft.com/office/drawing/2014/main" xmlns="" id="{CE338D11-5C4A-0C14-0AFD-D15C3F3214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63449" y="5002908"/>
              <a:ext cx="863600" cy="861774"/>
              <a:chOff x="3852863" y="816240"/>
              <a:chExt cx="863600" cy="861791"/>
            </a:xfrm>
          </p:grpSpPr>
          <p:sp>
            <p:nvSpPr>
              <p:cNvPr id="67" name="Text Box 36">
                <a:extLst>
                  <a:ext uri="{FF2B5EF4-FFF2-40B4-BE49-F238E27FC236}">
                    <a16:creationId xmlns:a16="http://schemas.microsoft.com/office/drawing/2014/main" xmlns="" id="{1D56022B-5EA5-F94E-45AF-3B2C82EF6E3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2863" y="816240"/>
                <a:ext cx="863600" cy="8617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708688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3000"/>
                  </a:lnSpc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latin typeface="+mj-lt"/>
                    <a:cs typeface="Times New Roman" panose="02020603050405020304" pitchFamily="18" charset="0"/>
                  </a:rPr>
                  <a:t>3</a:t>
                </a:r>
                <a:r>
                  <a:rPr lang="en-US" altLang="zh-TW" sz="28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</a:p>
              <a:p>
                <a:pPr algn="ctr" eaLnBrk="1" hangingPunct="1">
                  <a:lnSpc>
                    <a:spcPts val="3000"/>
                  </a:lnSpc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</a:rPr>
                  <a:t>5 </a:t>
                </a:r>
              </a:p>
            </p:txBody>
          </p:sp>
          <p:sp>
            <p:nvSpPr>
              <p:cNvPr id="68" name="Line 45">
                <a:extLst>
                  <a:ext uri="{FF2B5EF4-FFF2-40B4-BE49-F238E27FC236}">
                    <a16:creationId xmlns:a16="http://schemas.microsoft.com/office/drawing/2014/main" xmlns="" id="{798EF753-C3F7-D420-0964-6DBB1995A5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52147" y="1228355"/>
                <a:ext cx="504000" cy="0"/>
              </a:xfrm>
              <a:prstGeom prst="line">
                <a:avLst/>
              </a:prstGeom>
              <a:noFill/>
              <a:ln w="17780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70" name="文本框 1">
            <a:extLst>
              <a:ext uri="{FF2B5EF4-FFF2-40B4-BE49-F238E27FC236}">
                <a16:creationId xmlns:a16="http://schemas.microsoft.com/office/drawing/2014/main" xmlns="" id="{C75429FF-DBB9-FB4F-5E9D-2B721BD75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4107" y="4393965"/>
            <a:ext cx="9714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35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  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　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1" name="Rectangle 4">
            <a:extLst>
              <a:ext uri="{FF2B5EF4-FFF2-40B4-BE49-F238E27FC236}">
                <a16:creationId xmlns:a16="http://schemas.microsoft.com/office/drawing/2014/main" xmlns="" id="{A31E3E5E-B2FD-F20E-4B18-1DA075200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1655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7" grpId="0"/>
      <p:bldP spid="33" grpId="0" animBg="1"/>
      <p:bldP spid="33" grpId="1" animBg="1"/>
      <p:bldP spid="34" grpId="0" animBg="1"/>
      <p:bldP spid="34" grpId="1" animBg="1"/>
      <p:bldP spid="70" grpId="0"/>
      <p:bldP spid="7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矩形 42">
            <a:extLst>
              <a:ext uri="{FF2B5EF4-FFF2-40B4-BE49-F238E27FC236}">
                <a16:creationId xmlns:a16="http://schemas.microsoft.com/office/drawing/2014/main" xmlns="" id="{3F7EA673-DDBF-CA6B-5356-3C4843549CA1}"/>
              </a:ext>
            </a:extLst>
          </p:cNvPr>
          <p:cNvSpPr/>
          <p:nvPr/>
        </p:nvSpPr>
        <p:spPr bwMode="auto">
          <a:xfrm>
            <a:off x="3357269" y="3854483"/>
            <a:ext cx="216000" cy="1008000"/>
          </a:xfrm>
          <a:prstGeom prst="rect">
            <a:avLst/>
          </a:prstGeom>
          <a:solidFill>
            <a:srgbClr val="FFFFB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xmlns="" id="{4EA8F40B-319A-F469-A8F5-EE8857440DBE}"/>
              </a:ext>
            </a:extLst>
          </p:cNvPr>
          <p:cNvSpPr/>
          <p:nvPr/>
        </p:nvSpPr>
        <p:spPr bwMode="auto">
          <a:xfrm>
            <a:off x="1736090" y="3849213"/>
            <a:ext cx="216000" cy="1008000"/>
          </a:xfrm>
          <a:prstGeom prst="rect">
            <a:avLst/>
          </a:prstGeom>
          <a:solidFill>
            <a:srgbClr val="FFFFB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F4F0E19D-EA9E-113D-9928-023EDFA6DF89}"/>
              </a:ext>
            </a:extLst>
          </p:cNvPr>
          <p:cNvSpPr/>
          <p:nvPr/>
        </p:nvSpPr>
        <p:spPr bwMode="auto">
          <a:xfrm>
            <a:off x="2757234" y="5325658"/>
            <a:ext cx="360000" cy="288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6A1342BC-8892-F2CB-903A-16C3D9747424}"/>
              </a:ext>
            </a:extLst>
          </p:cNvPr>
          <p:cNvSpPr/>
          <p:nvPr/>
        </p:nvSpPr>
        <p:spPr bwMode="auto">
          <a:xfrm>
            <a:off x="1497589" y="973138"/>
            <a:ext cx="1544638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1223735B-408C-8697-7936-058C42833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xmlns="" id="{0D7C944B-CF47-5DBF-84FC-D9C1A7E36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1803" y="1417319"/>
            <a:ext cx="1093787" cy="396000"/>
          </a:xfrm>
          <a:prstGeom prst="rect">
            <a:avLst/>
          </a:prstGeom>
          <a:solidFill>
            <a:srgbClr val="DAFF71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823167C8-C662-E939-0FEA-1146DEDD8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333" y="1404619"/>
            <a:ext cx="1946275" cy="396000"/>
          </a:xfrm>
          <a:prstGeom prst="rect">
            <a:avLst/>
          </a:prstGeom>
          <a:solidFill>
            <a:srgbClr val="FFE575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B08C9FDA-1268-7F41-E04D-DA1F5F394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2488" y="965768"/>
            <a:ext cx="1919922" cy="396000"/>
          </a:xfrm>
          <a:prstGeom prst="rect">
            <a:avLst/>
          </a:prstGeom>
          <a:solidFill>
            <a:srgbClr val="FFE575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A34408F0-A587-984D-7E86-08C159CE9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9310" y="975928"/>
            <a:ext cx="2088000" cy="396000"/>
          </a:xfrm>
          <a:prstGeom prst="rect">
            <a:avLst/>
          </a:prstGeom>
          <a:solidFill>
            <a:srgbClr val="FFE575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" name="Oval 2">
            <a:extLst>
              <a:ext uri="{FF2B5EF4-FFF2-40B4-BE49-F238E27FC236}">
                <a16:creationId xmlns:a16="http://schemas.microsoft.com/office/drawing/2014/main" xmlns="" id="{1FFEB3B9-9C34-5436-5802-44259F2AC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9320" y="2743720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" name="圆角矩形 3">
            <a:extLst>
              <a:ext uri="{FF2B5EF4-FFF2-40B4-BE49-F238E27FC236}">
                <a16:creationId xmlns:a16="http://schemas.microsoft.com/office/drawing/2014/main" xmlns="" id="{14748F0D-139E-4100-C675-098C4EC66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6798" y="1898015"/>
            <a:ext cx="1547812" cy="287338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(2016</a:t>
            </a:r>
            <a:r>
              <a:rPr lang="zh-TW" altLang="en-US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lang="en-US" altLang="zh-TW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Text Box 54">
            <a:extLst>
              <a:ext uri="{FF2B5EF4-FFF2-40B4-BE49-F238E27FC236}">
                <a16:creationId xmlns:a16="http://schemas.microsoft.com/office/drawing/2014/main" xmlns="" id="{0C97C443-6391-5629-B9F1-948A26878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6633" y="2770073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17F7D364-46B9-19B6-6B83-31F4089B05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730" y="2349491"/>
            <a:ext cx="6595110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A. $(55</a:t>
            </a:r>
            <a:r>
              <a:rPr lang="en-US" altLang="zh-TW" sz="2800" b="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TW" altLang="en-US" sz="2800" b="0" dirty="0"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12)		</a:t>
            </a:r>
            <a:r>
              <a:rPr lang="en-US" altLang="zh-CN" sz="2800" b="0" dirty="0">
                <a:ea typeface="標楷體" panose="03000509000000000000" pitchFamily="65" charset="-120"/>
                <a:cs typeface="Arial" panose="020B0604020202020204" pitchFamily="34" charset="0"/>
              </a:rPr>
              <a:t>B. 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$(33</a:t>
            </a:r>
            <a:r>
              <a:rPr lang="en-US" altLang="zh-TW" sz="2800" b="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TW" altLang="en-US" sz="2800" b="0" dirty="0"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12)</a:t>
            </a:r>
            <a:r>
              <a:rPr lang="en-US" altLang="zh-CN" sz="2800" b="0" dirty="0"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</a:p>
          <a:p>
            <a:pPr eaLnBrk="1" hangingPunct="1">
              <a:defRPr/>
            </a:pPr>
            <a:r>
              <a:rPr lang="en-US" altLang="zh-CN" sz="2800" b="0" dirty="0">
                <a:ea typeface="標楷體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$(55</a:t>
            </a:r>
            <a:r>
              <a:rPr lang="en-US" altLang="zh-TW" sz="2800" b="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TW" altLang="en-US" sz="2800" b="0" dirty="0"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33)		</a:t>
            </a:r>
            <a:r>
              <a:rPr lang="en-US" altLang="zh-CN" sz="2800" b="0" dirty="0">
                <a:ea typeface="標楷體" panose="03000509000000000000" pitchFamily="65" charset="-120"/>
                <a:cs typeface="Arial" panose="020B0604020202020204" pitchFamily="34" charset="0"/>
              </a:rPr>
              <a:t>D. 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$(12</a:t>
            </a:r>
            <a:r>
              <a:rPr lang="en-US" altLang="zh-TW" sz="2800" b="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TW" altLang="en-US" sz="2800" b="0" dirty="0"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55)</a:t>
            </a:r>
          </a:p>
        </p:txBody>
      </p:sp>
      <p:graphicFrame>
        <p:nvGraphicFramePr>
          <p:cNvPr id="12" name="表格 11">
            <a:extLst>
              <a:ext uri="{FF2B5EF4-FFF2-40B4-BE49-F238E27FC236}">
                <a16:creationId xmlns:a16="http://schemas.microsoft.com/office/drawing/2014/main" xmlns="" id="{A4539AB9-F718-A176-4789-DF310C7488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596255"/>
              </p:ext>
            </p:extLst>
          </p:nvPr>
        </p:nvGraphicFramePr>
        <p:xfrm>
          <a:off x="928629" y="3394553"/>
          <a:ext cx="3332163" cy="2254252"/>
        </p:xfrm>
        <a:graphic>
          <a:graphicData uri="http://schemas.openxmlformats.org/drawingml/2006/table">
            <a:tbl>
              <a:tblPr/>
              <a:tblGrid>
                <a:gridCol w="16653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668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14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9" marR="91459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9" marR="91459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5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1459" marR="91459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1459" marR="91459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5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1459" marR="91459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1459" marR="91459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5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1459" marR="91459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1459" marR="91459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5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9" marR="91459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9" marR="91459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5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9" marR="91459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9" marR="91459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3" name="文本框 8">
            <a:extLst>
              <a:ext uri="{FF2B5EF4-FFF2-40B4-BE49-F238E27FC236}">
                <a16:creationId xmlns:a16="http://schemas.microsoft.com/office/drawing/2014/main" xmlns="" id="{C57CCBAD-CFBB-5B81-03E3-B20A88A54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5629" y="3391378"/>
            <a:ext cx="1476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0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購買的數量</a:t>
            </a:r>
            <a:endParaRPr lang="zh-CN" altLang="en-US" sz="2000" dirty="0"/>
          </a:p>
        </p:txBody>
      </p:sp>
      <p:sp>
        <p:nvSpPr>
          <p:cNvPr id="14" name="文本框 12">
            <a:extLst>
              <a:ext uri="{FF2B5EF4-FFF2-40B4-BE49-F238E27FC236}">
                <a16:creationId xmlns:a16="http://schemas.microsoft.com/office/drawing/2014/main" xmlns="" id="{A6AB7DD3-844E-6A10-66DA-9DF4331F8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4565" y="3400903"/>
            <a:ext cx="147637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 sz="20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減免的款項</a:t>
            </a:r>
            <a:endParaRPr kumimoji="0" lang="en-US" altLang="zh-CN" sz="20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" name="文本框 8">
            <a:extLst>
              <a:ext uri="{FF2B5EF4-FFF2-40B4-BE49-F238E27FC236}">
                <a16:creationId xmlns:a16="http://schemas.microsoft.com/office/drawing/2014/main" xmlns="" id="{CE0A1846-3918-52F2-8BA7-4F8DC5267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5962" y="3786665"/>
            <a:ext cx="287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endParaRPr lang="zh-CN" altLang="en-US" sz="2000" dirty="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文本框 8">
            <a:extLst>
              <a:ext uri="{FF2B5EF4-FFF2-40B4-BE49-F238E27FC236}">
                <a16:creationId xmlns:a16="http://schemas.microsoft.com/office/drawing/2014/main" xmlns="" id="{7F3266B8-9F90-8D2E-143D-E5F8AB92B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2387" y="3786665"/>
            <a:ext cx="287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endParaRPr lang="zh-CN" altLang="en-US" sz="2000" dirty="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文本框 8">
            <a:extLst>
              <a:ext uri="{FF2B5EF4-FFF2-40B4-BE49-F238E27FC236}">
                <a16:creationId xmlns:a16="http://schemas.microsoft.com/office/drawing/2014/main" xmlns="" id="{41637328-FA7D-50B0-DFF1-37C2011CE2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0459" y="4154648"/>
            <a:ext cx="479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000" b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endParaRPr lang="zh-CN" altLang="en-US" sz="200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" name="文本框 8">
            <a:extLst>
              <a:ext uri="{FF2B5EF4-FFF2-40B4-BE49-F238E27FC236}">
                <a16:creationId xmlns:a16="http://schemas.microsoft.com/office/drawing/2014/main" xmlns="" id="{2133F64C-3745-1A1B-2CC6-ABBF77F9F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681" y="4154648"/>
            <a:ext cx="10302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</a:t>
            </a:r>
            <a:r>
              <a:rPr kumimoji="0" lang="en-US" altLang="zh-TW" sz="2000" b="0" dirty="0">
                <a:solidFill>
                  <a:schemeClr val="accent5">
                    <a:lumMod val="50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r>
              <a:rPr kumimoji="0" lang="en-US" altLang="zh-TW" sz="20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kumimoji="0"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endParaRPr kumimoji="0" lang="zh-CN" altLang="en-US" sz="2000" b="0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0" name="文本框 8">
            <a:extLst>
              <a:ext uri="{FF2B5EF4-FFF2-40B4-BE49-F238E27FC236}">
                <a16:creationId xmlns:a16="http://schemas.microsoft.com/office/drawing/2014/main" xmlns="" id="{C9A8D597-E7B0-05A8-E2AA-1D472EBE2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542" y="4521678"/>
            <a:ext cx="479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000" b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15</a:t>
            </a:r>
            <a:endParaRPr lang="zh-CN" altLang="en-US" sz="200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1" name="文本框 8">
            <a:extLst>
              <a:ext uri="{FF2B5EF4-FFF2-40B4-BE49-F238E27FC236}">
                <a16:creationId xmlns:a16="http://schemas.microsoft.com/office/drawing/2014/main" xmlns="" id="{32FD61A4-B248-EC7E-58ED-C26BBA775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0459" y="4521678"/>
            <a:ext cx="479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000" b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</a:t>
            </a:r>
            <a:endParaRPr lang="zh-CN" altLang="en-US" sz="200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2" name="文本框 8">
            <a:extLst>
              <a:ext uri="{FF2B5EF4-FFF2-40B4-BE49-F238E27FC236}">
                <a16:creationId xmlns:a16="http://schemas.microsoft.com/office/drawing/2014/main" xmlns="" id="{A2D69F7B-934B-A70D-6C0F-D75B2E1D6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473" y="4154648"/>
            <a:ext cx="1244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en-US" altLang="zh-TW" sz="2000" b="0" dirty="0">
                <a:solidFill>
                  <a:srgbClr val="7030A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kumimoji="0" lang="en-US" altLang="zh-TW" sz="2000" b="0" dirty="0">
                <a:solidFill>
                  <a:schemeClr val="accent5">
                    <a:lumMod val="50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kumimoji="0" lang="en-US" altLang="zh-TW" sz="20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kumimoji="0"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endParaRPr kumimoji="0" lang="zh-CN" altLang="en-US" sz="2000" b="0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3" name="文本框 8">
            <a:extLst>
              <a:ext uri="{FF2B5EF4-FFF2-40B4-BE49-F238E27FC236}">
                <a16:creationId xmlns:a16="http://schemas.microsoft.com/office/drawing/2014/main" xmlns="" id="{63E6708C-1391-2D6D-784C-56567AF06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681" y="4521678"/>
            <a:ext cx="954401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</a:t>
            </a:r>
            <a:r>
              <a:rPr kumimoji="0" lang="en-US" altLang="zh-TW" sz="2000" b="0" dirty="0">
                <a:solidFill>
                  <a:schemeClr val="accent5">
                    <a:lumMod val="50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r>
              <a:rPr kumimoji="0" lang="en-US" altLang="zh-TW" sz="20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kumimoji="0"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endParaRPr kumimoji="0" lang="zh-CN" altLang="en-US" sz="2000" b="0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文本框 8">
            <a:extLst>
              <a:ext uri="{FF2B5EF4-FFF2-40B4-BE49-F238E27FC236}">
                <a16:creationId xmlns:a16="http://schemas.microsoft.com/office/drawing/2014/main" xmlns="" id="{3271A72E-E79B-F994-F157-AF289A59D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0704" y="4521678"/>
            <a:ext cx="1244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en-US" altLang="zh-TW" sz="2000" b="0" dirty="0">
                <a:solidFill>
                  <a:srgbClr val="7030A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kumimoji="0" lang="en-US" altLang="zh-TW" sz="2000" b="0" dirty="0">
                <a:solidFill>
                  <a:schemeClr val="accent5">
                    <a:lumMod val="50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kumimoji="0" lang="en-US" altLang="zh-TW" sz="20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kumimoji="0"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endParaRPr kumimoji="0" lang="zh-CN" altLang="en-US" sz="2000" b="0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5" name="文本框 8">
            <a:extLst>
              <a:ext uri="{FF2B5EF4-FFF2-40B4-BE49-F238E27FC236}">
                <a16:creationId xmlns:a16="http://schemas.microsoft.com/office/drawing/2014/main" xmlns="" id="{A4C27196-50E1-661B-89CC-835543A1F8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5309" y="4842988"/>
            <a:ext cx="561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kumimoji="0"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…</a:t>
            </a:r>
            <a:endParaRPr kumimoji="0" lang="zh-CN" altLang="en-US" sz="20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6" name="文本框 8">
            <a:extLst>
              <a:ext uri="{FF2B5EF4-FFF2-40B4-BE49-F238E27FC236}">
                <a16:creationId xmlns:a16="http://schemas.microsoft.com/office/drawing/2014/main" xmlns="" id="{03551707-BF6C-B591-0CFD-F3347FF70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9847" y="4842988"/>
            <a:ext cx="5635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kumimoji="0"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…</a:t>
            </a:r>
            <a:endParaRPr kumimoji="0" lang="zh-CN" altLang="en-US" sz="20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7" name="文本框 8">
            <a:extLst>
              <a:ext uri="{FF2B5EF4-FFF2-40B4-BE49-F238E27FC236}">
                <a16:creationId xmlns:a16="http://schemas.microsoft.com/office/drawing/2014/main" xmlns="" id="{2FBF8E3C-4760-1F31-7762-7A86DD49F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4844" y="5274787"/>
            <a:ext cx="4730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55</a:t>
            </a:r>
            <a:endParaRPr lang="zh-CN" altLang="en-US" sz="2000" dirty="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8" name="文本框 8">
            <a:extLst>
              <a:ext uri="{FF2B5EF4-FFF2-40B4-BE49-F238E27FC236}">
                <a16:creationId xmlns:a16="http://schemas.microsoft.com/office/drawing/2014/main" xmlns="" id="{0CFB5C82-C927-14C8-9007-A95E00C2D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681" y="5276315"/>
            <a:ext cx="118687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en-US" altLang="zh-TW" sz="2000" b="0" dirty="0">
                <a:solidFill>
                  <a:srgbClr val="7030A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kumimoji="0" lang="en-US" altLang="zh-TW" sz="2000" b="0" dirty="0">
                <a:solidFill>
                  <a:schemeClr val="accent5">
                    <a:lumMod val="50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r>
              <a:rPr kumimoji="0" lang="en-US" altLang="zh-TW" sz="20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kumimoji="0"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11</a:t>
            </a:r>
            <a:endParaRPr kumimoji="0" lang="zh-CN" altLang="en-US" sz="2000" b="0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文本框 8">
            <a:extLst>
              <a:ext uri="{FF2B5EF4-FFF2-40B4-BE49-F238E27FC236}">
                <a16:creationId xmlns:a16="http://schemas.microsoft.com/office/drawing/2014/main" xmlns="" id="{3DD8D23C-BDE0-F8B7-A513-47ACF2C0D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720" y="5276315"/>
            <a:ext cx="5635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0" lang="en-US" altLang="zh-TW" sz="2000" b="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3</a:t>
            </a:r>
            <a:r>
              <a:rPr kumimoji="0" lang="en-US" altLang="zh-TW" sz="20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endParaRPr kumimoji="0" lang="zh-CN" altLang="en-US" sz="2000" b="0" dirty="0">
              <a:solidFill>
                <a:srgbClr val="FF00FF"/>
              </a:solidFill>
              <a:cs typeface="Arial" panose="020B0604020202020204" pitchFamily="34" charset="0"/>
            </a:endParaRPr>
          </a:p>
        </p:txBody>
      </p:sp>
      <p:sp>
        <p:nvSpPr>
          <p:cNvPr id="30" name="文本框 8">
            <a:extLst>
              <a:ext uri="{FF2B5EF4-FFF2-40B4-BE49-F238E27FC236}">
                <a16:creationId xmlns:a16="http://schemas.microsoft.com/office/drawing/2014/main" xmlns="" id="{23428CBF-44F9-CBE6-72C8-3A52C540D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5519" y="5276375"/>
            <a:ext cx="787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0" lang="en-US" altLang="zh-TW" sz="2000" b="0" dirty="0">
                <a:solidFill>
                  <a:srgbClr val="0000FF"/>
                </a:solidFill>
                <a:cs typeface="Arial" panose="020B0604020202020204" pitchFamily="34" charset="0"/>
              </a:rPr>
              <a:t>33 =</a:t>
            </a:r>
            <a:endParaRPr kumimoji="0" lang="zh-CN" altLang="en-US" sz="2000" b="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32" name="文本框 30">
            <a:extLst>
              <a:ext uri="{FF2B5EF4-FFF2-40B4-BE49-F238E27FC236}">
                <a16:creationId xmlns:a16="http://schemas.microsoft.com/office/drawing/2014/main" xmlns="" id="{4A85460C-3091-D8F5-527A-CD18700E0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3512" y="3985373"/>
            <a:ext cx="15916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應付款</a:t>
            </a:r>
            <a:endParaRPr lang="en-US" altLang="zh-TW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EB8894F2-9EC7-617A-3100-E9E71BC0A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468" y="904796"/>
            <a:ext cx="7902892" cy="13843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zh-TW" altLang="en-US" sz="2800" b="0" dirty="0">
                <a:latin typeface="+mj-lt"/>
                <a:ea typeface="標楷體" panose="03000509000000000000" pitchFamily="65" charset="-120"/>
              </a:rPr>
              <a:t>絲帶每卷售</a:t>
            </a:r>
            <a:r>
              <a:rPr lang="en-US" altLang="zh-TW" sz="2800" b="0" dirty="0"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$</a:t>
            </a:r>
            <a:r>
              <a:rPr lang="en-US" altLang="zh-TW" sz="2800" b="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TW" altLang="en-US" sz="2800" b="0" dirty="0"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en-US" sz="2800" b="0" dirty="0">
                <a:latin typeface="+mj-lt"/>
                <a:ea typeface="標楷體" panose="03000509000000000000" pitchFamily="65" charset="-120"/>
              </a:rPr>
              <a:t>若買</a:t>
            </a:r>
            <a:r>
              <a:rPr lang="en-US" altLang="zh-TW" sz="2800" b="0" dirty="0">
                <a:latin typeface="+mj-lt"/>
                <a:ea typeface="標楷體" panose="03000509000000000000" pitchFamily="65" charset="-120"/>
              </a:rPr>
              <a:t>5</a:t>
            </a:r>
            <a:r>
              <a:rPr lang="zh-TW" altLang="en-US" sz="2800" b="0" dirty="0">
                <a:latin typeface="+mj-lt"/>
                <a:ea typeface="標楷體" panose="03000509000000000000" pitchFamily="65" charset="-120"/>
              </a:rPr>
              <a:t>卷可減</a:t>
            </a:r>
            <a:r>
              <a:rPr lang="en-US" altLang="zh-TW" sz="2800" b="0" dirty="0">
                <a:latin typeface="+mj-lt"/>
                <a:ea typeface="標楷體" panose="03000509000000000000" pitchFamily="65" charset="-120"/>
              </a:rPr>
              <a:t>$3</a:t>
            </a:r>
            <a:r>
              <a:rPr lang="zh-TW" altLang="en-US" sz="2800" b="0" dirty="0">
                <a:latin typeface="+mj-lt"/>
                <a:ea typeface="標楷體" panose="03000509000000000000" pitchFamily="65" charset="-120"/>
              </a:rPr>
              <a:t>，</a:t>
            </a:r>
            <a:r>
              <a:rPr lang="en-US" altLang="zh-TW" sz="2800" b="0" dirty="0">
                <a:latin typeface="+mj-lt"/>
                <a:ea typeface="標楷體" panose="03000509000000000000" pitchFamily="65" charset="-120"/>
              </a:rPr>
              <a:t>10</a:t>
            </a:r>
            <a:r>
              <a:rPr lang="zh-TW" altLang="en-US" sz="2800" b="0" dirty="0">
                <a:latin typeface="+mj-lt"/>
                <a:ea typeface="標楷體" panose="03000509000000000000" pitchFamily="65" charset="-120"/>
              </a:rPr>
              <a:t>卷可減</a:t>
            </a:r>
            <a:r>
              <a:rPr lang="en-US" altLang="zh-TW" sz="2800" b="0" dirty="0">
                <a:latin typeface="+mj-lt"/>
                <a:ea typeface="標楷體" panose="03000509000000000000" pitchFamily="65" charset="-120"/>
              </a:rPr>
              <a:t>$6</a:t>
            </a:r>
            <a:r>
              <a:rPr lang="zh-TW" altLang="en-US" sz="2800" b="0" dirty="0">
                <a:latin typeface="+mj-lt"/>
                <a:ea typeface="標楷體" panose="03000509000000000000" pitchFamily="65" charset="-120"/>
              </a:rPr>
              <a:t>，</a:t>
            </a:r>
            <a:endParaRPr lang="en-US" altLang="zh-TW" sz="2800" b="0" dirty="0">
              <a:latin typeface="+mj-lt"/>
              <a:ea typeface="標楷體" panose="03000509000000000000" pitchFamily="65" charset="-120"/>
            </a:endParaRPr>
          </a:p>
          <a:p>
            <a:pPr marL="0" indent="0">
              <a:defRPr/>
            </a:pPr>
            <a:r>
              <a:rPr lang="en-US" altLang="zh-TW" sz="2800" b="0" dirty="0">
                <a:latin typeface="+mj-lt"/>
                <a:ea typeface="標楷體" panose="03000509000000000000" pitchFamily="65" charset="-120"/>
              </a:rPr>
              <a:t>15</a:t>
            </a:r>
            <a:r>
              <a:rPr lang="zh-TW" altLang="en-US" sz="2800" b="0" dirty="0">
                <a:latin typeface="+mj-lt"/>
                <a:ea typeface="標楷體" panose="03000509000000000000" pitchFamily="65" charset="-120"/>
              </a:rPr>
              <a:t>卷可減</a:t>
            </a:r>
            <a:r>
              <a:rPr lang="en-US" altLang="zh-TW" sz="2800" b="0" dirty="0">
                <a:latin typeface="+mj-lt"/>
                <a:ea typeface="標楷體" panose="03000509000000000000" pitchFamily="65" charset="-120"/>
              </a:rPr>
              <a:t>$9</a:t>
            </a:r>
            <a:r>
              <a:rPr lang="zh-TW" altLang="en-US" sz="2800" b="0" dirty="0">
                <a:latin typeface="+mj-lt"/>
                <a:ea typeface="標楷體" panose="03000509000000000000" pitchFamily="65" charset="-120"/>
              </a:rPr>
              <a:t>，如此類推</a:t>
            </a:r>
            <a:r>
              <a:rPr lang="zh-CN" altLang="en-US" sz="2800" b="0" dirty="0">
                <a:latin typeface="+mj-lt"/>
                <a:ea typeface="標楷體" panose="03000509000000000000" pitchFamily="65" charset="-120"/>
              </a:rPr>
              <a:t>。</a:t>
            </a:r>
            <a:r>
              <a:rPr lang="zh-TW" altLang="en-US" sz="2800" b="0" u="sng" dirty="0">
                <a:latin typeface="+mj-lt"/>
                <a:ea typeface="標楷體" panose="03000509000000000000" pitchFamily="65" charset="-120"/>
              </a:rPr>
              <a:t>佩芸</a:t>
            </a:r>
            <a:r>
              <a:rPr lang="zh-TW" altLang="en-US" sz="2800" b="0" dirty="0">
                <a:latin typeface="+mj-lt"/>
                <a:ea typeface="標楷體" panose="03000509000000000000" pitchFamily="65" charset="-120"/>
              </a:rPr>
              <a:t>買</a:t>
            </a:r>
            <a:r>
              <a:rPr lang="en-US" altLang="zh-TW" sz="2800" b="0" dirty="0">
                <a:latin typeface="+mj-lt"/>
                <a:ea typeface="標楷體" panose="03000509000000000000" pitchFamily="65" charset="-120"/>
              </a:rPr>
              <a:t>55</a:t>
            </a:r>
            <a:r>
              <a:rPr lang="zh-TW" altLang="en-US" sz="2800" b="0" dirty="0">
                <a:latin typeface="+mj-lt"/>
                <a:ea typeface="標楷體" panose="03000509000000000000" pitchFamily="65" charset="-120"/>
              </a:rPr>
              <a:t>卷絲帶，應付</a:t>
            </a:r>
            <a:endParaRPr lang="en-US" altLang="zh-TW" sz="2800" b="0" dirty="0">
              <a:latin typeface="+mj-lt"/>
              <a:ea typeface="標楷體" panose="03000509000000000000" pitchFamily="65" charset="-120"/>
            </a:endParaRPr>
          </a:p>
          <a:p>
            <a:pPr marL="0" indent="0">
              <a:defRPr/>
            </a:pPr>
            <a:r>
              <a:rPr lang="zh-TW" altLang="en-US" sz="2800" b="0" dirty="0">
                <a:latin typeface="+mj-lt"/>
                <a:ea typeface="標楷體" panose="03000509000000000000" pitchFamily="65" charset="-120"/>
              </a:rPr>
              <a:t>款多少？</a:t>
            </a:r>
            <a:r>
              <a:rPr lang="en-US" altLang="zh-TW" sz="2800" b="0" dirty="0">
                <a:latin typeface="+mj-lt"/>
                <a:ea typeface="標楷體" panose="03000509000000000000" pitchFamily="65" charset="-120"/>
              </a:rPr>
              <a:t> </a:t>
            </a:r>
            <a:endParaRPr lang="zh-CN" altLang="en-US" sz="2800" b="0" dirty="0"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0FA47E4E-5250-02C1-BDC1-A101F01F3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3353" y="3559847"/>
            <a:ext cx="4123907" cy="400110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0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應付的款項</a:t>
            </a:r>
            <a:r>
              <a:rPr lang="zh-TW" altLang="en-US" sz="20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en-US" altLang="zh-TW" sz="20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0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總售價</a:t>
            </a:r>
            <a:r>
              <a:rPr lang="zh-TW" altLang="en-US" sz="20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zh-CN" altLang="en-US" sz="20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減免</a:t>
            </a:r>
            <a:r>
              <a:rPr lang="zh-TW" altLang="en-US" sz="20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</a:t>
            </a:r>
            <a:r>
              <a:rPr lang="zh-CN" altLang="en-US" sz="20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款項</a:t>
            </a:r>
            <a:endParaRPr lang="zh-TW" altLang="en-US" sz="20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5" name="文本框 30">
            <a:extLst>
              <a:ext uri="{FF2B5EF4-FFF2-40B4-BE49-F238E27FC236}">
                <a16:creationId xmlns:a16="http://schemas.microsoft.com/office/drawing/2014/main" xmlns="" id="{F7BE5905-854A-986E-10DA-3A5EC737DD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0213" y="4423163"/>
            <a:ext cx="9958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CN" sz="2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55</a:t>
            </a:r>
          </a:p>
        </p:txBody>
      </p:sp>
      <p:sp>
        <p:nvSpPr>
          <p:cNvPr id="36" name="文本框 30">
            <a:extLst>
              <a:ext uri="{FF2B5EF4-FFF2-40B4-BE49-F238E27FC236}">
                <a16:creationId xmlns:a16="http://schemas.microsoft.com/office/drawing/2014/main" xmlns="" id="{887F690E-C6CC-5C66-522E-B72B84E42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3512" y="4860953"/>
            <a:ext cx="23093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$(55</a:t>
            </a:r>
            <a:r>
              <a:rPr lang="en-US" altLang="zh-CN" sz="2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33)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7" name="文本框 8">
            <a:extLst>
              <a:ext uri="{FF2B5EF4-FFF2-40B4-BE49-F238E27FC236}">
                <a16:creationId xmlns:a16="http://schemas.microsoft.com/office/drawing/2014/main" xmlns="" id="{40318881-EDFA-C9C5-8E43-CCCD571F0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4844" y="4154648"/>
            <a:ext cx="479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</a:t>
            </a:r>
            <a:endParaRPr lang="zh-CN" altLang="en-US" sz="2000" dirty="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文本框 8">
            <a:extLst>
              <a:ext uri="{FF2B5EF4-FFF2-40B4-BE49-F238E27FC236}">
                <a16:creationId xmlns:a16="http://schemas.microsoft.com/office/drawing/2014/main" xmlns="" id="{146A6398-EEA8-53CD-73B7-1C9836848A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681" y="3786665"/>
            <a:ext cx="10302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</a:t>
            </a:r>
            <a:r>
              <a:rPr kumimoji="0" lang="en-US" altLang="zh-TW" sz="2000" b="0" dirty="0">
                <a:solidFill>
                  <a:schemeClr val="accent5">
                    <a:lumMod val="50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r>
              <a:rPr kumimoji="0" lang="en-US" altLang="zh-TW" sz="20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kumimoji="0"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endParaRPr kumimoji="0" lang="zh-CN" altLang="en-US" sz="2000" b="0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文本框 8">
            <a:extLst>
              <a:ext uri="{FF2B5EF4-FFF2-40B4-BE49-F238E27FC236}">
                <a16:creationId xmlns:a16="http://schemas.microsoft.com/office/drawing/2014/main" xmlns="" id="{3814F3A1-5EC7-702F-4BEA-ADDD3F6081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473" y="3786665"/>
            <a:ext cx="1244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en-US" altLang="zh-TW" sz="2000" b="0" dirty="0">
                <a:solidFill>
                  <a:srgbClr val="7030A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kumimoji="0" lang="en-US" altLang="zh-TW" sz="2000" b="0" dirty="0">
                <a:solidFill>
                  <a:schemeClr val="accent5">
                    <a:lumMod val="50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kumimoji="0" lang="en-US" altLang="zh-TW" sz="20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kumimoji="0"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endParaRPr kumimoji="0" lang="zh-CN" altLang="en-US" sz="2000" b="0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6" name="文本框 8">
            <a:extLst>
              <a:ext uri="{FF2B5EF4-FFF2-40B4-BE49-F238E27FC236}">
                <a16:creationId xmlns:a16="http://schemas.microsoft.com/office/drawing/2014/main" xmlns="" id="{CE65536F-15E6-D930-729D-19A473ECAF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301" y="5276333"/>
            <a:ext cx="46883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0" lang="en-US" altLang="zh-TW" sz="2000" b="0" dirty="0">
                <a:solidFill>
                  <a:srgbClr val="FF00FF"/>
                </a:solidFill>
                <a:cs typeface="Arial" panose="020B0604020202020204" pitchFamily="34" charset="0"/>
              </a:rPr>
              <a:t>11</a:t>
            </a:r>
            <a:endParaRPr kumimoji="0" lang="zh-CN" altLang="en-US" sz="2000" b="0" dirty="0">
              <a:solidFill>
                <a:srgbClr val="FF00FF"/>
              </a:solidFill>
              <a:cs typeface="Arial" panose="020B0604020202020204" pitchFamily="34" charset="0"/>
            </a:endParaRP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xmlns="" id="{2AC8600A-8757-D8F1-8635-1B7E8D086AA0}"/>
              </a:ext>
            </a:extLst>
          </p:cNvPr>
          <p:cNvSpPr/>
          <p:nvPr/>
        </p:nvSpPr>
        <p:spPr bwMode="auto">
          <a:xfrm>
            <a:off x="2104292" y="5336004"/>
            <a:ext cx="290390" cy="284608"/>
          </a:xfrm>
          <a:prstGeom prst="rect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7" name="文本框 30">
            <a:extLst>
              <a:ext uri="{FF2B5EF4-FFF2-40B4-BE49-F238E27FC236}">
                <a16:creationId xmlns:a16="http://schemas.microsoft.com/office/drawing/2014/main" xmlns="" id="{A096B3CD-AFDE-474F-A4EB-ABEBCE956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3426" y="4423904"/>
            <a:ext cx="8584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33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951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500"/>
                            </p:stCondLst>
                            <p:childTnLst>
                              <p:par>
                                <p:cTn id="1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500"/>
                            </p:stCondLst>
                            <p:childTnLst>
                              <p:par>
                                <p:cTn id="1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0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500"/>
                            </p:stCondLst>
                            <p:childTnLst>
                              <p:par>
                                <p:cTn id="1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000"/>
                            </p:stCondLst>
                            <p:childTnLst>
                              <p:par>
                                <p:cTn id="1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500"/>
                            </p:stCondLst>
                            <p:childTnLst>
                              <p:par>
                                <p:cTn id="2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3" grpId="1" animBg="1"/>
      <p:bldP spid="31" grpId="0" animBg="1"/>
      <p:bldP spid="31" grpId="1" animBg="1"/>
      <p:bldP spid="41" grpId="0" animBg="1"/>
      <p:bldP spid="41" grpId="1" animBg="1"/>
      <p:bldP spid="40" grpId="0" animBg="1"/>
      <p:bldP spid="40" grpId="1" animBg="1"/>
      <p:bldP spid="3" grpId="0" animBg="1"/>
      <p:bldP spid="3" grpId="1" animBg="1"/>
      <p:bldP spid="3" grpId="2" animBg="1"/>
      <p:bldP spid="3" grpId="3" animBg="1"/>
      <p:bldP spid="4" grpId="0" animBg="1"/>
      <p:bldP spid="4" grpId="1" animBg="1"/>
      <p:bldP spid="6" grpId="0" animBg="1"/>
      <p:bldP spid="6" grpId="1" animBg="1"/>
      <p:bldP spid="7" grpId="0" animBg="1"/>
      <p:bldP spid="7" grpId="1" animBg="1"/>
      <p:bldP spid="10" grpId="0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2" grpId="0"/>
      <p:bldP spid="32" grpId="1"/>
      <p:bldP spid="34" grpId="0" animBg="1"/>
      <p:bldP spid="34" grpId="1" animBg="1"/>
      <p:bldP spid="35" grpId="0"/>
      <p:bldP spid="35" grpId="1"/>
      <p:bldP spid="36" grpId="0"/>
      <p:bldP spid="36" grpId="1"/>
      <p:bldP spid="37" grpId="0"/>
      <p:bldP spid="37" grpId="1"/>
      <p:bldP spid="5" grpId="0"/>
      <p:bldP spid="5" grpId="1"/>
      <p:bldP spid="17" grpId="0"/>
      <p:bldP spid="17" grpId="1"/>
      <p:bldP spid="46" grpId="0"/>
      <p:bldP spid="46" grpId="1"/>
      <p:bldP spid="48" grpId="0" animBg="1"/>
      <p:bldP spid="48" grpId="1" animBg="1"/>
      <p:bldP spid="47" grpId="0"/>
      <p:bldP spid="47" grpId="1"/>
    </p:bld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1117</Words>
  <Application>Microsoft Office PowerPoint</Application>
  <PresentationFormat>全屏显示(4:3)</PresentationFormat>
  <Paragraphs>247</Paragraphs>
  <Slides>13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13</vt:i4>
      </vt:variant>
    </vt:vector>
  </HeadingPairs>
  <TitlesOfParts>
    <vt:vector size="28" baseType="lpstr">
      <vt:lpstr>等线</vt:lpstr>
      <vt:lpstr>微软雅黑</vt:lpstr>
      <vt:lpstr>新細明體</vt:lpstr>
      <vt:lpstr>新細明體</vt:lpstr>
      <vt:lpstr>標楷體</vt:lpstr>
      <vt:lpstr>Arial</vt:lpstr>
      <vt:lpstr>Calibri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2024-03-07T08:13:53Z</dcterms:created>
  <dcterms:modified xsi:type="dcterms:W3CDTF">2024-03-07T08:15:33Z</dcterms:modified>
</cp:coreProperties>
</file>