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2" r:id="rId1"/>
    <p:sldMasterId id="2147483664" r:id="rId2"/>
    <p:sldMasterId id="2147483666" r:id="rId3"/>
    <p:sldMasterId id="2147483669" r:id="rId4"/>
  </p:sldMasterIdLst>
  <p:notesMasterIdLst>
    <p:notesMasterId r:id="rId19"/>
  </p:notesMasterIdLst>
  <p:sldIdLst>
    <p:sldId id="325" r:id="rId5"/>
    <p:sldId id="312" r:id="rId6"/>
    <p:sldId id="492" r:id="rId7"/>
    <p:sldId id="491" r:id="rId8"/>
    <p:sldId id="493" r:id="rId9"/>
    <p:sldId id="496" r:id="rId10"/>
    <p:sldId id="497" r:id="rId11"/>
    <p:sldId id="498" r:id="rId12"/>
    <p:sldId id="499" r:id="rId13"/>
    <p:sldId id="500" r:id="rId14"/>
    <p:sldId id="502" r:id="rId15"/>
    <p:sldId id="505" r:id="rId16"/>
    <p:sldId id="503" r:id="rId17"/>
    <p:sldId id="310" r:id="rId1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6600"/>
    <a:srgbClr val="FFCB25"/>
    <a:srgbClr val="FFC5EC"/>
    <a:srgbClr val="DAFF71"/>
    <a:srgbClr val="FFC5C5"/>
    <a:srgbClr val="008080"/>
    <a:srgbClr val="E0FFC1"/>
    <a:srgbClr val="FFE7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164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8D1939-C787-4A33-8C38-E2F4BA290EC0}" type="datetimeFigureOut">
              <a:rPr lang="zh-CN" altLang="en-US" smtClean="0"/>
              <a:t>2024/3/7</a:t>
            </a:fld>
            <a:endParaRPr lang="zh-CN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CN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B7D018-E84C-40D6-985B-6A82BC6321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6154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="" xmlns:a16="http://schemas.microsoft.com/office/drawing/2014/main" id="{34FE361B-7515-4EF6-9C97-6FCA297F85A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Rectangle 3">
            <a:extLst>
              <a:ext uri="{FF2B5EF4-FFF2-40B4-BE49-F238E27FC236}">
                <a16:creationId xmlns="" xmlns:a16="http://schemas.microsoft.com/office/drawing/2014/main" id="{A514F72C-3665-4017-9EA9-AF03702AC5D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093419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="" xmlns:a16="http://schemas.microsoft.com/office/drawing/2014/main" id="{72FFE7FF-6EF8-460A-A724-280B169F35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>
            <a:extLst>
              <a:ext uri="{FF2B5EF4-FFF2-40B4-BE49-F238E27FC236}">
                <a16:creationId xmlns="" xmlns:a16="http://schemas.microsoft.com/office/drawing/2014/main" id="{9E2D231D-EE51-4D10-8F7A-ED3880932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407922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="" xmlns:a16="http://schemas.microsoft.com/office/drawing/2014/main" id="{72FFE7FF-6EF8-460A-A724-280B169F35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>
            <a:extLst>
              <a:ext uri="{FF2B5EF4-FFF2-40B4-BE49-F238E27FC236}">
                <a16:creationId xmlns="" xmlns:a16="http://schemas.microsoft.com/office/drawing/2014/main" id="{9E2D231D-EE51-4D10-8F7A-ED3880932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822546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="" xmlns:a16="http://schemas.microsoft.com/office/drawing/2014/main" id="{72FFE7FF-6EF8-460A-A724-280B169F35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>
            <a:extLst>
              <a:ext uri="{FF2B5EF4-FFF2-40B4-BE49-F238E27FC236}">
                <a16:creationId xmlns="" xmlns:a16="http://schemas.microsoft.com/office/drawing/2014/main" id="{9E2D231D-EE51-4D10-8F7A-ED3880932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573060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="" xmlns:a16="http://schemas.microsoft.com/office/drawing/2014/main" id="{72FFE7FF-6EF8-460A-A724-280B169F35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>
            <a:extLst>
              <a:ext uri="{FF2B5EF4-FFF2-40B4-BE49-F238E27FC236}">
                <a16:creationId xmlns="" xmlns:a16="http://schemas.microsoft.com/office/drawing/2014/main" id="{9E2D231D-EE51-4D10-8F7A-ED3880932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415657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="" xmlns:a16="http://schemas.microsoft.com/office/drawing/2014/main" id="{E3A5E5E1-EE02-43FE-9C6B-D307A5A35FD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Rectangle 3">
            <a:extLst>
              <a:ext uri="{FF2B5EF4-FFF2-40B4-BE49-F238E27FC236}">
                <a16:creationId xmlns="" xmlns:a16="http://schemas.microsoft.com/office/drawing/2014/main" id="{140EE27E-E57D-4018-A2AE-0D704141F04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284668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="" xmlns:a16="http://schemas.microsoft.com/office/drawing/2014/main" id="{1076ED8B-E20B-4BFA-83C5-4B9B5F5A5A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Rectangle 3">
            <a:extLst>
              <a:ext uri="{FF2B5EF4-FFF2-40B4-BE49-F238E27FC236}">
                <a16:creationId xmlns="" xmlns:a16="http://schemas.microsoft.com/office/drawing/2014/main" id="{8118FEB7-DE17-44D0-BA60-37C3DD38BA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521507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="" xmlns:a16="http://schemas.microsoft.com/office/drawing/2014/main" id="{777F52B1-4C82-4862-BC7B-E2B6F5148C6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Rectangle 3">
            <a:extLst>
              <a:ext uri="{FF2B5EF4-FFF2-40B4-BE49-F238E27FC236}">
                <a16:creationId xmlns="" xmlns:a16="http://schemas.microsoft.com/office/drawing/2014/main" id="{7BD81B7F-38FE-4ECB-B1A7-A93A8C3D77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161376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="" xmlns:a16="http://schemas.microsoft.com/office/drawing/2014/main" id="{72FFE7FF-6EF8-460A-A724-280B169F35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>
            <a:extLst>
              <a:ext uri="{FF2B5EF4-FFF2-40B4-BE49-F238E27FC236}">
                <a16:creationId xmlns="" xmlns:a16="http://schemas.microsoft.com/office/drawing/2014/main" id="{9E2D231D-EE51-4D10-8F7A-ED3880932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871780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="" xmlns:a16="http://schemas.microsoft.com/office/drawing/2014/main" id="{72FFE7FF-6EF8-460A-A724-280B169F35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>
            <a:extLst>
              <a:ext uri="{FF2B5EF4-FFF2-40B4-BE49-F238E27FC236}">
                <a16:creationId xmlns="" xmlns:a16="http://schemas.microsoft.com/office/drawing/2014/main" id="{9E2D231D-EE51-4D10-8F7A-ED3880932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150065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="" xmlns:a16="http://schemas.microsoft.com/office/drawing/2014/main" id="{72FFE7FF-6EF8-460A-A724-280B169F35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>
            <a:extLst>
              <a:ext uri="{FF2B5EF4-FFF2-40B4-BE49-F238E27FC236}">
                <a16:creationId xmlns="" xmlns:a16="http://schemas.microsoft.com/office/drawing/2014/main" id="{9E2D231D-EE51-4D10-8F7A-ED3880932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29685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="" xmlns:a16="http://schemas.microsoft.com/office/drawing/2014/main" id="{72FFE7FF-6EF8-460A-A724-280B169F35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>
            <a:extLst>
              <a:ext uri="{FF2B5EF4-FFF2-40B4-BE49-F238E27FC236}">
                <a16:creationId xmlns="" xmlns:a16="http://schemas.microsoft.com/office/drawing/2014/main" id="{9E2D231D-EE51-4D10-8F7A-ED3880932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193504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="" xmlns:a16="http://schemas.microsoft.com/office/drawing/2014/main" id="{72FFE7FF-6EF8-460A-A724-280B169F35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>
            <a:extLst>
              <a:ext uri="{FF2B5EF4-FFF2-40B4-BE49-F238E27FC236}">
                <a16:creationId xmlns="" xmlns:a16="http://schemas.microsoft.com/office/drawing/2014/main" id="{9E2D231D-EE51-4D10-8F7A-ED3880932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885061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1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="" xmlns:a16="http://schemas.microsoft.com/office/drawing/2014/main" id="{239929E2-B281-4B49-8F61-8FB6D44CD33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AutoShape 10">
            <a:extLst>
              <a:ext uri="{FF2B5EF4-FFF2-40B4-BE49-F238E27FC236}">
                <a16:creationId xmlns="" xmlns:a16="http://schemas.microsoft.com/office/drawing/2014/main" id="{D1FF2157-1A41-4C0B-BB6C-84AC88833C36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AutoShape 11">
            <a:extLst>
              <a:ext uri="{FF2B5EF4-FFF2-40B4-BE49-F238E27FC236}">
                <a16:creationId xmlns="" xmlns:a16="http://schemas.microsoft.com/office/drawing/2014/main" id="{243C14F1-7054-479E-995A-8E2F13554F6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AutoShape 12">
            <a:extLst>
              <a:ext uri="{FF2B5EF4-FFF2-40B4-BE49-F238E27FC236}">
                <a16:creationId xmlns="" xmlns:a16="http://schemas.microsoft.com/office/drawing/2014/main" id="{7DD759F6-696C-4D9C-B1F5-F3263B0673C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0" name="图片 1">
            <a:extLst>
              <a:ext uri="{FF2B5EF4-FFF2-40B4-BE49-F238E27FC236}">
                <a16:creationId xmlns="" xmlns:a16="http://schemas.microsoft.com/office/drawing/2014/main" id="{09020F4B-19AF-4A94-8C36-FC7AC64F3BA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4">
            <a:extLst>
              <a:ext uri="{FF2B5EF4-FFF2-40B4-BE49-F238E27FC236}">
                <a16:creationId xmlns="" xmlns:a16="http://schemas.microsoft.com/office/drawing/2014/main" id="{A45D3E8E-61CC-4BA1-B9C0-CDABA66C54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 algn="ctr" eaLnBrk="1" hangingPunct="1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" name="Rectangle 5">
            <a:extLst>
              <a:ext uri="{FF2B5EF4-FFF2-40B4-BE49-F238E27FC236}">
                <a16:creationId xmlns="" xmlns:a16="http://schemas.microsoft.com/office/drawing/2014/main" id="{39AB1A1D-C6C9-4C4A-B312-D56BD0A91F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algn="ctr" eaLnBrk="1" hangingPunct="1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3" name="Rectangle 6">
            <a:extLst>
              <a:ext uri="{FF2B5EF4-FFF2-40B4-BE49-F238E27FC236}">
                <a16:creationId xmlns="" xmlns:a16="http://schemas.microsoft.com/office/drawing/2014/main" id="{E885A05D-A0BD-4496-8B65-EC9640E060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/>
            </a:lvl1pPr>
          </a:lstStyle>
          <a:p>
            <a:pPr>
              <a:defRPr/>
            </a:pPr>
            <a:fld id="{B45BBCB9-B7DF-4E25-8E4B-2068A6E7ED6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4" name="Rectangle 2">
            <a:extLst>
              <a:ext uri="{FF2B5EF4-FFF2-40B4-BE49-F238E27FC236}">
                <a16:creationId xmlns="" xmlns:a16="http://schemas.microsoft.com/office/drawing/2014/main" id="{A6BD82A3-77F0-8963-DF8F-1837233F8081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3.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整數四則計算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15" name="Rectangle 2">
            <a:extLst>
              <a:ext uri="{FF2B5EF4-FFF2-40B4-BE49-F238E27FC236}">
                <a16:creationId xmlns="" xmlns:a16="http://schemas.microsoft.com/office/drawing/2014/main" id="{E392B347-74AD-AF1C-5207-BE90CBC24E71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9" name="AutoShape 9">
            <a:extLst>
              <a:ext uri="{FF2B5EF4-FFF2-40B4-BE49-F238E27FC236}">
                <a16:creationId xmlns="" xmlns:a16="http://schemas.microsoft.com/office/drawing/2014/main" id="{DA4CC6F8-27DA-F447-6472-472FC20D1A5E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18" name="AutoShape 9">
            <a:extLst>
              <a:ext uri="{FF2B5EF4-FFF2-40B4-BE49-F238E27FC236}">
                <a16:creationId xmlns="" xmlns:a16="http://schemas.microsoft.com/office/drawing/2014/main" id="{DDAA8078-B026-411C-AF4B-1F7A4AF410A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165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254A990E-0665-4474-B5AF-6E18B55E77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="" xmlns:a16="http://schemas.microsoft.com/office/drawing/2014/main" id="{E522F7ED-EAEF-49E6-9D1B-492103F377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="" xmlns:a16="http://schemas.microsoft.com/office/drawing/2014/main" id="{42451401-E1BD-4231-A18A-9B02B7E307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B547B9-F9AB-4318-BD79-A2021B11D96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27176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43E602BB-C60C-4E82-8834-EB267555FB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4DCD224E-1FF6-48DD-B598-41F5E146F6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AE0B2E09-BDAB-42AB-91F5-312F196930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6C4568-C526-48DF-91D8-BA314E239E0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71370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9A852E83-37EE-4768-8260-AEEFA2C07A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278214DE-2096-48AE-BAB6-ACAEE7A821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F10B223B-6815-4C40-ABEC-C4623CB966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DD341F-8CC2-4BB7-BE58-98FFBA9B7ED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61110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739582B2-EB7E-47FD-9CBE-7518AFD14F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64EC4D33-09FD-460D-8B6D-8E91418AA5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4D8D019A-88AF-4AD2-B8E3-0EF840FE8E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DBEEC5-1583-4040-9CBF-B9A5FA3708D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9837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9A852E83-37EE-4768-8260-AEEFA2C07A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278214DE-2096-48AE-BAB6-ACAEE7A821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F10B223B-6815-4C40-ABEC-C4623CB966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DD341F-8CC2-4BB7-BE58-98FFBA9B7ED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6711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heme" Target="../theme/theme3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1.jpeg"/><Relationship Id="rId9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heme" Target="../theme/theme4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png"/><Relationship Id="rId5" Type="http://schemas.openxmlformats.org/officeDocument/2006/relationships/image" Target="../media/image4.pn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="" xmlns:a16="http://schemas.microsoft.com/office/drawing/2014/main" id="{5DB26192-53C0-41A3-8841-2DA5BE04DB6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AutoShape 9">
            <a:extLst>
              <a:ext uri="{FF2B5EF4-FFF2-40B4-BE49-F238E27FC236}">
                <a16:creationId xmlns="" xmlns:a16="http://schemas.microsoft.com/office/drawing/2014/main" id="{F6E92412-35FF-4EBC-8BA8-745BDAF8BA6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2054" name="AutoShape 10">
            <a:extLst>
              <a:ext uri="{FF2B5EF4-FFF2-40B4-BE49-F238E27FC236}">
                <a16:creationId xmlns="" xmlns:a16="http://schemas.microsoft.com/office/drawing/2014/main" id="{E354561C-0B3F-499D-95A2-DB602E7B9FB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5" name="AutoShape 11">
            <a:extLst>
              <a:ext uri="{FF2B5EF4-FFF2-40B4-BE49-F238E27FC236}">
                <a16:creationId xmlns="" xmlns:a16="http://schemas.microsoft.com/office/drawing/2014/main" id="{D247C17F-856D-47AC-BE38-5E7418B0A07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AutoShape 12">
            <a:extLst>
              <a:ext uri="{FF2B5EF4-FFF2-40B4-BE49-F238E27FC236}">
                <a16:creationId xmlns="" xmlns:a16="http://schemas.microsoft.com/office/drawing/2014/main" id="{D22BF822-DC93-4E13-8E79-2B52752C116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058" name="图片 1">
            <a:extLst>
              <a:ext uri="{FF2B5EF4-FFF2-40B4-BE49-F238E27FC236}">
                <a16:creationId xmlns="" xmlns:a16="http://schemas.microsoft.com/office/drawing/2014/main" id="{39B648B7-EFC8-40CE-A36E-1B6F80F15ED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463EDE56-6904-C51B-5621-4D4B7F70B1E7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3.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整數四則計算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="" xmlns:a16="http://schemas.microsoft.com/office/drawing/2014/main" id="{3210EADE-F553-058B-1E73-686998028B8A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6" name="AutoShape 9">
            <a:extLst>
              <a:ext uri="{FF2B5EF4-FFF2-40B4-BE49-F238E27FC236}">
                <a16:creationId xmlns="" xmlns:a16="http://schemas.microsoft.com/office/drawing/2014/main" id="{549263F1-DE18-46A0-82B7-37B97F6B6BB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7898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="" xmlns:a16="http://schemas.microsoft.com/office/drawing/2014/main" id="{6671A63A-0E72-4704-900A-7F172DDA7FF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="" xmlns:a16="http://schemas.microsoft.com/office/drawing/2014/main" id="{E40D74C4-E645-4517-BECB-F87F3E52A38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="" xmlns:a16="http://schemas.microsoft.com/office/drawing/2014/main" id="{3B65D968-639F-432E-A701-5596A6CC76F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C4292ECA-E70E-4488-8020-28E90999A4D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4101" name="Picture 9" descr="btnMathMain">
            <a:hlinkClick r:id="" action="ppaction://hlinkshowjump?jump=firstslide"/>
            <a:extLst>
              <a:ext uri="{FF2B5EF4-FFF2-40B4-BE49-F238E27FC236}">
                <a16:creationId xmlns="" xmlns:a16="http://schemas.microsoft.com/office/drawing/2014/main" id="{A2B5DD68-5165-41FF-BE27-81CF086256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1" descr="btnMathNext">
            <a:hlinkClick r:id="" action="ppaction://hlinkshowjump?jump=nextslide"/>
            <a:extLst>
              <a:ext uri="{FF2B5EF4-FFF2-40B4-BE49-F238E27FC236}">
                <a16:creationId xmlns="" xmlns:a16="http://schemas.microsoft.com/office/drawing/2014/main" id="{F888FFFB-2141-47B3-8E82-048991AB12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="" xmlns:a16="http://schemas.microsoft.com/office/drawing/2014/main" id="{97FEA687-48DB-4781-B491-07385E45E40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7" name="AutoShape 10">
            <a:extLst>
              <a:ext uri="{FF2B5EF4-FFF2-40B4-BE49-F238E27FC236}">
                <a16:creationId xmlns="" xmlns:a16="http://schemas.microsoft.com/office/drawing/2014/main" id="{AC52939A-512F-4157-8BCB-C7B5EA491ABE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8" name="AutoShape 11">
            <a:extLst>
              <a:ext uri="{FF2B5EF4-FFF2-40B4-BE49-F238E27FC236}">
                <a16:creationId xmlns="" xmlns:a16="http://schemas.microsoft.com/office/drawing/2014/main" id="{8320722C-7110-407C-9514-478DA3FA379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9" name="AutoShape 12">
            <a:extLst>
              <a:ext uri="{FF2B5EF4-FFF2-40B4-BE49-F238E27FC236}">
                <a16:creationId xmlns="" xmlns:a16="http://schemas.microsoft.com/office/drawing/2014/main" id="{39DBB090-60DE-42E4-B972-C70C53C3A4DF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4111" name="图片 1">
            <a:extLst>
              <a:ext uri="{FF2B5EF4-FFF2-40B4-BE49-F238E27FC236}">
                <a16:creationId xmlns="" xmlns:a16="http://schemas.microsoft.com/office/drawing/2014/main" id="{453E17FB-CD9D-45D0-98E2-470FEEED06DA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6CA35881-E181-0947-605C-B75B323FBB04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3.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整數四則計算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="" xmlns:a16="http://schemas.microsoft.com/office/drawing/2014/main" id="{6AE20828-4BE4-0071-54FE-F1613FBC3A7C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2" name="AutoShape 9">
            <a:extLst>
              <a:ext uri="{FF2B5EF4-FFF2-40B4-BE49-F238E27FC236}">
                <a16:creationId xmlns="" xmlns:a16="http://schemas.microsoft.com/office/drawing/2014/main" id="{7FE9B292-0228-ADAD-D6B4-2B3CCD689B85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9" name="AutoShape 9">
            <a:extLst>
              <a:ext uri="{FF2B5EF4-FFF2-40B4-BE49-F238E27FC236}">
                <a16:creationId xmlns="" xmlns:a16="http://schemas.microsoft.com/office/drawing/2014/main" id="{C0596105-A102-F60F-60C0-6BC84676E4F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229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="" xmlns:a16="http://schemas.microsoft.com/office/drawing/2014/main" id="{39A1E3CE-4889-40F4-B14D-F15106F7AD7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="" xmlns:a16="http://schemas.microsoft.com/office/drawing/2014/main" id="{C2E75AD6-F8E9-462B-BA6C-6E2FE1B4329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="" xmlns:a16="http://schemas.microsoft.com/office/drawing/2014/main" id="{EFCAC982-7352-440D-B9D4-0AA87A74DE4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2EBA013D-9448-4511-A409-933A1878B9C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2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="" xmlns:a16="http://schemas.microsoft.com/office/drawing/2014/main" id="{69F2AE3A-7E4F-44C8-8BD4-CDB89881CD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9" descr="btnMathMain">
            <a:hlinkClick r:id="" action="ppaction://hlinkshowjump?jump=firstslide"/>
            <a:extLst>
              <a:ext uri="{FF2B5EF4-FFF2-40B4-BE49-F238E27FC236}">
                <a16:creationId xmlns="" xmlns:a16="http://schemas.microsoft.com/office/drawing/2014/main" id="{8D5F4086-2A49-4675-9A74-742FC436F1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10" descr="btnMathBack">
            <a:hlinkClick r:id="" action="ppaction://hlinkshowjump?jump=previousslide"/>
            <a:extLst>
              <a:ext uri="{FF2B5EF4-FFF2-40B4-BE49-F238E27FC236}">
                <a16:creationId xmlns="" xmlns:a16="http://schemas.microsoft.com/office/drawing/2014/main" id="{80DF8863-F521-4C75-858D-EC1DB7B793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11" descr="btnMathNext">
            <a:hlinkClick r:id="" action="ppaction://hlinkshowjump?jump=nextslide"/>
            <a:extLst>
              <a:ext uri="{FF2B5EF4-FFF2-40B4-BE49-F238E27FC236}">
                <a16:creationId xmlns="" xmlns:a16="http://schemas.microsoft.com/office/drawing/2014/main" id="{B5BAE5EE-3759-4CB5-9F3C-1833DED0DE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6" name="AutoShape 10">
            <a:extLst>
              <a:ext uri="{FF2B5EF4-FFF2-40B4-BE49-F238E27FC236}">
                <a16:creationId xmlns="" xmlns:a16="http://schemas.microsoft.com/office/drawing/2014/main" id="{B790C341-A40C-40C9-8165-E8B02A84A5D8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7" name="AutoShape 11">
            <a:extLst>
              <a:ext uri="{FF2B5EF4-FFF2-40B4-BE49-F238E27FC236}">
                <a16:creationId xmlns="" xmlns:a16="http://schemas.microsoft.com/office/drawing/2014/main" id="{1474432E-7A08-4CD0-A540-D496C612654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8" name="AutoShape 12">
            <a:extLst>
              <a:ext uri="{FF2B5EF4-FFF2-40B4-BE49-F238E27FC236}">
                <a16:creationId xmlns="" xmlns:a16="http://schemas.microsoft.com/office/drawing/2014/main" id="{3A747A14-F3F8-4D9B-A997-5D2DB33D297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040" name="图片 1">
            <a:extLst>
              <a:ext uri="{FF2B5EF4-FFF2-40B4-BE49-F238E27FC236}">
                <a16:creationId xmlns="" xmlns:a16="http://schemas.microsoft.com/office/drawing/2014/main" id="{96D88E3C-C3BD-4593-B8CD-79D531AF33B0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2">
            <a:extLst>
              <a:ext uri="{FF2B5EF4-FFF2-40B4-BE49-F238E27FC236}">
                <a16:creationId xmlns="" xmlns:a16="http://schemas.microsoft.com/office/drawing/2014/main" id="{10441796-63AE-00ED-B3B4-A0E24EB7693E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3.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整數四則計算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="" xmlns:a16="http://schemas.microsoft.com/office/drawing/2014/main" id="{C26D0C77-6F67-5167-A3C5-4797562B3CFE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3" name="AutoShape 9">
            <a:extLst>
              <a:ext uri="{FF2B5EF4-FFF2-40B4-BE49-F238E27FC236}">
                <a16:creationId xmlns="" xmlns:a16="http://schemas.microsoft.com/office/drawing/2014/main" id="{F6B7799E-2CFC-2B2A-3DA4-96540C4B5E1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10" name="AutoShape 9">
            <a:extLst>
              <a:ext uri="{FF2B5EF4-FFF2-40B4-BE49-F238E27FC236}">
                <a16:creationId xmlns="" xmlns:a16="http://schemas.microsoft.com/office/drawing/2014/main" id="{38D77C51-D392-59DF-9183-E79153F86637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3308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="" xmlns:a16="http://schemas.microsoft.com/office/drawing/2014/main" id="{BEE05C54-58F4-4CE6-8E2A-14CF9D1FF51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="" xmlns:a16="http://schemas.microsoft.com/office/drawing/2014/main" id="{01D73394-8708-43E0-9113-FB7DEE97E78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="" xmlns:a16="http://schemas.microsoft.com/office/drawing/2014/main" id="{892106F7-5A53-4EEE-A1B2-E6937690BBB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5DF8D03D-DAE6-460A-9DF8-3A269983FD4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3077" name="Picture 9" descr="btnMathMain">
            <a:hlinkClick r:id="" action="ppaction://hlinkshowjump?jump=firstslide"/>
            <a:extLst>
              <a:ext uri="{FF2B5EF4-FFF2-40B4-BE49-F238E27FC236}">
                <a16:creationId xmlns="" xmlns:a16="http://schemas.microsoft.com/office/drawing/2014/main" id="{E405FC95-D371-4A53-9252-8B86624D89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10" descr="btnMathBack">
            <a:hlinkClick r:id="" action="ppaction://hlinkshowjump?jump=previousslide"/>
            <a:extLst>
              <a:ext uri="{FF2B5EF4-FFF2-40B4-BE49-F238E27FC236}">
                <a16:creationId xmlns="" xmlns:a16="http://schemas.microsoft.com/office/drawing/2014/main" id="{6555F4C7-382E-49E7-838F-4F53907957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="" xmlns:a16="http://schemas.microsoft.com/office/drawing/2014/main" id="{E89C4B77-4109-45C5-ACD3-B89FEA1594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3" name="AutoShape 10">
            <a:extLst>
              <a:ext uri="{FF2B5EF4-FFF2-40B4-BE49-F238E27FC236}">
                <a16:creationId xmlns="" xmlns:a16="http://schemas.microsoft.com/office/drawing/2014/main" id="{2EA53642-4483-45E5-82CD-8E02DE918C6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4" name="AutoShape 11">
            <a:extLst>
              <a:ext uri="{FF2B5EF4-FFF2-40B4-BE49-F238E27FC236}">
                <a16:creationId xmlns="" xmlns:a16="http://schemas.microsoft.com/office/drawing/2014/main" id="{99476F6C-6373-4EF3-AEFF-4D63D55E9682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5" name="AutoShape 12">
            <a:extLst>
              <a:ext uri="{FF2B5EF4-FFF2-40B4-BE49-F238E27FC236}">
                <a16:creationId xmlns="" xmlns:a16="http://schemas.microsoft.com/office/drawing/2014/main" id="{DCB899A3-0634-49B6-9324-7E3F9770A44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3087" name="图片 1">
            <a:extLst>
              <a:ext uri="{FF2B5EF4-FFF2-40B4-BE49-F238E27FC236}">
                <a16:creationId xmlns="" xmlns:a16="http://schemas.microsoft.com/office/drawing/2014/main" id="{AC2CA393-5AAF-468E-A6A7-0AA5930291CF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18D73D71-D394-C378-CABC-1ABBB68B674B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3.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整數四則計算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="" xmlns:a16="http://schemas.microsoft.com/office/drawing/2014/main" id="{ECC36A10-1253-9024-CA82-9A553BEC8113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2" name="AutoShape 9">
            <a:extLst>
              <a:ext uri="{FF2B5EF4-FFF2-40B4-BE49-F238E27FC236}">
                <a16:creationId xmlns="" xmlns:a16="http://schemas.microsoft.com/office/drawing/2014/main" id="{2C6E1383-980F-FCF9-5831-10BAAAA8A178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9" name="AutoShape 9">
            <a:extLst>
              <a:ext uri="{FF2B5EF4-FFF2-40B4-BE49-F238E27FC236}">
                <a16:creationId xmlns="" xmlns:a16="http://schemas.microsoft.com/office/drawing/2014/main" id="{9720EB7D-39E8-85FF-F10A-A0D6DDE2B59F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5103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slide" Target="slide3.xml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11" Type="http://schemas.openxmlformats.org/officeDocument/2006/relationships/slide" Target="slide9.xml"/><Relationship Id="rId5" Type="http://schemas.openxmlformats.org/officeDocument/2006/relationships/slide" Target="slide5.xml"/><Relationship Id="rId10" Type="http://schemas.openxmlformats.org/officeDocument/2006/relationships/slide" Target="slide8.xml"/><Relationship Id="rId4" Type="http://schemas.openxmlformats.org/officeDocument/2006/relationships/slide" Target="slide4.xml"/><Relationship Id="rId9" Type="http://schemas.openxmlformats.org/officeDocument/2006/relationships/slide" Target="slide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Oval 2" descr="icon">
            <a:hlinkClick r:id="rId3" action="ppaction://hlinksldjump"/>
            <a:extLst>
              <a:ext uri="{FF2B5EF4-FFF2-40B4-BE49-F238E27FC236}">
                <a16:creationId xmlns="" xmlns:a16="http://schemas.microsoft.com/office/drawing/2014/main" id="{F208C5A8-B983-4F42-9AE4-6C07941B380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81163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</a:t>
            </a:r>
          </a:p>
        </p:txBody>
      </p:sp>
      <p:sp>
        <p:nvSpPr>
          <p:cNvPr id="117766" name="Oval 6" descr="icon">
            <a:hlinkClick r:id="rId4" action="ppaction://hlinksldjump"/>
            <a:extLst>
              <a:ext uri="{FF2B5EF4-FFF2-40B4-BE49-F238E27FC236}">
                <a16:creationId xmlns="" xmlns:a16="http://schemas.microsoft.com/office/drawing/2014/main" id="{AB51BBC8-CCBB-4C0A-A368-E3BE7AD595B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49550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</a:t>
            </a:r>
          </a:p>
        </p:txBody>
      </p:sp>
      <p:sp>
        <p:nvSpPr>
          <p:cNvPr id="117767" name="Oval 7" descr="icon">
            <a:hlinkClick r:id="rId5" action="ppaction://hlinksldjump"/>
            <a:extLst>
              <a:ext uri="{FF2B5EF4-FFF2-40B4-BE49-F238E27FC236}">
                <a16:creationId xmlns="" xmlns:a16="http://schemas.microsoft.com/office/drawing/2014/main" id="{CC0E2003-1686-4F66-B7E3-3345F7FE8D5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43338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</a:t>
            </a:r>
          </a:p>
        </p:txBody>
      </p:sp>
      <p:sp>
        <p:nvSpPr>
          <p:cNvPr id="117768" name="Oval 8" descr="icon">
            <a:hlinkClick r:id="rId6" action="ppaction://hlinksldjump"/>
            <a:extLst>
              <a:ext uri="{FF2B5EF4-FFF2-40B4-BE49-F238E27FC236}">
                <a16:creationId xmlns="" xmlns:a16="http://schemas.microsoft.com/office/drawing/2014/main" id="{0F9E39A4-4A81-4F16-BC9E-16657812C1A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911725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4</a:t>
            </a:r>
          </a:p>
        </p:txBody>
      </p:sp>
      <p:pic>
        <p:nvPicPr>
          <p:cNvPr id="8198" name="Picture 55" descr="btnMathMainTop">
            <a:hlinkClick r:id="" action="ppaction://hlinkshowjump?jump=endshow"/>
            <a:extLst>
              <a:ext uri="{FF2B5EF4-FFF2-40B4-BE49-F238E27FC236}">
                <a16:creationId xmlns="" xmlns:a16="http://schemas.microsoft.com/office/drawing/2014/main" id="{EBE55C17-37FC-44C7-8AD0-AFD382CA4EC2}"/>
              </a:ext>
            </a:extLst>
          </p:cNvPr>
          <p:cNvPicPr>
            <a:picLocks noGrp="1" noChangeAspect="1" noChangeArrowheads="1"/>
          </p:cNvPicPr>
          <p:nvPr>
            <p:ph idx="4294967295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78563"/>
            <a:ext cx="1439863" cy="48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9" name="AutoShape 15">
            <a:extLst>
              <a:ext uri="{FF2B5EF4-FFF2-40B4-BE49-F238E27FC236}">
                <a16:creationId xmlns="" xmlns:a16="http://schemas.microsoft.com/office/drawing/2014/main" id="{4CC99F70-CA8E-44B1-82C7-DB24A4861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3032125"/>
            <a:ext cx="1727200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3FFAB"/>
              </a:gs>
              <a:gs pos="100000">
                <a:srgbClr val="99CC00"/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/>
          <a:lstStyle>
            <a:lvl1pPr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必攻試題</a:t>
            </a:r>
            <a:endParaRPr kumimoji="1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2" name="AutoShape 15">
            <a:hlinkClick r:id="rId8" action="ppaction://hlinksldjump"/>
            <a:extLst>
              <a:ext uri="{FF2B5EF4-FFF2-40B4-BE49-F238E27FC236}">
                <a16:creationId xmlns="" xmlns:a16="http://schemas.microsoft.com/office/drawing/2014/main" id="{6456537D-6CD1-4833-BD30-741D18B36D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2000250"/>
            <a:ext cx="554038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5F2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例</a:t>
            </a:r>
            <a:endParaRPr kumimoji="1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標楷體" pitchFamily="65" charset="-120"/>
              <a:ea typeface="標楷體" pitchFamily="65" charset="-120"/>
              <a:cs typeface="+mn-cs"/>
            </a:endParaRPr>
          </a:p>
        </p:txBody>
      </p:sp>
      <p:sp>
        <p:nvSpPr>
          <p:cNvPr id="2" name="Oval 8" descr="icon">
            <a:hlinkClick r:id="rId9" action="ppaction://hlinksldjump"/>
            <a:extLst>
              <a:ext uri="{FF2B5EF4-FFF2-40B4-BE49-F238E27FC236}">
                <a16:creationId xmlns="" xmlns:a16="http://schemas.microsoft.com/office/drawing/2014/main" id="{95FEB22F-5F79-A89C-BDCF-82C33CA5F6A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68077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5</a:t>
            </a:r>
            <a:endParaRPr kumimoji="1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" name="Oval 8" descr="icon">
            <a:hlinkClick r:id="rId10" action="ppaction://hlinksldjump"/>
            <a:extLst>
              <a:ext uri="{FF2B5EF4-FFF2-40B4-BE49-F238E27FC236}">
                <a16:creationId xmlns="" xmlns:a16="http://schemas.microsoft.com/office/drawing/2014/main" id="{F5C5253A-8322-DAC7-85BA-0B0C0A954EE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86959" y="4648201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6</a:t>
            </a:r>
          </a:p>
        </p:txBody>
      </p:sp>
      <p:sp>
        <p:nvSpPr>
          <p:cNvPr id="4" name="Oval 8" descr="icon">
            <a:hlinkClick r:id="rId11" action="ppaction://hlinksldjump"/>
            <a:extLst>
              <a:ext uri="{FF2B5EF4-FFF2-40B4-BE49-F238E27FC236}">
                <a16:creationId xmlns="" xmlns:a16="http://schemas.microsoft.com/office/drawing/2014/main" id="{49BE06F9-CC27-7EA2-BA2D-73E0CF2754D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49550" y="4648201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7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>
            <a:extLst>
              <a:ext uri="{FF2B5EF4-FFF2-40B4-BE49-F238E27FC236}">
                <a16:creationId xmlns="" xmlns:a16="http://schemas.microsoft.com/office/drawing/2014/main" id="{6915FA4E-CEA1-5FD5-BD3B-0C14786E7243}"/>
              </a:ext>
            </a:extLst>
          </p:cNvPr>
          <p:cNvSpPr/>
          <p:nvPr/>
        </p:nvSpPr>
        <p:spPr>
          <a:xfrm>
            <a:off x="5387170" y="3927324"/>
            <a:ext cx="2847920" cy="430887"/>
          </a:xfrm>
          <a:prstGeom prst="rect">
            <a:avLst/>
          </a:prstGeom>
          <a:solidFill>
            <a:srgbClr val="FFC5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矩形 1">
            <a:extLst>
              <a:ext uri="{FF2B5EF4-FFF2-40B4-BE49-F238E27FC236}">
                <a16:creationId xmlns="" xmlns:a16="http://schemas.microsoft.com/office/drawing/2014/main" id="{15326C02-A8C2-C504-6884-604E77A73A09}"/>
              </a:ext>
            </a:extLst>
          </p:cNvPr>
          <p:cNvSpPr/>
          <p:nvPr/>
        </p:nvSpPr>
        <p:spPr>
          <a:xfrm>
            <a:off x="1745632" y="3903748"/>
            <a:ext cx="3294201" cy="430887"/>
          </a:xfrm>
          <a:prstGeom prst="rect">
            <a:avLst/>
          </a:prstGeom>
          <a:solidFill>
            <a:srgbClr val="DAFF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圆角矩形 6">
            <a:extLst>
              <a:ext uri="{FF2B5EF4-FFF2-40B4-BE49-F238E27FC236}">
                <a16:creationId xmlns="" xmlns:a16="http://schemas.microsoft.com/office/drawing/2014/main" id="{70BC4348-09EB-C605-6664-6B54CB1735B2}"/>
              </a:ext>
            </a:extLst>
          </p:cNvPr>
          <p:cNvSpPr/>
          <p:nvPr/>
        </p:nvSpPr>
        <p:spPr>
          <a:xfrm>
            <a:off x="6784737" y="1052021"/>
            <a:ext cx="1547812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(2017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6" name="Rectangle 4">
            <a:extLst>
              <a:ext uri="{FF2B5EF4-FFF2-40B4-BE49-F238E27FC236}">
                <a16:creationId xmlns="" xmlns:a16="http://schemas.microsoft.com/office/drawing/2014/main" id="{89377205-B540-2001-672A-5447E0513B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7.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7" name="Rectangle 4">
            <a:extLst>
              <a:ext uri="{FF2B5EF4-FFF2-40B4-BE49-F238E27FC236}">
                <a16:creationId xmlns="" xmlns:a16="http://schemas.microsoft.com/office/drawing/2014/main" id="{CBF0E435-C9F2-B7BF-4C6C-8DB1298808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5" y="904796"/>
            <a:ext cx="659885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下圖顯示</a:t>
            </a:r>
            <a:r>
              <a:rPr kumimoji="1" lang="zh-TW" altLang="en-US" sz="28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佳佳超級市場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會員優惠活動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。</a:t>
            </a:r>
          </a:p>
        </p:txBody>
      </p:sp>
      <p:sp>
        <p:nvSpPr>
          <p:cNvPr id="38" name="Rectangle 4">
            <a:extLst>
              <a:ext uri="{FF2B5EF4-FFF2-40B4-BE49-F238E27FC236}">
                <a16:creationId xmlns="" xmlns:a16="http://schemas.microsoft.com/office/drawing/2014/main" id="{7A61B094-C806-8313-E34C-085E526CE9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870" y="3850521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(b)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7" name="Rectangle 4">
            <a:extLst>
              <a:ext uri="{FF2B5EF4-FFF2-40B4-BE49-F238E27FC236}">
                <a16:creationId xmlns="" xmlns:a16="http://schemas.microsoft.com/office/drawing/2014/main" id="{F45C5822-0BA4-2B30-B032-A58F846CA0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8518" y="3850521"/>
            <a:ext cx="7440812" cy="95410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若用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$252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以正價購買碗，最多可換領百潔布</a:t>
            </a:r>
            <a:endParaRPr kumimoji="1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多少塊？</a:t>
            </a:r>
            <a:endParaRPr kumimoji="1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pic>
        <p:nvPicPr>
          <p:cNvPr id="4" name="图片 3">
            <a:extLst>
              <a:ext uri="{FF2B5EF4-FFF2-40B4-BE49-F238E27FC236}">
                <a16:creationId xmlns="" xmlns:a16="http://schemas.microsoft.com/office/drawing/2014/main" id="{6D8D2D0A-5592-ADA0-85A4-F37A05A889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1998" y="1506767"/>
            <a:ext cx="4111625" cy="2328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矩形 2">
            <a:extLst>
              <a:ext uri="{FF2B5EF4-FFF2-40B4-BE49-F238E27FC236}">
                <a16:creationId xmlns="" xmlns:a16="http://schemas.microsoft.com/office/drawing/2014/main" id="{CD5CBD88-A6E6-1A47-8EF7-7E411A76239B}"/>
              </a:ext>
            </a:extLst>
          </p:cNvPr>
          <p:cNvSpPr/>
          <p:nvPr/>
        </p:nvSpPr>
        <p:spPr bwMode="auto">
          <a:xfrm>
            <a:off x="1722512" y="3423722"/>
            <a:ext cx="3204000" cy="242284"/>
          </a:xfrm>
          <a:prstGeom prst="rect">
            <a:avLst/>
          </a:prstGeom>
          <a:solidFill>
            <a:srgbClr val="FFC5E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="" xmlns:a16="http://schemas.microsoft.com/office/drawing/2014/main" id="{12DDD7D7-9110-A537-455B-D374299277DC}"/>
              </a:ext>
            </a:extLst>
          </p:cNvPr>
          <p:cNvSpPr/>
          <p:nvPr/>
        </p:nvSpPr>
        <p:spPr bwMode="auto">
          <a:xfrm>
            <a:off x="1717177" y="3421380"/>
            <a:ext cx="3204000" cy="242284"/>
          </a:xfrm>
          <a:prstGeom prst="rect">
            <a:avLst/>
          </a:prstGeom>
          <a:solidFill>
            <a:srgbClr val="FFCB2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="" xmlns:a16="http://schemas.microsoft.com/office/drawing/2014/main" id="{99E3A4E2-A1D7-35C1-8720-D11679A798DE}"/>
              </a:ext>
            </a:extLst>
          </p:cNvPr>
          <p:cNvSpPr/>
          <p:nvPr/>
        </p:nvSpPr>
        <p:spPr bwMode="auto">
          <a:xfrm>
            <a:off x="1424261" y="2443600"/>
            <a:ext cx="1656000" cy="242284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grpSp>
        <p:nvGrpSpPr>
          <p:cNvPr id="5" name="群組 4">
            <a:extLst>
              <a:ext uri="{FF2B5EF4-FFF2-40B4-BE49-F238E27FC236}">
                <a16:creationId xmlns="" xmlns:a16="http://schemas.microsoft.com/office/drawing/2014/main" id="{76D42120-2136-E874-B27E-3B3AF92E0D60}"/>
              </a:ext>
            </a:extLst>
          </p:cNvPr>
          <p:cNvGrpSpPr/>
          <p:nvPr/>
        </p:nvGrpSpPr>
        <p:grpSpPr>
          <a:xfrm>
            <a:off x="1388673" y="2395559"/>
            <a:ext cx="4184650" cy="1311483"/>
            <a:chOff x="1388673" y="2395559"/>
            <a:chExt cx="4184650" cy="1311483"/>
          </a:xfrm>
        </p:grpSpPr>
        <p:sp>
          <p:nvSpPr>
            <p:cNvPr id="6" name="Rectangle 4">
              <a:extLst>
                <a:ext uri="{FF2B5EF4-FFF2-40B4-BE49-F238E27FC236}">
                  <a16:creationId xmlns="" xmlns:a16="http://schemas.microsoft.com/office/drawing/2014/main" id="{CC091C7E-5182-0A8A-A65D-415C8F6D38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88673" y="2395559"/>
              <a:ext cx="3775393" cy="338554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600" dirty="0">
                  <a:latin typeface="DFGirlW5-B5" pitchFamily="81" charset="-120"/>
                  <a:ea typeface="DFGirlW5-B5" pitchFamily="81" charset="-120"/>
                </a:rPr>
                <a:t>每個碗正價為</a:t>
              </a:r>
              <a:r>
                <a:rPr lang="en-US" altLang="zh-TW" sz="1600" dirty="0">
                  <a:latin typeface="DFGirlW5-B5" pitchFamily="81" charset="-120"/>
                  <a:ea typeface="DFGirlW5-B5" pitchFamily="81" charset="-120"/>
                </a:rPr>
                <a:t>$14</a:t>
              </a:r>
              <a:r>
                <a:rPr lang="zh-TW" altLang="en-US" sz="1600" dirty="0">
                  <a:latin typeface="DFGirlW5-B5" pitchFamily="81" charset="-120"/>
                  <a:ea typeface="DFGirlW5-B5" pitchFamily="81" charset="-120"/>
                </a:rPr>
                <a:t>，會員可享以下優惠：</a:t>
              </a:r>
              <a:endParaRPr lang="zh-CN" altLang="en-US" sz="1600" dirty="0">
                <a:latin typeface="DFGirlW5-B5" pitchFamily="81" charset="-120"/>
                <a:ea typeface="DFGirlW5-B5" pitchFamily="81" charset="-120"/>
              </a:endParaRPr>
            </a:p>
          </p:txBody>
        </p:sp>
        <p:sp>
          <p:nvSpPr>
            <p:cNvPr id="7" name="Rectangle 4">
              <a:extLst>
                <a:ext uri="{FF2B5EF4-FFF2-40B4-BE49-F238E27FC236}">
                  <a16:creationId xmlns="" xmlns:a16="http://schemas.microsoft.com/office/drawing/2014/main" id="{2A10ED00-638F-AAF9-1D96-C69DC8F768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0648" y="2700359"/>
              <a:ext cx="2499402" cy="338554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Aft>
                  <a:spcPts val="0"/>
                </a:spcAft>
                <a:defRPr/>
              </a:pPr>
              <a:r>
                <a:rPr lang="zh-TW" altLang="en-US" sz="1600" dirty="0">
                  <a:ea typeface="DFGirlW5-B5" pitchFamily="81" charset="-120"/>
                </a:rPr>
                <a:t>優惠一： 以</a:t>
              </a:r>
              <a:r>
                <a:rPr lang="en-US" altLang="zh-TW" sz="1600" dirty="0">
                  <a:latin typeface="DFGirlW5-B5" pitchFamily="81" charset="-120"/>
                  <a:ea typeface="DFGirlW5-B5" pitchFamily="81" charset="-120"/>
                </a:rPr>
                <a:t>$96</a:t>
              </a:r>
              <a:r>
                <a:rPr lang="zh-TW" altLang="en-US" sz="1600" dirty="0">
                  <a:ea typeface="DFGirlW5-B5" pitchFamily="81" charset="-120"/>
                </a:rPr>
                <a:t>購買</a:t>
              </a:r>
              <a:r>
                <a:rPr lang="en-US" altLang="zh-TW" sz="1600" dirty="0">
                  <a:latin typeface="DFGirlW5-B5" pitchFamily="81" charset="-120"/>
                  <a:ea typeface="DFGirlW5-B5" pitchFamily="81" charset="-120"/>
                </a:rPr>
                <a:t>6</a:t>
              </a:r>
              <a:r>
                <a:rPr lang="zh-TW" altLang="en-US" sz="1600" dirty="0">
                  <a:ea typeface="DFGirlW5-B5" pitchFamily="81" charset="-120"/>
                </a:rPr>
                <a:t>個碗</a:t>
              </a:r>
              <a:endParaRPr lang="zh-CN" altLang="en-US" sz="1600" dirty="0"/>
            </a:p>
          </p:txBody>
        </p:sp>
        <p:sp>
          <p:nvSpPr>
            <p:cNvPr id="8" name="Rectangle 4">
              <a:extLst>
                <a:ext uri="{FF2B5EF4-FFF2-40B4-BE49-F238E27FC236}">
                  <a16:creationId xmlns="" xmlns:a16="http://schemas.microsoft.com/office/drawing/2014/main" id="{08A4C35C-CF5D-D9D2-6846-E1C038B71F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8767" y="2990872"/>
              <a:ext cx="2803973" cy="338554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Aft>
                  <a:spcPts val="0"/>
                </a:spcAft>
                <a:defRPr/>
              </a:pPr>
              <a:r>
                <a:rPr lang="zh-TW" altLang="en-US" sz="1600" dirty="0">
                  <a:ea typeface="DFGirlW5-B5" pitchFamily="81" charset="-120"/>
                </a:rPr>
                <a:t>優惠二： 以</a:t>
              </a:r>
              <a:r>
                <a:rPr lang="en-US" altLang="zh-TW" sz="1600" dirty="0">
                  <a:latin typeface="DFGirlW5-B5" pitchFamily="81" charset="-120"/>
                  <a:ea typeface="DFGirlW5-B5" pitchFamily="81" charset="-120"/>
                </a:rPr>
                <a:t>$120</a:t>
              </a:r>
              <a:r>
                <a:rPr lang="zh-TW" altLang="en-US" sz="1600" dirty="0">
                  <a:ea typeface="DFGirlW5-B5" pitchFamily="81" charset="-120"/>
                </a:rPr>
                <a:t>購買</a:t>
              </a:r>
              <a:r>
                <a:rPr lang="en-US" altLang="zh-TW" sz="1600" dirty="0">
                  <a:latin typeface="DFGirlW5-B5" pitchFamily="81" charset="-120"/>
                  <a:ea typeface="DFGirlW5-B5" pitchFamily="81" charset="-120"/>
                </a:rPr>
                <a:t>12</a:t>
              </a:r>
              <a:r>
                <a:rPr lang="zh-TW" altLang="en-US" sz="1600" dirty="0">
                  <a:ea typeface="DFGirlW5-B5" pitchFamily="81" charset="-120"/>
                </a:rPr>
                <a:t>個碗</a:t>
              </a:r>
              <a:endParaRPr lang="zh-CN" altLang="en-US" sz="1600" dirty="0"/>
            </a:p>
          </p:txBody>
        </p:sp>
        <p:sp>
          <p:nvSpPr>
            <p:cNvPr id="9" name="Rectangle 4">
              <a:extLst>
                <a:ext uri="{FF2B5EF4-FFF2-40B4-BE49-F238E27FC236}">
                  <a16:creationId xmlns="" xmlns:a16="http://schemas.microsoft.com/office/drawing/2014/main" id="{E6491DA5-83EB-A36A-F615-0550EB5608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9323" y="3367317"/>
              <a:ext cx="4064000" cy="33972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Aft>
                  <a:spcPts val="0"/>
                </a:spcAft>
                <a:defRPr/>
              </a:pPr>
              <a:r>
                <a:rPr lang="zh-TW" altLang="en-US" sz="1600" b="0" dirty="0">
                  <a:latin typeface="等线" panose="02010600030101010101" pitchFamily="2" charset="-122"/>
                  <a:ea typeface="等线" panose="02010600030101010101" pitchFamily="2" charset="-122"/>
                  <a:cs typeface="Times New Roman" panose="02020603050405020304" pitchFamily="18" charset="0"/>
                </a:rPr>
                <a:t>* </a:t>
              </a:r>
              <a:r>
                <a:rPr lang="zh-TW" altLang="en-US" sz="1600" b="0" dirty="0">
                  <a:latin typeface="等线" panose="02010600030101010101" pitchFamily="2" charset="-122"/>
                  <a:ea typeface="等线" panose="02010600030101010101" pitchFamily="2" charset="-122"/>
                </a:rPr>
                <a:t>每購買</a:t>
              </a:r>
              <a:r>
                <a:rPr lang="en-US" altLang="zh-TW" sz="1600" b="0" dirty="0">
                  <a:latin typeface="等线" panose="02010600030101010101" pitchFamily="2" charset="-122"/>
                  <a:ea typeface="等线" panose="02010600030101010101" pitchFamily="2" charset="-122"/>
                </a:rPr>
                <a:t>4</a:t>
              </a:r>
              <a:r>
                <a:rPr lang="zh-TW" altLang="en-US" sz="1600" b="0" dirty="0">
                  <a:latin typeface="等线" panose="02010600030101010101" pitchFamily="2" charset="-122"/>
                  <a:ea typeface="等线" panose="02010600030101010101" pitchFamily="2" charset="-122"/>
                </a:rPr>
                <a:t>個碗可免費換領</a:t>
              </a:r>
              <a:r>
                <a:rPr lang="en-US" altLang="zh-TW" sz="1600" b="0" dirty="0">
                  <a:latin typeface="等线" panose="02010600030101010101" pitchFamily="2" charset="-122"/>
                  <a:ea typeface="等线" panose="02010600030101010101" pitchFamily="2" charset="-122"/>
                </a:rPr>
                <a:t>1</a:t>
              </a:r>
              <a:r>
                <a:rPr lang="zh-TW" altLang="en-US" sz="1600" b="0" dirty="0">
                  <a:latin typeface="等线" panose="02010600030101010101" pitchFamily="2" charset="-122"/>
                  <a:ea typeface="等线" panose="02010600030101010101" pitchFamily="2" charset="-122"/>
                </a:rPr>
                <a:t>塊百潔布。</a:t>
              </a:r>
              <a:endParaRPr lang="zh-CN" altLang="en-US" sz="1600" dirty="0"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11" name="Rectangle 4">
            <a:extLst>
              <a:ext uri="{FF2B5EF4-FFF2-40B4-BE49-F238E27FC236}">
                <a16:creationId xmlns="" xmlns:a16="http://schemas.microsoft.com/office/drawing/2014/main" id="{FE8210BA-04BF-B1C3-6CCC-2A6615AB73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55202" y="1855770"/>
            <a:ext cx="2189624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可購買碗</a:t>
            </a: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：</a:t>
            </a:r>
            <a:endParaRPr kumimoji="1" lang="en-US" altLang="zh-TW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2" name="Rectangle 4">
            <a:extLst>
              <a:ext uri="{FF2B5EF4-FFF2-40B4-BE49-F238E27FC236}">
                <a16:creationId xmlns="" xmlns:a16="http://schemas.microsoft.com/office/drawing/2014/main" id="{C6D27238-6BA5-658A-3345-C641998178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6380" y="1863953"/>
            <a:ext cx="1956867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(252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14)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個</a:t>
            </a:r>
            <a:endParaRPr kumimoji="1" lang="en-US" altLang="zh-TW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3" name="Rectangle 4">
            <a:extLst>
              <a:ext uri="{FF2B5EF4-FFF2-40B4-BE49-F238E27FC236}">
                <a16:creationId xmlns="" xmlns:a16="http://schemas.microsoft.com/office/drawing/2014/main" id="{8B1DBA27-14AE-1DEF-07DD-28A3218321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5322" y="3346324"/>
            <a:ext cx="3474760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最多可換領百潔布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4</a:t>
            </a: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塊。</a:t>
            </a:r>
            <a:endParaRPr kumimoji="1" lang="en-US" altLang="zh-TW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4" name="Rectangle 4">
            <a:extLst>
              <a:ext uri="{FF2B5EF4-FFF2-40B4-BE49-F238E27FC236}">
                <a16:creationId xmlns="" xmlns:a16="http://schemas.microsoft.com/office/drawing/2014/main" id="{4726A44C-658F-87D3-C589-8719B7F522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36012" y="2480050"/>
            <a:ext cx="1323534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252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14</a:t>
            </a:r>
            <a:endParaRPr kumimoji="1" lang="en-US" altLang="zh-TW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5" name="Rectangle 4">
            <a:extLst>
              <a:ext uri="{FF2B5EF4-FFF2-40B4-BE49-F238E27FC236}">
                <a16:creationId xmlns="" xmlns:a16="http://schemas.microsoft.com/office/drawing/2014/main" id="{D3F04461-9842-30CF-730C-3D960265B2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8487" y="2932279"/>
            <a:ext cx="1517893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= 4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DFKai-SB" panose="03000509000000000000" pitchFamily="65" charset="-120"/>
                <a:ea typeface="DFKai-SB" panose="03000509000000000000" pitchFamily="65" charset="-120"/>
              </a:rPr>
              <a:t>…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</a:t>
            </a:r>
            <a:endParaRPr kumimoji="1" lang="en-US" altLang="zh-TW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5" name="Rectangle 4">
            <a:extLst>
              <a:ext uri="{FF2B5EF4-FFF2-40B4-BE49-F238E27FC236}">
                <a16:creationId xmlns="" xmlns:a16="http://schemas.microsoft.com/office/drawing/2014/main" id="{D9A06008-AF84-4DAE-814F-A57D86995E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7196" y="2483058"/>
            <a:ext cx="692311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CN" sz="2400" b="0" noProof="0" dirty="0">
                <a:solidFill>
                  <a:srgbClr val="0000FF"/>
                </a:solidFill>
                <a:ea typeface="標楷體" panose="03000509000000000000" pitchFamily="65" charset="-120"/>
              </a:rPr>
              <a:t>4</a:t>
            </a:r>
            <a:endParaRPr kumimoji="1" lang="en-US" altLang="zh-TW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8461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5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2" grpId="0" animBg="1"/>
      <p:bldP spid="2" grpId="1" animBg="1"/>
      <p:bldP spid="3" grpId="0" animBg="1"/>
      <p:bldP spid="3" grpId="1" animBg="1"/>
      <p:bldP spid="18" grpId="0" animBg="1"/>
      <p:bldP spid="10" grpId="0" animBg="1"/>
      <p:bldP spid="10" grpId="1" animBg="1"/>
      <p:bldP spid="11" grpId="0"/>
      <p:bldP spid="12" grpId="0"/>
      <p:bldP spid="13" grpId="0"/>
      <p:bldP spid="14" grpId="0"/>
      <p:bldP spid="15" grpId="0"/>
      <p:bldP spid="2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圆角矩形 6">
            <a:extLst>
              <a:ext uri="{FF2B5EF4-FFF2-40B4-BE49-F238E27FC236}">
                <a16:creationId xmlns="" xmlns:a16="http://schemas.microsoft.com/office/drawing/2014/main" id="{70BC4348-09EB-C605-6664-6B54CB1735B2}"/>
              </a:ext>
            </a:extLst>
          </p:cNvPr>
          <p:cNvSpPr/>
          <p:nvPr/>
        </p:nvSpPr>
        <p:spPr>
          <a:xfrm>
            <a:off x="6784737" y="1052021"/>
            <a:ext cx="1547812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(2017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6" name="Rectangle 4">
            <a:extLst>
              <a:ext uri="{FF2B5EF4-FFF2-40B4-BE49-F238E27FC236}">
                <a16:creationId xmlns="" xmlns:a16="http://schemas.microsoft.com/office/drawing/2014/main" id="{89377205-B540-2001-672A-5447E0513B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7.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7" name="Rectangle 4">
            <a:extLst>
              <a:ext uri="{FF2B5EF4-FFF2-40B4-BE49-F238E27FC236}">
                <a16:creationId xmlns="" xmlns:a16="http://schemas.microsoft.com/office/drawing/2014/main" id="{CBF0E435-C9F2-B7BF-4C6C-8DB1298808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5" y="904796"/>
            <a:ext cx="659885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下圖顯示</a:t>
            </a:r>
            <a:r>
              <a:rPr kumimoji="1" lang="zh-TW" altLang="en-US" sz="28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佳佳超級市場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會員優惠活動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。</a:t>
            </a:r>
          </a:p>
        </p:txBody>
      </p:sp>
      <p:sp>
        <p:nvSpPr>
          <p:cNvPr id="35" name="Text Box 54">
            <a:extLst>
              <a:ext uri="{FF2B5EF4-FFF2-40B4-BE49-F238E27FC236}">
                <a16:creationId xmlns="" xmlns:a16="http://schemas.microsoft.com/office/drawing/2014/main" id="{F4B0EBE6-3EC8-C7E6-A54A-C60A6BB1E4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8647" y="2811126"/>
            <a:ext cx="2482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zh-CN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252</a:t>
            </a:r>
            <a:r>
              <a:rPr lang="en-US" altLang="zh-CN" sz="2800" b="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CN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14</a:t>
            </a:r>
            <a:r>
              <a:rPr lang="en-US" altLang="zh-CN" sz="2800" b="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CN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4</a:t>
            </a:r>
            <a:endParaRPr lang="en-US" altLang="zh-TW" sz="2800" b="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20" name="Text Box 54">
            <a:extLst>
              <a:ext uri="{FF2B5EF4-FFF2-40B4-BE49-F238E27FC236}">
                <a16:creationId xmlns="" xmlns:a16="http://schemas.microsoft.com/office/drawing/2014/main" id="{35FC390C-AD42-FE3A-9DE8-8049CFCA54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2834" y="3269170"/>
            <a:ext cx="170383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= 4</a:t>
            </a:r>
            <a:r>
              <a:rPr lang="en-US" altLang="zh-CN" sz="2800" b="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…</a:t>
            </a:r>
            <a:r>
              <a:rPr lang="en-US" altLang="zh-CN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2</a:t>
            </a:r>
            <a:endParaRPr lang="en-US" altLang="zh-TW" sz="2800" b="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21" name="Rectangle 4">
            <a:extLst>
              <a:ext uri="{FF2B5EF4-FFF2-40B4-BE49-F238E27FC236}">
                <a16:creationId xmlns="" xmlns:a16="http://schemas.microsoft.com/office/drawing/2014/main" id="{AE555D9D-E792-9CDB-8DC2-A015B49080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2834" y="3727215"/>
            <a:ext cx="4195593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最多可換領百潔布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4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塊。</a:t>
            </a:r>
            <a:endParaRPr kumimoji="1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grpSp>
        <p:nvGrpSpPr>
          <p:cNvPr id="27" name="群組 26">
            <a:extLst>
              <a:ext uri="{FF2B5EF4-FFF2-40B4-BE49-F238E27FC236}">
                <a16:creationId xmlns="" xmlns:a16="http://schemas.microsoft.com/office/drawing/2014/main" id="{13139503-A77C-B42E-1DFE-5118AAB8990C}"/>
              </a:ext>
            </a:extLst>
          </p:cNvPr>
          <p:cNvGrpSpPr/>
          <p:nvPr/>
        </p:nvGrpSpPr>
        <p:grpSpPr>
          <a:xfrm>
            <a:off x="724870" y="1561210"/>
            <a:ext cx="8004460" cy="2770298"/>
            <a:chOff x="724870" y="1561210"/>
            <a:chExt cx="8004460" cy="2770298"/>
          </a:xfrm>
        </p:grpSpPr>
        <p:sp>
          <p:nvSpPr>
            <p:cNvPr id="19" name="矩形: 圓角 18">
              <a:extLst>
                <a:ext uri="{FF2B5EF4-FFF2-40B4-BE49-F238E27FC236}">
                  <a16:creationId xmlns="" xmlns:a16="http://schemas.microsoft.com/office/drawing/2014/main" id="{7E7FBCE3-3402-D248-A75D-5FC7F4A7B12F}"/>
                </a:ext>
              </a:extLst>
            </p:cNvPr>
            <p:cNvSpPr/>
            <p:nvPr/>
          </p:nvSpPr>
          <p:spPr bwMode="auto">
            <a:xfrm>
              <a:off x="1451136" y="2711508"/>
              <a:ext cx="6783954" cy="1620000"/>
            </a:xfrm>
            <a:prstGeom prst="roundRect">
              <a:avLst>
                <a:gd name="adj" fmla="val 13099"/>
              </a:avLst>
            </a:prstGeom>
            <a:noFill/>
            <a:ln w="19050" cap="flat" cmpd="sng" algn="ctr">
              <a:solidFill>
                <a:schemeClr val="accent5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22" name="Rectangle 4">
              <a:extLst>
                <a:ext uri="{FF2B5EF4-FFF2-40B4-BE49-F238E27FC236}">
                  <a16:creationId xmlns="" xmlns:a16="http://schemas.microsoft.com/office/drawing/2014/main" id="{9968E6F7-B0D6-9B55-187E-8FC6CBEC59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4870" y="1561210"/>
              <a:ext cx="1020762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(b)</a:t>
              </a:r>
              <a:r>
                <a:rPr kumimoji="1" lang="zh-TW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 </a:t>
              </a:r>
              <a:endPara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</p:txBody>
        </p:sp>
        <p:sp>
          <p:nvSpPr>
            <p:cNvPr id="23" name="Rectangle 4">
              <a:extLst>
                <a:ext uri="{FF2B5EF4-FFF2-40B4-BE49-F238E27FC236}">
                  <a16:creationId xmlns="" xmlns:a16="http://schemas.microsoft.com/office/drawing/2014/main" id="{BE63513F-E615-836F-BC13-02BBAADCD5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8518" y="1561210"/>
              <a:ext cx="7440812" cy="954107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zh-TW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若用</a:t>
              </a:r>
              <a:r>
                <a:rPr kumimoji="1" lang="en-US" altLang="zh-TW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$252</a:t>
              </a:r>
              <a:r>
                <a:rPr kumimoji="1" lang="zh-TW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以正價購買碗，最多可換領百潔布</a:t>
              </a:r>
              <a:endPara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zh-TW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多少塊？</a:t>
              </a:r>
              <a:endPara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</p:txBody>
        </p:sp>
      </p:grpSp>
      <p:pic>
        <p:nvPicPr>
          <p:cNvPr id="3" name="圖片 2">
            <a:extLst>
              <a:ext uri="{FF2B5EF4-FFF2-40B4-BE49-F238E27FC236}">
                <a16:creationId xmlns="" xmlns:a16="http://schemas.microsoft.com/office/drawing/2014/main" id="{92187162-DDA5-BE18-BEC9-EA89E9F908A9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535274" y="2811127"/>
            <a:ext cx="2520000" cy="1320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2674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20" grpId="0"/>
      <p:bldP spid="2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3">
            <a:extLst>
              <a:ext uri="{FF2B5EF4-FFF2-40B4-BE49-F238E27FC236}">
                <a16:creationId xmlns="" xmlns:a16="http://schemas.microsoft.com/office/drawing/2014/main" id="{16B4B3E9-0C7B-0EF2-6EAB-77AACFC00A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1998" y="1506767"/>
            <a:ext cx="4111625" cy="2328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矩形 2">
            <a:extLst>
              <a:ext uri="{FF2B5EF4-FFF2-40B4-BE49-F238E27FC236}">
                <a16:creationId xmlns="" xmlns:a16="http://schemas.microsoft.com/office/drawing/2014/main" id="{E31A0F27-0E32-B1C6-DE23-B5805EDF9F72}"/>
              </a:ext>
            </a:extLst>
          </p:cNvPr>
          <p:cNvSpPr/>
          <p:nvPr/>
        </p:nvSpPr>
        <p:spPr bwMode="auto">
          <a:xfrm>
            <a:off x="1995265" y="3024303"/>
            <a:ext cx="2736000" cy="242284"/>
          </a:xfrm>
          <a:prstGeom prst="rect">
            <a:avLst/>
          </a:prstGeom>
          <a:solidFill>
            <a:srgbClr val="FFCB2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="" xmlns:a16="http://schemas.microsoft.com/office/drawing/2014/main" id="{0FE1224A-9A2B-E3B1-33B2-12422543BB5E}"/>
              </a:ext>
            </a:extLst>
          </p:cNvPr>
          <p:cNvSpPr/>
          <p:nvPr/>
        </p:nvSpPr>
        <p:spPr bwMode="auto">
          <a:xfrm>
            <a:off x="1722512" y="3423722"/>
            <a:ext cx="3204000" cy="242284"/>
          </a:xfrm>
          <a:prstGeom prst="rect">
            <a:avLst/>
          </a:prstGeom>
          <a:solidFill>
            <a:srgbClr val="FFC5E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="" xmlns:a16="http://schemas.microsoft.com/office/drawing/2014/main" id="{FA4C9993-9451-BD9D-5F35-D46035B867B8}"/>
              </a:ext>
            </a:extLst>
          </p:cNvPr>
          <p:cNvSpPr/>
          <p:nvPr/>
        </p:nvSpPr>
        <p:spPr bwMode="auto">
          <a:xfrm>
            <a:off x="1984909" y="2747615"/>
            <a:ext cx="2507823" cy="242284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grpSp>
        <p:nvGrpSpPr>
          <p:cNvPr id="6" name="群組 5">
            <a:extLst>
              <a:ext uri="{FF2B5EF4-FFF2-40B4-BE49-F238E27FC236}">
                <a16:creationId xmlns="" xmlns:a16="http://schemas.microsoft.com/office/drawing/2014/main" id="{11A8BEAB-F19E-82FC-B3A0-97D0AF839FA5}"/>
              </a:ext>
            </a:extLst>
          </p:cNvPr>
          <p:cNvGrpSpPr/>
          <p:nvPr/>
        </p:nvGrpSpPr>
        <p:grpSpPr>
          <a:xfrm>
            <a:off x="1388673" y="2395559"/>
            <a:ext cx="4184650" cy="1311483"/>
            <a:chOff x="1388673" y="2395559"/>
            <a:chExt cx="4184650" cy="1311483"/>
          </a:xfrm>
        </p:grpSpPr>
        <p:sp>
          <p:nvSpPr>
            <p:cNvPr id="7" name="Rectangle 4">
              <a:extLst>
                <a:ext uri="{FF2B5EF4-FFF2-40B4-BE49-F238E27FC236}">
                  <a16:creationId xmlns="" xmlns:a16="http://schemas.microsoft.com/office/drawing/2014/main" id="{607E9D43-F0F6-EA36-369A-36C5EB45B7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88673" y="2395559"/>
              <a:ext cx="3775393" cy="338554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600" dirty="0">
                  <a:latin typeface="DFGirlW5-B5" pitchFamily="81" charset="-120"/>
                  <a:ea typeface="DFGirlW5-B5" pitchFamily="81" charset="-120"/>
                </a:rPr>
                <a:t>每個碗正價為</a:t>
              </a:r>
              <a:r>
                <a:rPr lang="en-US" altLang="zh-TW" sz="1600" dirty="0">
                  <a:latin typeface="DFGirlW5-B5" pitchFamily="81" charset="-120"/>
                  <a:ea typeface="DFGirlW5-B5" pitchFamily="81" charset="-120"/>
                </a:rPr>
                <a:t>$14</a:t>
              </a:r>
              <a:r>
                <a:rPr lang="zh-TW" altLang="en-US" sz="1600" dirty="0">
                  <a:latin typeface="DFGirlW5-B5" pitchFamily="81" charset="-120"/>
                  <a:ea typeface="DFGirlW5-B5" pitchFamily="81" charset="-120"/>
                </a:rPr>
                <a:t>，會員可享以下優惠：</a:t>
              </a:r>
              <a:endParaRPr lang="zh-CN" altLang="en-US" sz="1600" dirty="0">
                <a:latin typeface="DFGirlW5-B5" pitchFamily="81" charset="-120"/>
                <a:ea typeface="DFGirlW5-B5" pitchFamily="81" charset="-120"/>
              </a:endParaRPr>
            </a:p>
          </p:txBody>
        </p:sp>
        <p:sp>
          <p:nvSpPr>
            <p:cNvPr id="8" name="Rectangle 4">
              <a:extLst>
                <a:ext uri="{FF2B5EF4-FFF2-40B4-BE49-F238E27FC236}">
                  <a16:creationId xmlns="" xmlns:a16="http://schemas.microsoft.com/office/drawing/2014/main" id="{90CBDC9D-C9E4-4F34-B22D-C41A21F5FD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0648" y="2700359"/>
              <a:ext cx="2499402" cy="338554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Aft>
                  <a:spcPts val="0"/>
                </a:spcAft>
                <a:defRPr/>
              </a:pPr>
              <a:r>
                <a:rPr lang="zh-TW" altLang="en-US" sz="1600" dirty="0">
                  <a:ea typeface="DFGirlW5-B5" pitchFamily="81" charset="-120"/>
                </a:rPr>
                <a:t>優惠一： 以</a:t>
              </a:r>
              <a:r>
                <a:rPr lang="en-US" altLang="zh-TW" sz="1600" dirty="0">
                  <a:latin typeface="DFGirlW5-B5" pitchFamily="81" charset="-120"/>
                  <a:ea typeface="DFGirlW5-B5" pitchFamily="81" charset="-120"/>
                </a:rPr>
                <a:t>$96</a:t>
              </a:r>
              <a:r>
                <a:rPr lang="zh-TW" altLang="en-US" sz="1600" dirty="0">
                  <a:ea typeface="DFGirlW5-B5" pitchFamily="81" charset="-120"/>
                </a:rPr>
                <a:t>購買</a:t>
              </a:r>
              <a:r>
                <a:rPr lang="en-US" altLang="zh-TW" sz="1600" dirty="0">
                  <a:latin typeface="DFGirlW5-B5" pitchFamily="81" charset="-120"/>
                  <a:ea typeface="DFGirlW5-B5" pitchFamily="81" charset="-120"/>
                </a:rPr>
                <a:t>6</a:t>
              </a:r>
              <a:r>
                <a:rPr lang="zh-TW" altLang="en-US" sz="1600" dirty="0">
                  <a:ea typeface="DFGirlW5-B5" pitchFamily="81" charset="-120"/>
                </a:rPr>
                <a:t>個碗</a:t>
              </a:r>
              <a:endParaRPr lang="zh-CN" altLang="en-US" sz="1600" dirty="0"/>
            </a:p>
          </p:txBody>
        </p:sp>
        <p:sp>
          <p:nvSpPr>
            <p:cNvPr id="9" name="Rectangle 4">
              <a:extLst>
                <a:ext uri="{FF2B5EF4-FFF2-40B4-BE49-F238E27FC236}">
                  <a16:creationId xmlns="" xmlns:a16="http://schemas.microsoft.com/office/drawing/2014/main" id="{307A62FA-FAA2-C125-E633-E7A4582241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8767" y="2990872"/>
              <a:ext cx="2803973" cy="338554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Aft>
                  <a:spcPts val="0"/>
                </a:spcAft>
                <a:defRPr/>
              </a:pPr>
              <a:r>
                <a:rPr lang="zh-TW" altLang="en-US" sz="1600" dirty="0">
                  <a:ea typeface="DFGirlW5-B5" pitchFamily="81" charset="-120"/>
                </a:rPr>
                <a:t>優惠二： 以</a:t>
              </a:r>
              <a:r>
                <a:rPr lang="en-US" altLang="zh-TW" sz="1600" dirty="0">
                  <a:latin typeface="DFGirlW5-B5" pitchFamily="81" charset="-120"/>
                  <a:ea typeface="DFGirlW5-B5" pitchFamily="81" charset="-120"/>
                </a:rPr>
                <a:t>$120</a:t>
              </a:r>
              <a:r>
                <a:rPr lang="zh-TW" altLang="en-US" sz="1600" dirty="0">
                  <a:ea typeface="DFGirlW5-B5" pitchFamily="81" charset="-120"/>
                </a:rPr>
                <a:t>購買</a:t>
              </a:r>
              <a:r>
                <a:rPr lang="en-US" altLang="zh-TW" sz="1600" dirty="0">
                  <a:latin typeface="DFGirlW5-B5" pitchFamily="81" charset="-120"/>
                  <a:ea typeface="DFGirlW5-B5" pitchFamily="81" charset="-120"/>
                </a:rPr>
                <a:t>12</a:t>
              </a:r>
              <a:r>
                <a:rPr lang="zh-TW" altLang="en-US" sz="1600" dirty="0">
                  <a:ea typeface="DFGirlW5-B5" pitchFamily="81" charset="-120"/>
                </a:rPr>
                <a:t>個碗</a:t>
              </a:r>
              <a:endParaRPr lang="zh-CN" altLang="en-US" sz="1600" dirty="0"/>
            </a:p>
          </p:txBody>
        </p:sp>
        <p:sp>
          <p:nvSpPr>
            <p:cNvPr id="10" name="Rectangle 4">
              <a:extLst>
                <a:ext uri="{FF2B5EF4-FFF2-40B4-BE49-F238E27FC236}">
                  <a16:creationId xmlns="" xmlns:a16="http://schemas.microsoft.com/office/drawing/2014/main" id="{5343A997-2A1F-CF46-B7A5-BF095FDC63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9323" y="3367317"/>
              <a:ext cx="4064000" cy="33972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Aft>
                  <a:spcPts val="0"/>
                </a:spcAft>
                <a:defRPr/>
              </a:pPr>
              <a:r>
                <a:rPr lang="zh-TW" altLang="en-US" sz="1600" b="0" dirty="0">
                  <a:latin typeface="等线" panose="02010600030101010101" pitchFamily="2" charset="-122"/>
                  <a:ea typeface="等线" panose="02010600030101010101" pitchFamily="2" charset="-122"/>
                  <a:cs typeface="Times New Roman" panose="02020603050405020304" pitchFamily="18" charset="0"/>
                </a:rPr>
                <a:t>* </a:t>
              </a:r>
              <a:r>
                <a:rPr lang="zh-TW" altLang="en-US" sz="1600" b="0" dirty="0">
                  <a:latin typeface="等线" panose="02010600030101010101" pitchFamily="2" charset="-122"/>
                  <a:ea typeface="等线" panose="02010600030101010101" pitchFamily="2" charset="-122"/>
                </a:rPr>
                <a:t>每購買</a:t>
              </a:r>
              <a:r>
                <a:rPr lang="en-US" altLang="zh-TW" sz="1600" b="0" dirty="0">
                  <a:latin typeface="等线" panose="02010600030101010101" pitchFamily="2" charset="-122"/>
                  <a:ea typeface="等线" panose="02010600030101010101" pitchFamily="2" charset="-122"/>
                </a:rPr>
                <a:t>4</a:t>
              </a:r>
              <a:r>
                <a:rPr lang="zh-TW" altLang="en-US" sz="1600" b="0" dirty="0">
                  <a:latin typeface="等线" panose="02010600030101010101" pitchFamily="2" charset="-122"/>
                  <a:ea typeface="等线" panose="02010600030101010101" pitchFamily="2" charset="-122"/>
                </a:rPr>
                <a:t>個碗可免費換領</a:t>
              </a:r>
              <a:r>
                <a:rPr lang="en-US" altLang="zh-TW" sz="1600" b="0" dirty="0">
                  <a:latin typeface="等线" panose="02010600030101010101" pitchFamily="2" charset="-122"/>
                  <a:ea typeface="等线" panose="02010600030101010101" pitchFamily="2" charset="-122"/>
                </a:rPr>
                <a:t>1</a:t>
              </a:r>
              <a:r>
                <a:rPr lang="zh-TW" altLang="en-US" sz="1600" b="0" dirty="0">
                  <a:latin typeface="等线" panose="02010600030101010101" pitchFamily="2" charset="-122"/>
                  <a:ea typeface="等线" panose="02010600030101010101" pitchFamily="2" charset="-122"/>
                </a:rPr>
                <a:t>塊百潔布。</a:t>
              </a:r>
              <a:endParaRPr lang="zh-CN" altLang="en-US" sz="1600" dirty="0"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11" name="矩形 10">
            <a:extLst>
              <a:ext uri="{FF2B5EF4-FFF2-40B4-BE49-F238E27FC236}">
                <a16:creationId xmlns="" xmlns:a16="http://schemas.microsoft.com/office/drawing/2014/main" id="{48A843B5-F598-000F-4420-0A974A4A34BE}"/>
              </a:ext>
            </a:extLst>
          </p:cNvPr>
          <p:cNvSpPr/>
          <p:nvPr/>
        </p:nvSpPr>
        <p:spPr>
          <a:xfrm>
            <a:off x="5662650" y="3910955"/>
            <a:ext cx="720000" cy="430887"/>
          </a:xfrm>
          <a:prstGeom prst="rect">
            <a:avLst/>
          </a:prstGeom>
          <a:solidFill>
            <a:srgbClr val="FFBD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 11">
            <a:extLst>
              <a:ext uri="{FF2B5EF4-FFF2-40B4-BE49-F238E27FC236}">
                <a16:creationId xmlns="" xmlns:a16="http://schemas.microsoft.com/office/drawing/2014/main" id="{32A0DDC8-E5B9-5BA7-981F-6067C82F0F67}"/>
              </a:ext>
            </a:extLst>
          </p:cNvPr>
          <p:cNvSpPr/>
          <p:nvPr/>
        </p:nvSpPr>
        <p:spPr>
          <a:xfrm>
            <a:off x="7400261" y="3898287"/>
            <a:ext cx="817084" cy="430887"/>
          </a:xfrm>
          <a:prstGeom prst="rect">
            <a:avLst/>
          </a:prstGeom>
          <a:solidFill>
            <a:srgbClr val="FFBD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矩形 12">
            <a:extLst>
              <a:ext uri="{FF2B5EF4-FFF2-40B4-BE49-F238E27FC236}">
                <a16:creationId xmlns="" xmlns:a16="http://schemas.microsoft.com/office/drawing/2014/main" id="{A4F6D553-BBE5-C16B-8131-40AF42DA670A}"/>
              </a:ext>
            </a:extLst>
          </p:cNvPr>
          <p:cNvSpPr/>
          <p:nvPr/>
        </p:nvSpPr>
        <p:spPr>
          <a:xfrm>
            <a:off x="3516968" y="4362362"/>
            <a:ext cx="2522325" cy="430887"/>
          </a:xfrm>
          <a:prstGeom prst="rect">
            <a:avLst/>
          </a:prstGeom>
          <a:solidFill>
            <a:srgbClr val="FFBD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圆角矩形 6">
            <a:extLst>
              <a:ext uri="{FF2B5EF4-FFF2-40B4-BE49-F238E27FC236}">
                <a16:creationId xmlns="" xmlns:a16="http://schemas.microsoft.com/office/drawing/2014/main" id="{78E5056F-4B7D-3C6D-0062-CBB216427CC2}"/>
              </a:ext>
            </a:extLst>
          </p:cNvPr>
          <p:cNvSpPr/>
          <p:nvPr/>
        </p:nvSpPr>
        <p:spPr>
          <a:xfrm>
            <a:off x="6784737" y="1052021"/>
            <a:ext cx="1547812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(2017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5" name="Rectangle 4">
            <a:extLst>
              <a:ext uri="{FF2B5EF4-FFF2-40B4-BE49-F238E27FC236}">
                <a16:creationId xmlns="" xmlns:a16="http://schemas.microsoft.com/office/drawing/2014/main" id="{BC8754A0-E35D-79EF-5B4C-EC3559FD8F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7.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6" name="Rectangle 4">
            <a:extLst>
              <a:ext uri="{FF2B5EF4-FFF2-40B4-BE49-F238E27FC236}">
                <a16:creationId xmlns="" xmlns:a16="http://schemas.microsoft.com/office/drawing/2014/main" id="{82661909-D2BA-82BF-E983-754C3240CD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5" y="904796"/>
            <a:ext cx="659885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下圖顯示</a:t>
            </a:r>
            <a:r>
              <a:rPr kumimoji="1" lang="zh-TW" altLang="en-US" sz="28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佳佳超級市場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會員優惠活動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。</a:t>
            </a:r>
          </a:p>
        </p:txBody>
      </p:sp>
      <p:grpSp>
        <p:nvGrpSpPr>
          <p:cNvPr id="17" name="群組 16">
            <a:extLst>
              <a:ext uri="{FF2B5EF4-FFF2-40B4-BE49-F238E27FC236}">
                <a16:creationId xmlns="" xmlns:a16="http://schemas.microsoft.com/office/drawing/2014/main" id="{4D7FE22D-B17A-48DC-7B80-7A549AD1ABA6}"/>
              </a:ext>
            </a:extLst>
          </p:cNvPr>
          <p:cNvGrpSpPr/>
          <p:nvPr/>
        </p:nvGrpSpPr>
        <p:grpSpPr>
          <a:xfrm>
            <a:off x="724870" y="3850521"/>
            <a:ext cx="8004460" cy="954107"/>
            <a:chOff x="724870" y="3850521"/>
            <a:chExt cx="8004460" cy="954107"/>
          </a:xfrm>
        </p:grpSpPr>
        <p:sp>
          <p:nvSpPr>
            <p:cNvPr id="18" name="Rectangle 4">
              <a:extLst>
                <a:ext uri="{FF2B5EF4-FFF2-40B4-BE49-F238E27FC236}">
                  <a16:creationId xmlns="" xmlns:a16="http://schemas.microsoft.com/office/drawing/2014/main" id="{0AB1E420-9156-360B-C701-5963B3446C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8518" y="3850521"/>
              <a:ext cx="7440812" cy="954107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zh-TW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如果</a:t>
              </a:r>
              <a:r>
                <a:rPr kumimoji="1" lang="zh-TW" altLang="en-US" sz="2800" b="0" i="0" u="sng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文強</a:t>
              </a:r>
              <a:r>
                <a:rPr kumimoji="1" lang="zh-TW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是</a:t>
              </a:r>
              <a:r>
                <a:rPr kumimoji="1" lang="zh-TW" altLang="en-US" sz="2800" b="0" i="0" u="sng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佳佳超級市場</a:t>
              </a:r>
              <a:r>
                <a:rPr kumimoji="1" lang="zh-TW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的會員，並用</a:t>
              </a:r>
              <a:r>
                <a:rPr kumimoji="1" lang="en-US" altLang="zh-TW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$480</a:t>
              </a:r>
              <a:r>
                <a:rPr kumimoji="1" lang="zh-TW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購買碗，他能否換領</a:t>
              </a:r>
              <a:r>
                <a:rPr kumimoji="1" lang="en-US" altLang="zh-TW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10</a:t>
              </a:r>
              <a:r>
                <a:rPr kumimoji="1" lang="zh-TW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塊百潔布？試解釋。</a:t>
              </a:r>
              <a:endPara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</p:txBody>
        </p:sp>
        <p:sp>
          <p:nvSpPr>
            <p:cNvPr id="25" name="Rectangle 4">
              <a:extLst>
                <a:ext uri="{FF2B5EF4-FFF2-40B4-BE49-F238E27FC236}">
                  <a16:creationId xmlns="" xmlns:a16="http://schemas.microsoft.com/office/drawing/2014/main" id="{8AA06513-0068-B5B9-DA2D-AFB4743380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4870" y="3850521"/>
              <a:ext cx="1020762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(c)</a:t>
              </a:r>
              <a:r>
                <a:rPr kumimoji="1" lang="zh-TW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 </a:t>
              </a:r>
              <a:endPara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</p:txBody>
        </p:sp>
      </p:grpSp>
      <p:sp>
        <p:nvSpPr>
          <p:cNvPr id="26" name="Rectangle 4">
            <a:extLst>
              <a:ext uri="{FF2B5EF4-FFF2-40B4-BE49-F238E27FC236}">
                <a16:creationId xmlns="" xmlns:a16="http://schemas.microsoft.com/office/drawing/2014/main" id="{037377CB-6966-FEF3-E0D1-FBCBB71E25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0980" y="1621858"/>
            <a:ext cx="3381461" cy="83099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優惠一：</a:t>
            </a:r>
            <a:endParaRPr lang="en-US" altLang="zh-TW" sz="24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  <a:p>
            <a:r>
              <a:rPr lang="en-US" altLang="zh-CN" sz="2400" b="0" dirty="0">
                <a:solidFill>
                  <a:srgbClr val="0000FF"/>
                </a:solidFill>
              </a:rPr>
              <a:t>6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×(</a:t>
            </a:r>
            <a:r>
              <a:rPr lang="en-US" altLang="zh-CN" sz="2400" b="0" dirty="0">
                <a:solidFill>
                  <a:srgbClr val="0000FF"/>
                </a:solidFill>
              </a:rPr>
              <a:t>480</a:t>
            </a:r>
            <a:r>
              <a:rPr lang="en-US" altLang="zh-TW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TW" sz="2400" b="0" dirty="0">
                <a:solidFill>
                  <a:srgbClr val="0000FF"/>
                </a:solidFill>
              </a:rPr>
              <a:t>96)</a:t>
            </a:r>
            <a:r>
              <a:rPr lang="zh-TW" altLang="en-US" sz="2400" b="0" dirty="0">
                <a:solidFill>
                  <a:srgbClr val="0000FF"/>
                </a:solidFill>
              </a:rPr>
              <a:t> </a:t>
            </a:r>
            <a:r>
              <a:rPr lang="en-US" altLang="zh-TW" sz="2400" b="0" dirty="0">
                <a:solidFill>
                  <a:srgbClr val="0000FF"/>
                </a:solidFill>
              </a:rPr>
              <a:t>=</a:t>
            </a:r>
            <a:r>
              <a:rPr lang="zh-TW" altLang="en-US" sz="2400" b="0" dirty="0">
                <a:solidFill>
                  <a:srgbClr val="0000FF"/>
                </a:solidFill>
              </a:rPr>
              <a:t> </a:t>
            </a:r>
            <a:r>
              <a:rPr lang="en-US" altLang="zh-TW" sz="2400" b="0" dirty="0">
                <a:solidFill>
                  <a:srgbClr val="0000FF"/>
                </a:solidFill>
              </a:rPr>
              <a:t>30(</a:t>
            </a:r>
            <a:r>
              <a:rPr lang="zh-CN" altLang="en-US" sz="2400" b="0" dirty="0">
                <a:solidFill>
                  <a:srgbClr val="0000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個</a:t>
            </a:r>
            <a:r>
              <a:rPr lang="en-US" altLang="zh-TW" sz="2400" b="0" dirty="0">
                <a:solidFill>
                  <a:srgbClr val="0000FF"/>
                </a:solidFill>
              </a:rPr>
              <a:t>)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27" name="Rectangle 4">
            <a:extLst>
              <a:ext uri="{FF2B5EF4-FFF2-40B4-BE49-F238E27FC236}">
                <a16:creationId xmlns="" xmlns:a16="http://schemas.microsoft.com/office/drawing/2014/main" id="{79EAB506-9BF2-A516-E0C4-F849DF74F5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0981" y="2429976"/>
            <a:ext cx="3430318" cy="83099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優惠二：</a:t>
            </a:r>
            <a:endParaRPr lang="en-US" altLang="zh-TW" sz="24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  <a:p>
            <a:r>
              <a:rPr lang="en-US" altLang="zh-CN" sz="2400" b="0" dirty="0">
                <a:solidFill>
                  <a:srgbClr val="0000FF"/>
                </a:solidFill>
              </a:rPr>
              <a:t>12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×(</a:t>
            </a:r>
            <a:r>
              <a:rPr lang="en-US" altLang="zh-CN" sz="2400" b="0" dirty="0">
                <a:solidFill>
                  <a:srgbClr val="0000FF"/>
                </a:solidFill>
              </a:rPr>
              <a:t>480</a:t>
            </a:r>
            <a:r>
              <a:rPr lang="en-US" altLang="zh-TW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TW" sz="2400" b="0" dirty="0">
                <a:solidFill>
                  <a:srgbClr val="0000FF"/>
                </a:solidFill>
              </a:rPr>
              <a:t>120)</a:t>
            </a:r>
            <a:r>
              <a:rPr lang="zh-TW" altLang="en-US" sz="2400" b="0" dirty="0">
                <a:solidFill>
                  <a:srgbClr val="0000FF"/>
                </a:solidFill>
              </a:rPr>
              <a:t> </a:t>
            </a:r>
            <a:r>
              <a:rPr lang="en-US" altLang="zh-TW" sz="2400" b="0" dirty="0">
                <a:solidFill>
                  <a:srgbClr val="0000FF"/>
                </a:solidFill>
              </a:rPr>
              <a:t>=</a:t>
            </a:r>
            <a:r>
              <a:rPr lang="zh-TW" altLang="en-US" sz="2400" b="0" dirty="0">
                <a:solidFill>
                  <a:srgbClr val="0000FF"/>
                </a:solidFill>
              </a:rPr>
              <a:t> </a:t>
            </a:r>
            <a:r>
              <a:rPr lang="en-US" altLang="zh-TW" sz="2400" b="0" dirty="0">
                <a:solidFill>
                  <a:srgbClr val="0000FF"/>
                </a:solidFill>
              </a:rPr>
              <a:t>48(</a:t>
            </a:r>
            <a:r>
              <a:rPr lang="zh-CN" altLang="en-US" sz="2400" b="0" dirty="0">
                <a:solidFill>
                  <a:srgbClr val="0000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個</a:t>
            </a:r>
            <a:r>
              <a:rPr lang="en-US" altLang="zh-TW" sz="2400" b="0" dirty="0">
                <a:solidFill>
                  <a:srgbClr val="0000FF"/>
                </a:solidFill>
              </a:rPr>
              <a:t>)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28" name="Rectangle 4">
            <a:extLst>
              <a:ext uri="{FF2B5EF4-FFF2-40B4-BE49-F238E27FC236}">
                <a16:creationId xmlns="" xmlns:a16="http://schemas.microsoft.com/office/drawing/2014/main" id="{2D721A45-5C22-5441-67AA-102E72123F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0981" y="3245873"/>
            <a:ext cx="3348349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即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最多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可購買碗</a:t>
            </a:r>
            <a:r>
              <a:rPr lang="en-US" altLang="zh-TW" sz="24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48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個。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29" name="Rectangle 4">
            <a:extLst>
              <a:ext uri="{FF2B5EF4-FFF2-40B4-BE49-F238E27FC236}">
                <a16:creationId xmlns="" xmlns:a16="http://schemas.microsoft.com/office/drawing/2014/main" id="{37223792-454F-1D44-A1CC-3F65FD29C3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9616" y="4772924"/>
            <a:ext cx="4244339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換領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10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塊百潔布須購買碗：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30" name="文本框 47">
            <a:extLst>
              <a:ext uri="{FF2B5EF4-FFF2-40B4-BE49-F238E27FC236}">
                <a16:creationId xmlns="" xmlns:a16="http://schemas.microsoft.com/office/drawing/2014/main" id="{CB7E7832-EA7E-981B-8614-8A32A72B1A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61430" y="4772924"/>
            <a:ext cx="22431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0" dirty="0">
                <a:solidFill>
                  <a:srgbClr val="0000FF"/>
                </a:solidFill>
              </a:rPr>
              <a:t>4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TW" sz="2400" b="0" dirty="0">
                <a:solidFill>
                  <a:srgbClr val="0000FF"/>
                </a:solidFill>
              </a:rPr>
              <a:t>10</a:t>
            </a:r>
            <a:r>
              <a:rPr lang="zh-TW" altLang="en-US" sz="2400" b="0" dirty="0">
                <a:solidFill>
                  <a:srgbClr val="0000FF"/>
                </a:solidFill>
              </a:rPr>
              <a:t> </a:t>
            </a:r>
            <a:r>
              <a:rPr lang="en-US" altLang="zh-TW" sz="2400" b="0" dirty="0">
                <a:solidFill>
                  <a:srgbClr val="0000FF"/>
                </a:solidFill>
              </a:rPr>
              <a:t>=</a:t>
            </a:r>
            <a:r>
              <a:rPr lang="zh-TW" altLang="en-US" sz="2400" b="0" dirty="0">
                <a:solidFill>
                  <a:srgbClr val="0000FF"/>
                </a:solidFill>
              </a:rPr>
              <a:t> </a:t>
            </a:r>
            <a:r>
              <a:rPr lang="en-US" altLang="zh-TW" sz="2400" b="0" dirty="0">
                <a:solidFill>
                  <a:srgbClr val="FF00FF"/>
                </a:solidFill>
              </a:rPr>
              <a:t>40</a:t>
            </a:r>
            <a:r>
              <a:rPr lang="en-US" altLang="zh-TW" sz="2400" b="0" dirty="0">
                <a:solidFill>
                  <a:srgbClr val="0000FF"/>
                </a:solidFill>
              </a:rPr>
              <a:t>(</a:t>
            </a:r>
            <a:r>
              <a:rPr lang="zh-TW" altLang="en-US" sz="2400" b="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個</a:t>
            </a:r>
            <a:r>
              <a:rPr lang="en-US" altLang="zh-TW" sz="2400" b="0" dirty="0">
                <a:solidFill>
                  <a:srgbClr val="0000FF"/>
                </a:solidFill>
              </a:rPr>
              <a:t>)</a:t>
            </a:r>
            <a:endParaRPr lang="zh-CN" altLang="en-US" sz="2400" b="0" dirty="0">
              <a:solidFill>
                <a:srgbClr val="0000FF"/>
              </a:solidFill>
            </a:endParaRPr>
          </a:p>
        </p:txBody>
      </p:sp>
      <p:sp>
        <p:nvSpPr>
          <p:cNvPr id="31" name="Rectangle 4">
            <a:extLst>
              <a:ext uri="{FF2B5EF4-FFF2-40B4-BE49-F238E27FC236}">
                <a16:creationId xmlns="" xmlns:a16="http://schemas.microsoft.com/office/drawing/2014/main" id="{222F19F0-F241-2BD2-F461-B4329B20F5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0573" y="5280734"/>
            <a:ext cx="1846410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48 &gt; 40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，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32" name="Rectangle 4">
            <a:extLst>
              <a:ext uri="{FF2B5EF4-FFF2-40B4-BE49-F238E27FC236}">
                <a16:creationId xmlns="" xmlns:a16="http://schemas.microsoft.com/office/drawing/2014/main" id="{5424A240-0D9D-0C0C-8755-378BA71578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6898" y="5033863"/>
            <a:ext cx="4945752" cy="461665"/>
          </a:xfrm>
          <a:prstGeom prst="rect">
            <a:avLst/>
          </a:prstGeom>
          <a:solidFill>
            <a:srgbClr val="FFF1C5"/>
          </a:solidFill>
          <a:ln>
            <a:noFill/>
          </a:ln>
          <a:effectLst>
            <a:prstShdw prst="shdw17" dist="17961" dir="2700000">
              <a:srgbClr val="C00000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TW" altLang="en-US" sz="2400" b="0" dirty="0">
                <a:solidFill>
                  <a:srgbClr val="C00000"/>
                </a:solidFill>
                <a:ea typeface="DFKai-SB" panose="03000509000000000000" pitchFamily="65" charset="-120"/>
                <a:cs typeface="Arial" panose="020B0604020202020204" pitchFamily="34" charset="0"/>
                <a:sym typeface="Wingdings 3" panose="05040102010807070707" pitchFamily="18" charset="2"/>
              </a:rPr>
              <a:t>先求出</a:t>
            </a:r>
            <a:r>
              <a:rPr lang="en-US" altLang="zh-TW" sz="2400" b="0" dirty="0">
                <a:solidFill>
                  <a:srgbClr val="C00000"/>
                </a:solidFill>
                <a:ea typeface="DFKai-SB" panose="03000509000000000000" pitchFamily="65" charset="-120"/>
                <a:cs typeface="Arial" panose="020B0604020202020204" pitchFamily="34" charset="0"/>
                <a:sym typeface="Wingdings 3" panose="05040102010807070707" pitchFamily="18" charset="2"/>
              </a:rPr>
              <a:t>$480</a:t>
            </a:r>
            <a:r>
              <a:rPr lang="zh-CN" altLang="en-US" sz="2400" b="0" dirty="0">
                <a:solidFill>
                  <a:srgbClr val="C00000"/>
                </a:solidFill>
                <a:ea typeface="DFKai-SB" panose="03000509000000000000" pitchFamily="65" charset="-120"/>
                <a:cs typeface="Arial" panose="020B0604020202020204" pitchFamily="34" charset="0"/>
                <a:sym typeface="Wingdings 3" panose="05040102010807070707" pitchFamily="18" charset="2"/>
              </a:rPr>
              <a:t>最多可購買碗的數量</a:t>
            </a:r>
            <a:r>
              <a:rPr lang="zh-TW" altLang="en-US" sz="2400" b="0" dirty="0">
                <a:solidFill>
                  <a:srgbClr val="C00000"/>
                </a:solidFill>
                <a:ea typeface="DFKai-SB" panose="03000509000000000000" pitchFamily="65" charset="-120"/>
                <a:cs typeface="Arial" panose="020B0604020202020204" pitchFamily="34" charset="0"/>
                <a:sym typeface="Wingdings 3" panose="05040102010807070707" pitchFamily="18" charset="2"/>
              </a:rPr>
              <a:t>。</a:t>
            </a:r>
          </a:p>
        </p:txBody>
      </p:sp>
      <p:sp>
        <p:nvSpPr>
          <p:cNvPr id="33" name="Rectangle 4">
            <a:extLst>
              <a:ext uri="{FF2B5EF4-FFF2-40B4-BE49-F238E27FC236}">
                <a16:creationId xmlns="" xmlns:a16="http://schemas.microsoft.com/office/drawing/2014/main" id="{E1C77010-57A5-8719-7887-C75AA74259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4823" y="5280734"/>
            <a:ext cx="4962279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所以使用優惠二</a:t>
            </a:r>
            <a:r>
              <a:rPr lang="zh-CN" altLang="en-US" sz="24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能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換領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10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塊百潔布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。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83230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7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75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25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75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25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75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22" presetClass="entr" presetSubtype="8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500"/>
                            </p:stCondLst>
                            <p:childTnLst>
                              <p:par>
                                <p:cTn id="7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000"/>
                            </p:stCondLst>
                            <p:childTnLst>
                              <p:par>
                                <p:cTn id="8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9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4" grpId="0" animBg="1"/>
      <p:bldP spid="4" grpId="1" animBg="1"/>
      <p:bldP spid="5" grpId="0" animBg="1"/>
      <p:bldP spid="5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3" grpId="2" animBg="1"/>
      <p:bldP spid="13" grpId="3" animBg="1"/>
      <p:bldP spid="26" grpId="0" uiExpand="1" build="p"/>
      <p:bldP spid="27" grpId="0" uiExpand="1" build="p"/>
      <p:bldP spid="28" grpId="0"/>
      <p:bldP spid="29" grpId="0"/>
      <p:bldP spid="30" grpId="0"/>
      <p:bldP spid="31" grpId="0" animBg="1"/>
      <p:bldP spid="32" grpId="0" animBg="1"/>
      <p:bldP spid="32" grpId="1" animBg="1"/>
      <p:bldP spid="3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群組 15">
            <a:extLst>
              <a:ext uri="{FF2B5EF4-FFF2-40B4-BE49-F238E27FC236}">
                <a16:creationId xmlns="" xmlns:a16="http://schemas.microsoft.com/office/drawing/2014/main" id="{1CED3256-4FDF-5312-AF92-A38E38A1DEFF}"/>
              </a:ext>
            </a:extLst>
          </p:cNvPr>
          <p:cNvGrpSpPr/>
          <p:nvPr/>
        </p:nvGrpSpPr>
        <p:grpSpPr>
          <a:xfrm>
            <a:off x="733368" y="1547859"/>
            <a:ext cx="8244795" cy="3616262"/>
            <a:chOff x="733368" y="1547859"/>
            <a:chExt cx="8244795" cy="3616262"/>
          </a:xfrm>
        </p:grpSpPr>
        <p:sp>
          <p:nvSpPr>
            <p:cNvPr id="4" name="Rectangle 4">
              <a:extLst>
                <a:ext uri="{FF2B5EF4-FFF2-40B4-BE49-F238E27FC236}">
                  <a16:creationId xmlns="" xmlns:a16="http://schemas.microsoft.com/office/drawing/2014/main" id="{16FDD0D0-88B6-3ABF-0A83-09D9E8AB4C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7016" y="1547859"/>
              <a:ext cx="7440812" cy="954107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zh-TW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如果</a:t>
              </a:r>
              <a:r>
                <a:rPr kumimoji="1" lang="zh-TW" altLang="en-US" sz="2800" b="0" i="0" u="sng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文強</a:t>
              </a:r>
              <a:r>
                <a:rPr kumimoji="1" lang="zh-TW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是</a:t>
              </a:r>
              <a:r>
                <a:rPr kumimoji="1" lang="zh-TW" altLang="en-US" sz="2800" b="0" i="0" u="sng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佳佳超級市場</a:t>
              </a:r>
              <a:r>
                <a:rPr kumimoji="1" lang="zh-TW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的會員，並用</a:t>
              </a:r>
              <a:r>
                <a:rPr kumimoji="1" lang="en-US" altLang="zh-TW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$480</a:t>
              </a:r>
              <a:r>
                <a:rPr kumimoji="1" lang="zh-TW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購買碗，他能否換領</a:t>
              </a:r>
              <a:r>
                <a:rPr kumimoji="1" lang="en-US" altLang="zh-TW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10</a:t>
              </a:r>
              <a:r>
                <a:rPr kumimoji="1" lang="zh-TW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塊百潔布？試解釋。</a:t>
              </a:r>
              <a:endPara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="" xmlns:a16="http://schemas.microsoft.com/office/drawing/2014/main" id="{13FECFC3-C6E1-722A-9162-56F68F734F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3368" y="1547859"/>
              <a:ext cx="1020762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(c)</a:t>
              </a:r>
              <a:r>
                <a:rPr kumimoji="1" lang="zh-TW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 </a:t>
              </a:r>
              <a:endPara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</p:txBody>
        </p:sp>
        <p:sp>
          <p:nvSpPr>
            <p:cNvPr id="6" name="Rectangle 4">
              <a:extLst>
                <a:ext uri="{FF2B5EF4-FFF2-40B4-BE49-F238E27FC236}">
                  <a16:creationId xmlns="" xmlns:a16="http://schemas.microsoft.com/office/drawing/2014/main" id="{777932FD-871F-8E55-D323-B24CBBA1DC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7016" y="2574918"/>
              <a:ext cx="2505896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zh-CN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答案：因爲</a:t>
              </a:r>
            </a:p>
          </p:txBody>
        </p:sp>
        <p:grpSp>
          <p:nvGrpSpPr>
            <p:cNvPr id="11" name="群組 10">
              <a:extLst>
                <a:ext uri="{FF2B5EF4-FFF2-40B4-BE49-F238E27FC236}">
                  <a16:creationId xmlns="" xmlns:a16="http://schemas.microsoft.com/office/drawing/2014/main" id="{1E8ECBA4-78EA-0D3C-23AA-CAAC19A6AC98}"/>
                </a:ext>
              </a:extLst>
            </p:cNvPr>
            <p:cNvGrpSpPr/>
            <p:nvPr/>
          </p:nvGrpSpPr>
          <p:grpSpPr>
            <a:xfrm>
              <a:off x="2502195" y="3055606"/>
              <a:ext cx="6193077" cy="1133059"/>
              <a:chOff x="2502195" y="3055606"/>
              <a:chExt cx="6193077" cy="1133059"/>
            </a:xfrm>
          </p:grpSpPr>
          <p:sp>
            <p:nvSpPr>
              <p:cNvPr id="3" name="Rectangle 4">
                <a:extLst>
                  <a:ext uri="{FF2B5EF4-FFF2-40B4-BE49-F238E27FC236}">
                    <a16:creationId xmlns="" xmlns:a16="http://schemas.microsoft.com/office/drawing/2014/main" id="{D2DB20C1-94DD-B328-52A6-02C20FD90C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027581" y="3665445"/>
                <a:ext cx="667691" cy="523220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 marL="406400" indent="-4064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zh-CN" alt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標楷體" panose="03000509000000000000" pitchFamily="65" charset="-120"/>
                    <a:cs typeface="+mn-cs"/>
                  </a:rPr>
                  <a:t>，</a:t>
                </a:r>
              </a:p>
            </p:txBody>
          </p:sp>
          <p:cxnSp>
            <p:nvCxnSpPr>
              <p:cNvPr id="7" name="直線接點 6">
                <a:extLst>
                  <a:ext uri="{FF2B5EF4-FFF2-40B4-BE49-F238E27FC236}">
                    <a16:creationId xmlns="" xmlns:a16="http://schemas.microsoft.com/office/drawing/2014/main" id="{2915E906-8FC0-41E4-1DCE-636D511B5E9F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3147237" y="3055606"/>
                <a:ext cx="5330958" cy="0"/>
              </a:xfrm>
              <a:prstGeom prst="line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8" name="直線接點 7">
                <a:extLst>
                  <a:ext uri="{FF2B5EF4-FFF2-40B4-BE49-F238E27FC236}">
                    <a16:creationId xmlns="" xmlns:a16="http://schemas.microsoft.com/office/drawing/2014/main" id="{53A968CF-3027-6274-A396-C3879E92F843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2502195" y="3615590"/>
                <a:ext cx="5976000" cy="0"/>
              </a:xfrm>
              <a:prstGeom prst="line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9" name="直線接點 8">
                <a:extLst>
                  <a:ext uri="{FF2B5EF4-FFF2-40B4-BE49-F238E27FC236}">
                    <a16:creationId xmlns="" xmlns:a16="http://schemas.microsoft.com/office/drawing/2014/main" id="{49E1A51C-AC58-27AA-41E3-9703B3C757E1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2502195" y="4175574"/>
                <a:ext cx="5580000" cy="0"/>
              </a:xfrm>
              <a:prstGeom prst="line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10" name="Rectangle 4">
              <a:extLst>
                <a:ext uri="{FF2B5EF4-FFF2-40B4-BE49-F238E27FC236}">
                  <a16:creationId xmlns="" xmlns:a16="http://schemas.microsoft.com/office/drawing/2014/main" id="{B67E64C7-8B34-9F29-D624-DD7E91B6DA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85233" y="4210014"/>
              <a:ext cx="6592930" cy="954107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zh-TW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所以他</a:t>
              </a:r>
              <a:r>
                <a:rPr kumimoji="1" lang="zh-TW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標楷體" panose="03000509000000000000" pitchFamily="65" charset="-120"/>
                  <a:cs typeface="Calibri" panose="020F0502020204030204" pitchFamily="34" charset="0"/>
                </a:rPr>
                <a:t>* </a:t>
              </a:r>
              <a:r>
                <a:rPr kumimoji="1" lang="zh-TW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 能  </a:t>
              </a:r>
              <a:r>
                <a:rPr kumimoji="1" lang="en-US" altLang="zh-TW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/  </a:t>
              </a:r>
              <a:r>
                <a:rPr kumimoji="1" lang="zh-TW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不能  換領</a:t>
              </a:r>
              <a:r>
                <a:rPr kumimoji="1" lang="en-US" altLang="zh-TW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10</a:t>
              </a:r>
              <a:r>
                <a:rPr kumimoji="1" lang="zh-TW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塊百潔布。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28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           (</a:t>
              </a:r>
              <a:r>
                <a:rPr kumimoji="1" lang="zh-TW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標楷體" panose="03000509000000000000" pitchFamily="65" charset="-120"/>
                  <a:cs typeface="Calibri" panose="020F0502020204030204" pitchFamily="34" charset="0"/>
                </a:rPr>
                <a:t>*</a:t>
              </a:r>
              <a:r>
                <a:rPr kumimoji="1" lang="zh-TW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圈出答案</a:t>
              </a:r>
              <a:r>
                <a:rPr kumimoji="1" lang="en-US" altLang="zh-TW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)</a:t>
              </a:r>
              <a:endPara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</p:txBody>
        </p:sp>
      </p:grpSp>
      <p:sp>
        <p:nvSpPr>
          <p:cNvPr id="24" name="圆角矩形 6">
            <a:extLst>
              <a:ext uri="{FF2B5EF4-FFF2-40B4-BE49-F238E27FC236}">
                <a16:creationId xmlns="" xmlns:a16="http://schemas.microsoft.com/office/drawing/2014/main" id="{70BC4348-09EB-C605-6664-6B54CB1735B2}"/>
              </a:ext>
            </a:extLst>
          </p:cNvPr>
          <p:cNvSpPr/>
          <p:nvPr/>
        </p:nvSpPr>
        <p:spPr>
          <a:xfrm>
            <a:off x="6784737" y="1052021"/>
            <a:ext cx="1547812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(2017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6" name="Rectangle 4">
            <a:extLst>
              <a:ext uri="{FF2B5EF4-FFF2-40B4-BE49-F238E27FC236}">
                <a16:creationId xmlns="" xmlns:a16="http://schemas.microsoft.com/office/drawing/2014/main" id="{89377205-B540-2001-672A-5447E0513B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7.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7" name="Rectangle 4">
            <a:extLst>
              <a:ext uri="{FF2B5EF4-FFF2-40B4-BE49-F238E27FC236}">
                <a16:creationId xmlns="" xmlns:a16="http://schemas.microsoft.com/office/drawing/2014/main" id="{CBF0E435-C9F2-B7BF-4C6C-8DB1298808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5" y="904796"/>
            <a:ext cx="659885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下圖顯示</a:t>
            </a:r>
            <a:r>
              <a:rPr kumimoji="1" lang="zh-TW" altLang="en-US" sz="28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佳佳超級市場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會員優惠活動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。</a:t>
            </a:r>
          </a:p>
        </p:txBody>
      </p:sp>
      <p:sp>
        <p:nvSpPr>
          <p:cNvPr id="12" name="Text Box 54">
            <a:extLst>
              <a:ext uri="{FF2B5EF4-FFF2-40B4-BE49-F238E27FC236}">
                <a16:creationId xmlns="" xmlns:a16="http://schemas.microsoft.com/office/drawing/2014/main" id="{B53571D1-3E63-7B43-A119-2B694DBD15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7237" y="2571004"/>
            <a:ext cx="471235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zh-TW" altLang="en-US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若使用優惠二，可購買碗：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13" name="Text Box 54">
            <a:extLst>
              <a:ext uri="{FF2B5EF4-FFF2-40B4-BE49-F238E27FC236}">
                <a16:creationId xmlns="" xmlns:a16="http://schemas.microsoft.com/office/drawing/2014/main" id="{1523AB4D-5A4B-53E0-3A8D-8ABBEE61B8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7765" y="3123038"/>
            <a:ext cx="626750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12</a:t>
            </a:r>
            <a:r>
              <a:rPr lang="en-US" altLang="zh-CN" sz="2800" b="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(480÷120)</a:t>
            </a:r>
            <a:r>
              <a:rPr lang="zh-TW" altLang="en-US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 </a:t>
            </a: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= 48(</a:t>
            </a:r>
            <a:r>
              <a:rPr lang="zh-TW" altLang="en-US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個</a:t>
            </a: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)</a:t>
            </a:r>
            <a:r>
              <a:rPr lang="zh-TW" altLang="en-US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，比換領</a:t>
            </a: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10</a:t>
            </a:r>
            <a:r>
              <a:rPr lang="zh-TW" altLang="en-US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塊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14" name="Text Box 54">
            <a:extLst>
              <a:ext uri="{FF2B5EF4-FFF2-40B4-BE49-F238E27FC236}">
                <a16:creationId xmlns="" xmlns:a16="http://schemas.microsoft.com/office/drawing/2014/main" id="{EA0A0EE6-6EE4-561D-8732-A1D4D5AD54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2959" y="3623690"/>
            <a:ext cx="315329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zh-TW" sz="20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(</a:t>
            </a:r>
            <a:r>
              <a:rPr lang="zh-TW" altLang="en-US" sz="20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其他合理解釋也可接受</a:t>
            </a:r>
            <a:r>
              <a:rPr lang="en-US" altLang="zh-TW" sz="20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)</a:t>
            </a:r>
            <a:endParaRPr kumimoji="1" lang="zh-TW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15" name="Text Box 54">
            <a:extLst>
              <a:ext uri="{FF2B5EF4-FFF2-40B4-BE49-F238E27FC236}">
                <a16:creationId xmlns="" xmlns:a16="http://schemas.microsoft.com/office/drawing/2014/main" id="{30B2E9FE-1604-68EE-33E4-B520D7547A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7765" y="3681797"/>
            <a:ext cx="403328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zh-TW" altLang="en-US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百潔布所需的</a:t>
            </a: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40</a:t>
            </a:r>
            <a:r>
              <a:rPr lang="zh-TW" altLang="en-US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個碗多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2" name="椭圆 1">
            <a:extLst>
              <a:ext uri="{FF2B5EF4-FFF2-40B4-BE49-F238E27FC236}">
                <a16:creationId xmlns="" xmlns:a16="http://schemas.microsoft.com/office/drawing/2014/main" id="{1A8A69C6-0A42-4C70-8F63-9C510574C4AC}"/>
              </a:ext>
            </a:extLst>
          </p:cNvPr>
          <p:cNvSpPr/>
          <p:nvPr/>
        </p:nvSpPr>
        <p:spPr>
          <a:xfrm>
            <a:off x="3772932" y="4266247"/>
            <a:ext cx="574216" cy="432000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7624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WordArt 4">
            <a:extLst>
              <a:ext uri="{FF2B5EF4-FFF2-40B4-BE49-F238E27FC236}">
                <a16:creationId xmlns="" xmlns:a16="http://schemas.microsoft.com/office/drawing/2014/main" id="{B28A422C-EADC-4B9A-AA83-956EA79069F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12975" y="2743200"/>
            <a:ext cx="4787900" cy="1228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9600" b="1" i="0" u="none" strike="noStrike" kern="10" cap="none" spc="0" normalizeH="0" baseline="0" noProof="0">
                <a:ln>
                  <a:noFill/>
                </a:ln>
                <a:solidFill>
                  <a:srgbClr val="FF6D70"/>
                </a:solidFill>
                <a:effectLst>
                  <a:prstShdw prst="shdw17" dist="17961" dir="2700000">
                    <a:srgbClr val="994143"/>
                  </a:prst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本特訓完</a:t>
            </a:r>
            <a:endParaRPr kumimoji="1" lang="en-US" sz="9600" b="1" i="0" u="none" strike="noStrike" kern="10" cap="none" spc="0" normalizeH="0" baseline="0" noProof="0">
              <a:ln>
                <a:noFill/>
              </a:ln>
              <a:solidFill>
                <a:srgbClr val="FF6D70"/>
              </a:solidFill>
              <a:effectLst>
                <a:prstShdw prst="shdw17" dist="17961" dir="2700000">
                  <a:srgbClr val="994143"/>
                </a:prstShdw>
              </a:effectLst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  <p:pic>
        <p:nvPicPr>
          <p:cNvPr id="20483" name="Picture 5" descr="btnMathMain">
            <a:hlinkClick r:id="" action="ppaction://hlinkshowjump?jump=firstslide"/>
            <a:extLst>
              <a:ext uri="{FF2B5EF4-FFF2-40B4-BE49-F238E27FC236}">
                <a16:creationId xmlns="" xmlns:a16="http://schemas.microsoft.com/office/drawing/2014/main" id="{D63DCED7-AC54-4FE9-B570-AF4EF72030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9" descr="btnMathMain">
            <a:hlinkClick r:id="" action="ppaction://hlinkshowjump?jump=firstslide"/>
            <a:extLst>
              <a:ext uri="{FF2B5EF4-FFF2-40B4-BE49-F238E27FC236}">
                <a16:creationId xmlns="" xmlns:a16="http://schemas.microsoft.com/office/drawing/2014/main" id="{AE645F3F-3622-41FF-B917-17606F1C04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矩形 5">
            <a:extLst>
              <a:ext uri="{FF2B5EF4-FFF2-40B4-BE49-F238E27FC236}">
                <a16:creationId xmlns="" xmlns:a16="http://schemas.microsoft.com/office/drawing/2014/main" id="{D74BD9DF-EE1E-6480-34D7-3FE120FE4395}"/>
              </a:ext>
            </a:extLst>
          </p:cNvPr>
          <p:cNvSpPr/>
          <p:nvPr/>
        </p:nvSpPr>
        <p:spPr bwMode="auto">
          <a:xfrm>
            <a:off x="2495998" y="1130151"/>
            <a:ext cx="1562100" cy="432000"/>
          </a:xfrm>
          <a:prstGeom prst="rect">
            <a:avLst/>
          </a:prstGeom>
          <a:solidFill>
            <a:srgbClr val="FFCCFF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="" xmlns:a16="http://schemas.microsoft.com/office/drawing/2014/main" id="{14CE53E2-4B78-710F-2A4A-B29905BF8E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4920" y="1068388"/>
            <a:ext cx="3324225" cy="5238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>
                <a:ea typeface="標楷體" panose="03000509000000000000" pitchFamily="65" charset="-120"/>
              </a:rPr>
              <a:t>540</a:t>
            </a:r>
            <a:r>
              <a:rPr lang="zh-TW" altLang="en-US" sz="2800" b="0" dirty="0">
                <a:ea typeface="標楷體" panose="03000509000000000000" pitchFamily="65" charset="-120"/>
              </a:rPr>
              <a:t>－</a:t>
            </a:r>
            <a:r>
              <a:rPr lang="en-US" altLang="zh-TW" sz="2800" b="0" dirty="0">
                <a:ea typeface="標楷體" panose="03000509000000000000" pitchFamily="65" charset="-120"/>
              </a:rPr>
              <a:t>(120</a:t>
            </a:r>
            <a:r>
              <a:rPr lang="zh-TW" altLang="en-US" sz="2800" b="0" dirty="0">
                <a:ea typeface="標楷體" panose="03000509000000000000" pitchFamily="65" charset="-120"/>
              </a:rPr>
              <a:t>＋</a:t>
            </a:r>
            <a:r>
              <a:rPr lang="en-US" altLang="zh-TW" sz="2800" b="0" dirty="0">
                <a:ea typeface="標楷體" panose="03000509000000000000" pitchFamily="65" charset="-120"/>
              </a:rPr>
              <a:t>96)</a:t>
            </a:r>
            <a:r>
              <a:rPr lang="en-US" altLang="zh-TW" sz="2800" b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TW" sz="2800" b="0" dirty="0">
                <a:ea typeface="標楷體" panose="03000509000000000000" pitchFamily="65" charset="-120"/>
              </a:rPr>
              <a:t>4</a:t>
            </a:r>
            <a:r>
              <a:rPr lang="zh-TW" altLang="en-US" sz="2800" b="0" dirty="0">
                <a:ea typeface="標楷體" panose="03000509000000000000" pitchFamily="65" charset="-120"/>
              </a:rPr>
              <a:t> </a:t>
            </a:r>
            <a:endParaRPr lang="zh-CN" altLang="en-US" sz="2800" b="0" dirty="0">
              <a:ea typeface="標楷體" panose="03000509000000000000" pitchFamily="65" charset="-120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="" xmlns:a16="http://schemas.microsoft.com/office/drawing/2014/main" id="{F9811D03-1D03-3DF7-3FBB-66BA0C457EBD}"/>
              </a:ext>
            </a:extLst>
          </p:cNvPr>
          <p:cNvSpPr/>
          <p:nvPr/>
        </p:nvSpPr>
        <p:spPr bwMode="auto">
          <a:xfrm>
            <a:off x="2442019" y="1908175"/>
            <a:ext cx="1152000" cy="432000"/>
          </a:xfrm>
          <a:prstGeom prst="rect">
            <a:avLst/>
          </a:prstGeom>
          <a:solidFill>
            <a:srgbClr val="CCFFCC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9" name="右箭头标注 12">
            <a:extLst>
              <a:ext uri="{FF2B5EF4-FFF2-40B4-BE49-F238E27FC236}">
                <a16:creationId xmlns="" xmlns:a16="http://schemas.microsoft.com/office/drawing/2014/main" id="{1AD5F505-83F7-947A-9FBA-77C45B0F34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788" y="1870075"/>
            <a:ext cx="755650" cy="468313"/>
          </a:xfrm>
          <a:prstGeom prst="rightArrowCallout">
            <a:avLst>
              <a:gd name="adj1" fmla="val 25000"/>
              <a:gd name="adj2" fmla="val 30426"/>
              <a:gd name="adj3" fmla="val 30426"/>
              <a:gd name="adj4" fmla="val 64977"/>
            </a:avLst>
          </a:prstGeom>
          <a:solidFill>
            <a:srgbClr val="0068D0"/>
          </a:solidFill>
          <a:ln w="38100" algn="ctr">
            <a:noFill/>
            <a:round/>
            <a:headEnd/>
            <a:tailEnd/>
          </a:ln>
        </p:spPr>
        <p:txBody>
          <a:bodyPr wrap="none" lIns="54000" anchor="ctr"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答</a:t>
            </a:r>
          </a:p>
        </p:txBody>
      </p:sp>
      <p:sp>
        <p:nvSpPr>
          <p:cNvPr id="11" name="AutoShape 15">
            <a:extLst>
              <a:ext uri="{FF2B5EF4-FFF2-40B4-BE49-F238E27FC236}">
                <a16:creationId xmlns="" xmlns:a16="http://schemas.microsoft.com/office/drawing/2014/main" id="{ABFDDDAF-079C-C0F4-DBCE-1267D52D35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052513"/>
            <a:ext cx="554038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5F2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例</a:t>
            </a:r>
            <a:endParaRPr lang="en-US" altLang="zh-TW" sz="2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9" name="Rectangle 4">
            <a:extLst>
              <a:ext uri="{FF2B5EF4-FFF2-40B4-BE49-F238E27FC236}">
                <a16:creationId xmlns="" xmlns:a16="http://schemas.microsoft.com/office/drawing/2014/main" id="{0CB8ACB4-66DF-BA57-1E81-2E3D69A87F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1849766"/>
            <a:ext cx="277960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540</a:t>
            </a: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－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216</a:t>
            </a:r>
            <a:r>
              <a:rPr lang="en-US" altLang="zh-TW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÷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</a:t>
            </a:r>
            <a:endParaRPr lang="zh-CN" altLang="en-US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21" name="Rectangle 4">
            <a:extLst>
              <a:ext uri="{FF2B5EF4-FFF2-40B4-BE49-F238E27FC236}">
                <a16:creationId xmlns="" xmlns:a16="http://schemas.microsoft.com/office/drawing/2014/main" id="{30353846-843D-186F-0E4E-770FBAE94C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7517" y="1111399"/>
            <a:ext cx="3796631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先計算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圓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括號內的加法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28" name="Rectangle 4">
            <a:extLst>
              <a:ext uri="{FF2B5EF4-FFF2-40B4-BE49-F238E27FC236}">
                <a16:creationId xmlns="" xmlns:a16="http://schemas.microsoft.com/office/drawing/2014/main" id="{F4F160B5-4855-4A18-9F57-8B185CBD6D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2600" y="1906108"/>
            <a:ext cx="4368800" cy="8318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再依照「先乘除、 後加減」</a:t>
            </a:r>
            <a:endParaRPr lang="en-US" altLang="zh-TW" sz="24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  <a:p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   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的法則計算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29" name="Rectangle 4">
            <a:extLst>
              <a:ext uri="{FF2B5EF4-FFF2-40B4-BE49-F238E27FC236}">
                <a16:creationId xmlns="" xmlns:a16="http://schemas.microsoft.com/office/drawing/2014/main" id="{F17C2974-BB54-A958-13F1-BF726928F7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412518"/>
            <a:ext cx="242887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540</a:t>
            </a: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－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54</a:t>
            </a:r>
            <a:endParaRPr lang="zh-CN" altLang="en-US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30" name="Rectangle 4">
            <a:extLst>
              <a:ext uri="{FF2B5EF4-FFF2-40B4-BE49-F238E27FC236}">
                <a16:creationId xmlns="" xmlns:a16="http://schemas.microsoft.com/office/drawing/2014/main" id="{CE57181F-C8D2-9DD2-DA3B-23767F7F79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985904"/>
            <a:ext cx="142875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486</a:t>
            </a:r>
            <a:endParaRPr lang="zh-CN" altLang="en-US" sz="2800" b="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8" grpId="0" animBg="1"/>
      <p:bldP spid="8" grpId="1" animBg="1"/>
      <p:bldP spid="9" grpId="0" animBg="1"/>
      <p:bldP spid="19" grpId="0"/>
      <p:bldP spid="21" grpId="0"/>
      <p:bldP spid="28" grpId="0"/>
      <p:bldP spid="29" grpId="0"/>
      <p:bldP spid="3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8">
            <a:extLst>
              <a:ext uri="{FF2B5EF4-FFF2-40B4-BE49-F238E27FC236}">
                <a16:creationId xmlns="" xmlns:a16="http://schemas.microsoft.com/office/drawing/2014/main" id="{0E691780-C80A-4E2F-BD15-0D57ABBB98BD}"/>
              </a:ext>
            </a:extLst>
          </p:cNvPr>
          <p:cNvSpPr/>
          <p:nvPr/>
        </p:nvSpPr>
        <p:spPr bwMode="auto">
          <a:xfrm>
            <a:off x="881447" y="3542542"/>
            <a:ext cx="5754484" cy="395287"/>
          </a:xfrm>
          <a:prstGeom prst="rect">
            <a:avLst/>
          </a:prstGeom>
          <a:solidFill>
            <a:srgbClr val="A6D86E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="" xmlns:a16="http://schemas.microsoft.com/office/drawing/2014/main" id="{0BCE7EC6-3EF3-9198-57BE-5BB2A4DE79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2039" y="3454415"/>
            <a:ext cx="623319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平均每分鐘生產了</a:t>
            </a:r>
            <a:r>
              <a:rPr lang="en-US" altLang="zh-CN" sz="2800" b="0" dirty="0">
                <a:solidFill>
                  <a:srgbClr val="FF66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(210</a:t>
            </a:r>
            <a:r>
              <a:rPr lang="en-US" altLang="zh-CN" sz="2800" b="0" dirty="0">
                <a:solidFill>
                  <a:srgbClr val="FF6600"/>
                </a:solidFill>
                <a:ea typeface="標楷體" panose="03000509000000000000" pitchFamily="65" charset="-120"/>
              </a:rPr>
              <a:t> ÷14</a:t>
            </a:r>
            <a:r>
              <a:rPr lang="en-US" altLang="zh-CN" sz="2800" b="0" dirty="0">
                <a:solidFill>
                  <a:srgbClr val="FF66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)</a:t>
            </a:r>
            <a:r>
              <a:rPr lang="zh-CN" altLang="en-US" sz="28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件</a:t>
            </a:r>
            <a:r>
              <a:rPr lang="zh-TW" altLang="en-US" sz="28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配件</a:t>
            </a:r>
            <a:r>
              <a:rPr lang="zh-CN" altLang="en-US" sz="28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。</a:t>
            </a:r>
            <a:endParaRPr lang="en-US" altLang="zh-CN" sz="2800" b="0" dirty="0">
              <a:solidFill>
                <a:srgbClr val="0000FF"/>
              </a:solidFill>
              <a:latin typeface="DFKai-SB" panose="03000509000000000000" pitchFamily="65" charset="-120"/>
              <a:ea typeface="DFKai-SB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26" name="矩形 25">
            <a:extLst>
              <a:ext uri="{FF2B5EF4-FFF2-40B4-BE49-F238E27FC236}">
                <a16:creationId xmlns="" xmlns:a16="http://schemas.microsoft.com/office/drawing/2014/main" id="{0D7A0214-553C-7E24-9765-941CBC4D3B35}"/>
              </a:ext>
            </a:extLst>
          </p:cNvPr>
          <p:cNvSpPr/>
          <p:nvPr/>
        </p:nvSpPr>
        <p:spPr bwMode="auto">
          <a:xfrm>
            <a:off x="1468582" y="949697"/>
            <a:ext cx="4599708" cy="396000"/>
          </a:xfrm>
          <a:prstGeom prst="rect">
            <a:avLst/>
          </a:prstGeom>
          <a:solidFill>
            <a:srgbClr val="FFD85B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12292" name="Oval 2">
            <a:extLst>
              <a:ext uri="{FF2B5EF4-FFF2-40B4-BE49-F238E27FC236}">
                <a16:creationId xmlns="" xmlns:a16="http://schemas.microsoft.com/office/drawing/2014/main" id="{715A47F2-B254-4AC3-87CD-F318119B9D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9395" y="2795246"/>
            <a:ext cx="576263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22" name="Text Box 54">
            <a:extLst>
              <a:ext uri="{FF2B5EF4-FFF2-40B4-BE49-F238E27FC236}">
                <a16:creationId xmlns="" xmlns:a16="http://schemas.microsoft.com/office/drawing/2014/main" id="{A20F27EB-15C3-4129-A8FD-58138B19FA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3533" y="2825409"/>
            <a:ext cx="504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noProof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C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23" name="圆角矩形 22">
            <a:extLst>
              <a:ext uri="{FF2B5EF4-FFF2-40B4-BE49-F238E27FC236}">
                <a16:creationId xmlns="" xmlns:a16="http://schemas.microsoft.com/office/drawing/2014/main" id="{A4226758-3776-4572-B309-1B555CD4B868}"/>
              </a:ext>
            </a:extLst>
          </p:cNvPr>
          <p:cNvSpPr/>
          <p:nvPr/>
        </p:nvSpPr>
        <p:spPr>
          <a:xfrm>
            <a:off x="2176565" y="1855078"/>
            <a:ext cx="1547812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(2023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12321" name="Rectangle 4">
            <a:extLst>
              <a:ext uri="{FF2B5EF4-FFF2-40B4-BE49-F238E27FC236}">
                <a16:creationId xmlns="" xmlns:a16="http://schemas.microsoft.com/office/drawing/2014/main" id="{7DA215E4-CE67-4228-AA81-AFAC7F96AB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616" y="2372204"/>
            <a:ext cx="5080476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A. 14 			B. 18</a:t>
            </a:r>
          </a:p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C. 21 			D. 42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2320" name="Rectangle 4">
            <a:extLst>
              <a:ext uri="{FF2B5EF4-FFF2-40B4-BE49-F238E27FC236}">
                <a16:creationId xmlns="" xmlns:a16="http://schemas.microsoft.com/office/drawing/2014/main" id="{687C8C70-5781-48E9-BDD3-7CEF01A27D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3" name="Rectangle 4">
            <a:extLst>
              <a:ext uri="{FF2B5EF4-FFF2-40B4-BE49-F238E27FC236}">
                <a16:creationId xmlns="" xmlns:a16="http://schemas.microsoft.com/office/drawing/2014/main" id="{A98FE49A-1CD9-B6D4-370A-439F6EE719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718" y="4546409"/>
            <a:ext cx="285610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315</a:t>
            </a:r>
            <a:r>
              <a:rPr lang="en-US" altLang="zh-CN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÷</a:t>
            </a:r>
            <a:r>
              <a:rPr lang="en-US" altLang="zh-CN" sz="2800" b="0" dirty="0">
                <a:solidFill>
                  <a:srgbClr val="FF66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(210</a:t>
            </a:r>
            <a:r>
              <a:rPr lang="en-US" altLang="zh-CN" sz="2800" b="0" dirty="0">
                <a:solidFill>
                  <a:srgbClr val="FF6600"/>
                </a:solidFill>
                <a:ea typeface="標楷體" panose="03000509000000000000" pitchFamily="65" charset="-120"/>
              </a:rPr>
              <a:t> ÷14</a:t>
            </a:r>
            <a:r>
              <a:rPr lang="en-US" altLang="zh-CN" sz="2800" b="0" dirty="0">
                <a:solidFill>
                  <a:srgbClr val="FF66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)</a:t>
            </a:r>
            <a:endParaRPr lang="en-US" altLang="zh-CN" sz="28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5C42FED0-0CE0-A73E-2888-D4598ABB1A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248" y="3994749"/>
            <a:ext cx="4310447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800" b="0" dirty="0">
                <a:solidFill>
                  <a:srgbClr val="0000FF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Wingdings 3" panose="05040102010807070707" pitchFamily="18" charset="2"/>
              </a:rPr>
              <a:t>它需要</a:t>
            </a:r>
            <a:endParaRPr lang="en-US" altLang="zh-CN" sz="2800" b="0" dirty="0">
              <a:solidFill>
                <a:srgbClr val="0000FF"/>
              </a:solidFill>
              <a:latin typeface="DFKai-SB" panose="03000509000000000000" pitchFamily="65" charset="-120"/>
              <a:ea typeface="DFKai-SB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9" name="Rectangle 4">
            <a:extLst>
              <a:ext uri="{FF2B5EF4-FFF2-40B4-BE49-F238E27FC236}">
                <a16:creationId xmlns="" xmlns:a16="http://schemas.microsoft.com/office/drawing/2014/main" id="{230EC10E-194A-E762-4394-A370E826B5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1447" y="5055537"/>
            <a:ext cx="19910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21(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分鐘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)</a:t>
            </a:r>
          </a:p>
        </p:txBody>
      </p:sp>
      <p:sp>
        <p:nvSpPr>
          <p:cNvPr id="17" name="矩形 16">
            <a:extLst>
              <a:ext uri="{FF2B5EF4-FFF2-40B4-BE49-F238E27FC236}">
                <a16:creationId xmlns="" xmlns:a16="http://schemas.microsoft.com/office/drawing/2014/main" id="{2EEDA601-093D-4F04-A069-A242FEBA0962}"/>
              </a:ext>
            </a:extLst>
          </p:cNvPr>
          <p:cNvSpPr/>
          <p:nvPr/>
        </p:nvSpPr>
        <p:spPr bwMode="auto">
          <a:xfrm>
            <a:off x="7823533" y="950410"/>
            <a:ext cx="322940" cy="395287"/>
          </a:xfrm>
          <a:prstGeom prst="rect">
            <a:avLst/>
          </a:prstGeom>
          <a:solidFill>
            <a:srgbClr val="A6D86E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="" xmlns:a16="http://schemas.microsoft.com/office/drawing/2014/main" id="{86E25F01-80D2-4785-A309-8418A5B7B92B}"/>
              </a:ext>
            </a:extLst>
          </p:cNvPr>
          <p:cNvSpPr/>
          <p:nvPr/>
        </p:nvSpPr>
        <p:spPr bwMode="auto">
          <a:xfrm>
            <a:off x="784616" y="1378032"/>
            <a:ext cx="4489348" cy="395287"/>
          </a:xfrm>
          <a:prstGeom prst="rect">
            <a:avLst/>
          </a:prstGeom>
          <a:solidFill>
            <a:srgbClr val="A6D86E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4A2AA16D-D0FC-B431-9D24-4A07C0D19E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5" y="883312"/>
            <a:ext cx="8087408" cy="138499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機器生產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210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件配件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，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用了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14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分鐘。如果機器以</a:t>
            </a:r>
            <a:endParaRPr kumimoji="1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  <a:p>
            <a:pPr marL="0" lvl="0" indent="0" eaLnBrk="0" fontAlgn="base" hangingPunct="0">
              <a:spcBef>
                <a:spcPct val="0"/>
              </a:spcBef>
              <a:defRPr/>
            </a:pPr>
            <a:r>
              <a:rPr lang="zh-CN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相同的速度再生產</a:t>
            </a: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315</a:t>
            </a:r>
            <a:r>
              <a:rPr lang="zh-CN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件配件，它需要多少分鐘</a:t>
            </a:r>
            <a:endParaRPr lang="en-US" altLang="zh-CN" sz="2800" b="0" dirty="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pPr marL="0" lvl="0" indent="0" eaLnBrk="0" fontAlgn="base" hangingPunct="0">
              <a:spcBef>
                <a:spcPct val="0"/>
              </a:spcBef>
              <a:defRPr/>
            </a:pPr>
            <a:r>
              <a:rPr lang="zh-CN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生產完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  <p:bldP spid="7" grpId="0"/>
      <p:bldP spid="7" grpId="1"/>
      <p:bldP spid="26" grpId="0" animBg="1"/>
      <p:bldP spid="26" grpId="1" animBg="1"/>
      <p:bldP spid="22" grpId="0"/>
      <p:bldP spid="33" grpId="0"/>
      <p:bldP spid="33" grpId="1"/>
      <p:bldP spid="3" grpId="0"/>
      <p:bldP spid="3" grpId="1"/>
      <p:bldP spid="9" grpId="0"/>
      <p:bldP spid="9" grpId="1"/>
      <p:bldP spid="17" grpId="0" animBg="1"/>
      <p:bldP spid="17" grpId="1" animBg="1"/>
      <p:bldP spid="18" grpId="0" animBg="1"/>
      <p:bldP spid="18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矩形 20">
            <a:extLst>
              <a:ext uri="{FF2B5EF4-FFF2-40B4-BE49-F238E27FC236}">
                <a16:creationId xmlns="" xmlns:a16="http://schemas.microsoft.com/office/drawing/2014/main" id="{1FA286DA-0459-4048-8625-3CBEC3D6D895}"/>
              </a:ext>
            </a:extLst>
          </p:cNvPr>
          <p:cNvSpPr/>
          <p:nvPr/>
        </p:nvSpPr>
        <p:spPr bwMode="auto">
          <a:xfrm>
            <a:off x="1487056" y="939868"/>
            <a:ext cx="4073235" cy="396000"/>
          </a:xfrm>
          <a:prstGeom prst="rect">
            <a:avLst/>
          </a:prstGeom>
          <a:solidFill>
            <a:srgbClr val="FFD85B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32" name="矩形 31">
            <a:extLst>
              <a:ext uri="{FF2B5EF4-FFF2-40B4-BE49-F238E27FC236}">
                <a16:creationId xmlns="" xmlns:a16="http://schemas.microsoft.com/office/drawing/2014/main" id="{84D5303C-EFD6-4804-A1EA-CCFF09966018}"/>
              </a:ext>
            </a:extLst>
          </p:cNvPr>
          <p:cNvSpPr/>
          <p:nvPr/>
        </p:nvSpPr>
        <p:spPr bwMode="auto">
          <a:xfrm>
            <a:off x="5881948" y="941174"/>
            <a:ext cx="2446409" cy="395287"/>
          </a:xfrm>
          <a:prstGeom prst="rect">
            <a:avLst/>
          </a:prstGeom>
          <a:solidFill>
            <a:srgbClr val="A6D86E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33" name="矩形 32">
            <a:extLst>
              <a:ext uri="{FF2B5EF4-FFF2-40B4-BE49-F238E27FC236}">
                <a16:creationId xmlns="" xmlns:a16="http://schemas.microsoft.com/office/drawing/2014/main" id="{9074D24C-1A2C-4ED1-9A89-ABEF0DF1566C}"/>
              </a:ext>
            </a:extLst>
          </p:cNvPr>
          <p:cNvSpPr/>
          <p:nvPr/>
        </p:nvSpPr>
        <p:spPr bwMode="auto">
          <a:xfrm>
            <a:off x="756908" y="1365004"/>
            <a:ext cx="3611893" cy="395287"/>
          </a:xfrm>
          <a:prstGeom prst="rect">
            <a:avLst/>
          </a:prstGeom>
          <a:solidFill>
            <a:srgbClr val="A6D86E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37" name="矩形 36">
            <a:extLst>
              <a:ext uri="{FF2B5EF4-FFF2-40B4-BE49-F238E27FC236}">
                <a16:creationId xmlns="" xmlns:a16="http://schemas.microsoft.com/office/drawing/2014/main" id="{DBC0ED17-9E6E-4B98-B156-0B6D83824EA8}"/>
              </a:ext>
            </a:extLst>
          </p:cNvPr>
          <p:cNvSpPr/>
          <p:nvPr/>
        </p:nvSpPr>
        <p:spPr bwMode="auto">
          <a:xfrm>
            <a:off x="6109408" y="1362099"/>
            <a:ext cx="703331" cy="395287"/>
          </a:xfrm>
          <a:prstGeom prst="rect">
            <a:avLst/>
          </a:prstGeom>
          <a:solidFill>
            <a:srgbClr val="FFD5F1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="" xmlns:a16="http://schemas.microsoft.com/office/drawing/2014/main" id="{F1213C7C-1595-19C9-8C4C-046786F929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5" y="864840"/>
            <a:ext cx="7823640" cy="138499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一盒葡撻有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12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個，售價是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$156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。每個葡撻的平均</a:t>
            </a:r>
          </a:p>
          <a:p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售價較每個椰撻的貴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$5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。</a:t>
            </a:r>
            <a:r>
              <a:rPr lang="zh-TW" altLang="en-US" sz="2800" b="0" u="sng" dirty="0">
                <a:solidFill>
                  <a:srgbClr val="000000"/>
                </a:solidFill>
                <a:ea typeface="標楷體" panose="03000509000000000000" pitchFamily="65" charset="-120"/>
              </a:rPr>
              <a:t>李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小姐買三打椰撻須付</a:t>
            </a:r>
            <a:endParaRPr kumimoji="1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  <a:p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多少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8" name="Rectangle 4">
            <a:extLst>
              <a:ext uri="{FF2B5EF4-FFF2-40B4-BE49-F238E27FC236}">
                <a16:creationId xmlns="" xmlns:a16="http://schemas.microsoft.com/office/drawing/2014/main" id="{12479AA9-B341-49FD-9ED7-DADF679E20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1609" y="2147465"/>
            <a:ext cx="2138053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3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打有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(</a:t>
            </a:r>
            <a:r>
              <a:rPr lang="en-US" altLang="zh-CN" sz="24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12×3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)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個</a:t>
            </a:r>
            <a:endParaRPr lang="en-US" altLang="zh-CN" sz="24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20" name="Rectangle 4">
            <a:extLst>
              <a:ext uri="{FF2B5EF4-FFF2-40B4-BE49-F238E27FC236}">
                <a16:creationId xmlns="" xmlns:a16="http://schemas.microsoft.com/office/drawing/2014/main" id="{BA1636DF-0460-4638-8DED-74B3026FCE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5658" y="4361810"/>
            <a:ext cx="196773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葡撻的售</a:t>
            </a: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價</a:t>
            </a:r>
            <a:endParaRPr lang="en-US" altLang="zh-CN" sz="2800" b="0" dirty="0">
              <a:solidFill>
                <a:srgbClr val="0000FF"/>
              </a:solidFill>
              <a:latin typeface="DFKai-SB" panose="03000509000000000000" pitchFamily="65" charset="-120"/>
              <a:ea typeface="DFKai-SB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35" name="Rectangle 4">
            <a:extLst>
              <a:ext uri="{FF2B5EF4-FFF2-40B4-BE49-F238E27FC236}">
                <a16:creationId xmlns="" xmlns:a16="http://schemas.microsoft.com/office/drawing/2014/main" id="{D1584B88-957F-4A54-B36E-CBD1826822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8944" y="4379542"/>
            <a:ext cx="1440873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FF66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156</a:t>
            </a:r>
            <a:r>
              <a:rPr lang="en-US" altLang="zh-CN" sz="2800" b="0" dirty="0">
                <a:solidFill>
                  <a:srgbClr val="FF6600"/>
                </a:solidFill>
                <a:ea typeface="標楷體" panose="03000509000000000000" pitchFamily="65" charset="-120"/>
              </a:rPr>
              <a:t>÷12</a:t>
            </a:r>
            <a:endParaRPr lang="en-US" altLang="zh-CN" sz="2800" b="0" dirty="0">
              <a:solidFill>
                <a:srgbClr val="0000FF"/>
              </a:solidFill>
              <a:latin typeface="DFKai-SB" panose="03000509000000000000" pitchFamily="65" charset="-120"/>
              <a:ea typeface="DFKai-SB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12" name="Oval 2">
            <a:extLst>
              <a:ext uri="{FF2B5EF4-FFF2-40B4-BE49-F238E27FC236}">
                <a16:creationId xmlns="" xmlns:a16="http://schemas.microsoft.com/office/drawing/2014/main" id="{84DFB175-12AA-2DE2-FF6C-577636958C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9395" y="2786008"/>
            <a:ext cx="576263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" name="圆角矩形 22">
            <a:extLst>
              <a:ext uri="{FF2B5EF4-FFF2-40B4-BE49-F238E27FC236}">
                <a16:creationId xmlns="" xmlns:a16="http://schemas.microsoft.com/office/drawing/2014/main" id="{E7067E63-32E2-6B16-7524-AAC7510074C0}"/>
              </a:ext>
            </a:extLst>
          </p:cNvPr>
          <p:cNvSpPr/>
          <p:nvPr/>
        </p:nvSpPr>
        <p:spPr>
          <a:xfrm>
            <a:off x="1827447" y="1850403"/>
            <a:ext cx="1547812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(2022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23" name="Rectangle 4">
            <a:extLst>
              <a:ext uri="{FF2B5EF4-FFF2-40B4-BE49-F238E27FC236}">
                <a16:creationId xmlns="" xmlns:a16="http://schemas.microsoft.com/office/drawing/2014/main" id="{C5A39803-42F1-DFE1-EDDA-015660319A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662" y="2349965"/>
            <a:ext cx="5313978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A. $252			B. $288</a:t>
            </a:r>
          </a:p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C. </a:t>
            </a:r>
            <a:r>
              <a:rPr lang="en-US" altLang="zh-CN" sz="2800" b="0" dirty="0" smtClean="0">
                <a:ea typeface="標楷體" panose="03000509000000000000" pitchFamily="65" charset="-120"/>
              </a:rPr>
              <a:t>$336</a:t>
            </a:r>
            <a:r>
              <a:rPr lang="en-US" altLang="zh-CN" sz="2800" b="0" dirty="0">
                <a:ea typeface="標楷體" panose="03000509000000000000" pitchFamily="65" charset="-120"/>
              </a:rPr>
              <a:t>			D. $648</a:t>
            </a:r>
            <a:endParaRPr lang="zh-CN" altLang="en-US" sz="2800" b="0" dirty="0">
              <a:ea typeface="標楷體" panose="03000509000000000000" pitchFamily="65" charset="-120"/>
            </a:endParaRPr>
          </a:p>
        </p:txBody>
      </p:sp>
      <p:sp>
        <p:nvSpPr>
          <p:cNvPr id="9" name="Rectangle 4">
            <a:extLst>
              <a:ext uri="{FF2B5EF4-FFF2-40B4-BE49-F238E27FC236}">
                <a16:creationId xmlns="" xmlns:a16="http://schemas.microsoft.com/office/drawing/2014/main" id="{F19D683F-00D9-515E-5AF2-2EF9E3598B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4" name="Text Box 54">
            <a:extLst>
              <a:ext uri="{FF2B5EF4-FFF2-40B4-BE49-F238E27FC236}">
                <a16:creationId xmlns="" xmlns:a16="http://schemas.microsoft.com/office/drawing/2014/main" id="{37B9AF29-9DC4-4BDC-811D-91293CA827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3533" y="2825409"/>
            <a:ext cx="504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noProof="0" dirty="0" smtClean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B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26" name="Rectangle 4">
            <a:extLst>
              <a:ext uri="{FF2B5EF4-FFF2-40B4-BE49-F238E27FC236}">
                <a16:creationId xmlns="" xmlns:a16="http://schemas.microsoft.com/office/drawing/2014/main" id="{2359031F-A787-45C4-91DC-4E271F80A4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4268" y="1726540"/>
            <a:ext cx="1626346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打有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12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個</a:t>
            </a:r>
            <a:endParaRPr lang="en-US" altLang="zh-CN" sz="24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41" name="Rectangle 4">
            <a:extLst>
              <a:ext uri="{FF2B5EF4-FFF2-40B4-BE49-F238E27FC236}">
                <a16:creationId xmlns="" xmlns:a16="http://schemas.microsoft.com/office/drawing/2014/main" id="{249EA64B-1ADE-4B56-ABC2-EC3457D629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6627" y="4356629"/>
            <a:ext cx="501152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(                  </a:t>
            </a:r>
            <a:r>
              <a:rPr lang="en-US" altLang="zh-CN" sz="28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)×</a:t>
            </a:r>
            <a:r>
              <a:rPr lang="zh-TW" altLang="en-US" sz="28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  </a:t>
            </a:r>
            <a:r>
              <a:rPr lang="en-US" altLang="zh-CN" sz="28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(        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) = </a:t>
            </a:r>
            <a:r>
              <a:rPr lang="en-US" altLang="zh-CN" sz="28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288</a:t>
            </a:r>
            <a:endParaRPr lang="en-US" altLang="zh-CN" sz="28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="" xmlns:a16="http://schemas.microsoft.com/office/drawing/2014/main" id="{E1AA82AA-C5C2-4718-8CD8-1C6DB26A49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20195" y="4379542"/>
            <a:ext cx="2438400" cy="1514475"/>
          </a:xfrm>
          <a:prstGeom prst="rect">
            <a:avLst/>
          </a:prstGeom>
        </p:spPr>
      </p:pic>
      <p:sp>
        <p:nvSpPr>
          <p:cNvPr id="22" name="Rectangle 4">
            <a:extLst>
              <a:ext uri="{FF2B5EF4-FFF2-40B4-BE49-F238E27FC236}">
                <a16:creationId xmlns="" xmlns:a16="http://schemas.microsoft.com/office/drawing/2014/main" id="{BCEDE4BF-A3D9-4823-A4ED-792A20DB32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478" y="3572579"/>
            <a:ext cx="5169131" cy="461665"/>
          </a:xfrm>
          <a:prstGeom prst="rect">
            <a:avLst/>
          </a:prstGeom>
          <a:solidFill>
            <a:srgbClr val="FFF1C5"/>
          </a:solidFill>
          <a:ln>
            <a:noFill/>
          </a:ln>
          <a:effectLst>
            <a:prstShdw prst="shdw17" dist="17961" dir="2700000">
              <a:srgbClr val="C00000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300"/>
              </a:spcAft>
            </a:pPr>
            <a:r>
              <a:rPr lang="zh-CN" altLang="en-US" sz="22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須付的款項 </a:t>
            </a:r>
            <a:r>
              <a:rPr lang="en-US" altLang="zh-CN" sz="22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TW" altLang="en-US" sz="2200" b="0" dirty="0" smtClean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每個</a:t>
            </a:r>
            <a:r>
              <a:rPr lang="zh-TW" altLang="en-US" sz="2400" b="0" dirty="0" smtClean="0">
                <a:solidFill>
                  <a:srgbClr val="C00000"/>
                </a:solidFill>
                <a:ea typeface="標楷體" panose="03000509000000000000" pitchFamily="65" charset="-120"/>
              </a:rPr>
              <a:t>椰</a:t>
            </a:r>
            <a:r>
              <a:rPr lang="zh-TW" altLang="en-US" sz="2400" b="0" dirty="0">
                <a:solidFill>
                  <a:srgbClr val="C00000"/>
                </a:solidFill>
                <a:ea typeface="標楷體" panose="03000509000000000000" pitchFamily="65" charset="-120"/>
              </a:rPr>
              <a:t>撻</a:t>
            </a:r>
            <a:r>
              <a:rPr lang="zh-CN" altLang="en-US" sz="22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的售價 </a:t>
            </a:r>
            <a:r>
              <a:rPr lang="en-US" altLang="zh-CN" sz="2200" b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 </a:t>
            </a:r>
            <a:r>
              <a:rPr lang="zh-CN" altLang="en-US" sz="22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數量</a:t>
            </a:r>
            <a:endParaRPr lang="en-US" altLang="zh-CN" sz="2200" b="0" dirty="0">
              <a:solidFill>
                <a:srgbClr val="C0000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4" name="箭头: 下 3">
            <a:extLst>
              <a:ext uri="{FF2B5EF4-FFF2-40B4-BE49-F238E27FC236}">
                <a16:creationId xmlns="" xmlns:a16="http://schemas.microsoft.com/office/drawing/2014/main" id="{7824BF1D-FC32-40B5-872C-139BDCDE57C4}"/>
              </a:ext>
            </a:extLst>
          </p:cNvPr>
          <p:cNvSpPr/>
          <p:nvPr/>
        </p:nvSpPr>
        <p:spPr bwMode="auto">
          <a:xfrm>
            <a:off x="3258105" y="4049778"/>
            <a:ext cx="277091" cy="394545"/>
          </a:xfrm>
          <a:prstGeom prst="downArrow">
            <a:avLst/>
          </a:prstGeom>
          <a:solidFill>
            <a:srgbClr val="92D050"/>
          </a:solidFill>
          <a:ln w="12700" cap="flat" cmpd="sng" algn="ctr">
            <a:solidFill>
              <a:schemeClr val="tx1">
                <a:lumMod val="95000"/>
                <a:lumOff val="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7" name="箭头: 下 26">
            <a:extLst>
              <a:ext uri="{FF2B5EF4-FFF2-40B4-BE49-F238E27FC236}">
                <a16:creationId xmlns="" xmlns:a16="http://schemas.microsoft.com/office/drawing/2014/main" id="{9794CE3A-AEE1-4881-BB9D-5F7EDD5CCCFF}"/>
              </a:ext>
            </a:extLst>
          </p:cNvPr>
          <p:cNvSpPr/>
          <p:nvPr/>
        </p:nvSpPr>
        <p:spPr bwMode="auto">
          <a:xfrm>
            <a:off x="4941402" y="4034244"/>
            <a:ext cx="277091" cy="394545"/>
          </a:xfrm>
          <a:prstGeom prst="downArrow">
            <a:avLst/>
          </a:prstGeom>
          <a:solidFill>
            <a:srgbClr val="92D050"/>
          </a:solidFill>
          <a:ln w="12700" cap="flat" cmpd="sng" algn="ctr">
            <a:solidFill>
              <a:schemeClr val="tx1">
                <a:lumMod val="95000"/>
                <a:lumOff val="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9" name="Rectangle 4">
            <a:extLst>
              <a:ext uri="{FF2B5EF4-FFF2-40B4-BE49-F238E27FC236}">
                <a16:creationId xmlns="" xmlns:a16="http://schemas.microsoft.com/office/drawing/2014/main" id="{A44D6B43-D45E-4929-95D1-77C4B76AC8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8740" y="4372163"/>
            <a:ext cx="854364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－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5</a:t>
            </a:r>
            <a:endParaRPr lang="en-US" altLang="zh-CN" sz="2800" b="0" dirty="0">
              <a:solidFill>
                <a:srgbClr val="0000FF"/>
              </a:solidFill>
              <a:latin typeface="DFKai-SB" panose="03000509000000000000" pitchFamily="65" charset="-120"/>
              <a:ea typeface="DFKai-SB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30" name="Rectangle 4">
            <a:extLst>
              <a:ext uri="{FF2B5EF4-FFF2-40B4-BE49-F238E27FC236}">
                <a16:creationId xmlns="" xmlns:a16="http://schemas.microsoft.com/office/drawing/2014/main" id="{C6A9E906-F454-4A5A-B0DC-93864C90E5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0928" y="4364396"/>
            <a:ext cx="1043778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12×3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5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1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1" grpId="1" animBg="1"/>
      <p:bldP spid="32" grpId="0" animBg="1"/>
      <p:bldP spid="32" grpId="1" animBg="1"/>
      <p:bldP spid="33" grpId="0" animBg="1"/>
      <p:bldP spid="33" grpId="1" animBg="1"/>
      <p:bldP spid="37" grpId="0" animBg="1"/>
      <p:bldP spid="37" grpId="1" animBg="1"/>
      <p:bldP spid="38" grpId="0"/>
      <p:bldP spid="38" grpId="1"/>
      <p:bldP spid="20" grpId="0"/>
      <p:bldP spid="20" grpId="1"/>
      <p:bldP spid="35" grpId="0"/>
      <p:bldP spid="35" grpId="1"/>
      <p:bldP spid="24" grpId="0"/>
      <p:bldP spid="26" grpId="0"/>
      <p:bldP spid="26" grpId="1"/>
      <p:bldP spid="41" grpId="0"/>
      <p:bldP spid="41" grpId="1"/>
      <p:bldP spid="22" grpId="0" animBg="1"/>
      <p:bldP spid="22" grpId="1" animBg="1"/>
      <p:bldP spid="4" grpId="0" animBg="1"/>
      <p:bldP spid="4" grpId="1" animBg="1"/>
      <p:bldP spid="27" grpId="0" animBg="1"/>
      <p:bldP spid="27" grpId="1" animBg="1"/>
      <p:bldP spid="29" grpId="0"/>
      <p:bldP spid="29" grpId="1"/>
      <p:bldP spid="30" grpId="0"/>
      <p:bldP spid="30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4">
            <a:extLst>
              <a:ext uri="{FF2B5EF4-FFF2-40B4-BE49-F238E27FC236}">
                <a16:creationId xmlns="" xmlns:a16="http://schemas.microsoft.com/office/drawing/2014/main" id="{341603DD-7732-4320-ADAF-F28A40C3C8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3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6" name="Oval 2">
            <a:extLst>
              <a:ext uri="{FF2B5EF4-FFF2-40B4-BE49-F238E27FC236}">
                <a16:creationId xmlns="" xmlns:a16="http://schemas.microsoft.com/office/drawing/2014/main" id="{875A1018-28A1-444A-8E58-2D7EDDBA6C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9395" y="2388849"/>
            <a:ext cx="576263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32" name="矩形 31">
            <a:extLst>
              <a:ext uri="{FF2B5EF4-FFF2-40B4-BE49-F238E27FC236}">
                <a16:creationId xmlns="" xmlns:a16="http://schemas.microsoft.com/office/drawing/2014/main" id="{8CD3F80D-CE07-41FE-919C-F5F079C4786D}"/>
              </a:ext>
            </a:extLst>
          </p:cNvPr>
          <p:cNvSpPr/>
          <p:nvPr/>
        </p:nvSpPr>
        <p:spPr bwMode="auto">
          <a:xfrm>
            <a:off x="1519322" y="991371"/>
            <a:ext cx="1798036" cy="395287"/>
          </a:xfrm>
          <a:prstGeom prst="rect">
            <a:avLst/>
          </a:prstGeom>
          <a:solidFill>
            <a:srgbClr val="FFD85B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33" name="矩形 32">
            <a:extLst>
              <a:ext uri="{FF2B5EF4-FFF2-40B4-BE49-F238E27FC236}">
                <a16:creationId xmlns="" xmlns:a16="http://schemas.microsoft.com/office/drawing/2014/main" id="{B6D07BFC-F8F8-45AF-BC66-D40D375B3AC6}"/>
              </a:ext>
            </a:extLst>
          </p:cNvPr>
          <p:cNvSpPr/>
          <p:nvPr/>
        </p:nvSpPr>
        <p:spPr bwMode="auto">
          <a:xfrm>
            <a:off x="5097981" y="979395"/>
            <a:ext cx="3096000" cy="395287"/>
          </a:xfrm>
          <a:prstGeom prst="rect">
            <a:avLst/>
          </a:prstGeom>
          <a:solidFill>
            <a:srgbClr val="A6D86E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35" name="圆角矩形 22">
            <a:extLst>
              <a:ext uri="{FF2B5EF4-FFF2-40B4-BE49-F238E27FC236}">
                <a16:creationId xmlns="" xmlns:a16="http://schemas.microsoft.com/office/drawing/2014/main" id="{4CA03797-6849-45CE-B789-C911AC942899}"/>
              </a:ext>
            </a:extLst>
          </p:cNvPr>
          <p:cNvSpPr/>
          <p:nvPr/>
        </p:nvSpPr>
        <p:spPr>
          <a:xfrm>
            <a:off x="5105899" y="1483512"/>
            <a:ext cx="1547812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(2019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36" name="Text Box 54">
            <a:extLst>
              <a:ext uri="{FF2B5EF4-FFF2-40B4-BE49-F238E27FC236}">
                <a16:creationId xmlns="" xmlns:a16="http://schemas.microsoft.com/office/drawing/2014/main" id="{892DB7B9-2A6A-497E-8D2E-944BD6E0E1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33349" y="2419941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D</a:t>
            </a:r>
            <a:endParaRPr lang="zh-TW" altLang="en-US" sz="2800" b="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37" name="Rectangle 4">
            <a:extLst>
              <a:ext uri="{FF2B5EF4-FFF2-40B4-BE49-F238E27FC236}">
                <a16:creationId xmlns="" xmlns:a16="http://schemas.microsoft.com/office/drawing/2014/main" id="{B6987DBC-97F0-4B48-9090-7AB41A3EA9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662" y="1962043"/>
            <a:ext cx="6572688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A. 525			B. 700</a:t>
            </a:r>
          </a:p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C. 735			D. 770</a:t>
            </a:r>
            <a:endParaRPr lang="zh-CN" altLang="en-US" sz="2800" b="0" dirty="0">
              <a:ea typeface="標楷體" panose="03000509000000000000" pitchFamily="65" charset="-120"/>
            </a:endParaRPr>
          </a:p>
        </p:txBody>
      </p:sp>
      <p:sp>
        <p:nvSpPr>
          <p:cNvPr id="38" name="Rectangle 4">
            <a:extLst>
              <a:ext uri="{FF2B5EF4-FFF2-40B4-BE49-F238E27FC236}">
                <a16:creationId xmlns="" xmlns:a16="http://schemas.microsoft.com/office/drawing/2014/main" id="{DAE1A5B1-EEE8-4670-BC45-DCAC828C3B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234" y="3631427"/>
            <a:ext cx="3990216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3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月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15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日至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31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日，記了：</a:t>
            </a:r>
            <a:endParaRPr lang="zh-CN" altLang="en-US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39" name="Rectangle 4">
            <a:extLst>
              <a:ext uri="{FF2B5EF4-FFF2-40B4-BE49-F238E27FC236}">
                <a16:creationId xmlns="" xmlns:a16="http://schemas.microsoft.com/office/drawing/2014/main" id="{85ECF5A8-B9D1-490E-A025-67E3ADF2A7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4415" y="4717434"/>
            <a:ext cx="4293859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月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日至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5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日，記了</a:t>
            </a:r>
            <a:r>
              <a:rPr lang="en-US" altLang="zh-CN" sz="2800" b="0" dirty="0">
                <a:solidFill>
                  <a:srgbClr val="CC66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5</a:t>
            </a:r>
            <a:r>
              <a:rPr lang="zh-CN" altLang="en-US" sz="2800" b="0" dirty="0">
                <a:solidFill>
                  <a:srgbClr val="CC66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天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。</a:t>
            </a:r>
            <a:endParaRPr lang="zh-CN" altLang="en-US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40" name="Rectangle 4">
            <a:extLst>
              <a:ext uri="{FF2B5EF4-FFF2-40B4-BE49-F238E27FC236}">
                <a16:creationId xmlns="" xmlns:a16="http://schemas.microsoft.com/office/drawing/2014/main" id="{F265F7C3-E947-46E8-9B18-0520759EE1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58274" y="4456090"/>
            <a:ext cx="248524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17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＋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5 = </a:t>
            </a:r>
            <a:r>
              <a:rPr lang="en-US" altLang="zh-CN" sz="28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22(</a:t>
            </a:r>
            <a:r>
              <a:rPr lang="zh-CN" altLang="en-US" sz="28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天</a:t>
            </a:r>
            <a:r>
              <a:rPr lang="en-US" altLang="zh-CN" sz="28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)</a:t>
            </a:r>
            <a:endParaRPr lang="zh-CN" altLang="en-US" sz="2800" b="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41" name="Rectangle 4">
            <a:extLst>
              <a:ext uri="{FF2B5EF4-FFF2-40B4-BE49-F238E27FC236}">
                <a16:creationId xmlns="" xmlns:a16="http://schemas.microsoft.com/office/drawing/2014/main" id="{1ACA996F-1D2B-4205-B126-98A667FC31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497" y="5238472"/>
            <a:ext cx="3868783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b="0" u="sng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伊玲</a:t>
            </a: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共記了英文單詞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：</a:t>
            </a:r>
            <a:endParaRPr lang="zh-CN" altLang="en-US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42" name="Rectangle 4">
            <a:extLst>
              <a:ext uri="{FF2B5EF4-FFF2-40B4-BE49-F238E27FC236}">
                <a16:creationId xmlns="" xmlns:a16="http://schemas.microsoft.com/office/drawing/2014/main" id="{D3061914-9391-4398-82F7-2D86E81985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2026" y="5238472"/>
            <a:ext cx="3254781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35</a:t>
            </a:r>
            <a:r>
              <a:rPr lang="en-US" altLang="zh-CN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22 = 770(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個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)</a:t>
            </a:r>
            <a:endParaRPr lang="zh-CN" altLang="en-US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45" name="Rectangle 4">
            <a:extLst>
              <a:ext uri="{FF2B5EF4-FFF2-40B4-BE49-F238E27FC236}">
                <a16:creationId xmlns="" xmlns:a16="http://schemas.microsoft.com/office/drawing/2014/main" id="{EABF03CE-2665-4359-B102-73670871FE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0184" y="3050786"/>
            <a:ext cx="2004240" cy="461665"/>
          </a:xfrm>
          <a:prstGeom prst="rect">
            <a:avLst/>
          </a:prstGeom>
          <a:solidFill>
            <a:srgbClr val="FFF1C5"/>
          </a:solidFill>
          <a:ln>
            <a:noFill/>
          </a:ln>
          <a:effectLst>
            <a:prstShdw prst="shdw17" dist="17961" dir="2700000">
              <a:srgbClr val="C00000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3</a:t>
            </a:r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月有</a:t>
            </a:r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31</a:t>
            </a:r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天。</a:t>
            </a:r>
            <a:endParaRPr lang="zh-CN" altLang="en-US" sz="24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sp>
        <p:nvSpPr>
          <p:cNvPr id="46" name="右大括弧 28">
            <a:extLst>
              <a:ext uri="{FF2B5EF4-FFF2-40B4-BE49-F238E27FC236}">
                <a16:creationId xmlns="" xmlns:a16="http://schemas.microsoft.com/office/drawing/2014/main" id="{AE58CA56-F2CA-4797-9486-6F851BA75DFF}"/>
              </a:ext>
            </a:extLst>
          </p:cNvPr>
          <p:cNvSpPr/>
          <p:nvPr/>
        </p:nvSpPr>
        <p:spPr bwMode="auto">
          <a:xfrm>
            <a:off x="4848865" y="4318179"/>
            <a:ext cx="288000" cy="821939"/>
          </a:xfrm>
          <a:prstGeom prst="rightBrace">
            <a:avLst>
              <a:gd name="adj1" fmla="val 10703"/>
              <a:gd name="adj2" fmla="val 50000"/>
            </a:avLst>
          </a:prstGeom>
          <a:noFill/>
          <a:ln w="9525" algn="ctr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7" name="Rectangle 4">
            <a:extLst>
              <a:ext uri="{FF2B5EF4-FFF2-40B4-BE49-F238E27FC236}">
                <a16:creationId xmlns="" xmlns:a16="http://schemas.microsoft.com/office/drawing/2014/main" id="{952249E0-5243-472E-8F14-00E03CDC48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284" y="4190565"/>
            <a:ext cx="3427553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31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－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15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＋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 = </a:t>
            </a:r>
            <a:r>
              <a:rPr lang="en-US" altLang="zh-CN" sz="2800" b="0" dirty="0">
                <a:solidFill>
                  <a:srgbClr val="CC66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17(</a:t>
            </a:r>
            <a:r>
              <a:rPr lang="zh-CN" altLang="en-US" sz="2800" b="0" dirty="0">
                <a:solidFill>
                  <a:srgbClr val="CC66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天</a:t>
            </a:r>
            <a:r>
              <a:rPr lang="en-US" altLang="zh-CN" sz="2800" b="0" dirty="0">
                <a:solidFill>
                  <a:srgbClr val="CC66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)</a:t>
            </a:r>
            <a:endParaRPr lang="zh-CN" altLang="en-US" sz="2800" b="0" dirty="0">
              <a:solidFill>
                <a:srgbClr val="CC66FF"/>
              </a:solidFill>
              <a:ea typeface="標楷體" panose="03000509000000000000" pitchFamily="65" charset="-120"/>
            </a:endParaRPr>
          </a:p>
        </p:txBody>
      </p:sp>
      <p:sp>
        <p:nvSpPr>
          <p:cNvPr id="34" name="Rectangle 4">
            <a:extLst>
              <a:ext uri="{FF2B5EF4-FFF2-40B4-BE49-F238E27FC236}">
                <a16:creationId xmlns="" xmlns:a16="http://schemas.microsoft.com/office/drawing/2014/main" id="{6FEC041F-1095-4D99-B8E9-DCD54B1FE5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5" y="904796"/>
            <a:ext cx="8194626" cy="95410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伊玲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每天記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35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個英文單詞。由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月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15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日至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4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月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5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日，她共記了英文單詞多少個？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5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25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7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25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7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2" grpId="1" animBg="1"/>
      <p:bldP spid="33" grpId="0" animBg="1"/>
      <p:bldP spid="33" grpId="1" animBg="1"/>
      <p:bldP spid="36" grpId="0"/>
      <p:bldP spid="38" grpId="0"/>
      <p:bldP spid="38" grpId="1"/>
      <p:bldP spid="39" grpId="0"/>
      <p:bldP spid="39" grpId="1"/>
      <p:bldP spid="40" grpId="0"/>
      <p:bldP spid="40" grpId="1"/>
      <p:bldP spid="41" grpId="0"/>
      <p:bldP spid="41" grpId="1"/>
      <p:bldP spid="42" grpId="0"/>
      <p:bldP spid="42" grpId="1"/>
      <p:bldP spid="45" grpId="0" animBg="1"/>
      <p:bldP spid="45" grpId="1" animBg="1"/>
      <p:bldP spid="46" grpId="0" animBg="1"/>
      <p:bldP spid="46" grpId="1" animBg="1"/>
      <p:bldP spid="47" grpId="0"/>
      <p:bldP spid="47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F75BE32D-9AB0-5103-02EB-EA2F79CBA9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4.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3" name="矩形 42">
            <a:extLst>
              <a:ext uri="{FF2B5EF4-FFF2-40B4-BE49-F238E27FC236}">
                <a16:creationId xmlns="" xmlns:a16="http://schemas.microsoft.com/office/drawing/2014/main" id="{7C653BD5-1287-4C1C-9A22-9574505AE7CA}"/>
              </a:ext>
            </a:extLst>
          </p:cNvPr>
          <p:cNvSpPr/>
          <p:nvPr/>
        </p:nvSpPr>
        <p:spPr bwMode="auto">
          <a:xfrm>
            <a:off x="2198259" y="1948937"/>
            <a:ext cx="3528000" cy="360000"/>
          </a:xfrm>
          <a:prstGeom prst="rect">
            <a:avLst/>
          </a:prstGeom>
          <a:solidFill>
            <a:srgbClr val="DAFF71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4" name="矩形 43">
            <a:extLst>
              <a:ext uri="{FF2B5EF4-FFF2-40B4-BE49-F238E27FC236}">
                <a16:creationId xmlns="" xmlns:a16="http://schemas.microsoft.com/office/drawing/2014/main" id="{45EDE33D-DE43-460B-9E64-D7921831A87D}"/>
              </a:ext>
            </a:extLst>
          </p:cNvPr>
          <p:cNvSpPr/>
          <p:nvPr/>
        </p:nvSpPr>
        <p:spPr bwMode="auto">
          <a:xfrm>
            <a:off x="2228298" y="3603724"/>
            <a:ext cx="3762592" cy="395287"/>
          </a:xfrm>
          <a:prstGeom prst="rect">
            <a:avLst/>
          </a:prstGeom>
          <a:solidFill>
            <a:srgbClr val="FFB7B7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45" name="矩形 44">
            <a:extLst>
              <a:ext uri="{FF2B5EF4-FFF2-40B4-BE49-F238E27FC236}">
                <a16:creationId xmlns="" xmlns:a16="http://schemas.microsoft.com/office/drawing/2014/main" id="{FAA93D09-5CF6-4E71-BECC-75641EE81948}"/>
              </a:ext>
            </a:extLst>
          </p:cNvPr>
          <p:cNvSpPr/>
          <p:nvPr/>
        </p:nvSpPr>
        <p:spPr bwMode="auto">
          <a:xfrm>
            <a:off x="2192789" y="2602761"/>
            <a:ext cx="2684011" cy="288000"/>
          </a:xfrm>
          <a:prstGeom prst="rect">
            <a:avLst/>
          </a:prstGeom>
          <a:solidFill>
            <a:srgbClr val="FFB7B7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6" name="矩形 45">
            <a:extLst>
              <a:ext uri="{FF2B5EF4-FFF2-40B4-BE49-F238E27FC236}">
                <a16:creationId xmlns="" xmlns:a16="http://schemas.microsoft.com/office/drawing/2014/main" id="{B5C66186-0FD0-4273-9F22-B2E8C85BDB55}"/>
              </a:ext>
            </a:extLst>
          </p:cNvPr>
          <p:cNvSpPr/>
          <p:nvPr/>
        </p:nvSpPr>
        <p:spPr bwMode="auto">
          <a:xfrm>
            <a:off x="2228298" y="3607805"/>
            <a:ext cx="3762592" cy="395287"/>
          </a:xfrm>
          <a:prstGeom prst="rect">
            <a:avLst/>
          </a:prstGeom>
          <a:solidFill>
            <a:srgbClr val="DAFF71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47" name="矩形 46">
            <a:extLst>
              <a:ext uri="{FF2B5EF4-FFF2-40B4-BE49-F238E27FC236}">
                <a16:creationId xmlns="" xmlns:a16="http://schemas.microsoft.com/office/drawing/2014/main" id="{6EF2D41C-0786-46EF-AF4A-7A346AB7A4AF}"/>
              </a:ext>
            </a:extLst>
          </p:cNvPr>
          <p:cNvSpPr/>
          <p:nvPr/>
        </p:nvSpPr>
        <p:spPr bwMode="auto">
          <a:xfrm>
            <a:off x="3599653" y="3174929"/>
            <a:ext cx="4611474" cy="395287"/>
          </a:xfrm>
          <a:prstGeom prst="rect">
            <a:avLst/>
          </a:prstGeom>
          <a:solidFill>
            <a:srgbClr val="FFD85B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48" name="Oval 2">
            <a:extLst>
              <a:ext uri="{FF2B5EF4-FFF2-40B4-BE49-F238E27FC236}">
                <a16:creationId xmlns="" xmlns:a16="http://schemas.microsoft.com/office/drawing/2014/main" id="{C77377A8-F206-4AE2-AB13-0B124591F6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8762" y="4702662"/>
            <a:ext cx="576263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9" name="圆角矩形 7">
            <a:extLst>
              <a:ext uri="{FF2B5EF4-FFF2-40B4-BE49-F238E27FC236}">
                <a16:creationId xmlns="" xmlns:a16="http://schemas.microsoft.com/office/drawing/2014/main" id="{4662C2FA-B6ED-4169-AECE-9EA406311E66}"/>
              </a:ext>
            </a:extLst>
          </p:cNvPr>
          <p:cNvSpPr/>
          <p:nvPr/>
        </p:nvSpPr>
        <p:spPr>
          <a:xfrm>
            <a:off x="2319490" y="4071749"/>
            <a:ext cx="1547813" cy="287338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(2018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50" name="Text Box 54">
            <a:extLst>
              <a:ext uri="{FF2B5EF4-FFF2-40B4-BE49-F238E27FC236}">
                <a16:creationId xmlns="" xmlns:a16="http://schemas.microsoft.com/office/drawing/2014/main" id="{14214EE2-B4F8-4AEE-BE80-D2454AF50B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6075" y="4717908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D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51" name="Rectangle 4">
            <a:extLst>
              <a:ext uri="{FF2B5EF4-FFF2-40B4-BE49-F238E27FC236}">
                <a16:creationId xmlns="" xmlns:a16="http://schemas.microsoft.com/office/drawing/2014/main" id="{0E35D654-4DA1-48D7-B591-6E46B0DEDC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990" y="4510595"/>
            <a:ext cx="5358994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A. </a:t>
            </a: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3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				B. 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C. </a:t>
            </a: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6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				D. </a:t>
            </a: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7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2" name="Rectangle 4">
            <a:extLst>
              <a:ext uri="{FF2B5EF4-FFF2-40B4-BE49-F238E27FC236}">
                <a16:creationId xmlns="" xmlns:a16="http://schemas.microsoft.com/office/drawing/2014/main" id="{842DA434-6106-4028-9F12-62E30F225D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1452" y="1098391"/>
            <a:ext cx="1412098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72</a:t>
            </a:r>
            <a:r>
              <a:rPr lang="en-US" altLang="zh-CN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3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53" name="Rectangle 4">
            <a:extLst>
              <a:ext uri="{FF2B5EF4-FFF2-40B4-BE49-F238E27FC236}">
                <a16:creationId xmlns="" xmlns:a16="http://schemas.microsoft.com/office/drawing/2014/main" id="{9A854C1F-8F3E-40EB-B092-CC0FA49349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3738" y="1631015"/>
            <a:ext cx="261636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4(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包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)</a:t>
            </a:r>
            <a:r>
              <a:rPr lang="en-US" altLang="zh-CN" sz="2800" b="0" dirty="0">
                <a:solidFill>
                  <a:srgbClr val="0000FF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Wingdings 3" panose="05040102010807070707" pitchFamily="18" charset="2"/>
              </a:rPr>
              <a:t>…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$16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56" name="TextBox 8">
            <a:extLst>
              <a:ext uri="{FF2B5EF4-FFF2-40B4-BE49-F238E27FC236}">
                <a16:creationId xmlns="" xmlns:a16="http://schemas.microsoft.com/office/drawing/2014/main" id="{35ED1C70-BE04-4356-AA82-701FCEABEC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9940" y="2130938"/>
            <a:ext cx="2820876" cy="95410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憑消費的金額，</a:t>
            </a:r>
            <a:endParaRPr kumimoji="1" lang="en-US" altLang="zh-CN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可得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ea typeface="標楷體" panose="03000509000000000000" pitchFamily="65" charset="-120"/>
              </a:rPr>
              <a:t>4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ea typeface="標楷體" panose="03000509000000000000" pitchFamily="65" charset="-120"/>
              </a:rPr>
              <a:t>包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rPr>
              <a:t>餅乾。</a:t>
            </a:r>
          </a:p>
        </p:txBody>
      </p:sp>
      <p:sp>
        <p:nvSpPr>
          <p:cNvPr id="57" name="Rectangle 4">
            <a:extLst>
              <a:ext uri="{FF2B5EF4-FFF2-40B4-BE49-F238E27FC236}">
                <a16:creationId xmlns="" xmlns:a16="http://schemas.microsoft.com/office/drawing/2014/main" id="{A8D568E9-CE96-42A0-B74D-E46D26130B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3834" y="1098391"/>
            <a:ext cx="1241979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÷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50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58" name="Rectangle 4">
            <a:extLst>
              <a:ext uri="{FF2B5EF4-FFF2-40B4-BE49-F238E27FC236}">
                <a16:creationId xmlns="" xmlns:a16="http://schemas.microsoft.com/office/drawing/2014/main" id="{00DA40F3-34C1-47D6-AD1A-DC7FB08964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2809" y="5381455"/>
            <a:ext cx="2935517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8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共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得餅乾：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59" name="Rectangle 4">
            <a:extLst>
              <a:ext uri="{FF2B5EF4-FFF2-40B4-BE49-F238E27FC236}">
                <a16:creationId xmlns="" xmlns:a16="http://schemas.microsoft.com/office/drawing/2014/main" id="{CAF93E62-BB2D-4F16-8EA8-937A45A92C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4078" y="4523570"/>
            <a:ext cx="2586249" cy="95410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  <a:sym typeface="Wingdings 3" panose="05040102010807070707" pitchFamily="18" charset="2"/>
              </a:rPr>
              <a:t>購買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  <a:sym typeface="Wingdings 3" panose="05040102010807070707" pitchFamily="18" charset="2"/>
              </a:rPr>
              <a:t>3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箱拉麪，多送</a:t>
            </a:r>
            <a:r>
              <a:rPr lang="en-US" altLang="zh-CN" sz="28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3</a:t>
            </a:r>
            <a:r>
              <a:rPr lang="zh-CN" altLang="en-US" sz="28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包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餅乾。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60" name="Rectangle 4">
            <a:extLst>
              <a:ext uri="{FF2B5EF4-FFF2-40B4-BE49-F238E27FC236}">
                <a16:creationId xmlns="" xmlns:a16="http://schemas.microsoft.com/office/drawing/2014/main" id="{FDCB7311-5A13-4D8B-8375-BD775D4D82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8200" y="5407973"/>
            <a:ext cx="246414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＋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3 = 7(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包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)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63" name="矩形 62">
            <a:extLst>
              <a:ext uri="{FF2B5EF4-FFF2-40B4-BE49-F238E27FC236}">
                <a16:creationId xmlns="" xmlns:a16="http://schemas.microsoft.com/office/drawing/2014/main" id="{0AAE269D-993E-4833-A9C7-DC1F46202EE9}"/>
              </a:ext>
            </a:extLst>
          </p:cNvPr>
          <p:cNvSpPr/>
          <p:nvPr/>
        </p:nvSpPr>
        <p:spPr bwMode="auto">
          <a:xfrm>
            <a:off x="812040" y="3618081"/>
            <a:ext cx="407160" cy="395287"/>
          </a:xfrm>
          <a:prstGeom prst="rect">
            <a:avLst/>
          </a:prstGeom>
          <a:solidFill>
            <a:srgbClr val="FFD85B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54" name="Rectangle 4">
            <a:extLst>
              <a:ext uri="{FF2B5EF4-FFF2-40B4-BE49-F238E27FC236}">
                <a16:creationId xmlns="" xmlns:a16="http://schemas.microsoft.com/office/drawing/2014/main" id="{78F81FA6-7E93-4CB7-86A1-F50F2ABBB2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081" y="3076958"/>
            <a:ext cx="7700248" cy="138499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在</a:t>
            </a:r>
            <a:r>
              <a:rPr kumimoji="1" lang="zh-TW" altLang="en-US" sz="28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方便</a:t>
            </a:r>
            <a:r>
              <a:rPr kumimoji="1" lang="zh-CN" altLang="en-US" sz="28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超</a:t>
            </a:r>
            <a:r>
              <a:rPr kumimoji="1" lang="zh-CN" altLang="en-US" sz="2800" b="0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級</a:t>
            </a:r>
            <a:r>
              <a:rPr kumimoji="1" lang="zh-TW" altLang="en-US" sz="2800" b="0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市場</a:t>
            </a:r>
            <a:r>
              <a:rPr kumimoji="1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，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顧客每消費滿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$50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可獲餅乾一</a:t>
            </a:r>
            <a:endParaRPr kumimoji="1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包。</a:t>
            </a:r>
            <a:r>
              <a:rPr kumimoji="1" lang="zh-TW" altLang="en-US" sz="28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嘉惠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購買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了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箱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海鮮風味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拉麪，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她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共得餅乾</a:t>
            </a:r>
            <a:endParaRPr kumimoji="1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多少包？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grpSp>
        <p:nvGrpSpPr>
          <p:cNvPr id="24" name="组合 23">
            <a:extLst>
              <a:ext uri="{FF2B5EF4-FFF2-40B4-BE49-F238E27FC236}">
                <a16:creationId xmlns="" xmlns:a16="http://schemas.microsoft.com/office/drawing/2014/main" id="{67BCB03B-B3E3-408B-B481-630E0ED2FAB9}"/>
              </a:ext>
            </a:extLst>
          </p:cNvPr>
          <p:cNvGrpSpPr/>
          <p:nvPr/>
        </p:nvGrpSpPr>
        <p:grpSpPr>
          <a:xfrm>
            <a:off x="1846423" y="1000346"/>
            <a:ext cx="4144233" cy="2084700"/>
            <a:chOff x="1846423" y="1000346"/>
            <a:chExt cx="4144233" cy="2084700"/>
          </a:xfrm>
        </p:grpSpPr>
        <p:pic>
          <p:nvPicPr>
            <p:cNvPr id="22" name="图片 21">
              <a:extLst>
                <a:ext uri="{FF2B5EF4-FFF2-40B4-BE49-F238E27FC236}">
                  <a16:creationId xmlns="" xmlns:a16="http://schemas.microsoft.com/office/drawing/2014/main" id="{441465A6-353B-476B-99DE-5FE711426AF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846423" y="1000346"/>
              <a:ext cx="4144233" cy="2084700"/>
            </a:xfrm>
            <a:prstGeom prst="rect">
              <a:avLst/>
            </a:prstGeom>
          </p:spPr>
        </p:pic>
        <p:sp>
          <p:nvSpPr>
            <p:cNvPr id="61" name="Rectangle 4">
              <a:extLst>
                <a:ext uri="{FF2B5EF4-FFF2-40B4-BE49-F238E27FC236}">
                  <a16:creationId xmlns="" xmlns:a16="http://schemas.microsoft.com/office/drawing/2014/main" id="{40CDCC55-4C59-4280-8D4A-0AE67DABEC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4276" y="1895389"/>
              <a:ext cx="3874366" cy="4616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lvl="0" indent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zh-TW" altLang="en-US" sz="2400" dirty="0">
                  <a:latin typeface="DFGirlW5-B5" pitchFamily="81" charset="-120"/>
                  <a:ea typeface="DFGirlW5-B5" pitchFamily="81" charset="-120"/>
                </a:rPr>
                <a:t>海鮮風味拉麪</a:t>
              </a:r>
              <a:r>
                <a:rPr lang="en-US" altLang="zh-TW" sz="2400" dirty="0">
                  <a:latin typeface="DFGirlW5-B5" pitchFamily="81" charset="-120"/>
                  <a:ea typeface="DFGirlW5-B5" pitchFamily="81" charset="-120"/>
                </a:rPr>
                <a:t>(</a:t>
              </a:r>
              <a:r>
                <a:rPr lang="zh-TW" altLang="en-US" sz="2400" dirty="0">
                  <a:latin typeface="DFGirlW5-B5" pitchFamily="81" charset="-120"/>
                  <a:ea typeface="DFGirlW5-B5" pitchFamily="81" charset="-120"/>
                </a:rPr>
                <a:t>每箱</a:t>
              </a:r>
              <a:r>
                <a:rPr lang="en-US" altLang="zh-TW" sz="2400" dirty="0">
                  <a:latin typeface="DFGirlW5-B5" pitchFamily="81" charset="-120"/>
                  <a:ea typeface="DFGirlW5-B5" pitchFamily="81" charset="-120"/>
                </a:rPr>
                <a:t>)</a:t>
              </a:r>
              <a:r>
                <a:rPr lang="zh-TW" altLang="en-US" sz="2400" dirty="0">
                  <a:latin typeface="DFGirlW5-B5" pitchFamily="81" charset="-120"/>
                  <a:ea typeface="DFGirlW5-B5" pitchFamily="81" charset="-120"/>
                </a:rPr>
                <a:t>  </a:t>
              </a:r>
              <a:r>
                <a:rPr lang="en-US" altLang="zh-TW" sz="2400" dirty="0">
                  <a:latin typeface="DFGirlW5-B5" pitchFamily="81" charset="-120"/>
                  <a:ea typeface="DFGirlW5-B5" pitchFamily="81" charset="-120"/>
                </a:rPr>
                <a:t>$72</a:t>
              </a:r>
              <a:endParaRPr lang="zh-CN" altLang="en-US" sz="2400" dirty="0">
                <a:latin typeface="DFGirlW5-B5" pitchFamily="81" charset="-120"/>
                <a:ea typeface="DFGirlW5-B5" pitchFamily="81" charset="-120"/>
              </a:endParaRPr>
            </a:p>
          </p:txBody>
        </p:sp>
        <p:sp>
          <p:nvSpPr>
            <p:cNvPr id="62" name="Rectangle 4">
              <a:extLst>
                <a:ext uri="{FF2B5EF4-FFF2-40B4-BE49-F238E27FC236}">
                  <a16:creationId xmlns="" xmlns:a16="http://schemas.microsoft.com/office/drawing/2014/main" id="{1C270FFB-0934-49BE-A533-DA48A46757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7595" y="2565441"/>
              <a:ext cx="2836561" cy="338554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lvl="0" indent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zh-TW" altLang="en-US" sz="1600" dirty="0">
                  <a:latin typeface="DFGirlW5-B5" pitchFamily="81" charset="-120"/>
                  <a:ea typeface="DFGirlW5-B5" pitchFamily="81" charset="-120"/>
                </a:rPr>
                <a:t>每購買一箱，多送一包餅乾。</a:t>
              </a:r>
              <a:endParaRPr lang="zh-CN" altLang="en-US" sz="1600" dirty="0">
                <a:latin typeface="DFGirlW5-B5" pitchFamily="81" charset="-120"/>
                <a:ea typeface="DFGirlW5-B5" pitchFamily="81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99890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"/>
                            </p:stCondLst>
                            <p:childTnLst>
                              <p:par>
                                <p:cTn id="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"/>
                            </p:stCondLst>
                            <p:childTnLst>
                              <p:par>
                                <p:cTn id="10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43" grpId="1" animBg="1"/>
      <p:bldP spid="44" grpId="0" animBg="1"/>
      <p:bldP spid="44" grpId="1" animBg="1"/>
      <p:bldP spid="45" grpId="0" animBg="1"/>
      <p:bldP spid="45" grpId="1" animBg="1"/>
      <p:bldP spid="46" grpId="0" animBg="1"/>
      <p:bldP spid="46" grpId="1" animBg="1"/>
      <p:bldP spid="47" grpId="0" animBg="1"/>
      <p:bldP spid="47" grpId="1" animBg="1"/>
      <p:bldP spid="50" grpId="0"/>
      <p:bldP spid="52" grpId="0"/>
      <p:bldP spid="52" grpId="1"/>
      <p:bldP spid="53" grpId="0"/>
      <p:bldP spid="53" grpId="1"/>
      <p:bldP spid="56" grpId="0"/>
      <p:bldP spid="56" grpId="1"/>
      <p:bldP spid="57" grpId="0"/>
      <p:bldP spid="57" grpId="1"/>
      <p:bldP spid="58" grpId="0"/>
      <p:bldP spid="58" grpId="1"/>
      <p:bldP spid="59" grpId="0"/>
      <p:bldP spid="59" grpId="1"/>
      <p:bldP spid="60" grpId="0"/>
      <p:bldP spid="60" grpId="1"/>
      <p:bldP spid="63" grpId="0" animBg="1"/>
      <p:bldP spid="63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矩形 43">
            <a:extLst>
              <a:ext uri="{FF2B5EF4-FFF2-40B4-BE49-F238E27FC236}">
                <a16:creationId xmlns="" xmlns:a16="http://schemas.microsoft.com/office/drawing/2014/main" id="{B676DFD9-2053-6941-992B-536987FF0962}"/>
              </a:ext>
            </a:extLst>
          </p:cNvPr>
          <p:cNvSpPr/>
          <p:nvPr/>
        </p:nvSpPr>
        <p:spPr bwMode="auto">
          <a:xfrm>
            <a:off x="3629339" y="4028562"/>
            <a:ext cx="1030738" cy="360000"/>
          </a:xfrm>
          <a:prstGeom prst="rect">
            <a:avLst/>
          </a:prstGeom>
          <a:solidFill>
            <a:srgbClr val="FFE7F7">
              <a:alpha val="89804"/>
            </a:srgbClr>
          </a:solidFill>
          <a:ln w="12700" cap="flat" cmpd="sng" algn="ctr">
            <a:solidFill>
              <a:srgbClr val="FF00FF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="" xmlns:a16="http://schemas.microsoft.com/office/drawing/2014/main" id="{BD2BDF2C-EE12-A246-3571-46060B508F38}"/>
              </a:ext>
            </a:extLst>
          </p:cNvPr>
          <p:cNvSpPr/>
          <p:nvPr/>
        </p:nvSpPr>
        <p:spPr bwMode="auto">
          <a:xfrm>
            <a:off x="754723" y="1834948"/>
            <a:ext cx="1658868" cy="395287"/>
          </a:xfrm>
          <a:prstGeom prst="rect">
            <a:avLst/>
          </a:prstGeom>
          <a:solidFill>
            <a:srgbClr val="DAFF71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29" name="矩形 28">
            <a:extLst>
              <a:ext uri="{FF2B5EF4-FFF2-40B4-BE49-F238E27FC236}">
                <a16:creationId xmlns="" xmlns:a16="http://schemas.microsoft.com/office/drawing/2014/main" id="{5B0F5EEB-36F2-26DB-C939-5F88274858AF}"/>
              </a:ext>
            </a:extLst>
          </p:cNvPr>
          <p:cNvSpPr/>
          <p:nvPr/>
        </p:nvSpPr>
        <p:spPr bwMode="auto">
          <a:xfrm>
            <a:off x="2182075" y="985806"/>
            <a:ext cx="4963004" cy="395287"/>
          </a:xfrm>
          <a:prstGeom prst="rect">
            <a:avLst/>
          </a:prstGeom>
          <a:solidFill>
            <a:srgbClr val="DAFF71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23" name="矩形 22">
            <a:extLst>
              <a:ext uri="{FF2B5EF4-FFF2-40B4-BE49-F238E27FC236}">
                <a16:creationId xmlns="" xmlns:a16="http://schemas.microsoft.com/office/drawing/2014/main" id="{22D1D746-6F73-4AE5-858D-B460EC25B361}"/>
              </a:ext>
            </a:extLst>
          </p:cNvPr>
          <p:cNvSpPr/>
          <p:nvPr/>
        </p:nvSpPr>
        <p:spPr bwMode="auto">
          <a:xfrm>
            <a:off x="4850847" y="1418888"/>
            <a:ext cx="3454178" cy="395287"/>
          </a:xfrm>
          <a:prstGeom prst="rect">
            <a:avLst/>
          </a:prstGeom>
          <a:solidFill>
            <a:srgbClr val="DAFF71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16391" name="Oval 2">
            <a:extLst>
              <a:ext uri="{FF2B5EF4-FFF2-40B4-BE49-F238E27FC236}">
                <a16:creationId xmlns="" xmlns:a16="http://schemas.microsoft.com/office/drawing/2014/main" id="{F641315E-156D-497B-A781-4E359CC202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8762" y="2873861"/>
            <a:ext cx="576263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8" name="圆角矩形 7">
            <a:extLst>
              <a:ext uri="{FF2B5EF4-FFF2-40B4-BE49-F238E27FC236}">
                <a16:creationId xmlns="" xmlns:a16="http://schemas.microsoft.com/office/drawing/2014/main" id="{60DE304C-59BA-478C-8CE0-B38193D5184F}"/>
              </a:ext>
            </a:extLst>
          </p:cNvPr>
          <p:cNvSpPr/>
          <p:nvPr/>
        </p:nvSpPr>
        <p:spPr>
          <a:xfrm>
            <a:off x="6878795" y="1904359"/>
            <a:ext cx="1547813" cy="287338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(2019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25" name="Text Box 54">
            <a:extLst>
              <a:ext uri="{FF2B5EF4-FFF2-40B4-BE49-F238E27FC236}">
                <a16:creationId xmlns="" xmlns:a16="http://schemas.microsoft.com/office/drawing/2014/main" id="{A08BCEB2-49A2-46E6-996F-684E176360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6075" y="2889107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B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F75BE32D-9AB0-5103-02EB-EA2F79CBA9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5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2313ED39-56C9-102B-C8AD-71D2B4117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5" y="904796"/>
            <a:ext cx="7868508" cy="138499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靜怡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買了長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5m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和長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7m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的兩種絲帶共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23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卷，它們共長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143m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。如果</a:t>
            </a:r>
            <a:r>
              <a:rPr kumimoji="1" lang="zh-TW" altLang="en-US" sz="28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靜怡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買的長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5m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的絲帶比長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7m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的絲帶少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5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卷，她有長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7m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的絲帶多少卷？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0" name="Rectangle 4">
            <a:extLst>
              <a:ext uri="{FF2B5EF4-FFF2-40B4-BE49-F238E27FC236}">
                <a16:creationId xmlns="" xmlns:a16="http://schemas.microsoft.com/office/drawing/2014/main" id="{F065B3F4-04E9-9499-F0DE-57C867284F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490" y="3944637"/>
            <a:ext cx="768774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4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5m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41" name="Rectangle 4">
            <a:extLst>
              <a:ext uri="{FF2B5EF4-FFF2-40B4-BE49-F238E27FC236}">
                <a16:creationId xmlns="" xmlns:a16="http://schemas.microsoft.com/office/drawing/2014/main" id="{C2F2A79E-BE7E-F568-3998-D2D8FC57F8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2040" y="5155377"/>
            <a:ext cx="3923584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800" b="0" u="sng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靜怡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有長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7m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的絲帶：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9" name="Rectangle 4">
            <a:extLst>
              <a:ext uri="{FF2B5EF4-FFF2-40B4-BE49-F238E27FC236}">
                <a16:creationId xmlns="" xmlns:a16="http://schemas.microsoft.com/office/drawing/2014/main" id="{DCAE34A6-E2F1-865C-B21E-0412EE82F3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723" y="2321051"/>
            <a:ext cx="5922523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A. 9 				B. 14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C. 19 			D. 28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8" name="Rectangle 4">
            <a:extLst>
              <a:ext uri="{FF2B5EF4-FFF2-40B4-BE49-F238E27FC236}">
                <a16:creationId xmlns="" xmlns:a16="http://schemas.microsoft.com/office/drawing/2014/main" id="{89270674-1B32-788A-EC02-A95C8B5F51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490" y="3351063"/>
            <a:ext cx="768774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4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7m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="" xmlns:a16="http://schemas.microsoft.com/office/drawing/2014/main" id="{1719EA3B-79A0-F1AE-820F-59D21783F8B8}"/>
              </a:ext>
            </a:extLst>
          </p:cNvPr>
          <p:cNvSpPr/>
          <p:nvPr/>
        </p:nvSpPr>
        <p:spPr bwMode="auto">
          <a:xfrm>
            <a:off x="1484486" y="3442609"/>
            <a:ext cx="3175591" cy="360000"/>
          </a:xfrm>
          <a:prstGeom prst="rect">
            <a:avLst/>
          </a:prstGeom>
          <a:solidFill>
            <a:srgbClr val="E0FFC1"/>
          </a:solidFill>
          <a:ln w="127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2" name="矩形 21">
            <a:extLst>
              <a:ext uri="{FF2B5EF4-FFF2-40B4-BE49-F238E27FC236}">
                <a16:creationId xmlns="" xmlns:a16="http://schemas.microsoft.com/office/drawing/2014/main" id="{6053D565-CA7A-E27D-F4E2-6FDF997EAB6D}"/>
              </a:ext>
            </a:extLst>
          </p:cNvPr>
          <p:cNvSpPr/>
          <p:nvPr/>
        </p:nvSpPr>
        <p:spPr bwMode="auto">
          <a:xfrm>
            <a:off x="1484486" y="4028562"/>
            <a:ext cx="2144853" cy="360000"/>
          </a:xfrm>
          <a:prstGeom prst="rect">
            <a:avLst/>
          </a:prstGeom>
          <a:solidFill>
            <a:srgbClr val="E0FFC1"/>
          </a:solidFill>
          <a:ln w="127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27" name="直線接點 26">
            <a:extLst>
              <a:ext uri="{FF2B5EF4-FFF2-40B4-BE49-F238E27FC236}">
                <a16:creationId xmlns="" xmlns:a16="http://schemas.microsoft.com/office/drawing/2014/main" id="{669470E5-5D9A-E22F-44E5-E40478A1C84D}"/>
              </a:ext>
            </a:extLst>
          </p:cNvPr>
          <p:cNvCxnSpPr>
            <a:cxnSpLocks/>
          </p:cNvCxnSpPr>
          <p:nvPr/>
        </p:nvCxnSpPr>
        <p:spPr bwMode="auto">
          <a:xfrm>
            <a:off x="3629338" y="3802609"/>
            <a:ext cx="1" cy="269750"/>
          </a:xfrm>
          <a:prstGeom prst="line">
            <a:avLst/>
          </a:prstGeom>
          <a:noFill/>
          <a:ln w="12700" algn="ctr">
            <a:solidFill>
              <a:srgbClr val="FF00FF"/>
            </a:solidFill>
            <a:prstDash val="dash"/>
            <a:round/>
            <a:headEnd/>
            <a:tailEnd/>
          </a:ln>
        </p:spPr>
      </p:cxnSp>
      <p:sp>
        <p:nvSpPr>
          <p:cNvPr id="30" name="右大括弧 29">
            <a:extLst>
              <a:ext uri="{FF2B5EF4-FFF2-40B4-BE49-F238E27FC236}">
                <a16:creationId xmlns="" xmlns:a16="http://schemas.microsoft.com/office/drawing/2014/main" id="{8593C42F-DDC3-4E0F-AEEB-91A92AD2EBEE}"/>
              </a:ext>
            </a:extLst>
          </p:cNvPr>
          <p:cNvSpPr/>
          <p:nvPr/>
        </p:nvSpPr>
        <p:spPr bwMode="auto">
          <a:xfrm>
            <a:off x="4735624" y="3450767"/>
            <a:ext cx="252000" cy="937795"/>
          </a:xfrm>
          <a:prstGeom prst="rightBrace">
            <a:avLst>
              <a:gd name="adj1" fmla="val 15379"/>
              <a:gd name="adj2" fmla="val 50000"/>
            </a:avLst>
          </a:prstGeom>
          <a:noFill/>
          <a:ln w="12700" algn="ctr">
            <a:solidFill>
              <a:srgbClr val="00B050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1" name="Rectangle 4">
            <a:extLst>
              <a:ext uri="{FF2B5EF4-FFF2-40B4-BE49-F238E27FC236}">
                <a16:creationId xmlns="" xmlns:a16="http://schemas.microsoft.com/office/drawing/2014/main" id="{E7528997-1980-E223-33CE-EB43E24BAC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0892" y="3689485"/>
            <a:ext cx="1264095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4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共</a:t>
            </a:r>
            <a:r>
              <a:rPr lang="en-US" altLang="zh-CN" sz="24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23</a:t>
            </a:r>
            <a:r>
              <a:rPr lang="zh-CN" altLang="en-US" sz="24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卷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32" name="Rectangle 4">
            <a:extLst>
              <a:ext uri="{FF2B5EF4-FFF2-40B4-BE49-F238E27FC236}">
                <a16:creationId xmlns="" xmlns:a16="http://schemas.microsoft.com/office/drawing/2014/main" id="{E5476999-E9CC-5DE0-9822-FEA09F0CA7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1709" y="3422553"/>
            <a:ext cx="768775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0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？卷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33" name="右大括弧 32">
            <a:extLst>
              <a:ext uri="{FF2B5EF4-FFF2-40B4-BE49-F238E27FC236}">
                <a16:creationId xmlns="" xmlns:a16="http://schemas.microsoft.com/office/drawing/2014/main" id="{48E98999-53AB-2665-701F-C0C26BC1102D}"/>
              </a:ext>
            </a:extLst>
          </p:cNvPr>
          <p:cNvSpPr/>
          <p:nvPr/>
        </p:nvSpPr>
        <p:spPr bwMode="auto">
          <a:xfrm rot="5400000">
            <a:off x="4036707" y="3415643"/>
            <a:ext cx="216000" cy="1030737"/>
          </a:xfrm>
          <a:prstGeom prst="rightBrace">
            <a:avLst>
              <a:gd name="adj1" fmla="val 15379"/>
              <a:gd name="adj2" fmla="val 50000"/>
            </a:avLst>
          </a:prstGeom>
          <a:noFill/>
          <a:ln w="12700" algn="ctr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3" name="Rectangle 4">
            <a:extLst>
              <a:ext uri="{FF2B5EF4-FFF2-40B4-BE49-F238E27FC236}">
                <a16:creationId xmlns="" xmlns:a16="http://schemas.microsoft.com/office/drawing/2014/main" id="{47883E0A-1359-AC46-18AD-B8F315811C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1323" y="4012265"/>
            <a:ext cx="880875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0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5</a:t>
            </a:r>
            <a:r>
              <a:rPr lang="zh-CN" altLang="en-US" sz="20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卷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FF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45" name="Rectangle 4">
            <a:extLst>
              <a:ext uri="{FF2B5EF4-FFF2-40B4-BE49-F238E27FC236}">
                <a16:creationId xmlns="" xmlns:a16="http://schemas.microsoft.com/office/drawing/2014/main" id="{A90FDCA5-D6B7-4AF6-5F3A-ADD7D10463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7259" y="3689485"/>
            <a:ext cx="1264095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4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＋</a:t>
            </a:r>
            <a:r>
              <a:rPr lang="en-US" altLang="zh-CN" sz="24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5</a:t>
            </a:r>
            <a:r>
              <a:rPr lang="zh-CN" altLang="en-US" sz="24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卷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FF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46" name="Rectangle 4">
            <a:extLst>
              <a:ext uri="{FF2B5EF4-FFF2-40B4-BE49-F238E27FC236}">
                <a16:creationId xmlns="" xmlns:a16="http://schemas.microsoft.com/office/drawing/2014/main" id="{CDC1832A-2A9B-3019-6632-A774F2AB69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8255" y="4585509"/>
            <a:ext cx="6760326" cy="461665"/>
          </a:xfrm>
          <a:prstGeom prst="rect">
            <a:avLst/>
          </a:prstGeom>
          <a:solidFill>
            <a:srgbClr val="FFF1C5"/>
          </a:solidFill>
          <a:ln>
            <a:noFill/>
          </a:ln>
          <a:effectLst>
            <a:prstShdw prst="shdw17" dist="17961" dir="2700000">
              <a:srgbClr val="C00000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TW" altLang="en-US" sz="2400" b="0" dirty="0">
                <a:solidFill>
                  <a:srgbClr val="C00000"/>
                </a:solidFill>
                <a:ea typeface="DFKai-SB" panose="03000509000000000000" pitchFamily="65" charset="-120"/>
                <a:cs typeface="Arial" panose="020B0604020202020204" pitchFamily="34" charset="0"/>
                <a:sym typeface="Wingdings 3" panose="05040102010807070707" pitchFamily="18" charset="2"/>
              </a:rPr>
              <a:t>長</a:t>
            </a:r>
            <a:r>
              <a:rPr lang="en-US" altLang="zh-TW" sz="2400" b="0" dirty="0">
                <a:solidFill>
                  <a:srgbClr val="C00000"/>
                </a:solidFill>
                <a:ea typeface="DFKai-SB" panose="03000509000000000000" pitchFamily="65" charset="-120"/>
                <a:cs typeface="Arial" panose="020B0604020202020204" pitchFamily="34" charset="0"/>
                <a:sym typeface="Wingdings 3" panose="05040102010807070707" pitchFamily="18" charset="2"/>
              </a:rPr>
              <a:t>5m</a:t>
            </a:r>
            <a:r>
              <a:rPr lang="zh-TW" altLang="en-US" sz="2400" b="0" dirty="0">
                <a:solidFill>
                  <a:srgbClr val="C00000"/>
                </a:solidFill>
                <a:ea typeface="DFKai-SB" panose="03000509000000000000" pitchFamily="65" charset="-120"/>
                <a:cs typeface="Arial" panose="020B0604020202020204" pitchFamily="34" charset="0"/>
                <a:sym typeface="Wingdings 3" panose="05040102010807070707" pitchFamily="18" charset="2"/>
              </a:rPr>
              <a:t>的絲帶多</a:t>
            </a:r>
            <a:r>
              <a:rPr lang="en-US" altLang="zh-TW" sz="2400" b="0" dirty="0">
                <a:solidFill>
                  <a:srgbClr val="C00000"/>
                </a:solidFill>
                <a:ea typeface="DFKai-SB" panose="03000509000000000000" pitchFamily="65" charset="-120"/>
                <a:cs typeface="Arial" panose="020B0604020202020204" pitchFamily="34" charset="0"/>
                <a:sym typeface="Wingdings 3" panose="05040102010807070707" pitchFamily="18" charset="2"/>
              </a:rPr>
              <a:t>5</a:t>
            </a:r>
            <a:r>
              <a:rPr lang="zh-TW" altLang="en-US" sz="2400" b="0" dirty="0">
                <a:solidFill>
                  <a:srgbClr val="C00000"/>
                </a:solidFill>
                <a:ea typeface="DFKai-SB" panose="03000509000000000000" pitchFamily="65" charset="-120"/>
                <a:cs typeface="Arial" panose="020B0604020202020204" pitchFamily="34" charset="0"/>
                <a:sym typeface="Wingdings 3" panose="05040102010807070707" pitchFamily="18" charset="2"/>
              </a:rPr>
              <a:t>卷後，與長</a:t>
            </a:r>
            <a:r>
              <a:rPr lang="en-US" altLang="zh-TW" sz="2400" b="0" dirty="0">
                <a:solidFill>
                  <a:srgbClr val="C00000"/>
                </a:solidFill>
                <a:ea typeface="DFKai-SB" panose="03000509000000000000" pitchFamily="65" charset="-120"/>
                <a:cs typeface="Arial" panose="020B0604020202020204" pitchFamily="34" charset="0"/>
                <a:sym typeface="Wingdings 3" panose="05040102010807070707" pitchFamily="18" charset="2"/>
              </a:rPr>
              <a:t>7m</a:t>
            </a:r>
            <a:r>
              <a:rPr lang="zh-TW" altLang="en-US" sz="2400" b="0" dirty="0">
                <a:solidFill>
                  <a:srgbClr val="C00000"/>
                </a:solidFill>
                <a:ea typeface="DFKai-SB" panose="03000509000000000000" pitchFamily="65" charset="-120"/>
                <a:cs typeface="Arial" panose="020B0604020202020204" pitchFamily="34" charset="0"/>
                <a:sym typeface="Wingdings 3" panose="05040102010807070707" pitchFamily="18" charset="2"/>
              </a:rPr>
              <a:t>的絲帶數量相同。</a:t>
            </a:r>
          </a:p>
        </p:txBody>
      </p:sp>
      <p:sp>
        <p:nvSpPr>
          <p:cNvPr id="47" name="Rectangle 4">
            <a:extLst>
              <a:ext uri="{FF2B5EF4-FFF2-40B4-BE49-F238E27FC236}">
                <a16:creationId xmlns="" xmlns:a16="http://schemas.microsoft.com/office/drawing/2014/main" id="{F07786CD-241E-E4F9-6AB8-469B01E236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2244" y="5155377"/>
            <a:ext cx="327071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(23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＋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5)</a:t>
            </a:r>
            <a:r>
              <a:rPr lang="en-US" altLang="zh-CN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÷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 = 14(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卷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)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81809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7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250"/>
                            </p:stCondLst>
                            <p:childTnLst>
                              <p:par>
                                <p:cTn id="5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75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25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500"/>
                            </p:stCondLst>
                            <p:childTnLst>
                              <p:par>
                                <p:cTn id="8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7" dur="7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500"/>
                            </p:stCondLst>
                            <p:childTnLst>
                              <p:par>
                                <p:cTn id="13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4" grpId="1" animBg="1"/>
      <p:bldP spid="17" grpId="0" animBg="1"/>
      <p:bldP spid="17" grpId="1" animBg="1"/>
      <p:bldP spid="29" grpId="0" animBg="1"/>
      <p:bldP spid="29" grpId="1" animBg="1"/>
      <p:bldP spid="23" grpId="0" animBg="1"/>
      <p:bldP spid="23" grpId="1" animBg="1"/>
      <p:bldP spid="25" grpId="0"/>
      <p:bldP spid="40" grpId="0"/>
      <p:bldP spid="40" grpId="1"/>
      <p:bldP spid="41" grpId="0"/>
      <p:bldP spid="41" grpId="1"/>
      <p:bldP spid="18" grpId="0"/>
      <p:bldP spid="18" grpId="1"/>
      <p:bldP spid="21" grpId="0" animBg="1"/>
      <p:bldP spid="21" grpId="1" animBg="1"/>
      <p:bldP spid="22" grpId="0" animBg="1"/>
      <p:bldP spid="22" grpId="1" animBg="1"/>
      <p:bldP spid="30" grpId="0" animBg="1"/>
      <p:bldP spid="30" grpId="1" animBg="1"/>
      <p:bldP spid="31" grpId="0"/>
      <p:bldP spid="31" grpId="1"/>
      <p:bldP spid="32" grpId="0"/>
      <p:bldP spid="32" grpId="1"/>
      <p:bldP spid="33" grpId="0" animBg="1"/>
      <p:bldP spid="33" grpId="1" animBg="1"/>
      <p:bldP spid="43" grpId="0"/>
      <p:bldP spid="43" grpId="1"/>
      <p:bldP spid="45" grpId="0"/>
      <p:bldP spid="45" grpId="1"/>
      <p:bldP spid="46" grpId="0" animBg="1"/>
      <p:bldP spid="46" grpId="1" animBg="1"/>
      <p:bldP spid="47" grpId="0"/>
      <p:bldP spid="47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>
            <a:extLst>
              <a:ext uri="{FF2B5EF4-FFF2-40B4-BE49-F238E27FC236}">
                <a16:creationId xmlns="" xmlns:a16="http://schemas.microsoft.com/office/drawing/2014/main" id="{37EF6D52-4A52-EE4D-A991-BCD6CB6B82F7}"/>
              </a:ext>
            </a:extLst>
          </p:cNvPr>
          <p:cNvSpPr/>
          <p:nvPr/>
        </p:nvSpPr>
        <p:spPr bwMode="auto">
          <a:xfrm>
            <a:off x="7772400" y="1426916"/>
            <a:ext cx="360000" cy="395287"/>
          </a:xfrm>
          <a:prstGeom prst="rect">
            <a:avLst/>
          </a:prstGeom>
          <a:solidFill>
            <a:srgbClr val="DAFF71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="" xmlns:a16="http://schemas.microsoft.com/office/drawing/2014/main" id="{2B22FD49-FE53-F2EA-FA19-646024738C0D}"/>
              </a:ext>
            </a:extLst>
          </p:cNvPr>
          <p:cNvSpPr/>
          <p:nvPr/>
        </p:nvSpPr>
        <p:spPr bwMode="auto">
          <a:xfrm>
            <a:off x="733457" y="1857961"/>
            <a:ext cx="2743390" cy="395287"/>
          </a:xfrm>
          <a:prstGeom prst="rect">
            <a:avLst/>
          </a:prstGeom>
          <a:solidFill>
            <a:srgbClr val="DAFF71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="" xmlns:a16="http://schemas.microsoft.com/office/drawing/2014/main" id="{9D58517D-F45D-1B1B-B19C-A704687219F0}"/>
              </a:ext>
            </a:extLst>
          </p:cNvPr>
          <p:cNvSpPr/>
          <p:nvPr/>
        </p:nvSpPr>
        <p:spPr bwMode="auto">
          <a:xfrm>
            <a:off x="4352072" y="1422303"/>
            <a:ext cx="1346980" cy="395287"/>
          </a:xfrm>
          <a:prstGeom prst="rect">
            <a:avLst/>
          </a:prstGeom>
          <a:solidFill>
            <a:srgbClr val="FFD5F1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29" name="矩形 28">
            <a:extLst>
              <a:ext uri="{FF2B5EF4-FFF2-40B4-BE49-F238E27FC236}">
                <a16:creationId xmlns="" xmlns:a16="http://schemas.microsoft.com/office/drawing/2014/main" id="{5B0F5EEB-36F2-26DB-C939-5F88274858AF}"/>
              </a:ext>
            </a:extLst>
          </p:cNvPr>
          <p:cNvSpPr/>
          <p:nvPr/>
        </p:nvSpPr>
        <p:spPr bwMode="auto">
          <a:xfrm>
            <a:off x="6122870" y="990028"/>
            <a:ext cx="1980132" cy="395287"/>
          </a:xfrm>
          <a:prstGeom prst="rect">
            <a:avLst/>
          </a:prstGeom>
          <a:solidFill>
            <a:srgbClr val="FFD5F1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23" name="矩形 22">
            <a:extLst>
              <a:ext uri="{FF2B5EF4-FFF2-40B4-BE49-F238E27FC236}">
                <a16:creationId xmlns="" xmlns:a16="http://schemas.microsoft.com/office/drawing/2014/main" id="{22D1D746-6F73-4AE5-858D-B460EC25B361}"/>
              </a:ext>
            </a:extLst>
          </p:cNvPr>
          <p:cNvSpPr/>
          <p:nvPr/>
        </p:nvSpPr>
        <p:spPr bwMode="auto">
          <a:xfrm>
            <a:off x="733457" y="1428016"/>
            <a:ext cx="2956041" cy="395287"/>
          </a:xfrm>
          <a:prstGeom prst="rect">
            <a:avLst/>
          </a:prstGeom>
          <a:solidFill>
            <a:srgbClr val="FFD5F1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16391" name="Oval 2">
            <a:extLst>
              <a:ext uri="{FF2B5EF4-FFF2-40B4-BE49-F238E27FC236}">
                <a16:creationId xmlns="" xmlns:a16="http://schemas.microsoft.com/office/drawing/2014/main" id="{F641315E-156D-497B-A781-4E359CC202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6739" y="3341692"/>
            <a:ext cx="576263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8" name="圆角矩形 7">
            <a:extLst>
              <a:ext uri="{FF2B5EF4-FFF2-40B4-BE49-F238E27FC236}">
                <a16:creationId xmlns="" xmlns:a16="http://schemas.microsoft.com/office/drawing/2014/main" id="{60DE304C-59BA-478C-8CE0-B38193D5184F}"/>
              </a:ext>
            </a:extLst>
          </p:cNvPr>
          <p:cNvSpPr/>
          <p:nvPr/>
        </p:nvSpPr>
        <p:spPr>
          <a:xfrm>
            <a:off x="3332533" y="2348298"/>
            <a:ext cx="1547813" cy="287338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(2015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25" name="Text Box 54">
            <a:extLst>
              <a:ext uri="{FF2B5EF4-FFF2-40B4-BE49-F238E27FC236}">
                <a16:creationId xmlns="" xmlns:a16="http://schemas.microsoft.com/office/drawing/2014/main" id="{A08BCEB2-49A2-46E6-996F-684E176360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4052" y="3356938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noProof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D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F75BE32D-9AB0-5103-02EB-EA2F79CBA9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6.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0" name="Rectangle 4">
            <a:extLst>
              <a:ext uri="{FF2B5EF4-FFF2-40B4-BE49-F238E27FC236}">
                <a16:creationId xmlns="" xmlns:a16="http://schemas.microsoft.com/office/drawing/2014/main" id="{F065B3F4-04E9-9499-F0DE-57C867284F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7580" y="2372574"/>
            <a:ext cx="2198986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共有湯匙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EE97EA66-4175-B088-4FA2-EE4112A823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457" y="2852683"/>
            <a:ext cx="5922523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A. </a:t>
            </a: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22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			B. </a:t>
            </a: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5</a:t>
            </a:r>
            <a:endParaRPr kumimoji="1" lang="en-US" altLang="zh-CN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C. </a:t>
            </a: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3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				D. </a:t>
            </a: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1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6" name="Rectangle 4">
            <a:extLst>
              <a:ext uri="{FF2B5EF4-FFF2-40B4-BE49-F238E27FC236}">
                <a16:creationId xmlns="" xmlns:a16="http://schemas.microsoft.com/office/drawing/2014/main" id="{F7156559-16D1-76B6-48F4-7E088D9F33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27644" y="2877953"/>
            <a:ext cx="192237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8</a:t>
            </a:r>
            <a:r>
              <a:rPr lang="en-US" altLang="zh-CN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16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＋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5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7" name="Rectangle 4">
            <a:extLst>
              <a:ext uri="{FF2B5EF4-FFF2-40B4-BE49-F238E27FC236}">
                <a16:creationId xmlns="" xmlns:a16="http://schemas.microsoft.com/office/drawing/2014/main" id="{A9B134A2-D6BD-FE0D-17A8-9B40AD95A5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2206" y="3360084"/>
            <a:ext cx="1963618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133(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把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)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8" name="Rectangle 4">
            <a:extLst>
              <a:ext uri="{FF2B5EF4-FFF2-40B4-BE49-F238E27FC236}">
                <a16:creationId xmlns="" xmlns:a16="http://schemas.microsoft.com/office/drawing/2014/main" id="{EA05D9F8-CF90-15E6-9663-DC2926F646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20403" y="4138937"/>
            <a:ext cx="1612888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133</a:t>
            </a:r>
            <a:r>
              <a:rPr lang="en-US" altLang="zh-CN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÷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6</a:t>
            </a:r>
          </a:p>
        </p:txBody>
      </p:sp>
      <p:sp>
        <p:nvSpPr>
          <p:cNvPr id="30" name="Rectangle 4">
            <a:extLst>
              <a:ext uri="{FF2B5EF4-FFF2-40B4-BE49-F238E27FC236}">
                <a16:creationId xmlns="" xmlns:a16="http://schemas.microsoft.com/office/drawing/2014/main" id="{B60856CF-7F18-FABA-14DE-56F6D9752D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2838" y="4666570"/>
            <a:ext cx="3218404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22(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盒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)</a:t>
            </a:r>
            <a:r>
              <a:rPr lang="en-US" altLang="zh-CN" sz="2800" b="0" dirty="0">
                <a:solidFill>
                  <a:srgbClr val="0000FF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Wingdings 3" panose="05040102010807070707" pitchFamily="18" charset="2"/>
              </a:rPr>
              <a:t>…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1(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把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)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32" name="Rectangle 4">
            <a:extLst>
              <a:ext uri="{FF2B5EF4-FFF2-40B4-BE49-F238E27FC236}">
                <a16:creationId xmlns="" xmlns:a16="http://schemas.microsoft.com/office/drawing/2014/main" id="{6EA63000-4EA8-B4F0-57C5-C1E26FE276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3453" y="5194451"/>
            <a:ext cx="2847969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餘下湯匙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把。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2313ED39-56C9-102B-C8AD-71D2B4117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5" y="909845"/>
            <a:ext cx="8012985" cy="181588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店主購入一箱湯匙，他把這些湯匙每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8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把裝成一</a:t>
            </a:r>
            <a:endParaRPr kumimoji="1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盒，共包裝成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16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盒，並餘下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5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把。如果他改為每</a:t>
            </a:r>
            <a:endParaRPr kumimoji="1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6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把湯匙裝成一盒，把該箱湯匙重新包裝後，餘</a:t>
            </a:r>
            <a:endParaRPr kumimoji="1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下湯匙多少把？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0855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75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6" grpId="0" animBg="1"/>
      <p:bldP spid="6" grpId="1" animBg="1"/>
      <p:bldP spid="4" grpId="0" animBg="1"/>
      <p:bldP spid="4" grpId="1" animBg="1"/>
      <p:bldP spid="29" grpId="0" animBg="1"/>
      <p:bldP spid="29" grpId="1" animBg="1"/>
      <p:bldP spid="23" grpId="0" animBg="1"/>
      <p:bldP spid="23" grpId="1" animBg="1"/>
      <p:bldP spid="25" grpId="0"/>
      <p:bldP spid="40" grpId="0"/>
      <p:bldP spid="40" grpId="1"/>
      <p:bldP spid="26" grpId="0"/>
      <p:bldP spid="26" grpId="1"/>
      <p:bldP spid="27" grpId="0"/>
      <p:bldP spid="27" grpId="1"/>
      <p:bldP spid="28" grpId="0"/>
      <p:bldP spid="28" grpId="1"/>
      <p:bldP spid="30" grpId="0"/>
      <p:bldP spid="30" grpId="1"/>
      <p:bldP spid="32" grpId="0"/>
      <p:bldP spid="32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矩形 54">
            <a:extLst>
              <a:ext uri="{FF2B5EF4-FFF2-40B4-BE49-F238E27FC236}">
                <a16:creationId xmlns="" xmlns:a16="http://schemas.microsoft.com/office/drawing/2014/main" id="{9AE402F0-3F91-B608-42F8-F7CB8675F400}"/>
              </a:ext>
            </a:extLst>
          </p:cNvPr>
          <p:cNvSpPr/>
          <p:nvPr/>
        </p:nvSpPr>
        <p:spPr>
          <a:xfrm>
            <a:off x="7781051" y="3932221"/>
            <a:ext cx="737617" cy="430887"/>
          </a:xfrm>
          <a:prstGeom prst="rect">
            <a:avLst/>
          </a:prstGeom>
          <a:solidFill>
            <a:srgbClr val="FFBD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圆角矩形 6">
            <a:extLst>
              <a:ext uri="{FF2B5EF4-FFF2-40B4-BE49-F238E27FC236}">
                <a16:creationId xmlns="" xmlns:a16="http://schemas.microsoft.com/office/drawing/2014/main" id="{70BC4348-09EB-C605-6664-6B54CB1735B2}"/>
              </a:ext>
            </a:extLst>
          </p:cNvPr>
          <p:cNvSpPr/>
          <p:nvPr/>
        </p:nvSpPr>
        <p:spPr>
          <a:xfrm>
            <a:off x="6784737" y="1052021"/>
            <a:ext cx="1547812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(2017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5" name="Text Box 54">
            <a:extLst>
              <a:ext uri="{FF2B5EF4-FFF2-40B4-BE49-F238E27FC236}">
                <a16:creationId xmlns="" xmlns:a16="http://schemas.microsoft.com/office/drawing/2014/main" id="{F4B0EBE6-3EC8-C7E6-A54A-C60A6BB1E4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1101" y="4884769"/>
            <a:ext cx="5048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6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36" name="Rectangle 4">
            <a:extLst>
              <a:ext uri="{FF2B5EF4-FFF2-40B4-BE49-F238E27FC236}">
                <a16:creationId xmlns="" xmlns:a16="http://schemas.microsoft.com/office/drawing/2014/main" id="{89377205-B540-2001-672A-5447E0513B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7.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7" name="Rectangle 4">
            <a:extLst>
              <a:ext uri="{FF2B5EF4-FFF2-40B4-BE49-F238E27FC236}">
                <a16:creationId xmlns="" xmlns:a16="http://schemas.microsoft.com/office/drawing/2014/main" id="{CBF0E435-C9F2-B7BF-4C6C-8DB1298808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5" y="904796"/>
            <a:ext cx="659885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下圖顯示</a:t>
            </a:r>
            <a:r>
              <a:rPr kumimoji="1" lang="zh-TW" altLang="en-US" sz="28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佳佳超級市場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會員優惠活動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。</a:t>
            </a:r>
          </a:p>
        </p:txBody>
      </p:sp>
      <p:sp>
        <p:nvSpPr>
          <p:cNvPr id="38" name="Rectangle 4">
            <a:extLst>
              <a:ext uri="{FF2B5EF4-FFF2-40B4-BE49-F238E27FC236}">
                <a16:creationId xmlns="" xmlns:a16="http://schemas.microsoft.com/office/drawing/2014/main" id="{7A61B094-C806-8313-E34C-085E526CE9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870" y="3850521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(a)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pic>
        <p:nvPicPr>
          <p:cNvPr id="42" name="图片 3">
            <a:extLst>
              <a:ext uri="{FF2B5EF4-FFF2-40B4-BE49-F238E27FC236}">
                <a16:creationId xmlns="" xmlns:a16="http://schemas.microsoft.com/office/drawing/2014/main" id="{DD396132-7A12-25B4-8F80-0909A30EC6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1998" y="1506767"/>
            <a:ext cx="4111625" cy="2328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2" name="矩形 61">
            <a:extLst>
              <a:ext uri="{FF2B5EF4-FFF2-40B4-BE49-F238E27FC236}">
                <a16:creationId xmlns="" xmlns:a16="http://schemas.microsoft.com/office/drawing/2014/main" id="{43991C2B-6A64-4E70-C938-7973DCAE4748}"/>
              </a:ext>
            </a:extLst>
          </p:cNvPr>
          <p:cNvSpPr/>
          <p:nvPr/>
        </p:nvSpPr>
        <p:spPr bwMode="auto">
          <a:xfrm>
            <a:off x="1995265" y="3024303"/>
            <a:ext cx="2736000" cy="242284"/>
          </a:xfrm>
          <a:prstGeom prst="rect">
            <a:avLst/>
          </a:prstGeom>
          <a:solidFill>
            <a:srgbClr val="FFCB2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0" name="矩形 59">
            <a:extLst>
              <a:ext uri="{FF2B5EF4-FFF2-40B4-BE49-F238E27FC236}">
                <a16:creationId xmlns="" xmlns:a16="http://schemas.microsoft.com/office/drawing/2014/main" id="{A3317037-581C-2C5D-CA12-9A17FB07E131}"/>
              </a:ext>
            </a:extLst>
          </p:cNvPr>
          <p:cNvSpPr/>
          <p:nvPr/>
        </p:nvSpPr>
        <p:spPr bwMode="auto">
          <a:xfrm>
            <a:off x="1984909" y="2747615"/>
            <a:ext cx="2507823" cy="242284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grpSp>
        <p:nvGrpSpPr>
          <p:cNvPr id="61" name="群組 60">
            <a:extLst>
              <a:ext uri="{FF2B5EF4-FFF2-40B4-BE49-F238E27FC236}">
                <a16:creationId xmlns="" xmlns:a16="http://schemas.microsoft.com/office/drawing/2014/main" id="{EA842161-711D-D65C-215B-B3A3AC7797D6}"/>
              </a:ext>
            </a:extLst>
          </p:cNvPr>
          <p:cNvGrpSpPr/>
          <p:nvPr/>
        </p:nvGrpSpPr>
        <p:grpSpPr>
          <a:xfrm>
            <a:off x="1388673" y="2395559"/>
            <a:ext cx="4184650" cy="1311483"/>
            <a:chOff x="1388673" y="2395559"/>
            <a:chExt cx="4184650" cy="1311483"/>
          </a:xfrm>
        </p:grpSpPr>
        <p:sp>
          <p:nvSpPr>
            <p:cNvPr id="43" name="Rectangle 4">
              <a:extLst>
                <a:ext uri="{FF2B5EF4-FFF2-40B4-BE49-F238E27FC236}">
                  <a16:creationId xmlns="" xmlns:a16="http://schemas.microsoft.com/office/drawing/2014/main" id="{EF4C9BD1-58C0-EA92-60A0-9206D12A59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88673" y="2395559"/>
              <a:ext cx="3775393" cy="338554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600" dirty="0">
                  <a:latin typeface="DFGirlW5-B5" pitchFamily="81" charset="-120"/>
                  <a:ea typeface="DFGirlW5-B5" pitchFamily="81" charset="-120"/>
                </a:rPr>
                <a:t>每個碗正價為</a:t>
              </a:r>
              <a:r>
                <a:rPr lang="en-US" altLang="zh-TW" sz="1600" dirty="0">
                  <a:latin typeface="DFGirlW5-B5" pitchFamily="81" charset="-120"/>
                  <a:ea typeface="DFGirlW5-B5" pitchFamily="81" charset="-120"/>
                </a:rPr>
                <a:t>$14</a:t>
              </a:r>
              <a:r>
                <a:rPr lang="zh-TW" altLang="en-US" sz="1600" dirty="0">
                  <a:latin typeface="DFGirlW5-B5" pitchFamily="81" charset="-120"/>
                  <a:ea typeface="DFGirlW5-B5" pitchFamily="81" charset="-120"/>
                </a:rPr>
                <a:t>，會員可享以下優惠：</a:t>
              </a:r>
              <a:endParaRPr lang="zh-CN" altLang="en-US" sz="1600" dirty="0">
                <a:latin typeface="DFGirlW5-B5" pitchFamily="81" charset="-120"/>
                <a:ea typeface="DFGirlW5-B5" pitchFamily="81" charset="-120"/>
              </a:endParaRPr>
            </a:p>
          </p:txBody>
        </p:sp>
        <p:sp>
          <p:nvSpPr>
            <p:cNvPr id="44" name="Rectangle 4">
              <a:extLst>
                <a:ext uri="{FF2B5EF4-FFF2-40B4-BE49-F238E27FC236}">
                  <a16:creationId xmlns="" xmlns:a16="http://schemas.microsoft.com/office/drawing/2014/main" id="{CF851DB6-E1AF-052D-776F-1B0883989A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0648" y="2700359"/>
              <a:ext cx="2576346" cy="338554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Aft>
                  <a:spcPts val="0"/>
                </a:spcAft>
                <a:defRPr/>
              </a:pPr>
              <a:r>
                <a:rPr lang="zh-TW" altLang="en-US" sz="1600" dirty="0">
                  <a:ea typeface="DFGirlW5-B5" pitchFamily="81" charset="-120"/>
                </a:rPr>
                <a:t>優惠一： 以</a:t>
              </a:r>
              <a:r>
                <a:rPr lang="en-US" altLang="zh-TW" sz="1600" dirty="0">
                  <a:latin typeface="DFGirlW5-B5" pitchFamily="81" charset="-120"/>
                  <a:ea typeface="DFGirlW5-B5" pitchFamily="81" charset="-120"/>
                </a:rPr>
                <a:t>$96</a:t>
              </a:r>
              <a:r>
                <a:rPr lang="zh-TW" altLang="en-US" sz="1600" dirty="0">
                  <a:ea typeface="DFGirlW5-B5" pitchFamily="81" charset="-120"/>
                </a:rPr>
                <a:t>購買</a:t>
              </a:r>
              <a:r>
                <a:rPr lang="en-US" altLang="zh-TW" sz="1600" dirty="0">
                  <a:latin typeface="DFGirlW5-B5" pitchFamily="81" charset="-120"/>
                  <a:ea typeface="DFGirlW5-B5" pitchFamily="81" charset="-120"/>
                </a:rPr>
                <a:t>6</a:t>
              </a:r>
              <a:r>
                <a:rPr lang="zh-TW" altLang="en-US" sz="1600" dirty="0">
                  <a:ea typeface="DFGirlW5-B5" pitchFamily="81" charset="-120"/>
                </a:rPr>
                <a:t>個碗</a:t>
              </a:r>
              <a:endParaRPr lang="zh-CN" altLang="en-US" sz="1600" dirty="0"/>
            </a:p>
          </p:txBody>
        </p:sp>
        <p:sp>
          <p:nvSpPr>
            <p:cNvPr id="45" name="Rectangle 4">
              <a:extLst>
                <a:ext uri="{FF2B5EF4-FFF2-40B4-BE49-F238E27FC236}">
                  <a16:creationId xmlns="" xmlns:a16="http://schemas.microsoft.com/office/drawing/2014/main" id="{F832ECE5-ACE6-F285-428C-67F8789DC5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8767" y="2990872"/>
              <a:ext cx="2803973" cy="338554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Aft>
                  <a:spcPts val="0"/>
                </a:spcAft>
                <a:defRPr/>
              </a:pPr>
              <a:r>
                <a:rPr lang="zh-TW" altLang="en-US" sz="1600" dirty="0">
                  <a:ea typeface="DFGirlW5-B5" pitchFamily="81" charset="-120"/>
                </a:rPr>
                <a:t>優惠二： 以</a:t>
              </a:r>
              <a:r>
                <a:rPr lang="en-US" altLang="zh-TW" sz="1600" dirty="0">
                  <a:latin typeface="DFGirlW5-B5" pitchFamily="81" charset="-120"/>
                  <a:ea typeface="DFGirlW5-B5" pitchFamily="81" charset="-120"/>
                </a:rPr>
                <a:t>$120</a:t>
              </a:r>
              <a:r>
                <a:rPr lang="zh-TW" altLang="en-US" sz="1600" dirty="0">
                  <a:ea typeface="DFGirlW5-B5" pitchFamily="81" charset="-120"/>
                </a:rPr>
                <a:t>購買</a:t>
              </a:r>
              <a:r>
                <a:rPr lang="en-US" altLang="zh-TW" sz="1600" dirty="0">
                  <a:latin typeface="DFGirlW5-B5" pitchFamily="81" charset="-120"/>
                  <a:ea typeface="DFGirlW5-B5" pitchFamily="81" charset="-120"/>
                </a:rPr>
                <a:t>12</a:t>
              </a:r>
              <a:r>
                <a:rPr lang="zh-TW" altLang="en-US" sz="1600" dirty="0">
                  <a:ea typeface="DFGirlW5-B5" pitchFamily="81" charset="-120"/>
                </a:rPr>
                <a:t>個碗</a:t>
              </a:r>
              <a:endParaRPr lang="zh-CN" altLang="en-US" sz="1600" dirty="0"/>
            </a:p>
          </p:txBody>
        </p:sp>
        <p:sp>
          <p:nvSpPr>
            <p:cNvPr id="46" name="Rectangle 4">
              <a:extLst>
                <a:ext uri="{FF2B5EF4-FFF2-40B4-BE49-F238E27FC236}">
                  <a16:creationId xmlns="" xmlns:a16="http://schemas.microsoft.com/office/drawing/2014/main" id="{393D8173-354E-A30D-6199-EF665A6CAD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9323" y="3367317"/>
              <a:ext cx="4064000" cy="33972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Aft>
                  <a:spcPts val="0"/>
                </a:spcAft>
                <a:defRPr/>
              </a:pPr>
              <a:r>
                <a:rPr lang="zh-TW" altLang="en-US" sz="1600" b="0" dirty="0">
                  <a:latin typeface="等线" panose="02010600030101010101" pitchFamily="2" charset="-122"/>
                  <a:ea typeface="等线" panose="02010600030101010101" pitchFamily="2" charset="-122"/>
                  <a:cs typeface="Times New Roman" panose="02020603050405020304" pitchFamily="18" charset="0"/>
                </a:rPr>
                <a:t>* </a:t>
              </a:r>
              <a:r>
                <a:rPr lang="zh-TW" altLang="en-US" sz="1600" b="0" dirty="0">
                  <a:latin typeface="等线" panose="02010600030101010101" pitchFamily="2" charset="-122"/>
                  <a:ea typeface="等线" panose="02010600030101010101" pitchFamily="2" charset="-122"/>
                </a:rPr>
                <a:t>每購買</a:t>
              </a:r>
              <a:r>
                <a:rPr lang="en-US" altLang="zh-TW" sz="1600" b="0" dirty="0">
                  <a:latin typeface="等线" panose="02010600030101010101" pitchFamily="2" charset="-122"/>
                  <a:ea typeface="等线" panose="02010600030101010101" pitchFamily="2" charset="-122"/>
                </a:rPr>
                <a:t>4</a:t>
              </a:r>
              <a:r>
                <a:rPr lang="zh-TW" altLang="en-US" sz="1600" b="0" dirty="0">
                  <a:latin typeface="等线" panose="02010600030101010101" pitchFamily="2" charset="-122"/>
                  <a:ea typeface="等线" panose="02010600030101010101" pitchFamily="2" charset="-122"/>
                </a:rPr>
                <a:t>個碗可免費換領</a:t>
              </a:r>
              <a:r>
                <a:rPr lang="en-US" altLang="zh-TW" sz="1600" b="0" dirty="0">
                  <a:latin typeface="等线" panose="02010600030101010101" pitchFamily="2" charset="-122"/>
                  <a:ea typeface="等线" panose="02010600030101010101" pitchFamily="2" charset="-122"/>
                </a:rPr>
                <a:t>1</a:t>
              </a:r>
              <a:r>
                <a:rPr lang="zh-TW" altLang="en-US" sz="1600" b="0" dirty="0">
                  <a:latin typeface="等线" panose="02010600030101010101" pitchFamily="2" charset="-122"/>
                  <a:ea typeface="等线" panose="02010600030101010101" pitchFamily="2" charset="-122"/>
                </a:rPr>
                <a:t>塊百潔布。</a:t>
              </a:r>
              <a:endParaRPr lang="zh-CN" altLang="en-US" sz="1600" dirty="0"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47" name="Rectangle 4">
            <a:extLst>
              <a:ext uri="{FF2B5EF4-FFF2-40B4-BE49-F238E27FC236}">
                <a16:creationId xmlns="" xmlns:a16="http://schemas.microsoft.com/office/drawing/2014/main" id="{F45C5822-0BA4-2B30-B032-A58F846CA0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8518" y="3850521"/>
            <a:ext cx="7440812" cy="95410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對比優惠一與優惠二，平均每個碗的售價相差</a:t>
            </a:r>
            <a:endParaRPr kumimoji="1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多少？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(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只須寫出答案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)</a:t>
            </a:r>
          </a:p>
        </p:txBody>
      </p:sp>
      <p:grpSp>
        <p:nvGrpSpPr>
          <p:cNvPr id="52" name="群組 51">
            <a:extLst>
              <a:ext uri="{FF2B5EF4-FFF2-40B4-BE49-F238E27FC236}">
                <a16:creationId xmlns="" xmlns:a16="http://schemas.microsoft.com/office/drawing/2014/main" id="{E2E871A6-3D49-C54C-C3C2-8E4EDD9A7465}"/>
              </a:ext>
            </a:extLst>
          </p:cNvPr>
          <p:cNvGrpSpPr/>
          <p:nvPr/>
        </p:nvGrpSpPr>
        <p:grpSpPr>
          <a:xfrm>
            <a:off x="1288518" y="4858135"/>
            <a:ext cx="3019217" cy="523220"/>
            <a:chOff x="1288518" y="5095597"/>
            <a:chExt cx="3019217" cy="523220"/>
          </a:xfrm>
        </p:grpSpPr>
        <p:sp>
          <p:nvSpPr>
            <p:cNvPr id="49" name="Rectangle 4">
              <a:extLst>
                <a:ext uri="{FF2B5EF4-FFF2-40B4-BE49-F238E27FC236}">
                  <a16:creationId xmlns="" xmlns:a16="http://schemas.microsoft.com/office/drawing/2014/main" id="{E9ADCDE0-4359-F23C-C073-3E53FC83EA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8518" y="5095597"/>
              <a:ext cx="1980000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zh-TW" alt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答案</a:t>
              </a:r>
              <a:r>
                <a:rPr lang="zh-CN" altLang="en-US" sz="28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：</a:t>
              </a:r>
              <a:r>
                <a:rPr lang="en-US" altLang="zh-CN" sz="28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$</a:t>
              </a:r>
              <a:endPara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</p:txBody>
        </p:sp>
        <p:cxnSp>
          <p:nvCxnSpPr>
            <p:cNvPr id="51" name="直線接點 50">
              <a:extLst>
                <a:ext uri="{FF2B5EF4-FFF2-40B4-BE49-F238E27FC236}">
                  <a16:creationId xmlns="" xmlns:a16="http://schemas.microsoft.com/office/drawing/2014/main" id="{7386F4C7-7CDE-4EA6-8DB3-AFCD278E8023}"/>
                </a:ext>
              </a:extLst>
            </p:cNvPr>
            <p:cNvCxnSpPr/>
            <p:nvPr/>
          </p:nvCxnSpPr>
          <p:spPr bwMode="auto">
            <a:xfrm>
              <a:off x="2687735" y="5564816"/>
              <a:ext cx="1620000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prstDash val="solid"/>
              <a:round/>
              <a:headEnd/>
              <a:tailEnd/>
            </a:ln>
          </p:spPr>
        </p:cxnSp>
      </p:grpSp>
      <p:sp>
        <p:nvSpPr>
          <p:cNvPr id="53" name="Rectangle 4">
            <a:extLst>
              <a:ext uri="{FF2B5EF4-FFF2-40B4-BE49-F238E27FC236}">
                <a16:creationId xmlns="" xmlns:a16="http://schemas.microsoft.com/office/drawing/2014/main" id="{B4DB0AAB-BDB7-D6B3-6FC7-CD22ED7C42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55202" y="1419833"/>
            <a:ext cx="1720598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優惠一</a:t>
            </a: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：</a:t>
            </a:r>
            <a:endParaRPr kumimoji="1" lang="en-US" altLang="zh-TW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4" name="Rectangle 4">
            <a:extLst>
              <a:ext uri="{FF2B5EF4-FFF2-40B4-BE49-F238E27FC236}">
                <a16:creationId xmlns="" xmlns:a16="http://schemas.microsoft.com/office/drawing/2014/main" id="{C77B5F65-6B95-0F9D-1EF9-9A48960C85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55202" y="2239511"/>
            <a:ext cx="1720599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優惠二</a:t>
            </a: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：</a:t>
            </a:r>
            <a:endParaRPr kumimoji="1" lang="en-US" altLang="zh-TW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6" name="Rectangle 4">
            <a:extLst>
              <a:ext uri="{FF2B5EF4-FFF2-40B4-BE49-F238E27FC236}">
                <a16:creationId xmlns="" xmlns:a16="http://schemas.microsoft.com/office/drawing/2014/main" id="{502A5CDC-6169-2224-5AF9-1853316609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55202" y="3076943"/>
            <a:ext cx="1720599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相差：</a:t>
            </a:r>
            <a:endParaRPr kumimoji="1" lang="en-US" altLang="zh-TW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7" name="Rectangle 4">
            <a:extLst>
              <a:ext uri="{FF2B5EF4-FFF2-40B4-BE49-F238E27FC236}">
                <a16:creationId xmlns="" xmlns:a16="http://schemas.microsoft.com/office/drawing/2014/main" id="{6F8451AD-CA59-5B10-F8AB-C4CDF3FFAB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55202" y="1798599"/>
            <a:ext cx="2280204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96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6 = $16</a:t>
            </a:r>
            <a:endParaRPr kumimoji="1" lang="en-US" altLang="zh-TW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8" name="Rectangle 4">
            <a:extLst>
              <a:ext uri="{FF2B5EF4-FFF2-40B4-BE49-F238E27FC236}">
                <a16:creationId xmlns="" xmlns:a16="http://schemas.microsoft.com/office/drawing/2014/main" id="{C3E81BDE-F35A-C1A6-76FF-ABC77A95EB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55202" y="2618277"/>
            <a:ext cx="2280204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120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12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= $10</a:t>
            </a:r>
            <a:endParaRPr kumimoji="1" lang="en-US" altLang="zh-TW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9" name="Rectangle 4">
            <a:extLst>
              <a:ext uri="{FF2B5EF4-FFF2-40B4-BE49-F238E27FC236}">
                <a16:creationId xmlns="" xmlns:a16="http://schemas.microsoft.com/office/drawing/2014/main" id="{1EEBFAF0-16F7-FBB1-C977-01E3F6BA87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55202" y="3455710"/>
            <a:ext cx="2280204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  <a:cs typeface="Arial" panose="020B0604020202020204" pitchFamily="34" charset="0"/>
              </a:rPr>
              <a:t>16</a:t>
            </a:r>
            <a:r>
              <a: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10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  <a:cs typeface="Arial" panose="020B0604020202020204" pitchFamily="34" charset="0"/>
              </a:rPr>
              <a:t> = $6</a:t>
            </a:r>
            <a:endParaRPr kumimoji="1" lang="en-US" altLang="zh-TW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686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75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75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75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55" grpId="1" animBg="1"/>
      <p:bldP spid="35" grpId="0"/>
      <p:bldP spid="62" grpId="0" animBg="1"/>
      <p:bldP spid="62" grpId="1" animBg="1"/>
      <p:bldP spid="60" grpId="0" animBg="1"/>
      <p:bldP spid="60" grpId="1" animBg="1"/>
      <p:bldP spid="53" grpId="0"/>
      <p:bldP spid="53" grpId="1"/>
      <p:bldP spid="54" grpId="0"/>
      <p:bldP spid="54" grpId="1"/>
      <p:bldP spid="56" grpId="0"/>
      <p:bldP spid="56" grpId="1"/>
      <p:bldP spid="57" grpId="0"/>
      <p:bldP spid="57" grpId="1"/>
      <p:bldP spid="58" grpId="0"/>
      <p:bldP spid="58" grpId="1"/>
      <p:bldP spid="59" grpId="0"/>
      <p:bldP spid="59" grpId="1"/>
    </p:bldLst>
  </p:timing>
</p:sld>
</file>

<file path=ppt/theme/theme1.xml><?xml version="1.0" encoding="utf-8"?>
<a:theme xmlns:a="http://schemas.openxmlformats.org/drawingml/2006/main" name="2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 rotWithShape="1">
          <a:gsLst>
            <a:gs pos="0">
              <a:srgbClr val="B765FB">
                <a:gamma/>
                <a:tint val="0"/>
                <a:invGamma/>
              </a:srgbClr>
            </a:gs>
            <a:gs pos="100000">
              <a:srgbClr val="B765FB"/>
            </a:gs>
          </a:gsLst>
          <a:path path="shape">
            <a:fillToRect l="50000" t="50000" r="50000" b="50000"/>
          </a:path>
        </a:gradFill>
        <a:ln w="38100" algn="ctr">
          <a:noFill/>
          <a:round/>
          <a:headEnd/>
          <a:tailEnd/>
        </a:ln>
        <a:effectLst>
          <a:prstShdw prst="shdw17" dist="17961" dir="2700000">
            <a:srgbClr val="B765FB">
              <a:gamma/>
              <a:shade val="60000"/>
              <a:invGamma/>
            </a:srgbClr>
          </a:prstShdw>
        </a:effectLst>
      </a:spPr>
      <a:bodyPr wrap="none" anchor="ctr"/>
      <a:lstStyle>
        <a:defPPr>
          <a:defRPr sz="2800" dirty="0" smtClean="0">
            <a:solidFill>
              <a:srgbClr val="2121FF"/>
            </a:solidFill>
            <a:effectLst>
              <a:outerShdw blurRad="38100" dist="38100" dir="2700000" algn="tl">
                <a:srgbClr val="000000"/>
              </a:outerShdw>
            </a:effectLst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800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預設簡報設計">
  <a:themeElements>
    <a:clrScheme name="3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CFF"/>
        </a:solidFill>
        <a:ln w="12700"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3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 cap="flat" cmpd="sng" algn="ctr">
          <a:solidFill>
            <a:srgbClr val="CC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noFill/>
        <a:ln w="12700" algn="ctr">
          <a:solidFill>
            <a:schemeClr val="tx1"/>
          </a:solidFill>
          <a:prstDash val="solid"/>
          <a:round/>
          <a:headEnd/>
          <a:tailEnd/>
        </a:ln>
      </a:spPr>
      <a:bodyPr/>
      <a:lstStyle/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預設簡報設計">
  <a:themeElements>
    <a:clrScheme name="2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C8E6CC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1374</Words>
  <Application>Microsoft Office PowerPoint</Application>
  <PresentationFormat>全屏显示(4:3)</PresentationFormat>
  <Paragraphs>183</Paragraphs>
  <Slides>14</Slides>
  <Notes>13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14</vt:i4>
      </vt:variant>
    </vt:vector>
  </HeadingPairs>
  <TitlesOfParts>
    <vt:vector size="31" baseType="lpstr">
      <vt:lpstr>等线</vt:lpstr>
      <vt:lpstr>DFGirlW5-B5</vt:lpstr>
      <vt:lpstr>微软雅黑</vt:lpstr>
      <vt:lpstr>PMingLiU</vt:lpstr>
      <vt:lpstr>PMingLiU</vt:lpstr>
      <vt:lpstr>標楷體</vt:lpstr>
      <vt:lpstr>標楷體</vt:lpstr>
      <vt:lpstr>Arial</vt:lpstr>
      <vt:lpstr>Calibri</vt:lpstr>
      <vt:lpstr>Times New Roman</vt:lpstr>
      <vt:lpstr>Wingdings</vt:lpstr>
      <vt:lpstr>Wingdings 2</vt:lpstr>
      <vt:lpstr>Wingdings 3</vt:lpstr>
      <vt:lpstr>2_預設簡報設計</vt:lpstr>
      <vt:lpstr>3_預設簡報設計</vt:lpstr>
      <vt:lpstr>預設簡報設計</vt:lpstr>
      <vt:lpstr>4_預設簡報設計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2024-03-07T03:19:55Z</dcterms:created>
  <dcterms:modified xsi:type="dcterms:W3CDTF">2024-03-07T03:19:59Z</dcterms:modified>
</cp:coreProperties>
</file>