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8"/>
  </p:notesMasterIdLst>
  <p:sldIdLst>
    <p:sldId id="325" r:id="rId5"/>
    <p:sldId id="312" r:id="rId6"/>
    <p:sldId id="492" r:id="rId7"/>
    <p:sldId id="491" r:id="rId8"/>
    <p:sldId id="493" r:id="rId9"/>
    <p:sldId id="496" r:id="rId10"/>
    <p:sldId id="503" r:id="rId11"/>
    <p:sldId id="504" r:id="rId12"/>
    <p:sldId id="498" r:id="rId13"/>
    <p:sldId id="499" r:id="rId14"/>
    <p:sldId id="500" r:id="rId15"/>
    <p:sldId id="501" r:id="rId16"/>
    <p:sldId id="310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DDFF"/>
    <a:srgbClr val="FF00FF"/>
    <a:srgbClr val="FF6619"/>
    <a:srgbClr val="FFC000"/>
    <a:srgbClr val="E64D00"/>
    <a:srgbClr val="FFC2A3"/>
    <a:srgbClr val="A3DAFF"/>
    <a:srgbClr val="FFFF99"/>
    <a:srgbClr val="FFD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4576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4684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4983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49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59456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0423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8853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625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2025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分數四則計算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分數四則計算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分數四則計算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分數四則計算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分數四則計算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  <p:sp>
        <p:nvSpPr>
          <p:cNvPr id="12" name="Oval 8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705CF143-B5F6-4353-9B9D-8B0EC65EE1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31F64F8C-F407-ED48-DD3C-3DE37EA2E558}"/>
              </a:ext>
            </a:extLst>
          </p:cNvPr>
          <p:cNvSpPr/>
          <p:nvPr/>
        </p:nvSpPr>
        <p:spPr bwMode="auto">
          <a:xfrm>
            <a:off x="7285100" y="994725"/>
            <a:ext cx="576000" cy="241279"/>
          </a:xfrm>
          <a:prstGeom prst="rect">
            <a:avLst/>
          </a:prstGeom>
          <a:solidFill>
            <a:srgbClr val="FFD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C484EF7B-8F03-D911-5519-111749DFF65D}"/>
              </a:ext>
            </a:extLst>
          </p:cNvPr>
          <p:cNvSpPr/>
          <p:nvPr/>
        </p:nvSpPr>
        <p:spPr bwMode="auto">
          <a:xfrm>
            <a:off x="8053912" y="1588418"/>
            <a:ext cx="576000" cy="241279"/>
          </a:xfrm>
          <a:prstGeom prst="rect">
            <a:avLst/>
          </a:prstGeom>
          <a:solidFill>
            <a:srgbClr val="FFD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F44F6573-CA72-F562-2C9E-0252F6D27EC4}"/>
              </a:ext>
            </a:extLst>
          </p:cNvPr>
          <p:cNvSpPr/>
          <p:nvPr/>
        </p:nvSpPr>
        <p:spPr bwMode="auto">
          <a:xfrm>
            <a:off x="8304721" y="3496202"/>
            <a:ext cx="576000" cy="241279"/>
          </a:xfrm>
          <a:prstGeom prst="rect">
            <a:avLst/>
          </a:prstGeom>
          <a:solidFill>
            <a:srgbClr val="FFD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675C2A2B-EE6A-FBC8-CFB7-02C4DE33D9E7}"/>
              </a:ext>
            </a:extLst>
          </p:cNvPr>
          <p:cNvSpPr/>
          <p:nvPr/>
        </p:nvSpPr>
        <p:spPr bwMode="auto">
          <a:xfrm>
            <a:off x="7375023" y="4157591"/>
            <a:ext cx="587251" cy="241279"/>
          </a:xfrm>
          <a:prstGeom prst="rect">
            <a:avLst/>
          </a:prstGeom>
          <a:solidFill>
            <a:srgbClr val="FFD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6A91CFAE-9A77-761F-21DC-420FFE5B5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573" y="987595"/>
            <a:ext cx="1433535" cy="414338"/>
          </a:xfrm>
          <a:prstGeom prst="rect">
            <a:avLst/>
          </a:prstGeom>
          <a:solidFill>
            <a:srgbClr val="FFD44B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EE0F653C-2B97-4B61-E094-1ABEB4C47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620" y="3788546"/>
            <a:ext cx="1044000" cy="414338"/>
          </a:xfrm>
          <a:prstGeom prst="rect">
            <a:avLst/>
          </a:prstGeom>
          <a:solidFill>
            <a:srgbClr val="FFDD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4869686" y="294954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C4514FF-A092-5B52-EA23-DDC03D835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04" y="905854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7982E83-1931-9486-7126-BBF4F5DE4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252" y="3357777"/>
            <a:ext cx="3940836" cy="414338"/>
          </a:xfrm>
          <a:prstGeom prst="rect">
            <a:avLst/>
          </a:prstGeom>
          <a:solidFill>
            <a:srgbClr val="FFDD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A72B0843-697E-25CA-64A6-7162D33A1E51}"/>
              </a:ext>
            </a:extLst>
          </p:cNvPr>
          <p:cNvSpPr/>
          <p:nvPr/>
        </p:nvSpPr>
        <p:spPr bwMode="auto">
          <a:xfrm>
            <a:off x="7092950" y="1320800"/>
            <a:ext cx="863600" cy="86518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0" name="右箭头 7">
            <a:extLst>
              <a:ext uri="{FF2B5EF4-FFF2-40B4-BE49-F238E27FC236}">
                <a16:creationId xmlns:a16="http://schemas.microsoft.com/office/drawing/2014/main" xmlns="" id="{D488298D-9831-3E46-F21B-919D1D8C0BE6}"/>
              </a:ext>
            </a:extLst>
          </p:cNvPr>
          <p:cNvSpPr/>
          <p:nvPr/>
        </p:nvSpPr>
        <p:spPr bwMode="auto">
          <a:xfrm rot="5400000">
            <a:off x="7253287" y="2454276"/>
            <a:ext cx="504825" cy="273050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E5A4B540-D305-6249-937B-44FDBF9BA344}"/>
              </a:ext>
            </a:extLst>
          </p:cNvPr>
          <p:cNvSpPr/>
          <p:nvPr/>
        </p:nvSpPr>
        <p:spPr bwMode="auto">
          <a:xfrm>
            <a:off x="7011988" y="3190875"/>
            <a:ext cx="863600" cy="86518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2" name="矩形 62">
            <a:extLst>
              <a:ext uri="{FF2B5EF4-FFF2-40B4-BE49-F238E27FC236}">
                <a16:creationId xmlns:a16="http://schemas.microsoft.com/office/drawing/2014/main" xmlns="" id="{31438DF3-A4DD-9A0B-0360-95D4A8709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5588" y="3190875"/>
            <a:ext cx="342900" cy="863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cxnSp>
        <p:nvCxnSpPr>
          <p:cNvPr id="23" name="直接连接符 12">
            <a:extLst>
              <a:ext uri="{FF2B5EF4-FFF2-40B4-BE49-F238E27FC236}">
                <a16:creationId xmlns:a16="http://schemas.microsoft.com/office/drawing/2014/main" xmlns="" id="{F6B02B05-45C2-22D1-E79B-92E6D6FED5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92950" y="1249363"/>
            <a:ext cx="8636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直接连接符 64">
            <a:extLst>
              <a:ext uri="{FF2B5EF4-FFF2-40B4-BE49-F238E27FC236}">
                <a16:creationId xmlns:a16="http://schemas.microsoft.com/office/drawing/2014/main" xmlns="" id="{7810BA27-D4EC-9CAA-98FC-6F8A8BBADB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04050" y="3130550"/>
            <a:ext cx="8636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文本框 15">
            <a:extLst>
              <a:ext uri="{FF2B5EF4-FFF2-40B4-BE49-F238E27FC236}">
                <a16:creationId xmlns:a16="http://schemas.microsoft.com/office/drawing/2014/main" xmlns="" id="{2C91A934-FA33-5BD2-FD19-E60610C6A70A}"/>
              </a:ext>
            </a:extLst>
          </p:cNvPr>
          <p:cNvSpPr txBox="1"/>
          <p:nvPr/>
        </p:nvSpPr>
        <p:spPr bwMode="auto">
          <a:xfrm>
            <a:off x="7268059" y="942149"/>
            <a:ext cx="6477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latin typeface="+mj-lt"/>
              </a:rPr>
              <a:t>20m</a:t>
            </a:r>
            <a:endParaRPr lang="zh-CN" altLang="en-US" b="0" dirty="0">
              <a:latin typeface="+mj-lt"/>
            </a:endParaRPr>
          </a:p>
        </p:txBody>
      </p:sp>
      <p:sp>
        <p:nvSpPr>
          <p:cNvPr id="27" name="文本框 67">
            <a:extLst>
              <a:ext uri="{FF2B5EF4-FFF2-40B4-BE49-F238E27FC236}">
                <a16:creationId xmlns:a16="http://schemas.microsoft.com/office/drawing/2014/main" xmlns="" id="{BB13916F-1557-226D-EE20-05C6E4A6B40C}"/>
              </a:ext>
            </a:extLst>
          </p:cNvPr>
          <p:cNvSpPr txBox="1"/>
          <p:nvPr/>
        </p:nvSpPr>
        <p:spPr bwMode="auto">
          <a:xfrm>
            <a:off x="7119938" y="2817813"/>
            <a:ext cx="6477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latin typeface="+mj-lt"/>
              </a:rPr>
              <a:t>20m</a:t>
            </a:r>
            <a:endParaRPr lang="zh-CN" altLang="en-US" b="0" dirty="0">
              <a:latin typeface="+mj-lt"/>
            </a:endParaRPr>
          </a:p>
        </p:txBody>
      </p:sp>
      <p:cxnSp>
        <p:nvCxnSpPr>
          <p:cNvPr id="29" name="直接连接符 27">
            <a:extLst>
              <a:ext uri="{FF2B5EF4-FFF2-40B4-BE49-F238E27FC236}">
                <a16:creationId xmlns:a16="http://schemas.microsoft.com/office/drawing/2014/main" xmlns="" id="{71661F9E-4C22-E5A0-16AD-46A4B05EB2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10400" y="4117975"/>
            <a:ext cx="1208088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4A9EFBF4-6C0D-F71E-8A19-AFC64A5A5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187" y="4056695"/>
            <a:ext cx="863600" cy="42236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28m</a:t>
            </a:r>
            <a:r>
              <a:rPr lang="zh-TW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    </a:t>
            </a: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6A379F87-2C60-0583-97C7-82D3F516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55" y="908776"/>
            <a:ext cx="5874399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先生把一個邊長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的正方形花圃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擴建成一個長方形花圃。他沿正方形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的一邊擴展原來邊長的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長度，變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成一個長方形花圃，如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圖所示。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2" name="组合 28">
            <a:extLst>
              <a:ext uri="{FF2B5EF4-FFF2-40B4-BE49-F238E27FC236}">
                <a16:creationId xmlns:a16="http://schemas.microsoft.com/office/drawing/2014/main" xmlns="" id="{DE93EF39-7EEF-91D2-3470-7BD6DB2E062E}"/>
              </a:ext>
            </a:extLst>
          </p:cNvPr>
          <p:cNvGrpSpPr>
            <a:grpSpLocks/>
          </p:cNvGrpSpPr>
          <p:nvPr/>
        </p:nvGrpSpPr>
        <p:grpSpPr bwMode="auto">
          <a:xfrm>
            <a:off x="4398084" y="1823855"/>
            <a:ext cx="385763" cy="809625"/>
            <a:chOff x="5254301" y="1560416"/>
            <a:chExt cx="384251" cy="810597"/>
          </a:xfrm>
        </p:grpSpPr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CCF20DD0-5518-CF63-71BB-CBB6A57B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5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44" name="直接连接符 40">
              <a:extLst>
                <a:ext uri="{FF2B5EF4-FFF2-40B4-BE49-F238E27FC236}">
                  <a16:creationId xmlns:a16="http://schemas.microsoft.com/office/drawing/2014/main" xmlns="" id="{F52D56FA-8534-3F5F-F605-0BCAB8BD1E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3D32CDF-1A65-4043-A092-3251E00AC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13" y="3267125"/>
            <a:ext cx="10050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FC4EA53-4061-FD6D-504F-CE358EC01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6" y="3278003"/>
            <a:ext cx="562306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擴展後，花圃的面積比原來的增加了多少？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054531D-1E88-CCFE-25DA-5B6BB8839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6" y="4330589"/>
            <a:ext cx="36999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答案：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8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4F56C3B7-D5C5-E509-A8A5-B1AE077E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252" y="4387513"/>
            <a:ext cx="940793" cy="4770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160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1170511-D965-7BC1-1C08-1BE54033A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766" y="4351251"/>
            <a:ext cx="2834883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比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原來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的增加了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8FCD9DE4-B2F5-60D5-5D1A-02742CA9F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3637" y="4861864"/>
            <a:ext cx="1845791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E10DA6C5-9B07-6F0F-09FE-0D3F7F46D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3381195"/>
            <a:ext cx="739775" cy="420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20m</a:t>
            </a:r>
            <a:r>
              <a:rPr lang="zh-TW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    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3477A378-61D8-79FB-F269-79C8B870F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238" y="4861348"/>
            <a:ext cx="1668427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28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</a:p>
        </p:txBody>
      </p:sp>
      <p:cxnSp>
        <p:nvCxnSpPr>
          <p:cNvPr id="13" name="直接连接符 11">
            <a:extLst>
              <a:ext uri="{FF2B5EF4-FFF2-40B4-BE49-F238E27FC236}">
                <a16:creationId xmlns:a16="http://schemas.microsoft.com/office/drawing/2014/main" xmlns="" id="{A7E4FB69-04C6-538F-36A6-3C55C578A5F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286115" y="3189605"/>
            <a:ext cx="0" cy="8640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2BD55F20-FB7E-1979-5BC5-9CF945708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3847" y="5396789"/>
            <a:ext cx="1808133" cy="4524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160(m</a:t>
            </a:r>
            <a:r>
              <a:rPr lang="en-US" altLang="zh-TW" sz="28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    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313D3F5D-B168-7502-E212-537D23D32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63" y="4892118"/>
            <a:ext cx="3905250" cy="88742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由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(a)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部知，擴展後，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花圃長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28m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9FF11FA4-091D-269B-E19C-B332C6429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1077" y="1491435"/>
            <a:ext cx="739775" cy="420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20m</a:t>
            </a:r>
            <a:r>
              <a:rPr lang="zh-TW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     </a:t>
            </a:r>
          </a:p>
        </p:txBody>
      </p:sp>
      <p:cxnSp>
        <p:nvCxnSpPr>
          <p:cNvPr id="34" name="直接连接符 11">
            <a:extLst>
              <a:ext uri="{FF2B5EF4-FFF2-40B4-BE49-F238E27FC236}">
                <a16:creationId xmlns:a16="http://schemas.microsoft.com/office/drawing/2014/main" xmlns="" id="{17DD92D5-1A30-AD03-751A-16C904DA3F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22827" y="1307465"/>
            <a:ext cx="0" cy="8640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13747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38" grpId="0" animBg="1"/>
      <p:bldP spid="38" grpId="1" animBg="1"/>
      <p:bldP spid="37" grpId="0" animBg="1"/>
      <p:bldP spid="37" grpId="1" animBg="1"/>
      <p:bldP spid="35" grpId="0" animBg="1"/>
      <p:bldP spid="35" grpId="1" animBg="1"/>
      <p:bldP spid="30" grpId="0" animBg="1"/>
      <p:bldP spid="30" grpId="1" animBg="1"/>
      <p:bldP spid="25" grpId="0" animBg="1"/>
      <p:bldP spid="25" grpId="1" animBg="1"/>
      <p:bldP spid="4" grpId="0" animBg="1"/>
      <p:bldP spid="4" grpId="1" animBg="1"/>
      <p:bldP spid="36" grpId="0"/>
      <p:bldP spid="36" grpId="1"/>
      <p:bldP spid="14" grpId="0"/>
      <p:bldP spid="7" grpId="0"/>
      <p:bldP spid="7" grpId="1"/>
      <p:bldP spid="9" grpId="0"/>
      <p:bldP spid="9" grpId="1"/>
      <p:bldP spid="11" grpId="0"/>
      <p:bldP spid="11" grpId="1"/>
      <p:bldP spid="12" grpId="0"/>
      <p:bldP spid="12" grpId="1"/>
      <p:bldP spid="15" grpId="0"/>
      <p:bldP spid="15" grpId="1"/>
      <p:bldP spid="32" grpId="0"/>
      <p:bldP spid="32" grpId="1"/>
      <p:bldP spid="33" grpId="0"/>
      <p:bldP spid="3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824EA470-0C45-AC98-B666-2250995A4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24" y="1981517"/>
            <a:ext cx="2952000" cy="684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6A91CFAE-9A77-761F-21DC-420FFE5B5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0375" y="1410023"/>
            <a:ext cx="3852000" cy="684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C4514FF-A092-5B52-EA23-DDC03D835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04" y="905854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3D32CDF-1A65-4043-A092-3251E00AC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13" y="3190925"/>
            <a:ext cx="10050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FC4EA53-4061-FD6D-504F-CE358EC01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5" y="3201803"/>
            <a:ext cx="7508869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負責編寫劇本及演出的成員共佔全部成員的幾分之幾？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313D3F5D-B168-7502-E212-537D23D32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3100" y="4187322"/>
            <a:ext cx="3960299" cy="8489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30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負責編寫劇本及演出的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>
              <a:lnSpc>
                <a:spcPts val="2800"/>
              </a:lnSpc>
              <a:spcAft>
                <a:spcPts val="30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成員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共佔：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6A379F87-2C60-0583-97C7-82D3F516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55" y="884572"/>
            <a:ext cx="8195541" cy="227754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藝術團有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名成員，每人為舞台劇負責一項工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作，成員的分工如下：      的成員負責編寫劇本，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   的成員負責演出，餘下的成員，一半負責佈置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舞台，另一半負責攝影。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2" name="组合 28">
            <a:extLst>
              <a:ext uri="{FF2B5EF4-FFF2-40B4-BE49-F238E27FC236}">
                <a16:creationId xmlns:a16="http://schemas.microsoft.com/office/drawing/2014/main" xmlns="" id="{DE93EF39-7EEF-91D2-3470-7BD6DB2E062E}"/>
              </a:ext>
            </a:extLst>
          </p:cNvPr>
          <p:cNvGrpSpPr>
            <a:grpSpLocks/>
          </p:cNvGrpSpPr>
          <p:nvPr/>
        </p:nvGrpSpPr>
        <p:grpSpPr bwMode="auto">
          <a:xfrm>
            <a:off x="811398" y="1962705"/>
            <a:ext cx="385763" cy="809625"/>
            <a:chOff x="5254301" y="1560416"/>
            <a:chExt cx="384251" cy="810597"/>
          </a:xfrm>
        </p:grpSpPr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CCF20DD0-5518-CF63-71BB-CBB6A57B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3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44" name="直接连接符 40">
              <a:extLst>
                <a:ext uri="{FF2B5EF4-FFF2-40B4-BE49-F238E27FC236}">
                  <a16:creationId xmlns:a16="http://schemas.microsoft.com/office/drawing/2014/main" xmlns="" id="{F52D56FA-8534-3F5F-F605-0BCAB8BD1E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组合 28">
            <a:extLst>
              <a:ext uri="{FF2B5EF4-FFF2-40B4-BE49-F238E27FC236}">
                <a16:creationId xmlns:a16="http://schemas.microsoft.com/office/drawing/2014/main" xmlns="" id="{C4863221-B41F-6946-EEB4-F3D26941C37B}"/>
              </a:ext>
            </a:extLst>
          </p:cNvPr>
          <p:cNvGrpSpPr>
            <a:grpSpLocks/>
          </p:cNvGrpSpPr>
          <p:nvPr/>
        </p:nvGrpSpPr>
        <p:grpSpPr bwMode="auto">
          <a:xfrm>
            <a:off x="4293483" y="1377229"/>
            <a:ext cx="585417" cy="810478"/>
            <a:chOff x="5154866" y="1559989"/>
            <a:chExt cx="583122" cy="811451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D06A0045-BF17-286B-CA42-C3029039E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4866" y="1559989"/>
              <a:ext cx="583122" cy="8114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6" name="直接连接符 40">
              <a:extLst>
                <a:ext uri="{FF2B5EF4-FFF2-40B4-BE49-F238E27FC236}">
                  <a16:creationId xmlns:a16="http://schemas.microsoft.com/office/drawing/2014/main" xmlns="" id="{ECAB5196-8B09-1C43-F0C9-A956A5FEE95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33009" y="1936792"/>
              <a:ext cx="466165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B8AD6066-9A66-B60D-14AC-412C0CC05712}"/>
              </a:ext>
            </a:extLst>
          </p:cNvPr>
          <p:cNvGrpSpPr/>
          <p:nvPr/>
        </p:nvGrpSpPr>
        <p:grpSpPr>
          <a:xfrm>
            <a:off x="1225556" y="4321064"/>
            <a:ext cx="2737013" cy="523220"/>
            <a:chOff x="1225556" y="4330589"/>
            <a:chExt cx="2737013" cy="52322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054531D-1E88-CCFE-25DA-5B6BB8839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556" y="4330589"/>
              <a:ext cx="1631944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答案：</a:t>
              </a:r>
              <a:endParaRPr kumimoji="1" lang="zh-CN" alt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xmlns="" id="{FB23CED8-43EC-B761-3E8F-5B26C3AB1E8B}"/>
                </a:ext>
              </a:extLst>
            </p:cNvPr>
            <p:cNvCxnSpPr/>
            <p:nvPr/>
          </p:nvCxnSpPr>
          <p:spPr bwMode="auto">
            <a:xfrm>
              <a:off x="2378569" y="4796868"/>
              <a:ext cx="1584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46" name="组合 28">
            <a:extLst>
              <a:ext uri="{FF2B5EF4-FFF2-40B4-BE49-F238E27FC236}">
                <a16:creationId xmlns:a16="http://schemas.microsoft.com/office/drawing/2014/main" xmlns="" id="{871F7ECE-18C7-4B29-8E08-A736F45E988F}"/>
              </a:ext>
            </a:extLst>
          </p:cNvPr>
          <p:cNvGrpSpPr>
            <a:grpSpLocks/>
          </p:cNvGrpSpPr>
          <p:nvPr/>
        </p:nvGrpSpPr>
        <p:grpSpPr bwMode="auto">
          <a:xfrm>
            <a:off x="2928562" y="4071577"/>
            <a:ext cx="385763" cy="809625"/>
            <a:chOff x="5254301" y="1560416"/>
            <a:chExt cx="384251" cy="810597"/>
          </a:xfrm>
        </p:grpSpPr>
        <p:sp>
          <p:nvSpPr>
            <p:cNvPr id="47" name="Rectangle 4">
              <a:extLst>
                <a:ext uri="{FF2B5EF4-FFF2-40B4-BE49-F238E27FC236}">
                  <a16:creationId xmlns:a16="http://schemas.microsoft.com/office/drawing/2014/main" xmlns="" id="{84492FB4-8AC7-0121-AD2B-7BB0530B4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8" name="直接连接符 40">
              <a:extLst>
                <a:ext uri="{FF2B5EF4-FFF2-40B4-BE49-F238E27FC236}">
                  <a16:creationId xmlns:a16="http://schemas.microsoft.com/office/drawing/2014/main" xmlns="" id="{BB06FCC7-7F43-DD57-1948-39644923211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1" name="群組 60">
            <a:extLst>
              <a:ext uri="{FF2B5EF4-FFF2-40B4-BE49-F238E27FC236}">
                <a16:creationId xmlns:a16="http://schemas.microsoft.com/office/drawing/2014/main" xmlns="" id="{2949A050-E562-69C4-F953-F15D51303473}"/>
              </a:ext>
            </a:extLst>
          </p:cNvPr>
          <p:cNvGrpSpPr/>
          <p:nvPr/>
        </p:nvGrpSpPr>
        <p:grpSpPr>
          <a:xfrm>
            <a:off x="4259775" y="5048634"/>
            <a:ext cx="1329925" cy="815105"/>
            <a:chOff x="4812225" y="4686684"/>
            <a:chExt cx="1329925" cy="815105"/>
          </a:xfrm>
        </p:grpSpPr>
        <p:grpSp>
          <p:nvGrpSpPr>
            <p:cNvPr id="50" name="组合 28">
              <a:extLst>
                <a:ext uri="{FF2B5EF4-FFF2-40B4-BE49-F238E27FC236}">
                  <a16:creationId xmlns:a16="http://schemas.microsoft.com/office/drawing/2014/main" xmlns="" id="{382176BB-2CB4-92A1-AA74-BC4FF1C86D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56387" y="4686684"/>
              <a:ext cx="385763" cy="809625"/>
              <a:chOff x="5254300" y="1560417"/>
              <a:chExt cx="384251" cy="810597"/>
            </a:xfrm>
          </p:grpSpPr>
          <p:sp>
            <p:nvSpPr>
              <p:cNvPr id="51" name="Rectangle 4">
                <a:extLst>
                  <a:ext uri="{FF2B5EF4-FFF2-40B4-BE49-F238E27FC236}">
                    <a16:creationId xmlns:a16="http://schemas.microsoft.com/office/drawing/2014/main" xmlns="" id="{1F7D5BE8-2DF6-2A7D-BEBA-959FB3C4C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0" y="1560417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2" name="直接连接符 40">
                <a:extLst>
                  <a:ext uri="{FF2B5EF4-FFF2-40B4-BE49-F238E27FC236}">
                    <a16:creationId xmlns:a16="http://schemas.microsoft.com/office/drawing/2014/main" xmlns="" id="{EF78DE84-2020-EEB5-EBDB-4C7078300D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53" name="组合 28">
              <a:extLst>
                <a:ext uri="{FF2B5EF4-FFF2-40B4-BE49-F238E27FC236}">
                  <a16:creationId xmlns:a16="http://schemas.microsoft.com/office/drawing/2014/main" xmlns="" id="{761E8970-971F-6A39-1F08-FAE82A4E05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12225" y="4691311"/>
              <a:ext cx="585417" cy="810478"/>
              <a:chOff x="5154866" y="1559989"/>
              <a:chExt cx="583122" cy="811451"/>
            </a:xfrm>
          </p:grpSpPr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xmlns="" id="{5649500A-8192-10DC-5FAD-7655FA894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866" y="1559989"/>
                <a:ext cx="583122" cy="811451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5" name="直接连接符 40">
                <a:extLst>
                  <a:ext uri="{FF2B5EF4-FFF2-40B4-BE49-F238E27FC236}">
                    <a16:creationId xmlns:a16="http://schemas.microsoft.com/office/drawing/2014/main" xmlns="" id="{B4AD70A1-B01D-DF0E-1CF2-BD43C0F0F63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33009" y="1936792"/>
                <a:ext cx="46616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9" name="Rectangle 4">
              <a:extLst>
                <a:ext uri="{FF2B5EF4-FFF2-40B4-BE49-F238E27FC236}">
                  <a16:creationId xmlns:a16="http://schemas.microsoft.com/office/drawing/2014/main" xmlns="" id="{7056A4E8-6E5C-D2AF-116A-195165D15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588" y="4856069"/>
              <a:ext cx="655125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＋</a:t>
              </a:r>
              <a:endPara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62" name="群組 61">
            <a:extLst>
              <a:ext uri="{FF2B5EF4-FFF2-40B4-BE49-F238E27FC236}">
                <a16:creationId xmlns:a16="http://schemas.microsoft.com/office/drawing/2014/main" xmlns="" id="{2465308D-E3D0-BFE3-2E54-841468CC89F9}"/>
              </a:ext>
            </a:extLst>
          </p:cNvPr>
          <p:cNvGrpSpPr/>
          <p:nvPr/>
        </p:nvGrpSpPr>
        <p:grpSpPr>
          <a:xfrm>
            <a:off x="5591800" y="5048634"/>
            <a:ext cx="749839" cy="809625"/>
            <a:chOff x="6163300" y="4981959"/>
            <a:chExt cx="749839" cy="809625"/>
          </a:xfrm>
        </p:grpSpPr>
        <p:grpSp>
          <p:nvGrpSpPr>
            <p:cNvPr id="56" name="组合 28">
              <a:extLst>
                <a:ext uri="{FF2B5EF4-FFF2-40B4-BE49-F238E27FC236}">
                  <a16:creationId xmlns:a16="http://schemas.microsoft.com/office/drawing/2014/main" xmlns="" id="{430E8A03-FAE6-CDBB-CA95-498C22F44C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27376" y="4981959"/>
              <a:ext cx="385763" cy="809625"/>
              <a:chOff x="5254301" y="1560416"/>
              <a:chExt cx="384251" cy="810597"/>
            </a:xfrm>
          </p:grpSpPr>
          <p:sp>
            <p:nvSpPr>
              <p:cNvPr id="57" name="Rectangle 4">
                <a:extLst>
                  <a:ext uri="{FF2B5EF4-FFF2-40B4-BE49-F238E27FC236}">
                    <a16:creationId xmlns:a16="http://schemas.microsoft.com/office/drawing/2014/main" xmlns="" id="{99B1CBFE-27FE-5E99-D7FE-724D1CB8D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60416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8" name="直接连接符 40">
                <a:extLst>
                  <a:ext uri="{FF2B5EF4-FFF2-40B4-BE49-F238E27FC236}">
                    <a16:creationId xmlns:a16="http://schemas.microsoft.com/office/drawing/2014/main" xmlns="" id="{15E3EC9C-3071-C687-A49E-BACAF16010A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0" name="Rectangle 4">
              <a:extLst>
                <a:ext uri="{FF2B5EF4-FFF2-40B4-BE49-F238E27FC236}">
                  <a16:creationId xmlns:a16="http://schemas.microsoft.com/office/drawing/2014/main" xmlns="" id="{1D10E66F-BC12-876D-BFFA-2EB871326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3300" y="5161069"/>
              <a:ext cx="655125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</p:grpSp>
      <p:sp>
        <p:nvSpPr>
          <p:cNvPr id="63" name="圆角矩形 7">
            <a:extLst>
              <a:ext uri="{FF2B5EF4-FFF2-40B4-BE49-F238E27FC236}">
                <a16:creationId xmlns:a16="http://schemas.microsoft.com/office/drawing/2014/main" xmlns="" id="{574B9CA9-A321-E29D-95BB-CC7AE187282F}"/>
              </a:ext>
            </a:extLst>
          </p:cNvPr>
          <p:cNvSpPr/>
          <p:nvPr/>
        </p:nvSpPr>
        <p:spPr>
          <a:xfrm>
            <a:off x="4726901" y="2779133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6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30" grpId="0" animBg="1"/>
      <p:bldP spid="30" grpId="1" animBg="1"/>
      <p:bldP spid="32" grpId="0"/>
      <p:bldP spid="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FF7CE946-BCF3-3B87-4662-0B7C95EB1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634" y="2702971"/>
            <a:ext cx="3853188" cy="396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63F10821-3808-F283-B79A-8F48F6372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896" y="2131477"/>
            <a:ext cx="4366705" cy="394169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7A4C60EA-D7CC-6027-89DE-6FB7F2D80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392" y="976284"/>
            <a:ext cx="1836000" cy="396000"/>
          </a:xfrm>
          <a:prstGeom prst="rect">
            <a:avLst/>
          </a:prstGeom>
          <a:solidFill>
            <a:srgbClr val="FFD44B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E425F398-42AB-4C8A-988F-2C7FC87FF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54" y="3273089"/>
            <a:ext cx="2088000" cy="396000"/>
          </a:xfrm>
          <a:prstGeom prst="rect">
            <a:avLst/>
          </a:prstGeom>
          <a:solidFill>
            <a:srgbClr val="FFDD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92D32468-FB0B-2FA8-1648-00856AAE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24" y="2702971"/>
            <a:ext cx="3853188" cy="396000"/>
          </a:xfrm>
          <a:prstGeom prst="rect">
            <a:avLst/>
          </a:prstGeom>
          <a:solidFill>
            <a:srgbClr val="FFDD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2AADAFE8-FB1D-BF00-4762-442299E18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871" y="2131477"/>
            <a:ext cx="4366705" cy="394169"/>
          </a:xfrm>
          <a:prstGeom prst="rect">
            <a:avLst/>
          </a:prstGeom>
          <a:solidFill>
            <a:srgbClr val="FFDD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BF6EC8E6-B389-8588-FE03-8B6CD514B152}"/>
              </a:ext>
            </a:extLst>
          </p:cNvPr>
          <p:cNvSpPr/>
          <p:nvPr/>
        </p:nvSpPr>
        <p:spPr>
          <a:xfrm>
            <a:off x="4726901" y="2779133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0B918AE-850D-E67A-768A-FFD8FC539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04" y="905854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782F60BE-84D2-8F88-3639-042445660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13" y="3190925"/>
            <a:ext cx="10050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DB696988-41CA-43E3-62F6-7B46AC996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5" y="3190925"/>
            <a:ext cx="76463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負責佈置舞台的成員有多少人？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F29F5FCF-4C18-1CF0-3CA4-A9C0E19C2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55" y="884572"/>
            <a:ext cx="8195541" cy="227754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藝術團有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名成員，每人為舞台劇負責一項工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作，成員的分工如下：      的成員負責編寫劇本，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   的成員負責演出，餘下的成員，一半負責佈置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舞台，另一半負責攝影。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9" name="组合 28">
            <a:extLst>
              <a:ext uri="{FF2B5EF4-FFF2-40B4-BE49-F238E27FC236}">
                <a16:creationId xmlns:a16="http://schemas.microsoft.com/office/drawing/2014/main" xmlns="" id="{58C0D39C-16CE-E220-E5E3-A02FED958178}"/>
              </a:ext>
            </a:extLst>
          </p:cNvPr>
          <p:cNvGrpSpPr>
            <a:grpSpLocks/>
          </p:cNvGrpSpPr>
          <p:nvPr/>
        </p:nvGrpSpPr>
        <p:grpSpPr bwMode="auto">
          <a:xfrm>
            <a:off x="811398" y="1962705"/>
            <a:ext cx="385763" cy="809625"/>
            <a:chOff x="5254301" y="1560416"/>
            <a:chExt cx="384251" cy="810597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A2B02C03-78F6-85AD-BFA0-777C0E975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3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1" name="直接连接符 40">
              <a:extLst>
                <a:ext uri="{FF2B5EF4-FFF2-40B4-BE49-F238E27FC236}">
                  <a16:creationId xmlns:a16="http://schemas.microsoft.com/office/drawing/2014/main" xmlns="" id="{4D05E71F-9D10-AFA6-7CED-FF0D28AFBDE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组合 28">
            <a:extLst>
              <a:ext uri="{FF2B5EF4-FFF2-40B4-BE49-F238E27FC236}">
                <a16:creationId xmlns:a16="http://schemas.microsoft.com/office/drawing/2014/main" xmlns="" id="{463E70B9-0A65-4C74-8AB7-16A1D558415F}"/>
              </a:ext>
            </a:extLst>
          </p:cNvPr>
          <p:cNvGrpSpPr>
            <a:grpSpLocks/>
          </p:cNvGrpSpPr>
          <p:nvPr/>
        </p:nvGrpSpPr>
        <p:grpSpPr bwMode="auto">
          <a:xfrm>
            <a:off x="4293483" y="1377229"/>
            <a:ext cx="585417" cy="810478"/>
            <a:chOff x="5154866" y="1559989"/>
            <a:chExt cx="583122" cy="811451"/>
          </a:xfrm>
        </p:grpSpPr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xmlns="" id="{D87B9BB1-3812-00D3-7D5C-BAB7A89C8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4866" y="1559989"/>
              <a:ext cx="583122" cy="8114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4" name="直接连接符 40">
              <a:extLst>
                <a:ext uri="{FF2B5EF4-FFF2-40B4-BE49-F238E27FC236}">
                  <a16:creationId xmlns:a16="http://schemas.microsoft.com/office/drawing/2014/main" xmlns="" id="{974961D7-5AA1-1E72-D836-BBBA035CF27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33009" y="1936792"/>
              <a:ext cx="466165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73D1180C-085F-28EA-39F2-B6328D50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229" y="3773289"/>
            <a:ext cx="36210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答案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人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E04DF802-8DB4-969E-1014-CCC3029B8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3528" y="3844588"/>
            <a:ext cx="529298" cy="4770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EEAE38C3-E18F-84ED-171C-C242BB43631E}"/>
              </a:ext>
            </a:extLst>
          </p:cNvPr>
          <p:cNvSpPr/>
          <p:nvPr/>
        </p:nvSpPr>
        <p:spPr>
          <a:xfrm>
            <a:off x="1285875" y="4804047"/>
            <a:ext cx="3888000" cy="39600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左大括弧 19">
            <a:extLst>
              <a:ext uri="{FF2B5EF4-FFF2-40B4-BE49-F238E27FC236}">
                <a16:creationId xmlns:a16="http://schemas.microsoft.com/office/drawing/2014/main" xmlns="" id="{68D33DF3-5DE5-7029-05AD-792D288281C0}"/>
              </a:ext>
            </a:extLst>
          </p:cNvPr>
          <p:cNvSpPr/>
          <p:nvPr/>
        </p:nvSpPr>
        <p:spPr>
          <a:xfrm rot="5400000">
            <a:off x="3139875" y="2743845"/>
            <a:ext cx="180000" cy="3888000"/>
          </a:xfrm>
          <a:prstGeom prst="leftBrace">
            <a:avLst>
              <a:gd name="adj1" fmla="val 24891"/>
              <a:gd name="adj2" fmla="val 50000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5" name="群組 54">
            <a:extLst>
              <a:ext uri="{FF2B5EF4-FFF2-40B4-BE49-F238E27FC236}">
                <a16:creationId xmlns:a16="http://schemas.microsoft.com/office/drawing/2014/main" xmlns="" id="{01364A87-1C6B-5B14-06FA-19D8D3C4FF08}"/>
              </a:ext>
            </a:extLst>
          </p:cNvPr>
          <p:cNvGrpSpPr/>
          <p:nvPr/>
        </p:nvGrpSpPr>
        <p:grpSpPr>
          <a:xfrm>
            <a:off x="1266583" y="4804047"/>
            <a:ext cx="1171817" cy="396000"/>
            <a:chOff x="1266583" y="4804047"/>
            <a:chExt cx="1171817" cy="396000"/>
          </a:xfrm>
        </p:grpSpPr>
        <p:sp>
          <p:nvSpPr>
            <p:cNvPr id="18" name="矩形 17">
              <a:extLst>
                <a:ext uri="{FF2B5EF4-FFF2-40B4-BE49-F238E27FC236}">
                  <a16:creationId xmlns:a16="http://schemas.microsoft.com/office/drawing/2014/main" xmlns="" id="{19081108-3385-4A28-4568-C6EA5769C51F}"/>
                </a:ext>
              </a:extLst>
            </p:cNvPr>
            <p:cNvSpPr/>
            <p:nvPr/>
          </p:nvSpPr>
          <p:spPr>
            <a:xfrm>
              <a:off x="1285877" y="4804047"/>
              <a:ext cx="964366" cy="3960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771B7B84-7F30-C314-AFAF-026554533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6583" y="4816141"/>
              <a:ext cx="1171817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6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編寫劇本</a:t>
              </a:r>
              <a:endParaRPr lang="en-US" altLang="zh-TW" sz="1600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6DE7F767-1B45-1049-999B-CBA942DC2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067" y="4207820"/>
            <a:ext cx="1392951" cy="4284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300"/>
              </a:spcAft>
            </a:pPr>
            <a:r>
              <a:rPr lang="en-US" altLang="zh-TW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24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名成員</a:t>
            </a:r>
            <a:endParaRPr lang="en-US" altLang="zh-TW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6" name="群組 55">
            <a:extLst>
              <a:ext uri="{FF2B5EF4-FFF2-40B4-BE49-F238E27FC236}">
                <a16:creationId xmlns:a16="http://schemas.microsoft.com/office/drawing/2014/main" xmlns="" id="{1FAB6711-F1B5-6F44-EC68-93C1C123C49C}"/>
              </a:ext>
            </a:extLst>
          </p:cNvPr>
          <p:cNvGrpSpPr/>
          <p:nvPr/>
        </p:nvGrpSpPr>
        <p:grpSpPr>
          <a:xfrm>
            <a:off x="2250242" y="4804047"/>
            <a:ext cx="1959265" cy="396000"/>
            <a:chOff x="2250242" y="4804047"/>
            <a:chExt cx="1959265" cy="396000"/>
          </a:xfrm>
        </p:grpSpPr>
        <p:sp>
          <p:nvSpPr>
            <p:cNvPr id="19" name="矩形 18">
              <a:extLst>
                <a:ext uri="{FF2B5EF4-FFF2-40B4-BE49-F238E27FC236}">
                  <a16:creationId xmlns:a16="http://schemas.microsoft.com/office/drawing/2014/main" xmlns="" id="{437EC952-8E03-7EFF-9EF1-29E1CCDABBFB}"/>
                </a:ext>
              </a:extLst>
            </p:cNvPr>
            <p:cNvSpPr/>
            <p:nvPr/>
          </p:nvSpPr>
          <p:spPr>
            <a:xfrm>
              <a:off x="2250242" y="4804047"/>
              <a:ext cx="1959265" cy="396000"/>
            </a:xfrm>
            <a:prstGeom prst="rect">
              <a:avLst/>
            </a:prstGeom>
            <a:solidFill>
              <a:srgbClr val="FFDDFF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8E55AE19-E06E-260A-721E-8ADEF9E4D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0556" y="4824320"/>
              <a:ext cx="811968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6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演出</a:t>
              </a:r>
              <a:endParaRPr lang="en-US" altLang="zh-TW" sz="1600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24" name="左大括弧 23">
            <a:extLst>
              <a:ext uri="{FF2B5EF4-FFF2-40B4-BE49-F238E27FC236}">
                <a16:creationId xmlns:a16="http://schemas.microsoft.com/office/drawing/2014/main" xmlns="" id="{BBB57945-CE76-2AF4-DC76-9C26CADD6E57}"/>
              </a:ext>
            </a:extLst>
          </p:cNvPr>
          <p:cNvSpPr/>
          <p:nvPr/>
        </p:nvSpPr>
        <p:spPr>
          <a:xfrm rot="16200000" flipV="1">
            <a:off x="2657691" y="3842960"/>
            <a:ext cx="180000" cy="2923633"/>
          </a:xfrm>
          <a:prstGeom prst="leftBrace">
            <a:avLst>
              <a:gd name="adj1" fmla="val 24891"/>
              <a:gd name="adj2" fmla="val 50000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5" name="组合 28">
            <a:extLst>
              <a:ext uri="{FF2B5EF4-FFF2-40B4-BE49-F238E27FC236}">
                <a16:creationId xmlns:a16="http://schemas.microsoft.com/office/drawing/2014/main" xmlns="" id="{A0CE3C05-EAC4-E12B-24DF-E3C524ACD527}"/>
              </a:ext>
            </a:extLst>
          </p:cNvPr>
          <p:cNvGrpSpPr>
            <a:grpSpLocks/>
          </p:cNvGrpSpPr>
          <p:nvPr/>
        </p:nvGrpSpPr>
        <p:grpSpPr bwMode="auto">
          <a:xfrm>
            <a:off x="2597580" y="5369627"/>
            <a:ext cx="312906" cy="553998"/>
            <a:chOff x="5290586" y="1688383"/>
            <a:chExt cx="311681" cy="554662"/>
          </a:xfrm>
        </p:grpSpPr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908E8057-6B0C-2CCE-D0D3-17EC47AC4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0586" y="1688383"/>
              <a:ext cx="311681" cy="55466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800"/>
                </a:lnSpc>
              </a:pPr>
              <a:r>
                <a:rPr lang="en-US" altLang="zh-TW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1800"/>
                </a:lnSpc>
              </a:pPr>
              <a:r>
                <a:rPr lang="en-US" altLang="zh-CN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4</a:t>
              </a:r>
              <a:endParaRPr lang="zh-CN" altLang="en-US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27" name="直接连接符 40">
              <a:extLst>
                <a:ext uri="{FF2B5EF4-FFF2-40B4-BE49-F238E27FC236}">
                  <a16:creationId xmlns:a16="http://schemas.microsoft.com/office/drawing/2014/main" xmlns="" id="{BDF285FB-ABF1-00CC-B30D-DE176CAE187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96260" y="1943150"/>
              <a:ext cx="286872" cy="0"/>
            </a:xfrm>
            <a:prstGeom prst="line">
              <a:avLst/>
            </a:prstGeom>
            <a:noFill/>
            <a:ln w="17780" algn="ctr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4218020A-2F4F-FE43-895E-FED21BE34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99" y="4824320"/>
            <a:ext cx="1171817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1600" b="0" dirty="0">
                <a:solidFill>
                  <a:srgbClr val="C00000"/>
                </a:solidFill>
                <a:ea typeface="標楷體" panose="03000509000000000000" pitchFamily="65" charset="-120"/>
              </a:rPr>
              <a:t>餘下成員</a:t>
            </a:r>
            <a:endParaRPr lang="en-US" altLang="zh-TW" sz="16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9" name="群組 58">
            <a:extLst>
              <a:ext uri="{FF2B5EF4-FFF2-40B4-BE49-F238E27FC236}">
                <a16:creationId xmlns:a16="http://schemas.microsoft.com/office/drawing/2014/main" xmlns="" id="{5E1437C2-050C-937A-B692-56F6ED8DC755}"/>
              </a:ext>
            </a:extLst>
          </p:cNvPr>
          <p:cNvGrpSpPr/>
          <p:nvPr/>
        </p:nvGrpSpPr>
        <p:grpSpPr>
          <a:xfrm>
            <a:off x="4300283" y="5301927"/>
            <a:ext cx="799941" cy="553998"/>
            <a:chOff x="4331240" y="5301927"/>
            <a:chExt cx="799941" cy="553998"/>
          </a:xfrm>
        </p:grpSpPr>
        <p:grpSp>
          <p:nvGrpSpPr>
            <p:cNvPr id="31" name="组合 28">
              <a:extLst>
                <a:ext uri="{FF2B5EF4-FFF2-40B4-BE49-F238E27FC236}">
                  <a16:creationId xmlns:a16="http://schemas.microsoft.com/office/drawing/2014/main" xmlns="" id="{EB2A54C8-9D3D-1E83-F1A3-04407A8F40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18275" y="5301927"/>
              <a:ext cx="312906" cy="553998"/>
              <a:chOff x="5290586" y="1688383"/>
              <a:chExt cx="311681" cy="554662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3ECFED34-CFBC-A7E8-21D6-13B174AF2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0586" y="1688383"/>
                <a:ext cx="311681" cy="55466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800"/>
                  </a:lnSpc>
                </a:pPr>
                <a:r>
                  <a:rPr lang="en-US" altLang="zh-TW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b="0" dirty="0">
                  <a:solidFill>
                    <a:srgbClr val="00B05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3" name="直接连接符 40">
                <a:extLst>
                  <a:ext uri="{FF2B5EF4-FFF2-40B4-BE49-F238E27FC236}">
                    <a16:creationId xmlns:a16="http://schemas.microsoft.com/office/drawing/2014/main" xmlns="" id="{FDBC189C-8591-D680-D686-75B77C39CF8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96260" y="1943150"/>
                <a:ext cx="286872" cy="0"/>
              </a:xfrm>
              <a:prstGeom prst="line">
                <a:avLst/>
              </a:prstGeom>
              <a:noFill/>
              <a:ln w="17780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4" name="Rectangle 4">
              <a:extLst>
                <a:ext uri="{FF2B5EF4-FFF2-40B4-BE49-F238E27FC236}">
                  <a16:creationId xmlns:a16="http://schemas.microsoft.com/office/drawing/2014/main" xmlns="" id="{D18F645D-AB6C-F540-51D8-689847817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1240" y="5307169"/>
              <a:ext cx="696476" cy="4284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300"/>
                </a:spcAft>
              </a:pPr>
              <a:r>
                <a:rPr lang="en-US" altLang="zh-TW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1</a:t>
              </a:r>
              <a:r>
                <a:rPr lang="zh-CN" altLang="en-US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－</a:t>
              </a:r>
              <a:endParaRPr lang="en-US" altLang="zh-TW" b="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D4E715E8-FF52-1203-59A7-B4EE16AF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7040" y="3797134"/>
            <a:ext cx="2447449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餘下的成員有：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EF2577D3-4133-4E33-00F5-ED6D04AC3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9461" y="4297277"/>
            <a:ext cx="1291116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6(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人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4A31D489-83CF-8A4E-7516-CCB0FAFC1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7040" y="4828146"/>
            <a:ext cx="3625624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負責佈置舞台的成員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有：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98A0FD52-1380-F0F4-C356-A39C3509B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319" y="3782405"/>
            <a:ext cx="3621045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先求出餘下成員的人數。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7" name="群組 66">
            <a:extLst>
              <a:ext uri="{FF2B5EF4-FFF2-40B4-BE49-F238E27FC236}">
                <a16:creationId xmlns:a16="http://schemas.microsoft.com/office/drawing/2014/main" xmlns="" id="{30BBA5FB-3426-B687-BCE6-2E5BF5AC20D6}"/>
              </a:ext>
            </a:extLst>
          </p:cNvPr>
          <p:cNvGrpSpPr/>
          <p:nvPr/>
        </p:nvGrpSpPr>
        <p:grpSpPr>
          <a:xfrm>
            <a:off x="5401171" y="5185361"/>
            <a:ext cx="1010326" cy="733534"/>
            <a:chOff x="5393551" y="5147261"/>
            <a:chExt cx="1010326" cy="733534"/>
          </a:xfrm>
        </p:grpSpPr>
        <p:grpSp>
          <p:nvGrpSpPr>
            <p:cNvPr id="43" name="组合 28">
              <a:extLst>
                <a:ext uri="{FF2B5EF4-FFF2-40B4-BE49-F238E27FC236}">
                  <a16:creationId xmlns:a16="http://schemas.microsoft.com/office/drawing/2014/main" xmlns="" id="{3807A752-E907-3CAF-54BA-4954C7EA22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07306" y="5147261"/>
              <a:ext cx="362406" cy="733534"/>
              <a:chOff x="5262834" y="1598509"/>
              <a:chExt cx="360988" cy="734414"/>
            </a:xfrm>
          </p:grpSpPr>
          <p:sp>
            <p:nvSpPr>
              <p:cNvPr id="44" name="Rectangle 4">
                <a:extLst>
                  <a:ext uri="{FF2B5EF4-FFF2-40B4-BE49-F238E27FC236}">
                    <a16:creationId xmlns:a16="http://schemas.microsoft.com/office/drawing/2014/main" xmlns="" id="{1D969440-6480-989F-2DFB-7ED2B3D4E2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9029" y="1598509"/>
                <a:ext cx="354793" cy="73441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5" name="直接连接符 40">
                <a:extLst>
                  <a:ext uri="{FF2B5EF4-FFF2-40B4-BE49-F238E27FC236}">
                    <a16:creationId xmlns:a16="http://schemas.microsoft.com/office/drawing/2014/main" xmlns="" id="{4F7F5B3C-809D-2E23-1644-914362498B6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62834" y="1951549"/>
                <a:ext cx="35859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1" name="Rectangle 4">
              <a:extLst>
                <a:ext uri="{FF2B5EF4-FFF2-40B4-BE49-F238E27FC236}">
                  <a16:creationId xmlns:a16="http://schemas.microsoft.com/office/drawing/2014/main" xmlns="" id="{F82D2F5E-2A93-C5FE-2644-B21A9D0B3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3551" y="5259982"/>
              <a:ext cx="1010326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6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4F90D035-F90A-372A-B104-5799E9F6E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682" y="5305702"/>
            <a:ext cx="1419540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人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左大括弧 59">
            <a:extLst>
              <a:ext uri="{FF2B5EF4-FFF2-40B4-BE49-F238E27FC236}">
                <a16:creationId xmlns:a16="http://schemas.microsoft.com/office/drawing/2014/main" xmlns="" id="{CA8F4FB3-1A98-E22C-079B-57A8E284BB55}"/>
              </a:ext>
            </a:extLst>
          </p:cNvPr>
          <p:cNvSpPr/>
          <p:nvPr/>
        </p:nvSpPr>
        <p:spPr>
          <a:xfrm rot="16200000" flipV="1">
            <a:off x="4602786" y="4823689"/>
            <a:ext cx="180000" cy="962176"/>
          </a:xfrm>
          <a:prstGeom prst="leftBrace">
            <a:avLst>
              <a:gd name="adj1" fmla="val 24891"/>
              <a:gd name="adj2" fmla="val 50000"/>
            </a:avLst>
          </a:prstGeom>
          <a:ln w="95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7C540667-64CE-31A9-099E-6DBB4BA9E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069" y="4227226"/>
            <a:ext cx="69647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 dirty="0">
                <a:solidFill>
                  <a:srgbClr val="00B0F0"/>
                </a:solidFill>
                <a:ea typeface="標楷體" panose="03000509000000000000" pitchFamily="65" charset="-120"/>
              </a:rPr>
              <a:t>攝影</a:t>
            </a:r>
            <a:endParaRPr lang="en-US" altLang="zh-TW" b="0" dirty="0">
              <a:solidFill>
                <a:srgbClr val="00B0F0"/>
              </a:solidFill>
              <a:ea typeface="標楷體" panose="03000509000000000000" pitchFamily="65" charset="-120"/>
            </a:endParaRPr>
          </a:p>
        </p:txBody>
      </p:sp>
      <p:cxnSp>
        <p:nvCxnSpPr>
          <p:cNvPr id="68" name="直線接點 67">
            <a:extLst>
              <a:ext uri="{FF2B5EF4-FFF2-40B4-BE49-F238E27FC236}">
                <a16:creationId xmlns:a16="http://schemas.microsoft.com/office/drawing/2014/main" xmlns="" id="{4BA2BE93-00B8-1769-4E70-F1B9C3F67854}"/>
              </a:ext>
            </a:extLst>
          </p:cNvPr>
          <p:cNvCxnSpPr>
            <a:cxnSpLocks/>
          </p:cNvCxnSpPr>
          <p:nvPr/>
        </p:nvCxnSpPr>
        <p:spPr>
          <a:xfrm>
            <a:off x="4692550" y="4804047"/>
            <a:ext cx="0" cy="396000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單箭頭接點 69">
            <a:extLst>
              <a:ext uri="{FF2B5EF4-FFF2-40B4-BE49-F238E27FC236}">
                <a16:creationId xmlns:a16="http://schemas.microsoft.com/office/drawing/2014/main" xmlns="" id="{23993A07-8795-C659-D27D-58C1BE2742EA}"/>
              </a:ext>
            </a:extLst>
          </p:cNvPr>
          <p:cNvCxnSpPr>
            <a:cxnSpLocks/>
          </p:cNvCxnSpPr>
          <p:nvPr/>
        </p:nvCxnSpPr>
        <p:spPr>
          <a:xfrm flipH="1" flipV="1">
            <a:off x="4273800" y="4587032"/>
            <a:ext cx="177552" cy="295132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單箭頭接點 70">
            <a:extLst>
              <a:ext uri="{FF2B5EF4-FFF2-40B4-BE49-F238E27FC236}">
                <a16:creationId xmlns:a16="http://schemas.microsoft.com/office/drawing/2014/main" xmlns="" id="{0452E3DF-BCC4-DF36-8CA5-F574FAA9C3B3}"/>
              </a:ext>
            </a:extLst>
          </p:cNvPr>
          <p:cNvCxnSpPr/>
          <p:nvPr/>
        </p:nvCxnSpPr>
        <p:spPr>
          <a:xfrm flipV="1">
            <a:off x="4927600" y="4566614"/>
            <a:ext cx="0" cy="36000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E6987DF8-517A-11AC-B27C-69797EE8A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3679" y="4224338"/>
            <a:ext cx="120731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 dirty="0">
                <a:solidFill>
                  <a:srgbClr val="00B0F0"/>
                </a:solidFill>
                <a:ea typeface="標楷體" panose="03000509000000000000" pitchFamily="65" charset="-120"/>
              </a:rPr>
              <a:t>佈置舞台</a:t>
            </a:r>
            <a:endParaRPr lang="en-US" altLang="zh-TW" b="0" dirty="0">
              <a:solidFill>
                <a:srgbClr val="00B0F0"/>
              </a:solidFill>
              <a:ea typeface="標楷體" panose="03000509000000000000" pitchFamily="65" charset="-120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BF02B9E0-0DA0-55A8-B736-F73262A8AFE0}"/>
              </a:ext>
            </a:extLst>
          </p:cNvPr>
          <p:cNvGrpSpPr/>
          <p:nvPr/>
        </p:nvGrpSpPr>
        <p:grpSpPr>
          <a:xfrm>
            <a:off x="5392814" y="4304800"/>
            <a:ext cx="3265379" cy="1403907"/>
            <a:chOff x="4697457" y="3537808"/>
            <a:chExt cx="3265379" cy="1403907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FE4A9DF6-F3DD-60C1-82E3-17526B25D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457" y="3656748"/>
              <a:ext cx="3265379" cy="128496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由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(a)</a:t>
              </a: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部可知，共有</a:t>
              </a:r>
              <a:endPara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  <a:p>
              <a:pPr>
                <a:lnSpc>
                  <a:spcPts val="2800"/>
                </a:lnSpc>
                <a:spcAft>
                  <a:spcPts val="300"/>
                </a:spcAft>
              </a:pP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的成員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負責編寫劇本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  <a:p>
              <a:pPr>
                <a:lnSpc>
                  <a:spcPts val="2800"/>
                </a:lnSpc>
                <a:spcAft>
                  <a:spcPts val="300"/>
                </a:spcAft>
              </a:pP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及演出</a:t>
              </a: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。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6" name="组合 28">
              <a:extLst>
                <a:ext uri="{FF2B5EF4-FFF2-40B4-BE49-F238E27FC236}">
                  <a16:creationId xmlns:a16="http://schemas.microsoft.com/office/drawing/2014/main" xmlns="" id="{A3E0FE83-AC61-7936-A4A2-2B01F55D1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12168" y="3537808"/>
              <a:ext cx="362406" cy="733534"/>
              <a:chOff x="5262834" y="1598509"/>
              <a:chExt cx="360988" cy="734414"/>
            </a:xfrm>
          </p:grpSpPr>
          <p:sp>
            <p:nvSpPr>
              <p:cNvPr id="37" name="Rectangle 4">
                <a:extLst>
                  <a:ext uri="{FF2B5EF4-FFF2-40B4-BE49-F238E27FC236}">
                    <a16:creationId xmlns:a16="http://schemas.microsoft.com/office/drawing/2014/main" xmlns="" id="{B70A1CE5-A2A7-88E0-9DE2-0905095022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9029" y="1598509"/>
                <a:ext cx="354793" cy="73441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8" name="直接连接符 40">
                <a:extLst>
                  <a:ext uri="{FF2B5EF4-FFF2-40B4-BE49-F238E27FC236}">
                    <a16:creationId xmlns:a16="http://schemas.microsoft.com/office/drawing/2014/main" xmlns="" id="{FDB79041-1F23-E542-D44C-8509CC59DAE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62834" y="1951549"/>
                <a:ext cx="35859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xmlns="" id="{F2A6C497-4B3A-6440-F68C-1AB818A38CE5}"/>
              </a:ext>
            </a:extLst>
          </p:cNvPr>
          <p:cNvGrpSpPr/>
          <p:nvPr/>
        </p:nvGrpSpPr>
        <p:grpSpPr>
          <a:xfrm>
            <a:off x="5368286" y="4179195"/>
            <a:ext cx="2091073" cy="733534"/>
            <a:chOff x="5277949" y="5081210"/>
            <a:chExt cx="2091073" cy="733534"/>
          </a:xfrm>
        </p:grpSpPr>
        <p:sp>
          <p:nvSpPr>
            <p:cNvPr id="61" name="Rectangle 4">
              <a:extLst>
                <a:ext uri="{FF2B5EF4-FFF2-40B4-BE49-F238E27FC236}">
                  <a16:creationId xmlns:a16="http://schemas.microsoft.com/office/drawing/2014/main" xmlns="" id="{BD75728A-160F-F5A8-B196-0491B7762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7949" y="5200047"/>
              <a:ext cx="1539975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24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en-US" altLang="zh-CN" sz="24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(1</a:t>
              </a: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－</a:t>
              </a:r>
              <a:endParaRPr lang="en-US" altLang="zh-TW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62" name="组合 28">
              <a:extLst>
                <a:ext uri="{FF2B5EF4-FFF2-40B4-BE49-F238E27FC236}">
                  <a16:creationId xmlns:a16="http://schemas.microsoft.com/office/drawing/2014/main" xmlns="" id="{BBBE6370-A7B0-C9EA-7AC2-7579B1A1BB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65627" y="5081210"/>
              <a:ext cx="362406" cy="733534"/>
              <a:chOff x="5262834" y="1598509"/>
              <a:chExt cx="360988" cy="734414"/>
            </a:xfrm>
          </p:grpSpPr>
          <p:sp>
            <p:nvSpPr>
              <p:cNvPr id="65" name="Rectangle 4">
                <a:extLst>
                  <a:ext uri="{FF2B5EF4-FFF2-40B4-BE49-F238E27FC236}">
                    <a16:creationId xmlns:a16="http://schemas.microsoft.com/office/drawing/2014/main" xmlns="" id="{1865A81D-9D87-F1D8-8891-C5DF67E688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9029" y="1598509"/>
                <a:ext cx="354793" cy="73441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66" name="直接连接符 40">
                <a:extLst>
                  <a:ext uri="{FF2B5EF4-FFF2-40B4-BE49-F238E27FC236}">
                    <a16:creationId xmlns:a16="http://schemas.microsoft.com/office/drawing/2014/main" xmlns="" id="{82495A92-2ED6-DF3D-B9BF-C7F6450F179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62834" y="1951549"/>
                <a:ext cx="35859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4" name="Rectangle 4">
              <a:extLst>
                <a:ext uri="{FF2B5EF4-FFF2-40B4-BE49-F238E27FC236}">
                  <a16:creationId xmlns:a16="http://schemas.microsoft.com/office/drawing/2014/main" xmlns="" id="{FBA95D16-E65B-B563-E582-6990E32BD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8354" y="5200047"/>
              <a:ext cx="500668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  <a:spcAft>
                  <a:spcPts val="600"/>
                </a:spcAft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  <a:endParaRPr lang="en-US" altLang="zh-TW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64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25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0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75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25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8" grpId="0" animBg="1"/>
      <p:bldP spid="58" grpId="1" animBg="1"/>
      <p:bldP spid="54" grpId="0" animBg="1"/>
      <p:bldP spid="54" grpId="1" animBg="1"/>
      <p:bldP spid="53" grpId="0" animBg="1"/>
      <p:bldP spid="53" grpId="1" animBg="1"/>
      <p:bldP spid="2" grpId="0" animBg="1"/>
      <p:bldP spid="2" grpId="1" animBg="1"/>
      <p:bldP spid="3" grpId="0" animBg="1"/>
      <p:bldP spid="3" grpId="1" animBg="1"/>
      <p:bldP spid="16" grpId="0"/>
      <p:bldP spid="17" grpId="0" animBg="1"/>
      <p:bldP spid="17" grpId="1" animBg="1"/>
      <p:bldP spid="20" grpId="0" animBg="1"/>
      <p:bldP spid="20" grpId="1" animBg="1"/>
      <p:bldP spid="22" grpId="0"/>
      <p:bldP spid="22" grpId="1"/>
      <p:bldP spid="24" grpId="0" animBg="1"/>
      <p:bldP spid="24" grpId="1" animBg="1"/>
      <p:bldP spid="28" grpId="0"/>
      <p:bldP spid="28" grpId="1"/>
      <p:bldP spid="40" grpId="0"/>
      <p:bldP spid="40" grpId="1"/>
      <p:bldP spid="46" grpId="0"/>
      <p:bldP spid="46" grpId="1"/>
      <p:bldP spid="49" grpId="0"/>
      <p:bldP spid="49" grpId="1"/>
      <p:bldP spid="50" grpId="0" animBg="1"/>
      <p:bldP spid="50" grpId="1" animBg="1"/>
      <p:bldP spid="52" grpId="0"/>
      <p:bldP spid="52" grpId="1"/>
      <p:bldP spid="60" grpId="0" animBg="1"/>
      <p:bldP spid="60" grpId="1" animBg="1"/>
      <p:bldP spid="63" grpId="0"/>
      <p:bldP spid="63" grpId="1"/>
      <p:bldP spid="72" grpId="0"/>
      <p:bldP spid="7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xmlns="" id="{EF02944B-975F-257B-DF62-1E8E3F987D91}"/>
              </a:ext>
            </a:extLst>
          </p:cNvPr>
          <p:cNvSpPr/>
          <p:nvPr/>
        </p:nvSpPr>
        <p:spPr bwMode="auto">
          <a:xfrm>
            <a:off x="2978813" y="946150"/>
            <a:ext cx="757237" cy="7874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" name="矩形 29">
            <a:extLst>
              <a:ext uri="{FF2B5EF4-FFF2-40B4-BE49-F238E27FC236}">
                <a16:creationId xmlns:a16="http://schemas.microsoft.com/office/drawing/2014/main" xmlns="" id="{E98383BB-81DE-F8C4-5A0C-39C9BEA68621}"/>
              </a:ext>
            </a:extLst>
          </p:cNvPr>
          <p:cNvSpPr/>
          <p:nvPr/>
        </p:nvSpPr>
        <p:spPr bwMode="auto">
          <a:xfrm>
            <a:off x="1564470" y="949325"/>
            <a:ext cx="720000" cy="785813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762937A0-8543-A1F9-C88F-9A0BB9B31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306" y="1074428"/>
            <a:ext cx="45052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2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12" name="右箭头标注 12">
            <a:extLst>
              <a:ext uri="{FF2B5EF4-FFF2-40B4-BE49-F238E27FC236}">
                <a16:creationId xmlns:a16="http://schemas.microsoft.com/office/drawing/2014/main" xmlns="" id="{AD5339FC-FF48-E67C-48E4-9AC5F47C2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08438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3" name="AutoShape 15">
            <a:extLst>
              <a:ext uri="{FF2B5EF4-FFF2-40B4-BE49-F238E27FC236}">
                <a16:creationId xmlns:a16="http://schemas.microsoft.com/office/drawing/2014/main" xmlns="" id="{A9D4A225-813E-0AF5-9453-1FD635889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C54C06B-9811-99F3-8592-67A940DED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127" y="3896367"/>
            <a:ext cx="4368800" cy="460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答案以最簡帶分數表示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2C34D9EF-68F6-164F-9D39-92B8CF228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046556"/>
            <a:ext cx="50006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2244232F-3133-8E1E-E464-4C1433A0D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93156"/>
            <a:ext cx="7143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endParaRPr lang="zh-CN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="" id="{ED4E5ABC-6271-13BD-300B-B6F281E6C4E0}"/>
              </a:ext>
            </a:extLst>
          </p:cNvPr>
          <p:cNvGrpSpPr>
            <a:grpSpLocks/>
          </p:cNvGrpSpPr>
          <p:nvPr/>
        </p:nvGrpSpPr>
        <p:grpSpPr bwMode="auto">
          <a:xfrm>
            <a:off x="1711107" y="967010"/>
            <a:ext cx="642938" cy="810478"/>
            <a:chOff x="4357686" y="3141898"/>
            <a:chExt cx="642942" cy="811103"/>
          </a:xfrm>
        </p:grpSpPr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30955EE3-6801-A79F-A8B9-897E1FC85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141898"/>
              <a:ext cx="642942" cy="81110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3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20" name="直接连接符 15">
              <a:extLst>
                <a:ext uri="{FF2B5EF4-FFF2-40B4-BE49-F238E27FC236}">
                  <a16:creationId xmlns:a16="http://schemas.microsoft.com/office/drawing/2014/main" xmlns="" id="{2DDDA443-8018-767F-7787-854B757544E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00562" y="3520459"/>
              <a:ext cx="35719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" name="组合 17">
            <a:extLst>
              <a:ext uri="{FF2B5EF4-FFF2-40B4-BE49-F238E27FC236}">
                <a16:creationId xmlns:a16="http://schemas.microsoft.com/office/drawing/2014/main" xmlns="" id="{25BFC08C-ED13-14BA-E255-37076AD4FD09}"/>
              </a:ext>
            </a:extLst>
          </p:cNvPr>
          <p:cNvGrpSpPr>
            <a:grpSpLocks/>
          </p:cNvGrpSpPr>
          <p:nvPr/>
        </p:nvGrpSpPr>
        <p:grpSpPr bwMode="auto">
          <a:xfrm>
            <a:off x="2436599" y="967010"/>
            <a:ext cx="642937" cy="810478"/>
            <a:chOff x="4357686" y="3141898"/>
            <a:chExt cx="642942" cy="811103"/>
          </a:xfrm>
        </p:grpSpPr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E1FB0059-DF5D-BFAB-8D24-C11242035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141898"/>
              <a:ext cx="642942" cy="81110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6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7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24" name="直接连接符 19">
              <a:extLst>
                <a:ext uri="{FF2B5EF4-FFF2-40B4-BE49-F238E27FC236}">
                  <a16:creationId xmlns:a16="http://schemas.microsoft.com/office/drawing/2014/main" xmlns="" id="{C9921358-06E8-E70D-3BA8-857204652C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00562" y="3520459"/>
              <a:ext cx="35719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5" name="组合 20">
            <a:extLst>
              <a:ext uri="{FF2B5EF4-FFF2-40B4-BE49-F238E27FC236}">
                <a16:creationId xmlns:a16="http://schemas.microsoft.com/office/drawing/2014/main" xmlns="" id="{F982A1E4-0918-D4D8-5656-0D20A547791F}"/>
              </a:ext>
            </a:extLst>
          </p:cNvPr>
          <p:cNvGrpSpPr>
            <a:grpSpLocks/>
          </p:cNvGrpSpPr>
          <p:nvPr/>
        </p:nvGrpSpPr>
        <p:grpSpPr bwMode="auto">
          <a:xfrm>
            <a:off x="3183600" y="974446"/>
            <a:ext cx="642938" cy="810478"/>
            <a:chOff x="4357686" y="3151624"/>
            <a:chExt cx="642942" cy="809464"/>
          </a:xfrm>
        </p:grpSpPr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3BD32D8C-D743-397C-D12E-95BBC5E6E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151624"/>
              <a:ext cx="642942" cy="80946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4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9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27" name="直接连接符 24">
              <a:extLst>
                <a:ext uri="{FF2B5EF4-FFF2-40B4-BE49-F238E27FC236}">
                  <a16:creationId xmlns:a16="http://schemas.microsoft.com/office/drawing/2014/main" xmlns="" id="{17A22CA4-A013-5DE8-E669-312FB30E4A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00562" y="3529344"/>
              <a:ext cx="35719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194B1F13-05E3-A7BD-DFB7-135AD0F8B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127" y="2134529"/>
            <a:ext cx="35782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將帶分數化成假分數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；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804517CE-AC86-C52B-D1E4-B3C522B0B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961" y="2085798"/>
            <a:ext cx="64293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xmlns="" id="{43691C42-3D7A-817A-8A17-735C826A4546}"/>
              </a:ext>
            </a:extLst>
          </p:cNvPr>
          <p:cNvGrpSpPr>
            <a:grpSpLocks/>
          </p:cNvGrpSpPr>
          <p:nvPr/>
        </p:nvGrpSpPr>
        <p:grpSpPr bwMode="auto">
          <a:xfrm>
            <a:off x="1389189" y="1979834"/>
            <a:ext cx="642942" cy="810478"/>
            <a:chOff x="4357686" y="3103837"/>
            <a:chExt cx="642942" cy="810319"/>
          </a:xfrm>
        </p:grpSpPr>
        <p:sp>
          <p:nvSpPr>
            <p:cNvPr id="48" name="Rectangle 4">
              <a:extLst>
                <a:ext uri="{FF2B5EF4-FFF2-40B4-BE49-F238E27FC236}">
                  <a16:creationId xmlns:a16="http://schemas.microsoft.com/office/drawing/2014/main" xmlns="" id="{87452C30-24A0-0D70-0868-EFEADD8A4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103837"/>
              <a:ext cx="642942" cy="810319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8</a:t>
              </a:r>
            </a:p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3</a:t>
              </a:r>
              <a:r>
                <a:rPr lang="zh-TW" altLang="en-US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9" name="直接连接符 42">
              <a:extLst>
                <a:ext uri="{FF2B5EF4-FFF2-40B4-BE49-F238E27FC236}">
                  <a16:creationId xmlns:a16="http://schemas.microsoft.com/office/drawing/2014/main" xmlns="" id="{03751C28-66AD-29B5-94EA-D4EF29B3E92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00562" y="3476179"/>
              <a:ext cx="357190" cy="0"/>
            </a:xfrm>
            <a:prstGeom prst="line">
              <a:avLst/>
            </a:prstGeom>
            <a:noFill/>
            <a:ln w="17780" algn="ctr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组合 46">
            <a:extLst>
              <a:ext uri="{FF2B5EF4-FFF2-40B4-BE49-F238E27FC236}">
                <a16:creationId xmlns:a16="http://schemas.microsoft.com/office/drawing/2014/main" xmlns="" id="{8EB5DB77-BE81-5D85-620B-84C404851161}"/>
              </a:ext>
            </a:extLst>
          </p:cNvPr>
          <p:cNvGrpSpPr>
            <a:grpSpLocks/>
          </p:cNvGrpSpPr>
          <p:nvPr/>
        </p:nvGrpSpPr>
        <p:grpSpPr bwMode="auto">
          <a:xfrm>
            <a:off x="2882661" y="1970408"/>
            <a:ext cx="642942" cy="810478"/>
            <a:chOff x="4357686" y="3094961"/>
            <a:chExt cx="642942" cy="810319"/>
          </a:xfrm>
        </p:grpSpPr>
        <p:sp>
          <p:nvSpPr>
            <p:cNvPr id="44" name="Rectangle 4">
              <a:extLst>
                <a:ext uri="{FF2B5EF4-FFF2-40B4-BE49-F238E27FC236}">
                  <a16:creationId xmlns:a16="http://schemas.microsoft.com/office/drawing/2014/main" xmlns="" id="{BBD0CF08-5E59-E039-3C56-A71ED87A9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094961"/>
              <a:ext cx="642942" cy="810319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9</a:t>
              </a:r>
            </a:p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4</a:t>
              </a:r>
              <a:r>
                <a:rPr lang="zh-TW" altLang="en-US" sz="28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5" name="直接连接符 48">
              <a:extLst>
                <a:ext uri="{FF2B5EF4-FFF2-40B4-BE49-F238E27FC236}">
                  <a16:creationId xmlns:a16="http://schemas.microsoft.com/office/drawing/2014/main" xmlns="" id="{9714627D-9704-FCC0-DBC9-A222B2CBF2E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00562" y="3476179"/>
              <a:ext cx="357190" cy="0"/>
            </a:xfrm>
            <a:prstGeom prst="line">
              <a:avLst/>
            </a:prstGeom>
            <a:noFill/>
            <a:ln w="17780" algn="ctr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0" name="组合 49">
            <a:extLst>
              <a:ext uri="{FF2B5EF4-FFF2-40B4-BE49-F238E27FC236}">
                <a16:creationId xmlns:a16="http://schemas.microsoft.com/office/drawing/2014/main" xmlns="" id="{5FA69FDA-A73C-8F5A-D302-08953FB79376}"/>
              </a:ext>
            </a:extLst>
          </p:cNvPr>
          <p:cNvGrpSpPr>
            <a:grpSpLocks/>
          </p:cNvGrpSpPr>
          <p:nvPr/>
        </p:nvGrpSpPr>
        <p:grpSpPr bwMode="auto">
          <a:xfrm>
            <a:off x="1462028" y="2957842"/>
            <a:ext cx="642937" cy="810478"/>
            <a:chOff x="4357686" y="3112713"/>
            <a:chExt cx="642942" cy="810319"/>
          </a:xfrm>
        </p:grpSpPr>
        <p:sp>
          <p:nvSpPr>
            <p:cNvPr id="51" name="Rectangle 4">
              <a:extLst>
                <a:ext uri="{FF2B5EF4-FFF2-40B4-BE49-F238E27FC236}">
                  <a16:creationId xmlns:a16="http://schemas.microsoft.com/office/drawing/2014/main" xmlns="" id="{9C0BDE6A-CC14-D1C5-2E68-36D209DAB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686" y="3112713"/>
              <a:ext cx="642942" cy="810319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36</a:t>
              </a:r>
            </a:p>
            <a:p>
              <a:pPr marL="0" indent="0"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7</a:t>
              </a:r>
              <a:r>
                <a:rPr lang="zh-TW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xmlns="" id="{809D75F0-3B66-A3B6-4397-69799FEA360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432117" y="3476179"/>
              <a:ext cx="468000" cy="0"/>
            </a:xfrm>
            <a:prstGeom prst="line">
              <a:avLst/>
            </a:prstGeom>
            <a:noFill/>
            <a:ln w="1778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A14707BB-19C9-53F4-A900-72C6A9114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696" y="3223328"/>
            <a:ext cx="149572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，並約簡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393C6982-2E51-707F-C66B-9FE35C87F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343" y="1797050"/>
            <a:ext cx="357188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80747C96-C577-101C-F336-BC7806DED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287" y="1797050"/>
            <a:ext cx="357188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CB100382-B574-21B2-6E2F-520CB9B8262E}"/>
              </a:ext>
            </a:extLst>
          </p:cNvPr>
          <p:cNvGrpSpPr/>
          <p:nvPr/>
        </p:nvGrpSpPr>
        <p:grpSpPr>
          <a:xfrm>
            <a:off x="1341084" y="3787627"/>
            <a:ext cx="903874" cy="810478"/>
            <a:chOff x="1341084" y="3787627"/>
            <a:chExt cx="903874" cy="810478"/>
          </a:xfrm>
        </p:grpSpPr>
        <p:grpSp>
          <p:nvGrpSpPr>
            <p:cNvPr id="53" name="组合 52">
              <a:extLst>
                <a:ext uri="{FF2B5EF4-FFF2-40B4-BE49-F238E27FC236}">
                  <a16:creationId xmlns:a16="http://schemas.microsoft.com/office/drawing/2014/main" xmlns="" id="{97205481-6C17-1338-0FEA-C4033C6358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2020" y="3787627"/>
              <a:ext cx="642938" cy="810478"/>
              <a:chOff x="4357685" y="3112713"/>
              <a:chExt cx="642942" cy="810319"/>
            </a:xfrm>
          </p:grpSpPr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xmlns="" id="{F76921C0-C3F3-40EF-7597-0AABE537C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5" y="3112713"/>
                <a:ext cx="642942" cy="81031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marL="0" indent="0"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7</a:t>
                </a:r>
                <a:r>
                  <a:rPr lang="zh-TW" altLang="en-US" sz="28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5" name="直接连接符 54">
                <a:extLst>
                  <a:ext uri="{FF2B5EF4-FFF2-40B4-BE49-F238E27FC236}">
                    <a16:creationId xmlns:a16="http://schemas.microsoft.com/office/drawing/2014/main" xmlns="" id="{6F776474-0B26-9028-214E-D8E1C47B468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00562" y="3476179"/>
                <a:ext cx="357190" cy="0"/>
              </a:xfrm>
              <a:prstGeom prst="line">
                <a:avLst/>
              </a:prstGeom>
              <a:noFill/>
              <a:ln w="17780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3" name="Rectangle 4">
              <a:extLst>
                <a:ext uri="{FF2B5EF4-FFF2-40B4-BE49-F238E27FC236}">
                  <a16:creationId xmlns:a16="http://schemas.microsoft.com/office/drawing/2014/main" xmlns="" id="{B7DD2243-6F38-D073-8A4F-5ECB4B30C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1084" y="3913147"/>
              <a:ext cx="71437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 </a:t>
              </a: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5</a:t>
              </a:r>
              <a:endPara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10240" name="Rectangle 4">
            <a:extLst>
              <a:ext uri="{FF2B5EF4-FFF2-40B4-BE49-F238E27FC236}">
                <a16:creationId xmlns:a16="http://schemas.microsoft.com/office/drawing/2014/main" xmlns="" id="{0B92CDD8-3CC4-1716-9AFE-36C2B5E5C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1451" y="1081591"/>
            <a:ext cx="45052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zh-CN" altLang="en-US" sz="28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41" name="Rectangle 4">
            <a:extLst>
              <a:ext uri="{FF2B5EF4-FFF2-40B4-BE49-F238E27FC236}">
                <a16:creationId xmlns:a16="http://schemas.microsoft.com/office/drawing/2014/main" xmlns="" id="{72954FD8-1C86-8A64-20E5-B3CE5F756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183" y="1073559"/>
            <a:ext cx="45052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endParaRPr lang="zh-CN" altLang="en-US" sz="28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250" name="群組 10249">
            <a:extLst>
              <a:ext uri="{FF2B5EF4-FFF2-40B4-BE49-F238E27FC236}">
                <a16:creationId xmlns:a16="http://schemas.microsoft.com/office/drawing/2014/main" xmlns="" id="{BB05F029-7BE2-C81F-F115-7BDF20B7BCE4}"/>
              </a:ext>
            </a:extLst>
          </p:cNvPr>
          <p:cNvGrpSpPr/>
          <p:nvPr/>
        </p:nvGrpSpPr>
        <p:grpSpPr>
          <a:xfrm>
            <a:off x="1873885" y="1979286"/>
            <a:ext cx="911488" cy="810478"/>
            <a:chOff x="1873885" y="1979286"/>
            <a:chExt cx="911488" cy="810478"/>
          </a:xfrm>
        </p:grpSpPr>
        <p:grpSp>
          <p:nvGrpSpPr>
            <p:cNvPr id="42" name="组合 43">
              <a:extLst>
                <a:ext uri="{FF2B5EF4-FFF2-40B4-BE49-F238E27FC236}">
                  <a16:creationId xmlns:a16="http://schemas.microsoft.com/office/drawing/2014/main" xmlns="" id="{19EF656D-D760-F6F6-474A-F919E1A815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431" y="1979286"/>
              <a:ext cx="642942" cy="810478"/>
              <a:chOff x="4357686" y="3103837"/>
              <a:chExt cx="642942" cy="810319"/>
            </a:xfrm>
          </p:grpSpPr>
          <p:sp>
            <p:nvSpPr>
              <p:cNvPr id="46" name="Rectangle 4">
                <a:extLst>
                  <a:ext uri="{FF2B5EF4-FFF2-40B4-BE49-F238E27FC236}">
                    <a16:creationId xmlns:a16="http://schemas.microsoft.com/office/drawing/2014/main" xmlns="" id="{861B3410-3077-40B8-D458-BC2C2C56DF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103837"/>
                <a:ext cx="642942" cy="81031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</a:t>
                </a:r>
              </a:p>
              <a:p>
                <a:pPr marL="0" indent="0"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7</a:t>
                </a:r>
                <a:r>
                  <a:rPr lang="zh-TW" altLang="en-US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7" name="直接连接符 45">
                <a:extLst>
                  <a:ext uri="{FF2B5EF4-FFF2-40B4-BE49-F238E27FC236}">
                    <a16:creationId xmlns:a16="http://schemas.microsoft.com/office/drawing/2014/main" xmlns="" id="{3540571D-1735-7A1E-6AAD-E2E119FCC75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00562" y="3476179"/>
                <a:ext cx="35719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242" name="Rectangle 4">
              <a:extLst>
                <a:ext uri="{FF2B5EF4-FFF2-40B4-BE49-F238E27FC236}">
                  <a16:creationId xmlns:a16="http://schemas.microsoft.com/office/drawing/2014/main" xmlns="" id="{BBA24715-BA55-098A-2260-06A07A267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885" y="2086289"/>
              <a:ext cx="642939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zh-CN" altLang="en-US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243" name="Rectangle 4">
            <a:extLst>
              <a:ext uri="{FF2B5EF4-FFF2-40B4-BE49-F238E27FC236}">
                <a16:creationId xmlns:a16="http://schemas.microsoft.com/office/drawing/2014/main" xmlns="" id="{CF908187-A804-E5AE-430C-264089EA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4184" y="2080566"/>
            <a:ext cx="55194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zh-CN" altLang="en-US" sz="2800" b="0" dirty="0">
              <a:solidFill>
                <a:srgbClr val="FF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252" name="群組 10251">
            <a:extLst>
              <a:ext uri="{FF2B5EF4-FFF2-40B4-BE49-F238E27FC236}">
                <a16:creationId xmlns:a16="http://schemas.microsoft.com/office/drawing/2014/main" xmlns="" id="{F3E12E40-7272-9AEB-2981-F7671E823858}"/>
              </a:ext>
            </a:extLst>
          </p:cNvPr>
          <p:cNvGrpSpPr/>
          <p:nvPr/>
        </p:nvGrpSpPr>
        <p:grpSpPr>
          <a:xfrm>
            <a:off x="4131985" y="2631893"/>
            <a:ext cx="3622826" cy="1227953"/>
            <a:chOff x="4131985" y="2534235"/>
            <a:chExt cx="3622826" cy="1227953"/>
          </a:xfrm>
        </p:grpSpPr>
        <p:grpSp>
          <p:nvGrpSpPr>
            <p:cNvPr id="33" name="组合 34">
              <a:extLst>
                <a:ext uri="{FF2B5EF4-FFF2-40B4-BE49-F238E27FC236}">
                  <a16:creationId xmlns:a16="http://schemas.microsoft.com/office/drawing/2014/main" xmlns="" id="{3BBB446A-37AD-0247-6D2C-FBF43FE9DF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1503" y="3003006"/>
              <a:ext cx="643038" cy="759182"/>
              <a:chOff x="4357686" y="3140250"/>
              <a:chExt cx="642942" cy="758644"/>
            </a:xfrm>
          </p:grpSpPr>
          <p:sp>
            <p:nvSpPr>
              <p:cNvPr id="37" name="Rectangle 4">
                <a:extLst>
                  <a:ext uri="{FF2B5EF4-FFF2-40B4-BE49-F238E27FC236}">
                    <a16:creationId xmlns:a16="http://schemas.microsoft.com/office/drawing/2014/main" xmlns="" id="{9703E9A7-2EC8-98AB-D910-F47DFF272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140250"/>
                <a:ext cx="642942" cy="7586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</a:p>
              <a:p>
                <a:pPr marL="0" indent="0"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9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8" name="直接连接符 36">
                <a:extLst>
                  <a:ext uri="{FF2B5EF4-FFF2-40B4-BE49-F238E27FC236}">
                    <a16:creationId xmlns:a16="http://schemas.microsoft.com/office/drawing/2014/main" xmlns="" id="{790EF7FF-9424-57EF-A428-2D13D9437E0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00562" y="3505134"/>
                <a:ext cx="35719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245" name="Rectangle 4">
              <a:extLst>
                <a:ext uri="{FF2B5EF4-FFF2-40B4-BE49-F238E27FC236}">
                  <a16:creationId xmlns:a16="http://schemas.microsoft.com/office/drawing/2014/main" xmlns="" id="{C3C55541-8001-803C-71BD-E06C755C8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1985" y="2534235"/>
              <a:ext cx="3622826" cy="1061829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800"/>
                </a:spcAft>
              </a:pP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將「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÷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」變成「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」，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  <a:p>
              <a:pPr>
                <a:spcAft>
                  <a:spcPts val="1200"/>
                </a:spcAft>
              </a:pP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將「     」變成「     」</a:t>
              </a:r>
              <a:endPara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10247" name="组合 34">
              <a:extLst>
                <a:ext uri="{FF2B5EF4-FFF2-40B4-BE49-F238E27FC236}">
                  <a16:creationId xmlns:a16="http://schemas.microsoft.com/office/drawing/2014/main" xmlns="" id="{DB973256-42DC-919A-DDBD-67CF658B34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37597" y="2995608"/>
              <a:ext cx="643038" cy="759182"/>
              <a:chOff x="4357686" y="3140250"/>
              <a:chExt cx="642942" cy="758644"/>
            </a:xfrm>
          </p:grpSpPr>
          <p:sp>
            <p:nvSpPr>
              <p:cNvPr id="10248" name="Rectangle 4">
                <a:extLst>
                  <a:ext uri="{FF2B5EF4-FFF2-40B4-BE49-F238E27FC236}">
                    <a16:creationId xmlns:a16="http://schemas.microsoft.com/office/drawing/2014/main" xmlns="" id="{F843972A-D421-5305-4937-C3371AB85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140250"/>
                <a:ext cx="642942" cy="7586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9</a:t>
                </a:r>
              </a:p>
              <a:p>
                <a:pPr marL="0" indent="0"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0249" name="直接连接符 36">
                <a:extLst>
                  <a:ext uri="{FF2B5EF4-FFF2-40B4-BE49-F238E27FC236}">
                    <a16:creationId xmlns:a16="http://schemas.microsoft.com/office/drawing/2014/main" xmlns="" id="{85315D24-A94C-E274-B78F-9E59B8BE72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00562" y="3505134"/>
                <a:ext cx="35719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57" name="直接连接符 59">
            <a:extLst>
              <a:ext uri="{FF2B5EF4-FFF2-40B4-BE49-F238E27FC236}">
                <a16:creationId xmlns:a16="http://schemas.microsoft.com/office/drawing/2014/main" xmlns="" id="{AB1549A0-1650-3AF6-8EB0-5A4696B13D9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71399" y="2406003"/>
            <a:ext cx="252413" cy="252413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直接连接符 60">
            <a:extLst>
              <a:ext uri="{FF2B5EF4-FFF2-40B4-BE49-F238E27FC236}">
                <a16:creationId xmlns:a16="http://schemas.microsoft.com/office/drawing/2014/main" xmlns="" id="{7AED5301-E639-5898-2DDC-A6445B6353C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71625" y="2071688"/>
            <a:ext cx="252413" cy="252412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直接连接符 61">
            <a:extLst>
              <a:ext uri="{FF2B5EF4-FFF2-40B4-BE49-F238E27FC236}">
                <a16:creationId xmlns:a16="http://schemas.microsoft.com/office/drawing/2014/main" xmlns="" id="{6AD8C6A4-362D-56C5-31FC-FB01046C69D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82738" y="2417763"/>
            <a:ext cx="250825" cy="252412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直接连接符 62">
            <a:extLst>
              <a:ext uri="{FF2B5EF4-FFF2-40B4-BE49-F238E27FC236}">
                <a16:creationId xmlns:a16="http://schemas.microsoft.com/office/drawing/2014/main" xmlns="" id="{192FFEB2-ADA2-3972-BFD7-1E5BCEE7092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336387" y="2047288"/>
            <a:ext cx="250825" cy="250825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4" name="直線接點 10253">
            <a:extLst>
              <a:ext uri="{FF2B5EF4-FFF2-40B4-BE49-F238E27FC236}">
                <a16:creationId xmlns:a16="http://schemas.microsoft.com/office/drawing/2014/main" xmlns="" id="{BB99F497-7E1C-A890-1B10-6F73A355780C}"/>
              </a:ext>
            </a:extLst>
          </p:cNvPr>
          <p:cNvCxnSpPr/>
          <p:nvPr/>
        </p:nvCxnSpPr>
        <p:spPr bwMode="auto">
          <a:xfrm>
            <a:off x="2296019" y="1733550"/>
            <a:ext cx="656330" cy="0"/>
          </a:xfrm>
          <a:prstGeom prst="line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12" grpId="0" animBg="1"/>
      <p:bldP spid="14" grpId="0"/>
      <p:bldP spid="15" grpId="0"/>
      <p:bldP spid="16" grpId="0"/>
      <p:bldP spid="32" grpId="0"/>
      <p:bldP spid="40" grpId="0"/>
      <p:bldP spid="56" grpId="0"/>
      <p:bldP spid="61" grpId="0"/>
      <p:bldP spid="62" grpId="0"/>
      <p:bldP spid="102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5C54B4DF-78AC-4D31-BCF0-F8307B4DE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60" y="935226"/>
            <a:ext cx="7654543" cy="118494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ts val="180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名學生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中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，女生佔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而男生中戴眼鏡的佔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180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  ，沒有戴眼鏡的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男生有多少名？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xmlns="" id="{4FEE6B10-3D15-40EA-A565-172FD30E8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099" y="2217140"/>
            <a:ext cx="583091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45				B. 30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27				D. 18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4" name="Oval 2">
            <a:extLst>
              <a:ext uri="{FF2B5EF4-FFF2-40B4-BE49-F238E27FC236}">
                <a16:creationId xmlns:a16="http://schemas.microsoft.com/office/drawing/2014/main" xmlns="" id="{B19824B7-B501-422E-A6CA-EA1A2A2EE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7246" y="256900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5" name="圆角矩形 7">
            <a:extLst>
              <a:ext uri="{FF2B5EF4-FFF2-40B4-BE49-F238E27FC236}">
                <a16:creationId xmlns:a16="http://schemas.microsoft.com/office/drawing/2014/main" xmlns="" id="{E6C77D0C-611C-44AF-9960-209CDBE56383}"/>
              </a:ext>
            </a:extLst>
          </p:cNvPr>
          <p:cNvSpPr/>
          <p:nvPr/>
        </p:nvSpPr>
        <p:spPr>
          <a:xfrm>
            <a:off x="6307946" y="1734949"/>
            <a:ext cx="2530126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年、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28333905-F607-4830-9DF5-579DA54C5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38" y="1009309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89" name="组合 28">
            <a:extLst>
              <a:ext uri="{FF2B5EF4-FFF2-40B4-BE49-F238E27FC236}">
                <a16:creationId xmlns:a16="http://schemas.microsoft.com/office/drawing/2014/main" xmlns="" id="{23B14937-B882-46F8-ACF8-5EE2B97E2177}"/>
              </a:ext>
            </a:extLst>
          </p:cNvPr>
          <p:cNvGrpSpPr>
            <a:grpSpLocks/>
          </p:cNvGrpSpPr>
          <p:nvPr/>
        </p:nvGrpSpPr>
        <p:grpSpPr bwMode="auto">
          <a:xfrm>
            <a:off x="4407325" y="862983"/>
            <a:ext cx="385763" cy="809625"/>
            <a:chOff x="5254301" y="1560416"/>
            <a:chExt cx="384251" cy="810597"/>
          </a:xfrm>
        </p:grpSpPr>
        <p:sp>
          <p:nvSpPr>
            <p:cNvPr id="90" name="Rectangle 4">
              <a:extLst>
                <a:ext uri="{FF2B5EF4-FFF2-40B4-BE49-F238E27FC236}">
                  <a16:creationId xmlns:a16="http://schemas.microsoft.com/office/drawing/2014/main" xmlns="" id="{C2F2E2C7-BE86-4253-9297-CC970F20E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91" name="直接连接符 40">
              <a:extLst>
                <a:ext uri="{FF2B5EF4-FFF2-40B4-BE49-F238E27FC236}">
                  <a16:creationId xmlns:a16="http://schemas.microsoft.com/office/drawing/2014/main" xmlns="" id="{8885E3DF-63E9-482B-9729-529C69A9746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2" name="组合 28">
            <a:extLst>
              <a:ext uri="{FF2B5EF4-FFF2-40B4-BE49-F238E27FC236}">
                <a16:creationId xmlns:a16="http://schemas.microsoft.com/office/drawing/2014/main" xmlns="" id="{3BAD12F2-81E6-4B33-9C82-FC0B0CB56A93}"/>
              </a:ext>
            </a:extLst>
          </p:cNvPr>
          <p:cNvGrpSpPr>
            <a:grpSpLocks/>
          </p:cNvGrpSpPr>
          <p:nvPr/>
        </p:nvGrpSpPr>
        <p:grpSpPr bwMode="auto">
          <a:xfrm>
            <a:off x="958865" y="1539038"/>
            <a:ext cx="385763" cy="809625"/>
            <a:chOff x="5254301" y="1560416"/>
            <a:chExt cx="384251" cy="810597"/>
          </a:xfrm>
        </p:grpSpPr>
        <p:sp>
          <p:nvSpPr>
            <p:cNvPr id="93" name="Rectangle 4">
              <a:extLst>
                <a:ext uri="{FF2B5EF4-FFF2-40B4-BE49-F238E27FC236}">
                  <a16:creationId xmlns:a16="http://schemas.microsoft.com/office/drawing/2014/main" xmlns="" id="{2A2E9EEC-4EBE-42BF-8112-B429E7C50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5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94" name="直接连接符 40">
              <a:extLst>
                <a:ext uri="{FF2B5EF4-FFF2-40B4-BE49-F238E27FC236}">
                  <a16:creationId xmlns:a16="http://schemas.microsoft.com/office/drawing/2014/main" xmlns="" id="{7D8E55B2-DEB4-4CA6-9582-953841A8083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8" name="Text Box 54">
            <a:extLst>
              <a:ext uri="{FF2B5EF4-FFF2-40B4-BE49-F238E27FC236}">
                <a16:creationId xmlns:a16="http://schemas.microsoft.com/office/drawing/2014/main" xmlns="" id="{AFF078CA-340C-4CA7-9CA3-2E96C3AE8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987" y="260131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9" name="Line 88">
            <a:extLst>
              <a:ext uri="{FF2B5EF4-FFF2-40B4-BE49-F238E27FC236}">
                <a16:creationId xmlns:a16="http://schemas.microsoft.com/office/drawing/2014/main" xmlns="" id="{070454AA-F32C-433C-9995-6F1B410EA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4681" y="1542538"/>
            <a:ext cx="385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xmlns="" id="{92DC26B7-19EB-44D0-9614-8511A0B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771" y="5094338"/>
            <a:ext cx="216448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 dirty="0">
                <a:solidFill>
                  <a:srgbClr val="0000FF"/>
                </a:solidFill>
              </a:rPr>
              <a:t>男生</a:t>
            </a:r>
            <a:r>
              <a:rPr lang="zh-TW" altLang="en-US" dirty="0">
                <a:solidFill>
                  <a:srgbClr val="0000FF"/>
                </a:solidFill>
              </a:rPr>
              <a:t>的人數</a:t>
            </a:r>
            <a:endParaRPr lang="en-US" altLang="zh-CN" dirty="0">
              <a:solidFill>
                <a:srgbClr val="0000FF"/>
              </a:solidFill>
            </a:endParaRPr>
          </a:p>
        </p:txBody>
      </p:sp>
      <p:grpSp>
        <p:nvGrpSpPr>
          <p:cNvPr id="71" name="组合 70">
            <a:extLst>
              <a:ext uri="{FF2B5EF4-FFF2-40B4-BE49-F238E27FC236}">
                <a16:creationId xmlns:a16="http://schemas.microsoft.com/office/drawing/2014/main" xmlns="" id="{CC27DA8F-0C0E-42A7-8964-73432D79CA64}"/>
              </a:ext>
            </a:extLst>
          </p:cNvPr>
          <p:cNvGrpSpPr/>
          <p:nvPr/>
        </p:nvGrpSpPr>
        <p:grpSpPr>
          <a:xfrm>
            <a:off x="1620571" y="3795860"/>
            <a:ext cx="2242569" cy="927101"/>
            <a:chOff x="802206" y="3869642"/>
            <a:chExt cx="2242569" cy="927101"/>
          </a:xfrm>
        </p:grpSpPr>
        <p:sp>
          <p:nvSpPr>
            <p:cNvPr id="72" name="文本框 71">
              <a:extLst>
                <a:ext uri="{FF2B5EF4-FFF2-40B4-BE49-F238E27FC236}">
                  <a16:creationId xmlns:a16="http://schemas.microsoft.com/office/drawing/2014/main" xmlns="" id="{F7DD746C-DDB3-44CA-96E7-55E0B5F448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06" y="4040095"/>
              <a:ext cx="224256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120×(1</a:t>
              </a:r>
              <a:r>
                <a:rPr lang="zh-TW" altLang="en-US" dirty="0">
                  <a:solidFill>
                    <a:srgbClr val="0000FF"/>
                  </a:solidFill>
                </a:rPr>
                <a:t>－   </a:t>
              </a: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)</a:t>
              </a:r>
              <a:endParaRPr lang="en-US" altLang="zh-CN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73" name="Group 147">
              <a:extLst>
                <a:ext uri="{FF2B5EF4-FFF2-40B4-BE49-F238E27FC236}">
                  <a16:creationId xmlns:a16="http://schemas.microsoft.com/office/drawing/2014/main" xmlns="" id="{0C3B83A3-AE69-46BC-B87D-C078DCD0C7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0167" y="3869642"/>
              <a:ext cx="587530" cy="927101"/>
              <a:chOff x="3535" y="2723"/>
              <a:chExt cx="538" cy="584"/>
            </a:xfrm>
          </p:grpSpPr>
          <p:sp>
            <p:nvSpPr>
              <p:cNvPr id="74" name="Text Box 46">
                <a:extLst>
                  <a:ext uri="{FF2B5EF4-FFF2-40B4-BE49-F238E27FC236}">
                    <a16:creationId xmlns:a16="http://schemas.microsoft.com/office/drawing/2014/main" xmlns="" id="{014619C0-DE8C-432E-B25F-B9D860523D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0" y="2723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75" name="Text Box 47">
                <a:extLst>
                  <a:ext uri="{FF2B5EF4-FFF2-40B4-BE49-F238E27FC236}">
                    <a16:creationId xmlns:a16="http://schemas.microsoft.com/office/drawing/2014/main" xmlns="" id="{5D5C6F5D-4CC4-4D2F-A230-EA97FD13C2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8" y="2977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8</a:t>
                </a:r>
              </a:p>
            </p:txBody>
          </p:sp>
          <p:sp>
            <p:nvSpPr>
              <p:cNvPr id="76" name="Line 48">
                <a:extLst>
                  <a:ext uri="{FF2B5EF4-FFF2-40B4-BE49-F238E27FC236}">
                    <a16:creationId xmlns:a16="http://schemas.microsoft.com/office/drawing/2014/main" xmlns="" id="{F7B77E54-E690-49EF-805C-DB71EE8B6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35" y="3007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77" name="左大括号 76">
            <a:extLst>
              <a:ext uri="{FF2B5EF4-FFF2-40B4-BE49-F238E27FC236}">
                <a16:creationId xmlns:a16="http://schemas.microsoft.com/office/drawing/2014/main" xmlns="" id="{0AF95782-82E6-4A26-B53F-1677C083F6E1}"/>
              </a:ext>
            </a:extLst>
          </p:cNvPr>
          <p:cNvSpPr/>
          <p:nvPr/>
        </p:nvSpPr>
        <p:spPr bwMode="auto">
          <a:xfrm rot="16200000">
            <a:off x="2707837" y="3713173"/>
            <a:ext cx="118357" cy="1928189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4" name="右箭头 51">
            <a:extLst>
              <a:ext uri="{FF2B5EF4-FFF2-40B4-BE49-F238E27FC236}">
                <a16:creationId xmlns:a16="http://schemas.microsoft.com/office/drawing/2014/main" xmlns="" id="{39E33FEC-FFE3-478F-85B4-DA02206A73AC}"/>
              </a:ext>
            </a:extLst>
          </p:cNvPr>
          <p:cNvSpPr/>
          <p:nvPr/>
        </p:nvSpPr>
        <p:spPr bwMode="auto">
          <a:xfrm rot="16200000">
            <a:off x="2610602" y="4894454"/>
            <a:ext cx="288032" cy="193971"/>
          </a:xfrm>
          <a:prstGeom prst="rightArrow">
            <a:avLst/>
          </a:prstGeom>
          <a:solidFill>
            <a:srgbClr val="FFDDFF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5" name="Line 88">
            <a:extLst>
              <a:ext uri="{FF2B5EF4-FFF2-40B4-BE49-F238E27FC236}">
                <a16:creationId xmlns:a16="http://schemas.microsoft.com/office/drawing/2014/main" xmlns="" id="{12DF61D7-1C9F-4824-867D-A8B48A6708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1569" y="1431985"/>
            <a:ext cx="1761939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文本框 145">
            <a:extLst>
              <a:ext uri="{FF2B5EF4-FFF2-40B4-BE49-F238E27FC236}">
                <a16:creationId xmlns:a16="http://schemas.microsoft.com/office/drawing/2014/main" xmlns="" id="{94268E1B-42C3-44D4-A365-34E366F94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105" y="5120760"/>
            <a:ext cx="378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</a:rPr>
              <a:t>沒有戴眼鏡的</a:t>
            </a:r>
            <a:r>
              <a:rPr lang="zh-TW" altLang="en-US" dirty="0">
                <a:solidFill>
                  <a:srgbClr val="0000FF"/>
                </a:solidFill>
              </a:rPr>
              <a:t>男生人數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147" name="右箭头 55">
            <a:extLst>
              <a:ext uri="{FF2B5EF4-FFF2-40B4-BE49-F238E27FC236}">
                <a16:creationId xmlns:a16="http://schemas.microsoft.com/office/drawing/2014/main" xmlns="" id="{D4F16AED-8817-4B32-B217-B038FAC88074}"/>
              </a:ext>
            </a:extLst>
          </p:cNvPr>
          <p:cNvSpPr/>
          <p:nvPr/>
        </p:nvSpPr>
        <p:spPr bwMode="auto">
          <a:xfrm rot="16200000">
            <a:off x="3373666" y="4920333"/>
            <a:ext cx="288032" cy="193971"/>
          </a:xfrm>
          <a:prstGeom prst="right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8" name="左大括号 147">
            <a:extLst>
              <a:ext uri="{FF2B5EF4-FFF2-40B4-BE49-F238E27FC236}">
                <a16:creationId xmlns:a16="http://schemas.microsoft.com/office/drawing/2014/main" xmlns="" id="{FB151042-7B38-4B76-B136-F4E91A02828E}"/>
              </a:ext>
            </a:extLst>
          </p:cNvPr>
          <p:cNvSpPr/>
          <p:nvPr/>
        </p:nvSpPr>
        <p:spPr bwMode="auto">
          <a:xfrm rot="16200000">
            <a:off x="3423233" y="2926890"/>
            <a:ext cx="202068" cy="3496744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9" name="组合 148">
            <a:extLst>
              <a:ext uri="{FF2B5EF4-FFF2-40B4-BE49-F238E27FC236}">
                <a16:creationId xmlns:a16="http://schemas.microsoft.com/office/drawing/2014/main" xmlns="" id="{E34871FD-17AD-4E93-9F8D-EE64E782FC45}"/>
              </a:ext>
            </a:extLst>
          </p:cNvPr>
          <p:cNvGrpSpPr/>
          <p:nvPr/>
        </p:nvGrpSpPr>
        <p:grpSpPr>
          <a:xfrm>
            <a:off x="3750036" y="3772707"/>
            <a:ext cx="1672189" cy="927100"/>
            <a:chOff x="631513" y="3883926"/>
            <a:chExt cx="1672189" cy="927100"/>
          </a:xfrm>
        </p:grpSpPr>
        <p:sp>
          <p:nvSpPr>
            <p:cNvPr id="150" name="文本框 149">
              <a:extLst>
                <a:ext uri="{FF2B5EF4-FFF2-40B4-BE49-F238E27FC236}">
                  <a16:creationId xmlns:a16="http://schemas.microsoft.com/office/drawing/2014/main" xmlns="" id="{F56C1D7D-8D6D-4C3A-B962-3ADE6D2092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513" y="4053899"/>
              <a:ext cx="16721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×(1</a:t>
              </a:r>
              <a:r>
                <a:rPr lang="zh-TW" altLang="en-US" dirty="0">
                  <a:solidFill>
                    <a:srgbClr val="0000FF"/>
                  </a:solidFill>
                </a:rPr>
                <a:t>－   </a:t>
              </a:r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)</a:t>
              </a:r>
              <a:endPara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151" name="Group 147">
              <a:extLst>
                <a:ext uri="{FF2B5EF4-FFF2-40B4-BE49-F238E27FC236}">
                  <a16:creationId xmlns:a16="http://schemas.microsoft.com/office/drawing/2014/main" xmlns="" id="{8B133EFB-0C6F-4B7C-AD31-904E740011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2684" y="3883926"/>
              <a:ext cx="552585" cy="927100"/>
              <a:chOff x="2878" y="2732"/>
              <a:chExt cx="506" cy="584"/>
            </a:xfrm>
          </p:grpSpPr>
          <p:sp>
            <p:nvSpPr>
              <p:cNvPr id="152" name="Text Box 46">
                <a:extLst>
                  <a:ext uri="{FF2B5EF4-FFF2-40B4-BE49-F238E27FC236}">
                    <a16:creationId xmlns:a16="http://schemas.microsoft.com/office/drawing/2014/main" xmlns="" id="{499CD46B-F9A9-4CAC-A24A-9466558CDD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153" name="Text Box 47">
                <a:extLst>
                  <a:ext uri="{FF2B5EF4-FFF2-40B4-BE49-F238E27FC236}">
                    <a16:creationId xmlns:a16="http://schemas.microsoft.com/office/drawing/2014/main" xmlns="" id="{707DF91E-9BE5-4516-A643-BB8A6BF4B0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" y="2986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154" name="Line 48">
                <a:extLst>
                  <a:ext uri="{FF2B5EF4-FFF2-40B4-BE49-F238E27FC236}">
                    <a16:creationId xmlns:a16="http://schemas.microsoft.com/office/drawing/2014/main" xmlns="" id="{0FD35AF8-AB89-4D57-8323-3C7584C7BE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55" name="文本框 154">
            <a:extLst>
              <a:ext uri="{FF2B5EF4-FFF2-40B4-BE49-F238E27FC236}">
                <a16:creationId xmlns:a16="http://schemas.microsoft.com/office/drawing/2014/main" xmlns="" id="{978D52A7-1823-48DC-800C-55F2AD9D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843" y="3949591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27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56" name="Line 88">
            <a:extLst>
              <a:ext uri="{FF2B5EF4-FFF2-40B4-BE49-F238E27FC236}">
                <a16:creationId xmlns:a16="http://schemas.microsoft.com/office/drawing/2014/main" xmlns="" id="{B9B6208C-4C4F-49CA-ACB2-F62967C101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8958" y="2222523"/>
            <a:ext cx="496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 animBg="1"/>
      <p:bldP spid="70" grpId="0"/>
      <p:bldP spid="70" grpId="1"/>
      <p:bldP spid="77" grpId="0" animBg="1"/>
      <p:bldP spid="77" grpId="1" animBg="1"/>
      <p:bldP spid="144" grpId="0" animBg="1"/>
      <p:bldP spid="144" grpId="1" animBg="1"/>
      <p:bldP spid="145" grpId="0" animBg="1"/>
      <p:bldP spid="146" grpId="0"/>
      <p:bldP spid="146" grpId="1"/>
      <p:bldP spid="147" grpId="0" animBg="1"/>
      <p:bldP spid="147" grpId="1" animBg="1"/>
      <p:bldP spid="148" grpId="0" animBg="1"/>
      <p:bldP spid="148" grpId="1" animBg="1"/>
      <p:bldP spid="155" grpId="0"/>
      <p:bldP spid="155" grpId="1"/>
      <p:bldP spid="1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7E990E88-F1DF-D200-0390-7125D08A0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284" y="1076556"/>
            <a:ext cx="773112" cy="396000"/>
          </a:xfrm>
          <a:prstGeom prst="rect">
            <a:avLst/>
          </a:prstGeom>
          <a:solidFill>
            <a:srgbClr val="FFD757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4E5E8AE3-4543-9BA2-05E5-47DD28498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0119" y="929565"/>
            <a:ext cx="1944687" cy="684000"/>
          </a:xfrm>
          <a:prstGeom prst="rect">
            <a:avLst/>
          </a:prstGeom>
          <a:solidFill>
            <a:srgbClr val="FFD757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FFD3E6D9-BCD5-0C0E-B9EA-174A7DB3F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1528" y="1083553"/>
            <a:ext cx="1422400" cy="396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156" y="3037432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2047442" y="174134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0110" y="306852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977E91C-1637-C816-DBE5-B20F9D8EC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60" y="1000489"/>
            <a:ext cx="7654543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電池共重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247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，平均一</a:t>
            </a:r>
            <a:r>
              <a:rPr lang="zh-CN" altLang="en-US" sz="2800" b="0">
                <a:solidFill>
                  <a:srgbClr val="000000"/>
                </a:solidFill>
                <a:ea typeface="標楷體" panose="03000509000000000000" pitchFamily="65" charset="-120"/>
              </a:rPr>
              <a:t>粒</a:t>
            </a:r>
            <a:r>
              <a:rPr kumimoji="1" lang="zh-TW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電池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的重量是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6" name="组合 28">
            <a:extLst>
              <a:ext uri="{FF2B5EF4-FFF2-40B4-BE49-F238E27FC236}">
                <a16:creationId xmlns:a16="http://schemas.microsoft.com/office/drawing/2014/main" xmlns="" id="{9B7FA913-EBF0-3C38-05AF-1EB3EFF745AE}"/>
              </a:ext>
            </a:extLst>
          </p:cNvPr>
          <p:cNvGrpSpPr>
            <a:grpSpLocks/>
          </p:cNvGrpSpPr>
          <p:nvPr/>
        </p:nvGrpSpPr>
        <p:grpSpPr bwMode="auto">
          <a:xfrm>
            <a:off x="3707757" y="899818"/>
            <a:ext cx="385763" cy="809625"/>
            <a:chOff x="5254301" y="1571187"/>
            <a:chExt cx="384251" cy="810597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43FAC367-D444-7EE6-5CF6-25D769C53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71187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0" name="直接连接符 40">
              <a:extLst>
                <a:ext uri="{FF2B5EF4-FFF2-40B4-BE49-F238E27FC236}">
                  <a16:creationId xmlns:a16="http://schemas.microsoft.com/office/drawing/2014/main" xmlns="" id="{480C15FC-B7A1-0D47-CD09-2DB6F544B75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1F077892-5BD4-3707-CD94-0B1FA6C0B626}"/>
              </a:ext>
            </a:extLst>
          </p:cNvPr>
          <p:cNvGrpSpPr/>
          <p:nvPr/>
        </p:nvGrpSpPr>
        <p:grpSpPr>
          <a:xfrm>
            <a:off x="860341" y="2067129"/>
            <a:ext cx="6572688" cy="1561481"/>
            <a:chOff x="771561" y="2013964"/>
            <a:chExt cx="6572688" cy="1561481"/>
          </a:xfrm>
        </p:grpSpPr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C5A39803-42F1-DFE1-EDDA-015660319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561" y="2114470"/>
              <a:ext cx="6572688" cy="130035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A. 33g			B. 16</a:t>
              </a:r>
              <a:r>
                <a:rPr lang="en-US" altLang="zh-CN" sz="2000" b="0" dirty="0">
                  <a:ea typeface="標楷體" panose="03000509000000000000" pitchFamily="65" charset="-120"/>
                </a:rPr>
                <a:t> 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  </a:t>
              </a:r>
              <a:r>
                <a:rPr lang="en-US" altLang="zh-CN" b="0" dirty="0">
                  <a:ea typeface="標楷體" panose="03000509000000000000" pitchFamily="65" charset="-120"/>
                </a:rPr>
                <a:t> 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g</a:t>
              </a:r>
            </a:p>
            <a:p>
              <a:pPr>
                <a:spcAft>
                  <a:spcPts val="6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C.</a:t>
              </a:r>
              <a:r>
                <a:rPr lang="en-US" altLang="zh-CN" sz="2400" b="0" dirty="0">
                  <a:ea typeface="標楷體" panose="03000509000000000000" pitchFamily="65" charset="-120"/>
                </a:rPr>
                <a:t> 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16g			D. 15</a:t>
              </a:r>
              <a:r>
                <a:rPr lang="en-US" altLang="zh-CN" sz="2000" b="0" dirty="0">
                  <a:ea typeface="標楷體" panose="03000509000000000000" pitchFamily="65" charset="-120"/>
                </a:rPr>
                <a:t> 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  </a:t>
              </a:r>
              <a:r>
                <a:rPr lang="en-US" altLang="zh-CN" b="0" dirty="0">
                  <a:ea typeface="標楷體" panose="03000509000000000000" pitchFamily="65" charset="-120"/>
                </a:rPr>
                <a:t> 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g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grpSp>
          <p:nvGrpSpPr>
            <p:cNvPr id="5" name="组合 28">
              <a:extLst>
                <a:ext uri="{FF2B5EF4-FFF2-40B4-BE49-F238E27FC236}">
                  <a16:creationId xmlns:a16="http://schemas.microsoft.com/office/drawing/2014/main" xmlns="" id="{FC6A876B-AE5C-4A0A-A637-940AC1D83F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85874" y="2013964"/>
              <a:ext cx="384175" cy="811213"/>
              <a:chOff x="5154132" y="1571613"/>
              <a:chExt cx="384495" cy="809744"/>
            </a:xfrm>
          </p:grpSpPr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xmlns="" id="{DDD41B00-59A5-1304-C13D-21B4CEB549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3" name="直接连接符 36">
                <a:extLst>
                  <a:ext uri="{FF2B5EF4-FFF2-40B4-BE49-F238E27FC236}">
                    <a16:creationId xmlns:a16="http://schemas.microsoft.com/office/drawing/2014/main" xmlns="" id="{371610EC-F0BF-5CC7-37C8-D20905C9B17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" name="组合 28">
              <a:extLst>
                <a:ext uri="{FF2B5EF4-FFF2-40B4-BE49-F238E27FC236}">
                  <a16:creationId xmlns:a16="http://schemas.microsoft.com/office/drawing/2014/main" xmlns="" id="{AC329E71-C7C8-97B9-1F38-EA64035292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6507" y="2764232"/>
              <a:ext cx="384175" cy="811213"/>
              <a:chOff x="5154132" y="1571613"/>
              <a:chExt cx="384495" cy="809744"/>
            </a:xfrm>
          </p:grpSpPr>
          <p:sp>
            <p:nvSpPr>
              <p:cNvPr id="15" name="Rectangle 4">
                <a:extLst>
                  <a:ext uri="{FF2B5EF4-FFF2-40B4-BE49-F238E27FC236}">
                    <a16:creationId xmlns:a16="http://schemas.microsoft.com/office/drawing/2014/main" xmlns="" id="{D207C229-0588-C1BE-3021-7B7AB90AA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" name="直接连接符 36">
                <a:extLst>
                  <a:ext uri="{FF2B5EF4-FFF2-40B4-BE49-F238E27FC236}">
                    <a16:creationId xmlns:a16="http://schemas.microsoft.com/office/drawing/2014/main" xmlns="" id="{1E09CC8F-6B02-EF17-DB70-2FA9D56C148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411CB5E8-E9B5-22EC-8EE3-8E9F5575E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39" y="100048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7" name="组合 8">
            <a:extLst>
              <a:ext uri="{FF2B5EF4-FFF2-40B4-BE49-F238E27FC236}">
                <a16:creationId xmlns:a16="http://schemas.microsoft.com/office/drawing/2014/main" xmlns="" id="{1AA5DAFC-42A6-8459-992B-4193B1DCD4E4}"/>
              </a:ext>
            </a:extLst>
          </p:cNvPr>
          <p:cNvGrpSpPr>
            <a:grpSpLocks/>
          </p:cNvGrpSpPr>
          <p:nvPr/>
        </p:nvGrpSpPr>
        <p:grpSpPr bwMode="auto">
          <a:xfrm>
            <a:off x="4517247" y="4009821"/>
            <a:ext cx="1066252" cy="810478"/>
            <a:chOff x="4567678" y="4167331"/>
            <a:chExt cx="1065856" cy="810479"/>
          </a:xfrm>
        </p:grpSpPr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xmlns="" id="{5C902136-9A1B-E9DE-711C-A7A3EC1A6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7678" y="4281704"/>
              <a:ext cx="1063230" cy="52322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247    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0" name="组合 28">
              <a:extLst>
                <a:ext uri="{FF2B5EF4-FFF2-40B4-BE49-F238E27FC236}">
                  <a16:creationId xmlns:a16="http://schemas.microsoft.com/office/drawing/2014/main" xmlns="" id="{D376D423-4B70-18D2-1EA8-5D4349D808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48636" y="4167331"/>
              <a:ext cx="384898" cy="810479"/>
              <a:chOff x="5892049" y="1576807"/>
              <a:chExt cx="384347" cy="809661"/>
            </a:xfrm>
          </p:grpSpPr>
          <p:sp>
            <p:nvSpPr>
              <p:cNvPr id="31" name="Rectangle 4">
                <a:extLst>
                  <a:ext uri="{FF2B5EF4-FFF2-40B4-BE49-F238E27FC236}">
                    <a16:creationId xmlns:a16="http://schemas.microsoft.com/office/drawing/2014/main" xmlns="" id="{726BCC96-0061-CA08-C585-CB41DC85B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92049" y="1576807"/>
                <a:ext cx="384347" cy="809661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2" name="直接连接符 70">
                <a:extLst>
                  <a:ext uri="{FF2B5EF4-FFF2-40B4-BE49-F238E27FC236}">
                    <a16:creationId xmlns:a16="http://schemas.microsoft.com/office/drawing/2014/main" xmlns="" id="{280F726B-B59E-6A87-FEA5-6FC6305E32A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917055" y="1945514"/>
                <a:ext cx="323386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83" name="Rectangle 4">
            <a:extLst>
              <a:ext uri="{FF2B5EF4-FFF2-40B4-BE49-F238E27FC236}">
                <a16:creationId xmlns:a16="http://schemas.microsoft.com/office/drawing/2014/main" xmlns="" id="{2B44DF06-009B-3987-2AEB-6A7C5BF65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654" y="4097209"/>
            <a:ext cx="12718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15   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  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90" name="群組 89">
            <a:extLst>
              <a:ext uri="{FF2B5EF4-FFF2-40B4-BE49-F238E27FC236}">
                <a16:creationId xmlns:a16="http://schemas.microsoft.com/office/drawing/2014/main" xmlns="" id="{D9DD0E81-FA26-D1ED-AFAB-7461D59BFBB8}"/>
              </a:ext>
            </a:extLst>
          </p:cNvPr>
          <p:cNvGrpSpPr/>
          <p:nvPr/>
        </p:nvGrpSpPr>
        <p:grpSpPr>
          <a:xfrm>
            <a:off x="6155706" y="4029144"/>
            <a:ext cx="2081842" cy="810478"/>
            <a:chOff x="6051341" y="3740308"/>
            <a:chExt cx="2081842" cy="810478"/>
          </a:xfrm>
        </p:grpSpPr>
        <p:sp>
          <p:nvSpPr>
            <p:cNvPr id="84" name="Rectangle 4">
              <a:extLst>
                <a:ext uri="{FF2B5EF4-FFF2-40B4-BE49-F238E27FC236}">
                  <a16:creationId xmlns:a16="http://schemas.microsoft.com/office/drawing/2014/main" xmlns="" id="{51274CBD-EC90-A7B7-09AE-5C67C97F7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1341" y="3852204"/>
              <a:ext cx="50165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=   </a:t>
              </a:r>
              <a:r>
                <a:rPr lang="zh-TW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  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86" name="组合 28">
              <a:extLst>
                <a:ext uri="{FF2B5EF4-FFF2-40B4-BE49-F238E27FC236}">
                  <a16:creationId xmlns:a16="http://schemas.microsoft.com/office/drawing/2014/main" xmlns="" id="{1C9CEB75-5696-54C8-A392-F331FDC407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16694" y="3740308"/>
              <a:ext cx="385041" cy="810478"/>
              <a:chOff x="5138568" y="1555720"/>
              <a:chExt cx="385212" cy="809864"/>
            </a:xfrm>
          </p:grpSpPr>
          <p:sp>
            <p:nvSpPr>
              <p:cNvPr id="88" name="Rectangle 4">
                <a:extLst>
                  <a:ext uri="{FF2B5EF4-FFF2-40B4-BE49-F238E27FC236}">
                    <a16:creationId xmlns:a16="http://schemas.microsoft.com/office/drawing/2014/main" xmlns="" id="{B3766083-02F5-263F-7816-F26D08678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8568" y="1555720"/>
                <a:ext cx="385212" cy="80986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9" name="直接连接符 46">
                <a:extLst>
                  <a:ext uri="{FF2B5EF4-FFF2-40B4-BE49-F238E27FC236}">
                    <a16:creationId xmlns:a16="http://schemas.microsoft.com/office/drawing/2014/main" xmlns="" id="{8C000163-957E-F23F-6D34-94256CC2803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65229" y="1937844"/>
                <a:ext cx="321902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7" name="Rectangle 4">
              <a:extLst>
                <a:ext uri="{FF2B5EF4-FFF2-40B4-BE49-F238E27FC236}">
                  <a16:creationId xmlns:a16="http://schemas.microsoft.com/office/drawing/2014/main" xmlns="" id="{B973CF1F-0387-59D8-E7F0-098BCD743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9715" y="3850194"/>
              <a:ext cx="171346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16    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22" grpId="0"/>
      <p:bldP spid="83" grpId="0"/>
      <p:bldP spid="8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6" name="矩形 16395">
            <a:extLst>
              <a:ext uri="{FF2B5EF4-FFF2-40B4-BE49-F238E27FC236}">
                <a16:creationId xmlns:a16="http://schemas.microsoft.com/office/drawing/2014/main" xmlns="" id="{02E780A7-A112-393A-A400-63391738B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6740" y="920360"/>
            <a:ext cx="2844664" cy="684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E57F821D-A05D-0730-5643-E9D572FFB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670" y="927980"/>
            <a:ext cx="1116000" cy="684000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02F32429-C1A5-BA7B-A7E5-7CF7BDCE638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952130"/>
            <a:ext cx="792000" cy="643937"/>
          </a:xfrm>
          <a:prstGeom prst="rect">
            <a:avLst/>
          </a:prstGeom>
        </p:spPr>
      </p:pic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491" y="2990818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754" y="3018764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F1CFF68-7ED0-240A-0BB6-8139C58AD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839" y="100048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7" name="组合 28">
            <a:extLst>
              <a:ext uri="{FF2B5EF4-FFF2-40B4-BE49-F238E27FC236}">
                <a16:creationId xmlns:a16="http://schemas.microsoft.com/office/drawing/2014/main" xmlns="" id="{05FEA17D-C547-9291-F1F3-3460BFB37EB5}"/>
              </a:ext>
            </a:extLst>
          </p:cNvPr>
          <p:cNvGrpSpPr>
            <a:grpSpLocks/>
          </p:cNvGrpSpPr>
          <p:nvPr/>
        </p:nvGrpSpPr>
        <p:grpSpPr bwMode="auto">
          <a:xfrm>
            <a:off x="2689986" y="911817"/>
            <a:ext cx="385763" cy="809625"/>
            <a:chOff x="5254301" y="1571187"/>
            <a:chExt cx="384251" cy="810597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B365B529-F2D9-C49D-F409-8166408F7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71187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0" name="直接连接符 40">
              <a:extLst>
                <a:ext uri="{FF2B5EF4-FFF2-40B4-BE49-F238E27FC236}">
                  <a16:creationId xmlns:a16="http://schemas.microsoft.com/office/drawing/2014/main" xmlns="" id="{4EE3665C-033B-3AFD-A655-AF668D48A0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组合 28">
            <a:extLst>
              <a:ext uri="{FF2B5EF4-FFF2-40B4-BE49-F238E27FC236}">
                <a16:creationId xmlns:a16="http://schemas.microsoft.com/office/drawing/2014/main" xmlns="" id="{8C454AFB-771D-95FA-B93E-5C5A550E7C8C}"/>
              </a:ext>
            </a:extLst>
          </p:cNvPr>
          <p:cNvGrpSpPr>
            <a:grpSpLocks/>
          </p:cNvGrpSpPr>
          <p:nvPr/>
        </p:nvGrpSpPr>
        <p:grpSpPr bwMode="auto">
          <a:xfrm>
            <a:off x="6552613" y="911817"/>
            <a:ext cx="385763" cy="809625"/>
            <a:chOff x="5254301" y="1571187"/>
            <a:chExt cx="384251" cy="810597"/>
          </a:xfrm>
        </p:grpSpPr>
        <p:sp>
          <p:nvSpPr>
            <p:cNvPr id="12" name="Rectangle 4">
              <a:extLst>
                <a:ext uri="{FF2B5EF4-FFF2-40B4-BE49-F238E27FC236}">
                  <a16:creationId xmlns:a16="http://schemas.microsoft.com/office/drawing/2014/main" xmlns="" id="{74BA5F58-7792-4BA7-DEB0-FCA1D3B9D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71187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3" name="直接连接符 40">
              <a:extLst>
                <a:ext uri="{FF2B5EF4-FFF2-40B4-BE49-F238E27FC236}">
                  <a16:creationId xmlns:a16="http://schemas.microsoft.com/office/drawing/2014/main" xmlns="" id="{3534DBCF-83D1-73DB-97E5-90742FA9C1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4E275ED3-AE0A-675C-F2E9-7470BA013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741" y="2231164"/>
            <a:ext cx="479671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34				B. 33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CN" sz="24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32				D. 31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F5434720-C43A-C9BA-2649-6A19FF00F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1311" y="4734913"/>
            <a:ext cx="396875" cy="638175"/>
          </a:xfrm>
          <a:prstGeom prst="rect">
            <a:avLst/>
          </a:prstGeom>
          <a:solidFill>
            <a:srgbClr val="FFD757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D387D2EF-9265-1DD4-9CD4-EEDE8B87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6454" y="5303707"/>
            <a:ext cx="301849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所以最多注滿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杯。</a:t>
            </a: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78449E33-0ED9-774C-3774-46174F43A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858" y="5303707"/>
            <a:ext cx="523362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分數部分不足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最後一杯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未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注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滿，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4753A1B4-23DF-DC7D-0B7E-504410182CBC}"/>
              </a:ext>
            </a:extLst>
          </p:cNvPr>
          <p:cNvSpPr/>
          <p:nvPr/>
        </p:nvSpPr>
        <p:spPr bwMode="auto">
          <a:xfrm>
            <a:off x="1250871" y="3688180"/>
            <a:ext cx="4500791" cy="432000"/>
          </a:xfrm>
          <a:prstGeom prst="rect">
            <a:avLst/>
          </a:prstGeom>
          <a:solidFill>
            <a:srgbClr val="FFEEB7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7628A9FB-14FC-E839-4958-7090E9952675}"/>
              </a:ext>
            </a:extLst>
          </p:cNvPr>
          <p:cNvGrpSpPr/>
          <p:nvPr/>
        </p:nvGrpSpPr>
        <p:grpSpPr>
          <a:xfrm>
            <a:off x="1250959" y="4216375"/>
            <a:ext cx="504668" cy="477054"/>
            <a:chOff x="1243740" y="4045731"/>
            <a:chExt cx="504668" cy="477054"/>
          </a:xfrm>
        </p:grpSpPr>
        <p:sp>
          <p:nvSpPr>
            <p:cNvPr id="41" name="矩形 40">
              <a:extLst>
                <a:ext uri="{FF2B5EF4-FFF2-40B4-BE49-F238E27FC236}">
                  <a16:creationId xmlns:a16="http://schemas.microsoft.com/office/drawing/2014/main" xmlns="" id="{65157CD7-72CB-23A8-640C-EEF0C6A8C7BF}"/>
                </a:ext>
              </a:extLst>
            </p:cNvPr>
            <p:cNvSpPr/>
            <p:nvPr/>
          </p:nvSpPr>
          <p:spPr bwMode="auto">
            <a:xfrm>
              <a:off x="1243740" y="4052081"/>
              <a:ext cx="468000" cy="432000"/>
            </a:xfrm>
            <a:prstGeom prst="rect">
              <a:avLst/>
            </a:prstGeom>
            <a:solidFill>
              <a:srgbClr val="FFEEB7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xmlns="" id="{C10EE706-7451-E659-5712-C1418DFA02C6}"/>
                </a:ext>
              </a:extLst>
            </p:cNvPr>
            <p:cNvGrpSpPr/>
            <p:nvPr/>
          </p:nvGrpSpPr>
          <p:grpSpPr>
            <a:xfrm>
              <a:off x="1276977" y="4045731"/>
              <a:ext cx="471431" cy="477054"/>
              <a:chOff x="1276977" y="4045731"/>
              <a:chExt cx="471431" cy="477054"/>
            </a:xfrm>
          </p:grpSpPr>
          <p:grpSp>
            <p:nvGrpSpPr>
              <p:cNvPr id="42" name="组合 28">
                <a:extLst>
                  <a:ext uri="{FF2B5EF4-FFF2-40B4-BE49-F238E27FC236}">
                    <a16:creationId xmlns:a16="http://schemas.microsoft.com/office/drawing/2014/main" xmlns="" id="{76AE43C5-DFE6-200A-E464-95305F23E2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6977" y="4045731"/>
                <a:ext cx="298478" cy="477054"/>
                <a:chOff x="5297770" y="1737672"/>
                <a:chExt cx="297311" cy="477627"/>
              </a:xfrm>
            </p:grpSpPr>
            <p:sp>
              <p:nvSpPr>
                <p:cNvPr id="43" name="Rectangle 4">
                  <a:extLst>
                    <a:ext uri="{FF2B5EF4-FFF2-40B4-BE49-F238E27FC236}">
                      <a16:creationId xmlns:a16="http://schemas.microsoft.com/office/drawing/2014/main" xmlns="" id="{86C27617-FAD0-8418-4301-F1FB05EE78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97770" y="1737672"/>
                  <a:ext cx="297311" cy="47762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>
                    <a:lnSpc>
                      <a:spcPts val="1500"/>
                    </a:lnSpc>
                  </a:pPr>
                  <a:r>
                    <a:rPr lang="en-US" altLang="zh-TW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3</a:t>
                  </a:r>
                </a:p>
                <a:p>
                  <a:pPr algn="ctr">
                    <a:lnSpc>
                      <a:spcPts val="1500"/>
                    </a:lnSpc>
                  </a:pPr>
                  <a:r>
                    <a:rPr lang="en-US" altLang="zh-CN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8</a:t>
                  </a:r>
                  <a:endParaRPr lang="zh-CN" altLang="en-US" sz="1600" b="0" dirty="0">
                    <a:solidFill>
                      <a:srgbClr val="C00000"/>
                    </a:solidFill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44" name="直接连接符 40">
                  <a:extLst>
                    <a:ext uri="{FF2B5EF4-FFF2-40B4-BE49-F238E27FC236}">
                      <a16:creationId xmlns:a16="http://schemas.microsoft.com/office/drawing/2014/main" xmlns="" id="{3F490427-9EC3-36E1-41D3-49A2621FE333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327888" y="1951098"/>
                  <a:ext cx="215154" cy="0"/>
                </a:xfrm>
                <a:prstGeom prst="line">
                  <a:avLst/>
                </a:prstGeom>
                <a:noFill/>
                <a:ln w="9525" algn="ctr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45" name="Rectangle 4">
                <a:extLst>
                  <a:ext uri="{FF2B5EF4-FFF2-40B4-BE49-F238E27FC236}">
                    <a16:creationId xmlns:a16="http://schemas.microsoft.com/office/drawing/2014/main" xmlns="" id="{BC9DCE64-13B5-12DD-347C-9E27C4FB3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9928" y="4154891"/>
                <a:ext cx="298480" cy="28469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500"/>
                  </a:lnSpc>
                </a:pPr>
                <a:r>
                  <a:rPr lang="en-US" altLang="zh-CN" sz="16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L</a:t>
                </a:r>
                <a:endParaRPr lang="zh-CN" altLang="en-US" sz="1600" b="0" dirty="0">
                  <a:solidFill>
                    <a:srgbClr val="C00000"/>
                  </a:solidFill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xmlns="" id="{75D7814F-F157-C654-904A-12C4B1CEB8D5}"/>
              </a:ext>
            </a:extLst>
          </p:cNvPr>
          <p:cNvGrpSpPr/>
          <p:nvPr/>
        </p:nvGrpSpPr>
        <p:grpSpPr>
          <a:xfrm>
            <a:off x="1720695" y="4216375"/>
            <a:ext cx="504668" cy="477054"/>
            <a:chOff x="1243740" y="4045731"/>
            <a:chExt cx="504668" cy="477054"/>
          </a:xfrm>
        </p:grpSpPr>
        <p:sp>
          <p:nvSpPr>
            <p:cNvPr id="49" name="矩形 48">
              <a:extLst>
                <a:ext uri="{FF2B5EF4-FFF2-40B4-BE49-F238E27FC236}">
                  <a16:creationId xmlns:a16="http://schemas.microsoft.com/office/drawing/2014/main" xmlns="" id="{208DCE7D-E55E-4919-625A-528B4A83A16E}"/>
                </a:ext>
              </a:extLst>
            </p:cNvPr>
            <p:cNvSpPr/>
            <p:nvPr/>
          </p:nvSpPr>
          <p:spPr bwMode="auto">
            <a:xfrm>
              <a:off x="1243740" y="4052081"/>
              <a:ext cx="468000" cy="432000"/>
            </a:xfrm>
            <a:prstGeom prst="rect">
              <a:avLst/>
            </a:prstGeom>
            <a:solidFill>
              <a:srgbClr val="FFEEB7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50" name="群組 49">
              <a:extLst>
                <a:ext uri="{FF2B5EF4-FFF2-40B4-BE49-F238E27FC236}">
                  <a16:creationId xmlns:a16="http://schemas.microsoft.com/office/drawing/2014/main" xmlns="" id="{5F67BF00-1A5A-68ED-3511-D0F6133F48A7}"/>
                </a:ext>
              </a:extLst>
            </p:cNvPr>
            <p:cNvGrpSpPr/>
            <p:nvPr/>
          </p:nvGrpSpPr>
          <p:grpSpPr>
            <a:xfrm>
              <a:off x="1276977" y="4045731"/>
              <a:ext cx="471431" cy="477054"/>
              <a:chOff x="1276977" y="4045731"/>
              <a:chExt cx="471431" cy="477054"/>
            </a:xfrm>
          </p:grpSpPr>
          <p:grpSp>
            <p:nvGrpSpPr>
              <p:cNvPr id="51" name="组合 28">
                <a:extLst>
                  <a:ext uri="{FF2B5EF4-FFF2-40B4-BE49-F238E27FC236}">
                    <a16:creationId xmlns:a16="http://schemas.microsoft.com/office/drawing/2014/main" xmlns="" id="{7B2E800B-3861-03DA-2845-0980D63FD2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6977" y="4045731"/>
                <a:ext cx="298478" cy="477054"/>
                <a:chOff x="5297770" y="1737672"/>
                <a:chExt cx="297311" cy="477627"/>
              </a:xfrm>
            </p:grpSpPr>
            <p:sp>
              <p:nvSpPr>
                <p:cNvPr id="53" name="Rectangle 4">
                  <a:extLst>
                    <a:ext uri="{FF2B5EF4-FFF2-40B4-BE49-F238E27FC236}">
                      <a16:creationId xmlns:a16="http://schemas.microsoft.com/office/drawing/2014/main" xmlns="" id="{8B23272F-5EFD-3B2C-62B1-775AD33F86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97770" y="1737672"/>
                  <a:ext cx="297311" cy="47762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>
                    <a:lnSpc>
                      <a:spcPts val="1500"/>
                    </a:lnSpc>
                  </a:pPr>
                  <a:r>
                    <a:rPr lang="en-US" altLang="zh-TW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3</a:t>
                  </a:r>
                </a:p>
                <a:p>
                  <a:pPr algn="ctr">
                    <a:lnSpc>
                      <a:spcPts val="1500"/>
                    </a:lnSpc>
                  </a:pPr>
                  <a:r>
                    <a:rPr lang="en-US" altLang="zh-CN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8</a:t>
                  </a:r>
                  <a:endParaRPr lang="zh-CN" altLang="en-US" sz="1600" b="0" dirty="0">
                    <a:solidFill>
                      <a:srgbClr val="C00000"/>
                    </a:solidFill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54" name="直接连接符 40">
                  <a:extLst>
                    <a:ext uri="{FF2B5EF4-FFF2-40B4-BE49-F238E27FC236}">
                      <a16:creationId xmlns:a16="http://schemas.microsoft.com/office/drawing/2014/main" xmlns="" id="{9B2736F3-9F9C-BA5B-9D29-832E8BCEFFD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327888" y="1951098"/>
                  <a:ext cx="215154" cy="0"/>
                </a:xfrm>
                <a:prstGeom prst="line">
                  <a:avLst/>
                </a:prstGeom>
                <a:noFill/>
                <a:ln w="9525" algn="ctr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2" name="Rectangle 4">
                <a:extLst>
                  <a:ext uri="{FF2B5EF4-FFF2-40B4-BE49-F238E27FC236}">
                    <a16:creationId xmlns:a16="http://schemas.microsoft.com/office/drawing/2014/main" xmlns="" id="{0BF4B78B-A433-9E80-9C49-DE89522ED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9928" y="4154891"/>
                <a:ext cx="298480" cy="28469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500"/>
                  </a:lnSpc>
                </a:pPr>
                <a:r>
                  <a:rPr lang="en-US" altLang="zh-CN" sz="16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L</a:t>
                </a:r>
                <a:endParaRPr lang="zh-CN" altLang="en-US" sz="1600" b="0" dirty="0">
                  <a:solidFill>
                    <a:srgbClr val="C00000"/>
                  </a:solidFill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55" name="群組 54">
            <a:extLst>
              <a:ext uri="{FF2B5EF4-FFF2-40B4-BE49-F238E27FC236}">
                <a16:creationId xmlns:a16="http://schemas.microsoft.com/office/drawing/2014/main" xmlns="" id="{810A419D-F833-A5C7-59BD-A206A6C2F425}"/>
              </a:ext>
            </a:extLst>
          </p:cNvPr>
          <p:cNvGrpSpPr/>
          <p:nvPr/>
        </p:nvGrpSpPr>
        <p:grpSpPr>
          <a:xfrm>
            <a:off x="2188614" y="4216375"/>
            <a:ext cx="504668" cy="477054"/>
            <a:chOff x="1243740" y="4045731"/>
            <a:chExt cx="504668" cy="477054"/>
          </a:xfrm>
        </p:grpSpPr>
        <p:sp>
          <p:nvSpPr>
            <p:cNvPr id="56" name="矩形 55">
              <a:extLst>
                <a:ext uri="{FF2B5EF4-FFF2-40B4-BE49-F238E27FC236}">
                  <a16:creationId xmlns:a16="http://schemas.microsoft.com/office/drawing/2014/main" xmlns="" id="{39210493-AC6C-5AFA-2A9E-A11ADB0C3432}"/>
                </a:ext>
              </a:extLst>
            </p:cNvPr>
            <p:cNvSpPr/>
            <p:nvPr/>
          </p:nvSpPr>
          <p:spPr bwMode="auto">
            <a:xfrm>
              <a:off x="1243740" y="4052081"/>
              <a:ext cx="468000" cy="432000"/>
            </a:xfrm>
            <a:prstGeom prst="rect">
              <a:avLst/>
            </a:prstGeom>
            <a:solidFill>
              <a:srgbClr val="FFEEB7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57" name="群組 56">
              <a:extLst>
                <a:ext uri="{FF2B5EF4-FFF2-40B4-BE49-F238E27FC236}">
                  <a16:creationId xmlns:a16="http://schemas.microsoft.com/office/drawing/2014/main" xmlns="" id="{6A54F7D0-D966-DBAE-5F11-A6EEADFCA9C7}"/>
                </a:ext>
              </a:extLst>
            </p:cNvPr>
            <p:cNvGrpSpPr/>
            <p:nvPr/>
          </p:nvGrpSpPr>
          <p:grpSpPr>
            <a:xfrm>
              <a:off x="1276977" y="4045731"/>
              <a:ext cx="471431" cy="477054"/>
              <a:chOff x="1276977" y="4045731"/>
              <a:chExt cx="471431" cy="477054"/>
            </a:xfrm>
          </p:grpSpPr>
          <p:grpSp>
            <p:nvGrpSpPr>
              <p:cNvPr id="58" name="组合 28">
                <a:extLst>
                  <a:ext uri="{FF2B5EF4-FFF2-40B4-BE49-F238E27FC236}">
                    <a16:creationId xmlns:a16="http://schemas.microsoft.com/office/drawing/2014/main" xmlns="" id="{CDCF6D7F-8B83-1191-C99F-676BDBF778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6977" y="4045731"/>
                <a:ext cx="298478" cy="477054"/>
                <a:chOff x="5297770" y="1737672"/>
                <a:chExt cx="297311" cy="477627"/>
              </a:xfrm>
            </p:grpSpPr>
            <p:sp>
              <p:nvSpPr>
                <p:cNvPr id="60" name="Rectangle 4">
                  <a:extLst>
                    <a:ext uri="{FF2B5EF4-FFF2-40B4-BE49-F238E27FC236}">
                      <a16:creationId xmlns:a16="http://schemas.microsoft.com/office/drawing/2014/main" xmlns="" id="{0E2AF970-9E3E-7A75-7184-4A4FC750BF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97770" y="1737672"/>
                  <a:ext cx="297311" cy="47762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>
                    <a:lnSpc>
                      <a:spcPts val="1500"/>
                    </a:lnSpc>
                  </a:pPr>
                  <a:r>
                    <a:rPr lang="en-US" altLang="zh-TW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3</a:t>
                  </a:r>
                </a:p>
                <a:p>
                  <a:pPr algn="ctr">
                    <a:lnSpc>
                      <a:spcPts val="1500"/>
                    </a:lnSpc>
                  </a:pPr>
                  <a:r>
                    <a:rPr lang="en-US" altLang="zh-CN" sz="1600" b="0" dirty="0">
                      <a:solidFill>
                        <a:srgbClr val="C00000"/>
                      </a:solidFill>
                      <a:ea typeface="標楷體" panose="03000509000000000000" pitchFamily="65" charset="-120"/>
                    </a:rPr>
                    <a:t>8</a:t>
                  </a:r>
                  <a:endParaRPr lang="zh-CN" altLang="en-US" sz="1600" b="0" dirty="0">
                    <a:solidFill>
                      <a:srgbClr val="C00000"/>
                    </a:solidFill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61" name="直接连接符 40">
                  <a:extLst>
                    <a:ext uri="{FF2B5EF4-FFF2-40B4-BE49-F238E27FC236}">
                      <a16:creationId xmlns:a16="http://schemas.microsoft.com/office/drawing/2014/main" xmlns="" id="{F81CA5E6-6888-AE97-7991-DC31B389F1D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327888" y="1951098"/>
                  <a:ext cx="215154" cy="0"/>
                </a:xfrm>
                <a:prstGeom prst="line">
                  <a:avLst/>
                </a:prstGeom>
                <a:noFill/>
                <a:ln w="9525" algn="ctr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9" name="Rectangle 4">
                <a:extLst>
                  <a:ext uri="{FF2B5EF4-FFF2-40B4-BE49-F238E27FC236}">
                    <a16:creationId xmlns:a16="http://schemas.microsoft.com/office/drawing/2014/main" xmlns="" id="{50F7928D-F344-46D2-F930-EAD118AE3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9928" y="4154891"/>
                <a:ext cx="298480" cy="28469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500"/>
                  </a:lnSpc>
                </a:pPr>
                <a:r>
                  <a:rPr lang="en-US" altLang="zh-CN" sz="16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L</a:t>
                </a:r>
                <a:endParaRPr lang="zh-CN" altLang="en-US" sz="1600" b="0" dirty="0">
                  <a:solidFill>
                    <a:srgbClr val="C00000"/>
                  </a:solidFill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62" name="矩形 61">
            <a:extLst>
              <a:ext uri="{FF2B5EF4-FFF2-40B4-BE49-F238E27FC236}">
                <a16:creationId xmlns:a16="http://schemas.microsoft.com/office/drawing/2014/main" xmlns="" id="{F90B27DB-2DFC-A238-2A9B-B966FD125A35}"/>
              </a:ext>
            </a:extLst>
          </p:cNvPr>
          <p:cNvSpPr/>
          <p:nvPr/>
        </p:nvSpPr>
        <p:spPr bwMode="auto">
          <a:xfrm>
            <a:off x="1250871" y="3688180"/>
            <a:ext cx="468000" cy="432000"/>
          </a:xfrm>
          <a:prstGeom prst="rect">
            <a:avLst/>
          </a:prstGeom>
          <a:solidFill>
            <a:srgbClr val="FFFFFF">
              <a:alpha val="94902"/>
            </a:srgbClr>
          </a:solidFill>
          <a:ln w="127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84" name="左大括弧 16383">
            <a:extLst>
              <a:ext uri="{FF2B5EF4-FFF2-40B4-BE49-F238E27FC236}">
                <a16:creationId xmlns:a16="http://schemas.microsoft.com/office/drawing/2014/main" xmlns="" id="{4FADE437-3775-92FB-EB20-2FDDE482701B}"/>
              </a:ext>
            </a:extLst>
          </p:cNvPr>
          <p:cNvSpPr/>
          <p:nvPr/>
        </p:nvSpPr>
        <p:spPr bwMode="auto">
          <a:xfrm rot="5400000">
            <a:off x="3393266" y="1300584"/>
            <a:ext cx="216000" cy="4500791"/>
          </a:xfrm>
          <a:prstGeom prst="leftBrace">
            <a:avLst>
              <a:gd name="adj1" fmla="val 20092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390" name="群組 16389">
            <a:extLst>
              <a:ext uri="{FF2B5EF4-FFF2-40B4-BE49-F238E27FC236}">
                <a16:creationId xmlns:a16="http://schemas.microsoft.com/office/drawing/2014/main" xmlns="" id="{54EE2664-E0F9-F3DC-CA72-DC63BE502819}"/>
              </a:ext>
            </a:extLst>
          </p:cNvPr>
          <p:cNvGrpSpPr/>
          <p:nvPr/>
        </p:nvGrpSpPr>
        <p:grpSpPr>
          <a:xfrm>
            <a:off x="2922966" y="2768683"/>
            <a:ext cx="992133" cy="711798"/>
            <a:chOff x="2935666" y="2700103"/>
            <a:chExt cx="992133" cy="711798"/>
          </a:xfrm>
        </p:grpSpPr>
        <p:grpSp>
          <p:nvGrpSpPr>
            <p:cNvPr id="16385" name="组合 28">
              <a:extLst>
                <a:ext uri="{FF2B5EF4-FFF2-40B4-BE49-F238E27FC236}">
                  <a16:creationId xmlns:a16="http://schemas.microsoft.com/office/drawing/2014/main" xmlns="" id="{07E8AFE0-C68D-562C-F32D-D916ABD460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403" y="2700103"/>
              <a:ext cx="330561" cy="711798"/>
              <a:chOff x="5283400" y="1620159"/>
              <a:chExt cx="329266" cy="712652"/>
            </a:xfrm>
          </p:grpSpPr>
          <p:sp>
            <p:nvSpPr>
              <p:cNvPr id="16386" name="Rectangle 4">
                <a:extLst>
                  <a:ext uri="{FF2B5EF4-FFF2-40B4-BE49-F238E27FC236}">
                    <a16:creationId xmlns:a16="http://schemas.microsoft.com/office/drawing/2014/main" xmlns="" id="{C525F454-F61A-AD41-5C14-52E858F5E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3400" y="1620159"/>
                <a:ext cx="326052" cy="71265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0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CN" sz="20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000" b="0" dirty="0">
                  <a:solidFill>
                    <a:srgbClr val="C0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87" name="直接连接符 40">
                <a:extLst>
                  <a:ext uri="{FF2B5EF4-FFF2-40B4-BE49-F238E27FC236}">
                    <a16:creationId xmlns:a16="http://schemas.microsoft.com/office/drawing/2014/main" xmlns="" id="{3CC16F26-057A-A4C0-CA7E-0C5CA8B8384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89935" y="1974938"/>
                <a:ext cx="322731" cy="0"/>
              </a:xfrm>
              <a:prstGeom prst="line">
                <a:avLst/>
              </a:prstGeom>
              <a:noFill/>
              <a:ln w="1778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388" name="Rectangle 4">
              <a:extLst>
                <a:ext uri="{FF2B5EF4-FFF2-40B4-BE49-F238E27FC236}">
                  <a16:creationId xmlns:a16="http://schemas.microsoft.com/office/drawing/2014/main" xmlns="" id="{046F11DC-D18E-7FFF-5084-C615B6E92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65" y="2858858"/>
              <a:ext cx="327334" cy="3911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500"/>
                </a:lnSpc>
              </a:pPr>
              <a:r>
                <a:rPr lang="en-US" altLang="zh-TW" sz="20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L</a:t>
              </a:r>
              <a:endPara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6389" name="Rectangle 4">
              <a:extLst>
                <a:ext uri="{FF2B5EF4-FFF2-40B4-BE49-F238E27FC236}">
                  <a16:creationId xmlns:a16="http://schemas.microsoft.com/office/drawing/2014/main" xmlns="" id="{2899FC0F-A95F-168E-3C28-A6B22DF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666" y="2858858"/>
              <a:ext cx="470000" cy="3911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500"/>
                </a:lnSpc>
              </a:pPr>
              <a:r>
                <a:rPr lang="en-US" altLang="zh-CN" sz="20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16392" name="矩形 16391">
            <a:extLst>
              <a:ext uri="{FF2B5EF4-FFF2-40B4-BE49-F238E27FC236}">
                <a16:creationId xmlns:a16="http://schemas.microsoft.com/office/drawing/2014/main" xmlns="" id="{B36A7198-2D18-E13B-ECB4-409B6B680E7E}"/>
              </a:ext>
            </a:extLst>
          </p:cNvPr>
          <p:cNvSpPr/>
          <p:nvPr/>
        </p:nvSpPr>
        <p:spPr bwMode="auto">
          <a:xfrm>
            <a:off x="1718122" y="3688180"/>
            <a:ext cx="468000" cy="432000"/>
          </a:xfrm>
          <a:prstGeom prst="rect">
            <a:avLst/>
          </a:prstGeom>
          <a:solidFill>
            <a:srgbClr val="FFFFFF">
              <a:alpha val="94902"/>
            </a:srgbClr>
          </a:solidFill>
          <a:ln w="127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3" name="矩形 16392">
            <a:extLst>
              <a:ext uri="{FF2B5EF4-FFF2-40B4-BE49-F238E27FC236}">
                <a16:creationId xmlns:a16="http://schemas.microsoft.com/office/drawing/2014/main" xmlns="" id="{58D85DFD-A023-3370-FDFB-24261AAEFCAE}"/>
              </a:ext>
            </a:extLst>
          </p:cNvPr>
          <p:cNvSpPr/>
          <p:nvPr/>
        </p:nvSpPr>
        <p:spPr bwMode="auto">
          <a:xfrm>
            <a:off x="2183871" y="3688180"/>
            <a:ext cx="468000" cy="432000"/>
          </a:xfrm>
          <a:prstGeom prst="rect">
            <a:avLst/>
          </a:prstGeom>
          <a:solidFill>
            <a:srgbClr val="FFFFFF">
              <a:alpha val="94902"/>
            </a:srgbClr>
          </a:solidFill>
          <a:ln w="127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1978F2CA-F923-E538-3EE8-6CE43300D717}"/>
              </a:ext>
            </a:extLst>
          </p:cNvPr>
          <p:cNvSpPr/>
          <p:nvPr/>
        </p:nvSpPr>
        <p:spPr bwMode="auto">
          <a:xfrm>
            <a:off x="1250871" y="3688180"/>
            <a:ext cx="4500791" cy="432000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4" name="Rectangle 4">
            <a:extLst>
              <a:ext uri="{FF2B5EF4-FFF2-40B4-BE49-F238E27FC236}">
                <a16:creationId xmlns:a16="http://schemas.microsoft.com/office/drawing/2014/main" xmlns="" id="{54414BC3-DB4A-3E12-818A-BD3FD9170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042" y="4178586"/>
            <a:ext cx="940994" cy="3911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2500"/>
              </a:lnSpc>
            </a:pPr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……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6395" name="Rectangle 4">
            <a:extLst>
              <a:ext uri="{FF2B5EF4-FFF2-40B4-BE49-F238E27FC236}">
                <a16:creationId xmlns:a16="http://schemas.microsoft.com/office/drawing/2014/main" xmlns="" id="{3151E2BC-792F-3BB2-81AB-1BF9D9C00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26" y="4232056"/>
            <a:ext cx="2005058" cy="3935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500"/>
              </a:lnSpc>
            </a:pPr>
            <a:r>
              <a:rPr lang="zh-CN" altLang="en-US" b="0" dirty="0">
                <a:solidFill>
                  <a:srgbClr val="C00000"/>
                </a:solidFill>
                <a:ea typeface="標楷體" panose="03000509000000000000" pitchFamily="65" charset="-120"/>
              </a:rPr>
              <a:t>最多注滿？杯</a:t>
            </a:r>
          </a:p>
        </p:txBody>
      </p:sp>
      <p:grpSp>
        <p:nvGrpSpPr>
          <p:cNvPr id="16420" name="群組 16419">
            <a:extLst>
              <a:ext uri="{FF2B5EF4-FFF2-40B4-BE49-F238E27FC236}">
                <a16:creationId xmlns:a16="http://schemas.microsoft.com/office/drawing/2014/main" xmlns="" id="{A8F79DC0-5B25-71A9-31D1-72329B6B7807}"/>
              </a:ext>
            </a:extLst>
          </p:cNvPr>
          <p:cNvGrpSpPr/>
          <p:nvPr/>
        </p:nvGrpSpPr>
        <p:grpSpPr>
          <a:xfrm>
            <a:off x="1193553" y="4697554"/>
            <a:ext cx="1625674" cy="734805"/>
            <a:chOff x="5967818" y="1662313"/>
            <a:chExt cx="1625674" cy="734805"/>
          </a:xfrm>
        </p:grpSpPr>
        <p:sp>
          <p:nvSpPr>
            <p:cNvPr id="16409" name="Rectangle 4">
              <a:extLst>
                <a:ext uri="{FF2B5EF4-FFF2-40B4-BE49-F238E27FC236}">
                  <a16:creationId xmlns:a16="http://schemas.microsoft.com/office/drawing/2014/main" xmlns="" id="{DB54454B-380C-463E-B8B8-0710B56A2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7818" y="1769036"/>
              <a:ext cx="1625674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12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    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÷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  </a:t>
              </a:r>
              <a:endPara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16410" name="组合 28">
              <a:extLst>
                <a:ext uri="{FF2B5EF4-FFF2-40B4-BE49-F238E27FC236}">
                  <a16:creationId xmlns:a16="http://schemas.microsoft.com/office/drawing/2014/main" xmlns="" id="{E8E9759D-2C5E-B92E-B73D-36FC2932AB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6209" y="1663583"/>
              <a:ext cx="362692" cy="733535"/>
              <a:chOff x="5225167" y="1611116"/>
              <a:chExt cx="362200" cy="732966"/>
            </a:xfrm>
          </p:grpSpPr>
          <p:sp>
            <p:nvSpPr>
              <p:cNvPr id="16417" name="Rectangle 4">
                <a:extLst>
                  <a:ext uri="{FF2B5EF4-FFF2-40B4-BE49-F238E27FC236}">
                    <a16:creationId xmlns:a16="http://schemas.microsoft.com/office/drawing/2014/main" xmlns="" id="{892AF979-D6F8-0B1F-F95F-0AAFEBAC5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1663" y="1611116"/>
                <a:ext cx="355704" cy="73296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418" name="直接连接符 33">
                <a:extLst>
                  <a:ext uri="{FF2B5EF4-FFF2-40B4-BE49-F238E27FC236}">
                    <a16:creationId xmlns:a16="http://schemas.microsoft.com/office/drawing/2014/main" xmlns="" id="{E09FE778-A165-0AA4-FE52-AAF2CB89743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25167" y="1953795"/>
                <a:ext cx="35951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411" name="组合 28">
              <a:extLst>
                <a:ext uri="{FF2B5EF4-FFF2-40B4-BE49-F238E27FC236}">
                  <a16:creationId xmlns:a16="http://schemas.microsoft.com/office/drawing/2014/main" xmlns="" id="{5D01550B-FEA8-77DF-A2B3-85743767FD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81216" y="1662313"/>
              <a:ext cx="361093" cy="733534"/>
              <a:chOff x="5076334" y="1600331"/>
              <a:chExt cx="360603" cy="732965"/>
            </a:xfrm>
          </p:grpSpPr>
          <p:sp>
            <p:nvSpPr>
              <p:cNvPr id="16415" name="Rectangle 4">
                <a:extLst>
                  <a:ext uri="{FF2B5EF4-FFF2-40B4-BE49-F238E27FC236}">
                    <a16:creationId xmlns:a16="http://schemas.microsoft.com/office/drawing/2014/main" xmlns="" id="{8312B485-068E-AE90-332E-04302E473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6334" y="1600331"/>
                <a:ext cx="355704" cy="7329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416" name="直接连接符 36">
                <a:extLst>
                  <a:ext uri="{FF2B5EF4-FFF2-40B4-BE49-F238E27FC236}">
                    <a16:creationId xmlns:a16="http://schemas.microsoft.com/office/drawing/2014/main" xmlns="" id="{1329038D-D767-5A47-DDF3-A8638730C1D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077426" y="1947139"/>
                <a:ext cx="35951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6421" name="群組 16420">
            <a:extLst>
              <a:ext uri="{FF2B5EF4-FFF2-40B4-BE49-F238E27FC236}">
                <a16:creationId xmlns:a16="http://schemas.microsoft.com/office/drawing/2014/main" xmlns="" id="{B3D482C1-F01C-8833-5475-C8E6CC88F349}"/>
              </a:ext>
            </a:extLst>
          </p:cNvPr>
          <p:cNvGrpSpPr/>
          <p:nvPr/>
        </p:nvGrpSpPr>
        <p:grpSpPr>
          <a:xfrm>
            <a:off x="2681597" y="4697554"/>
            <a:ext cx="1118369" cy="733534"/>
            <a:chOff x="7455862" y="1668959"/>
            <a:chExt cx="1118369" cy="733534"/>
          </a:xfrm>
        </p:grpSpPr>
        <p:grpSp>
          <p:nvGrpSpPr>
            <p:cNvPr id="16412" name="组合 28">
              <a:extLst>
                <a:ext uri="{FF2B5EF4-FFF2-40B4-BE49-F238E27FC236}">
                  <a16:creationId xmlns:a16="http://schemas.microsoft.com/office/drawing/2014/main" xmlns="" id="{EF9BA456-8CDA-5E6B-7F41-0A3A36F1AF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91196" y="1668959"/>
              <a:ext cx="383035" cy="733534"/>
              <a:chOff x="5118012" y="1592717"/>
              <a:chExt cx="382515" cy="732965"/>
            </a:xfrm>
          </p:grpSpPr>
          <p:sp>
            <p:nvSpPr>
              <p:cNvPr id="16413" name="Rectangle 4">
                <a:extLst>
                  <a:ext uri="{FF2B5EF4-FFF2-40B4-BE49-F238E27FC236}">
                    <a16:creationId xmlns:a16="http://schemas.microsoft.com/office/drawing/2014/main" xmlns="" id="{66249B3A-A4C2-3310-A3A3-56EE36857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4824" y="1592717"/>
                <a:ext cx="355703" cy="7329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5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414" name="直接连接符 36">
                <a:extLst>
                  <a:ext uri="{FF2B5EF4-FFF2-40B4-BE49-F238E27FC236}">
                    <a16:creationId xmlns:a16="http://schemas.microsoft.com/office/drawing/2014/main" xmlns="" id="{478B96ED-4EC9-1810-E402-9296EF80E25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18012" y="1947139"/>
                <a:ext cx="35951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419" name="Rectangle 4">
              <a:extLst>
                <a:ext uri="{FF2B5EF4-FFF2-40B4-BE49-F238E27FC236}">
                  <a16:creationId xmlns:a16="http://schemas.microsoft.com/office/drawing/2014/main" xmlns="" id="{39AB3101-8498-C695-D94A-2BBFD2498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5862" y="1775161"/>
              <a:ext cx="1043981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32</a:t>
              </a:r>
              <a:endPara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5FB098D-E2BE-6F7F-E3E8-13E346491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161" y="1000489"/>
            <a:ext cx="7553540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有汽水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     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，最多可注滿容量是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 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的杯子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多少個？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2689987" y="1727269"/>
            <a:ext cx="2541636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CN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、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8EB378D4-3EA8-4B25-A57E-BDCED5C64BC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96695" y="3830469"/>
            <a:ext cx="2253219" cy="1057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 animBg="1"/>
      <p:bldP spid="16396" grpId="1" animBg="1"/>
      <p:bldP spid="23" grpId="0" animBg="1"/>
      <p:bldP spid="23" grpId="1" animBg="1"/>
      <p:bldP spid="25" grpId="0"/>
      <p:bldP spid="22" grpId="0" animBg="1"/>
      <p:bldP spid="22" grpId="1" animBg="1"/>
      <p:bldP spid="24" grpId="0"/>
      <p:bldP spid="24" grpId="1"/>
      <p:bldP spid="37" grpId="0"/>
      <p:bldP spid="37" grpId="1"/>
      <p:bldP spid="40" grpId="0" animBg="1"/>
      <p:bldP spid="40" grpId="1" animBg="1"/>
      <p:bldP spid="62" grpId="0" animBg="1"/>
      <p:bldP spid="62" grpId="1" animBg="1"/>
      <p:bldP spid="16384" grpId="0" animBg="1"/>
      <p:bldP spid="16384" grpId="1" animBg="1"/>
      <p:bldP spid="16392" grpId="0" animBg="1"/>
      <p:bldP spid="16392" grpId="1" animBg="1"/>
      <p:bldP spid="16393" grpId="0" animBg="1"/>
      <p:bldP spid="16393" grpId="1" animBg="1"/>
      <p:bldP spid="63" grpId="0" animBg="1"/>
      <p:bldP spid="63" grpId="1" animBg="1"/>
      <p:bldP spid="16394" grpId="0"/>
      <p:bldP spid="16394" grpId="1"/>
      <p:bldP spid="16395" grpId="0"/>
      <p:bldP spid="1639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0FC6C47A-39D5-E4CA-E85C-0B1E9A30EF64}"/>
              </a:ext>
            </a:extLst>
          </p:cNvPr>
          <p:cNvSpPr/>
          <p:nvPr/>
        </p:nvSpPr>
        <p:spPr bwMode="auto">
          <a:xfrm>
            <a:off x="889126" y="1525489"/>
            <a:ext cx="900000" cy="684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4B5A8BD4-6FFB-59DD-B3D7-7E48FAD904B8}"/>
              </a:ext>
            </a:extLst>
          </p:cNvPr>
          <p:cNvSpPr/>
          <p:nvPr/>
        </p:nvSpPr>
        <p:spPr bwMode="auto">
          <a:xfrm>
            <a:off x="5296756" y="1083676"/>
            <a:ext cx="2520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24581111-D738-0D0F-FF61-13DB5540BBDA}"/>
              </a:ext>
            </a:extLst>
          </p:cNvPr>
          <p:cNvSpPr/>
          <p:nvPr/>
        </p:nvSpPr>
        <p:spPr bwMode="auto">
          <a:xfrm>
            <a:off x="2275609" y="945271"/>
            <a:ext cx="1625095" cy="684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3108" y="3262670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7171377" y="1724030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0421" y="327791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62160C6-CA14-7A25-49A8-4BBF999BB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60" y="1000489"/>
            <a:ext cx="7654543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依依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買了</a:t>
            </a: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腰果，她買的碧根果比腰果少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   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r>
              <a:rPr kumimoji="1" lang="zh-TW" altLang="en-US" sz="2800" b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依依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共買了腰果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碧根果多少？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xmlns="" id="{97DF1F73-0120-A46A-1568-EC51BE01FB04}"/>
              </a:ext>
            </a:extLst>
          </p:cNvPr>
          <p:cNvGrpSpPr>
            <a:grpSpLocks/>
          </p:cNvGrpSpPr>
          <p:nvPr/>
        </p:nvGrpSpPr>
        <p:grpSpPr bwMode="auto">
          <a:xfrm>
            <a:off x="2352514" y="914098"/>
            <a:ext cx="385763" cy="809625"/>
            <a:chOff x="5254301" y="1571187"/>
            <a:chExt cx="384251" cy="810597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xmlns="" id="{AF09A4E0-79EC-C573-CC33-E487E65E8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71187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5" name="直接连接符 40">
              <a:extLst>
                <a:ext uri="{FF2B5EF4-FFF2-40B4-BE49-F238E27FC236}">
                  <a16:creationId xmlns:a16="http://schemas.microsoft.com/office/drawing/2014/main" xmlns="" id="{23582D92-D6A8-3663-36DF-404F92668E2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" name="组合 28">
            <a:extLst>
              <a:ext uri="{FF2B5EF4-FFF2-40B4-BE49-F238E27FC236}">
                <a16:creationId xmlns:a16="http://schemas.microsoft.com/office/drawing/2014/main" xmlns="" id="{57B3360E-D0B3-C4A9-B3A7-1B8571A7F483}"/>
              </a:ext>
            </a:extLst>
          </p:cNvPr>
          <p:cNvGrpSpPr>
            <a:grpSpLocks/>
          </p:cNvGrpSpPr>
          <p:nvPr/>
        </p:nvGrpSpPr>
        <p:grpSpPr bwMode="auto">
          <a:xfrm>
            <a:off x="939913" y="1502532"/>
            <a:ext cx="385763" cy="809625"/>
            <a:chOff x="5254301" y="1571187"/>
            <a:chExt cx="384251" cy="810597"/>
          </a:xfrm>
        </p:grpSpPr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8F7D29FF-C54C-50CA-E623-51A050FD5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71187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8" name="直接连接符 40">
              <a:extLst>
                <a:ext uri="{FF2B5EF4-FFF2-40B4-BE49-F238E27FC236}">
                  <a16:creationId xmlns:a16="http://schemas.microsoft.com/office/drawing/2014/main" xmlns="" id="{E20A5845-3FBE-9A6D-E912-E4C611628A7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xmlns="" id="{920CD96E-636A-B7D5-3ABF-CE51738B215F}"/>
              </a:ext>
            </a:extLst>
          </p:cNvPr>
          <p:cNvGrpSpPr/>
          <p:nvPr/>
        </p:nvGrpSpPr>
        <p:grpSpPr>
          <a:xfrm>
            <a:off x="943470" y="2326839"/>
            <a:ext cx="1578284" cy="811213"/>
            <a:chOff x="839560" y="2513877"/>
            <a:chExt cx="1578284" cy="811213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0FE695E2-1641-FDDD-53FC-E20A3A030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560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A.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grpSp>
          <p:nvGrpSpPr>
            <p:cNvPr id="10" name="组合 28">
              <a:extLst>
                <a:ext uri="{FF2B5EF4-FFF2-40B4-BE49-F238E27FC236}">
                  <a16:creationId xmlns:a16="http://schemas.microsoft.com/office/drawing/2014/main" xmlns="" id="{D0ECFB37-6844-B13E-76BF-4C806FA4D1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6939" y="2513877"/>
              <a:ext cx="384175" cy="811213"/>
              <a:chOff x="5154132" y="1571613"/>
              <a:chExt cx="384495" cy="809744"/>
            </a:xfrm>
          </p:grpSpPr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xmlns="" id="{98E2821C-D007-27FC-AA61-BDC5A44AF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2" name="直接连接符 36">
                <a:extLst>
                  <a:ext uri="{FF2B5EF4-FFF2-40B4-BE49-F238E27FC236}">
                    <a16:creationId xmlns:a16="http://schemas.microsoft.com/office/drawing/2014/main" xmlns="" id="{622E52FE-535C-BEFC-C0E3-521BE55363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xmlns="" id="{7A3257DA-4734-0A7E-95B2-4DE6DE2BC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159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kg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21" name="群組 20">
            <a:extLst>
              <a:ext uri="{FF2B5EF4-FFF2-40B4-BE49-F238E27FC236}">
                <a16:creationId xmlns:a16="http://schemas.microsoft.com/office/drawing/2014/main" xmlns="" id="{30C6EBAA-C0CC-A671-077A-A1C6501254DF}"/>
              </a:ext>
            </a:extLst>
          </p:cNvPr>
          <p:cNvGrpSpPr/>
          <p:nvPr/>
        </p:nvGrpSpPr>
        <p:grpSpPr>
          <a:xfrm>
            <a:off x="4472823" y="2329488"/>
            <a:ext cx="1578284" cy="811213"/>
            <a:chOff x="839560" y="2513877"/>
            <a:chExt cx="1578284" cy="811213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xmlns="" id="{61867F01-8490-6A4E-7AC4-FE6698A65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560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B.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grpSp>
          <p:nvGrpSpPr>
            <p:cNvPr id="23" name="组合 28">
              <a:extLst>
                <a:ext uri="{FF2B5EF4-FFF2-40B4-BE49-F238E27FC236}">
                  <a16:creationId xmlns:a16="http://schemas.microsoft.com/office/drawing/2014/main" xmlns="" id="{790C0E2A-1518-03D3-0BD7-B87D9BFA28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6939" y="2513877"/>
              <a:ext cx="384175" cy="811213"/>
              <a:chOff x="5154132" y="1571613"/>
              <a:chExt cx="384495" cy="809744"/>
            </a:xfrm>
          </p:grpSpPr>
          <p:sp>
            <p:nvSpPr>
              <p:cNvPr id="26" name="Rectangle 4">
                <a:extLst>
                  <a:ext uri="{FF2B5EF4-FFF2-40B4-BE49-F238E27FC236}">
                    <a16:creationId xmlns:a16="http://schemas.microsoft.com/office/drawing/2014/main" xmlns="" id="{4D3B3780-4056-169C-09BF-948C65611A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7" name="直接连接符 36">
                <a:extLst>
                  <a:ext uri="{FF2B5EF4-FFF2-40B4-BE49-F238E27FC236}">
                    <a16:creationId xmlns:a16="http://schemas.microsoft.com/office/drawing/2014/main" xmlns="" id="{EA723E8E-4059-E298-A37F-C4C3D39E25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xmlns="" id="{D371D869-BAF0-E130-2350-6B6AA25E4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159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kg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xmlns="" id="{4A7E78F7-928C-BD68-4972-494EC2AC1DD2}"/>
              </a:ext>
            </a:extLst>
          </p:cNvPr>
          <p:cNvGrpSpPr/>
          <p:nvPr/>
        </p:nvGrpSpPr>
        <p:grpSpPr>
          <a:xfrm>
            <a:off x="943470" y="3163950"/>
            <a:ext cx="1578284" cy="811213"/>
            <a:chOff x="839560" y="2513877"/>
            <a:chExt cx="1578284" cy="811213"/>
          </a:xfrm>
        </p:grpSpPr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xmlns="" id="{FFC802C5-9746-F89E-02CD-DBE62D5B5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560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C.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grpSp>
          <p:nvGrpSpPr>
            <p:cNvPr id="30" name="组合 28">
              <a:extLst>
                <a:ext uri="{FF2B5EF4-FFF2-40B4-BE49-F238E27FC236}">
                  <a16:creationId xmlns:a16="http://schemas.microsoft.com/office/drawing/2014/main" xmlns="" id="{BCBD7155-A34B-6157-726C-286E32EA91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6939" y="2513877"/>
              <a:ext cx="384175" cy="811213"/>
              <a:chOff x="5154132" y="1571613"/>
              <a:chExt cx="384495" cy="809744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28349FAF-DF65-468B-131B-5F301540A9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7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3" name="直接连接符 36">
                <a:extLst>
                  <a:ext uri="{FF2B5EF4-FFF2-40B4-BE49-F238E27FC236}">
                    <a16:creationId xmlns:a16="http://schemas.microsoft.com/office/drawing/2014/main" xmlns="" id="{2962D896-4BCE-9B37-34DE-2E23911267F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9E3149A5-680F-8413-029B-4CB717739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159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kg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</p:grp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6CB07682-E7F4-258B-8E4A-A2273E97B295}"/>
              </a:ext>
            </a:extLst>
          </p:cNvPr>
          <p:cNvGrpSpPr/>
          <p:nvPr/>
        </p:nvGrpSpPr>
        <p:grpSpPr>
          <a:xfrm>
            <a:off x="4458547" y="3163950"/>
            <a:ext cx="1809313" cy="811213"/>
            <a:chOff x="608531" y="2513877"/>
            <a:chExt cx="1809313" cy="811213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29EA247C-D9FC-B0A5-41CB-B39F3555A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531" y="2628504"/>
              <a:ext cx="95010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D. 1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grpSp>
          <p:nvGrpSpPr>
            <p:cNvPr id="36" name="组合 28">
              <a:extLst>
                <a:ext uri="{FF2B5EF4-FFF2-40B4-BE49-F238E27FC236}">
                  <a16:creationId xmlns:a16="http://schemas.microsoft.com/office/drawing/2014/main" xmlns="" id="{302637CF-A8C7-227C-8968-468FEAFD4C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6939" y="2513877"/>
              <a:ext cx="384175" cy="811213"/>
              <a:chOff x="5154132" y="1571613"/>
              <a:chExt cx="384495" cy="809744"/>
            </a:xfrm>
          </p:grpSpPr>
          <p:sp>
            <p:nvSpPr>
              <p:cNvPr id="38" name="Rectangle 4">
                <a:extLst>
                  <a:ext uri="{FF2B5EF4-FFF2-40B4-BE49-F238E27FC236}">
                    <a16:creationId xmlns:a16="http://schemas.microsoft.com/office/drawing/2014/main" xmlns="" id="{71A61F77-D87D-E836-6BE0-C54DBFD7E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9" name="直接连接符 36">
                <a:extLst>
                  <a:ext uri="{FF2B5EF4-FFF2-40B4-BE49-F238E27FC236}">
                    <a16:creationId xmlns:a16="http://schemas.microsoft.com/office/drawing/2014/main" xmlns="" id="{67C6946B-6F54-EED4-3580-CC9955E54AB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7" name="Rectangle 4">
              <a:extLst>
                <a:ext uri="{FF2B5EF4-FFF2-40B4-BE49-F238E27FC236}">
                  <a16:creationId xmlns:a16="http://schemas.microsoft.com/office/drawing/2014/main" xmlns="" id="{593F0E5D-6986-236A-B698-B7AFE8AF4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159" y="2628504"/>
              <a:ext cx="70868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27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kg 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2CCF9EB0-0323-3A7D-C7FE-E6DCC4AF3DBF}"/>
              </a:ext>
            </a:extLst>
          </p:cNvPr>
          <p:cNvSpPr/>
          <p:nvPr/>
        </p:nvSpPr>
        <p:spPr bwMode="auto">
          <a:xfrm>
            <a:off x="1785357" y="4070275"/>
            <a:ext cx="2334393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071A74DA-A548-C252-50DC-099CECFD2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348" y="4073610"/>
            <a:ext cx="1020762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00B050"/>
                </a:solidFill>
                <a:ea typeface="標楷體" panose="03000509000000000000" pitchFamily="65" charset="-120"/>
              </a:rPr>
              <a:t>腰果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FEB4895E-2A24-792E-F243-4A92B49DA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736" y="4732917"/>
            <a:ext cx="1142815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00B050"/>
                </a:solidFill>
                <a:ea typeface="標楷體" panose="03000509000000000000" pitchFamily="65" charset="-120"/>
              </a:rPr>
              <a:t>碧根果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CDCB3358-CF1D-4F25-74D0-6803F44E04C1}"/>
              </a:ext>
            </a:extLst>
          </p:cNvPr>
          <p:cNvSpPr/>
          <p:nvPr/>
        </p:nvSpPr>
        <p:spPr bwMode="auto">
          <a:xfrm>
            <a:off x="1785357" y="4752650"/>
            <a:ext cx="1633077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51" name="群組 50">
            <a:extLst>
              <a:ext uri="{FF2B5EF4-FFF2-40B4-BE49-F238E27FC236}">
                <a16:creationId xmlns:a16="http://schemas.microsoft.com/office/drawing/2014/main" xmlns="" id="{5B28CB69-328F-BB86-55F9-73F36E86BA5C}"/>
              </a:ext>
            </a:extLst>
          </p:cNvPr>
          <p:cNvGrpSpPr/>
          <p:nvPr/>
        </p:nvGrpSpPr>
        <p:grpSpPr>
          <a:xfrm>
            <a:off x="2744795" y="4048545"/>
            <a:ext cx="702261" cy="553998"/>
            <a:chOff x="5298225" y="4275448"/>
            <a:chExt cx="702261" cy="553998"/>
          </a:xfrm>
        </p:grpSpPr>
        <p:grpSp>
          <p:nvGrpSpPr>
            <p:cNvPr id="47" name="组合 28">
              <a:extLst>
                <a:ext uri="{FF2B5EF4-FFF2-40B4-BE49-F238E27FC236}">
                  <a16:creationId xmlns:a16="http://schemas.microsoft.com/office/drawing/2014/main" xmlns="" id="{717AEC21-164C-CF09-5532-81C792FF9E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98225" y="4275448"/>
              <a:ext cx="312905" cy="553998"/>
              <a:chOff x="5189796" y="1699986"/>
              <a:chExt cx="313166" cy="552995"/>
            </a:xfrm>
          </p:grpSpPr>
          <p:sp>
            <p:nvSpPr>
              <p:cNvPr id="48" name="Rectangle 4">
                <a:extLst>
                  <a:ext uri="{FF2B5EF4-FFF2-40B4-BE49-F238E27FC236}">
                    <a16:creationId xmlns:a16="http://schemas.microsoft.com/office/drawing/2014/main" xmlns="" id="{BD598066-844A-B843-E67F-EE8646E57F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9796" y="1699986"/>
                <a:ext cx="313166" cy="55299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800"/>
                  </a:lnSpc>
                </a:pPr>
                <a:r>
                  <a:rPr lang="en-US" altLang="zh-TW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b="0" dirty="0">
                  <a:solidFill>
                    <a:srgbClr val="00B05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9" name="直接连接符 36">
                <a:extLst>
                  <a:ext uri="{FF2B5EF4-FFF2-40B4-BE49-F238E27FC236}">
                    <a16:creationId xmlns:a16="http://schemas.microsoft.com/office/drawing/2014/main" xmlns="" id="{71E93EAC-15C7-C9E3-C181-0EDFE624178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96112" y="1953508"/>
                <a:ext cx="288240" cy="0"/>
              </a:xfrm>
              <a:prstGeom prst="line">
                <a:avLst/>
              </a:prstGeom>
              <a:noFill/>
              <a:ln w="17780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0" name="Rectangle 4">
              <a:extLst>
                <a:ext uri="{FF2B5EF4-FFF2-40B4-BE49-F238E27FC236}">
                  <a16:creationId xmlns:a16="http://schemas.microsoft.com/office/drawing/2014/main" xmlns="" id="{45DF3548-22C0-23DB-39C3-6AAA4088D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5951" y="4382475"/>
              <a:ext cx="514535" cy="323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800"/>
                </a:lnSpc>
              </a:pPr>
              <a:r>
                <a:rPr lang="en-US" altLang="zh-TW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kg</a:t>
              </a:r>
              <a:endParaRPr lang="zh-CN" altLang="en-US" b="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52" name="群組 51">
            <a:extLst>
              <a:ext uri="{FF2B5EF4-FFF2-40B4-BE49-F238E27FC236}">
                <a16:creationId xmlns:a16="http://schemas.microsoft.com/office/drawing/2014/main" xmlns="" id="{3043081D-E017-7F43-C3BA-A5381374986F}"/>
              </a:ext>
            </a:extLst>
          </p:cNvPr>
          <p:cNvGrpSpPr/>
          <p:nvPr/>
        </p:nvGrpSpPr>
        <p:grpSpPr>
          <a:xfrm>
            <a:off x="3600088" y="4736294"/>
            <a:ext cx="702261" cy="553998"/>
            <a:chOff x="5298225" y="4275448"/>
            <a:chExt cx="702261" cy="553998"/>
          </a:xfrm>
        </p:grpSpPr>
        <p:grpSp>
          <p:nvGrpSpPr>
            <p:cNvPr id="53" name="组合 28">
              <a:extLst>
                <a:ext uri="{FF2B5EF4-FFF2-40B4-BE49-F238E27FC236}">
                  <a16:creationId xmlns:a16="http://schemas.microsoft.com/office/drawing/2014/main" xmlns="" id="{1AF1695C-A8B7-0A3D-A7BA-29A4CD5AAD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98225" y="4275448"/>
              <a:ext cx="312905" cy="553998"/>
              <a:chOff x="5189796" y="1699986"/>
              <a:chExt cx="313166" cy="552995"/>
            </a:xfrm>
          </p:grpSpPr>
          <p:sp>
            <p:nvSpPr>
              <p:cNvPr id="55" name="Rectangle 4">
                <a:extLst>
                  <a:ext uri="{FF2B5EF4-FFF2-40B4-BE49-F238E27FC236}">
                    <a16:creationId xmlns:a16="http://schemas.microsoft.com/office/drawing/2014/main" xmlns="" id="{809F765A-0984-7AC3-4408-31A762F12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9796" y="1699986"/>
                <a:ext cx="313166" cy="55299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800"/>
                  </a:lnSpc>
                </a:pPr>
                <a:r>
                  <a:rPr lang="en-US" altLang="zh-TW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b="0" dirty="0">
                    <a:solidFill>
                      <a:srgbClr val="00B050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b="0" dirty="0">
                  <a:solidFill>
                    <a:srgbClr val="00B05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6" name="直接连接符 36">
                <a:extLst>
                  <a:ext uri="{FF2B5EF4-FFF2-40B4-BE49-F238E27FC236}">
                    <a16:creationId xmlns:a16="http://schemas.microsoft.com/office/drawing/2014/main" xmlns="" id="{C83F6D53-3167-9AF7-C95A-6868C0DE02C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96112" y="1947170"/>
                <a:ext cx="288240" cy="0"/>
              </a:xfrm>
              <a:prstGeom prst="line">
                <a:avLst/>
              </a:prstGeom>
              <a:noFill/>
              <a:ln w="17780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4" name="Rectangle 4">
              <a:extLst>
                <a:ext uri="{FF2B5EF4-FFF2-40B4-BE49-F238E27FC236}">
                  <a16:creationId xmlns:a16="http://schemas.microsoft.com/office/drawing/2014/main" xmlns="" id="{92280BFC-35B8-5885-4BCC-B20FD337D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5951" y="4382475"/>
              <a:ext cx="514535" cy="323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800"/>
                </a:lnSpc>
              </a:pPr>
              <a:r>
                <a:rPr lang="en-US" altLang="zh-TW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kg</a:t>
              </a:r>
              <a:endParaRPr lang="zh-CN" altLang="en-US" b="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57" name="左大括弧 56">
            <a:extLst>
              <a:ext uri="{FF2B5EF4-FFF2-40B4-BE49-F238E27FC236}">
                <a16:creationId xmlns:a16="http://schemas.microsoft.com/office/drawing/2014/main" xmlns="" id="{C7CC6289-05DA-B37F-BA10-473B3533DE90}"/>
              </a:ext>
            </a:extLst>
          </p:cNvPr>
          <p:cNvSpPr/>
          <p:nvPr/>
        </p:nvSpPr>
        <p:spPr bwMode="auto">
          <a:xfrm rot="16200000">
            <a:off x="3661093" y="4306674"/>
            <a:ext cx="216000" cy="701310"/>
          </a:xfrm>
          <a:prstGeom prst="leftBrace">
            <a:avLst>
              <a:gd name="adj1" fmla="val 21137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弧 57">
            <a:extLst>
              <a:ext uri="{FF2B5EF4-FFF2-40B4-BE49-F238E27FC236}">
                <a16:creationId xmlns:a16="http://schemas.microsoft.com/office/drawing/2014/main" xmlns="" id="{F461DF1C-CA1F-FFE2-350A-EC738B41D9E7}"/>
              </a:ext>
            </a:extLst>
          </p:cNvPr>
          <p:cNvSpPr/>
          <p:nvPr/>
        </p:nvSpPr>
        <p:spPr bwMode="auto">
          <a:xfrm flipH="1">
            <a:off x="4324437" y="4073865"/>
            <a:ext cx="216000" cy="1083589"/>
          </a:xfrm>
          <a:prstGeom prst="leftBrace">
            <a:avLst>
              <a:gd name="adj1" fmla="val 21137"/>
              <a:gd name="adj2" fmla="val 50000"/>
            </a:avLst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96056F82-0D5D-69D8-A2DC-69DA4FE88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245" y="4387099"/>
            <a:ext cx="1142815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共？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kg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xmlns="" id="{3D5FF003-B837-7C6F-23FA-01B31C22502F}"/>
              </a:ext>
            </a:extLst>
          </p:cNvPr>
          <p:cNvCxnSpPr>
            <a:cxnSpLocks/>
          </p:cNvCxnSpPr>
          <p:nvPr/>
        </p:nvCxnSpPr>
        <p:spPr bwMode="auto">
          <a:xfrm flipV="1">
            <a:off x="3418434" y="4538275"/>
            <a:ext cx="0" cy="210804"/>
          </a:xfrm>
          <a:prstGeom prst="line">
            <a:avLst/>
          </a:prstGeom>
          <a:noFill/>
          <a:ln w="12700" algn="ctr">
            <a:solidFill>
              <a:srgbClr val="00B050"/>
            </a:solidFill>
            <a:prstDash val="dash"/>
            <a:round/>
            <a:headEnd/>
            <a:tailEnd/>
          </a:ln>
        </p:spPr>
      </p:cxn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DE864239-0F7B-B43F-9160-C9970C664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916" y="3874727"/>
            <a:ext cx="35280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共買了腰果和碧根果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xmlns="" id="{6BF654C3-92FF-3873-E538-DAA081380C6B}"/>
              </a:ext>
            </a:extLst>
          </p:cNvPr>
          <p:cNvGrpSpPr/>
          <p:nvPr/>
        </p:nvGrpSpPr>
        <p:grpSpPr>
          <a:xfrm>
            <a:off x="5879172" y="4385322"/>
            <a:ext cx="2273912" cy="811213"/>
            <a:chOff x="5811012" y="4663440"/>
            <a:chExt cx="2273912" cy="811213"/>
          </a:xfrm>
        </p:grpSpPr>
        <p:grpSp>
          <p:nvGrpSpPr>
            <p:cNvPr id="9" name="组合 28">
              <a:extLst>
                <a:ext uri="{FF2B5EF4-FFF2-40B4-BE49-F238E27FC236}">
                  <a16:creationId xmlns:a16="http://schemas.microsoft.com/office/drawing/2014/main" xmlns="" id="{C5AE5DE3-3D7D-4A8B-0D3E-587D19657C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51103" y="4663440"/>
              <a:ext cx="384174" cy="811213"/>
              <a:chOff x="5154128" y="1571613"/>
              <a:chExt cx="384494" cy="809744"/>
            </a:xfrm>
          </p:grpSpPr>
          <p:sp>
            <p:nvSpPr>
              <p:cNvPr id="13" name="Rectangle 4">
                <a:extLst>
                  <a:ext uri="{FF2B5EF4-FFF2-40B4-BE49-F238E27FC236}">
                    <a16:creationId xmlns:a16="http://schemas.microsoft.com/office/drawing/2014/main" xmlns="" id="{F199D9ED-8EA2-63EB-AB43-6A88B4415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28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4" name="直接连接符 36">
                <a:extLst>
                  <a:ext uri="{FF2B5EF4-FFF2-40B4-BE49-F238E27FC236}">
                    <a16:creationId xmlns:a16="http://schemas.microsoft.com/office/drawing/2014/main" xmlns="" id="{22FBC259-C39E-715C-EEB5-7241A4A66E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3" name="组合 28">
              <a:extLst>
                <a:ext uri="{FF2B5EF4-FFF2-40B4-BE49-F238E27FC236}">
                  <a16:creationId xmlns:a16="http://schemas.microsoft.com/office/drawing/2014/main" xmlns="" id="{58160CB0-1E76-8F25-DBF8-20BBAC8D27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287" y="4663440"/>
              <a:ext cx="384174" cy="811213"/>
              <a:chOff x="5154128" y="1571613"/>
              <a:chExt cx="384494" cy="809744"/>
            </a:xfrm>
          </p:grpSpPr>
          <p:sp>
            <p:nvSpPr>
              <p:cNvPr id="16384" name="Rectangle 4">
                <a:extLst>
                  <a:ext uri="{FF2B5EF4-FFF2-40B4-BE49-F238E27FC236}">
                    <a16:creationId xmlns:a16="http://schemas.microsoft.com/office/drawing/2014/main" xmlns="" id="{2107D1BF-0E40-9C12-C185-B7F63EAB01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28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85" name="直接连接符 36">
                <a:extLst>
                  <a:ext uri="{FF2B5EF4-FFF2-40B4-BE49-F238E27FC236}">
                    <a16:creationId xmlns:a16="http://schemas.microsoft.com/office/drawing/2014/main" xmlns="" id="{09A8D786-E1EA-4737-E711-19C0EE801EC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386" name="组合 28">
              <a:extLst>
                <a:ext uri="{FF2B5EF4-FFF2-40B4-BE49-F238E27FC236}">
                  <a16:creationId xmlns:a16="http://schemas.microsoft.com/office/drawing/2014/main" xmlns="" id="{E7B4D280-B5C1-1293-746C-CF053870E3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535" y="4663440"/>
              <a:ext cx="384174" cy="811213"/>
              <a:chOff x="5154128" y="1571613"/>
              <a:chExt cx="384494" cy="809744"/>
            </a:xfrm>
          </p:grpSpPr>
          <p:sp>
            <p:nvSpPr>
              <p:cNvPr id="16387" name="Rectangle 4">
                <a:extLst>
                  <a:ext uri="{FF2B5EF4-FFF2-40B4-BE49-F238E27FC236}">
                    <a16:creationId xmlns:a16="http://schemas.microsoft.com/office/drawing/2014/main" xmlns="" id="{D2E4D814-0E90-039D-11D8-6B57FF509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28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88" name="直接连接符 36">
                <a:extLst>
                  <a:ext uri="{FF2B5EF4-FFF2-40B4-BE49-F238E27FC236}">
                    <a16:creationId xmlns:a16="http://schemas.microsoft.com/office/drawing/2014/main" xmlns="" id="{C79589E6-2B1A-45D5-8F55-A6E028F45E8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389" name="Rectangle 4">
              <a:extLst>
                <a:ext uri="{FF2B5EF4-FFF2-40B4-BE49-F238E27FC236}">
                  <a16:creationId xmlns:a16="http://schemas.microsoft.com/office/drawing/2014/main" xmlns="" id="{78C07134-829A-AFBC-7730-86FC22416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1012" y="4781167"/>
              <a:ext cx="49192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(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6390" name="Rectangle 4">
              <a:extLst>
                <a:ext uri="{FF2B5EF4-FFF2-40B4-BE49-F238E27FC236}">
                  <a16:creationId xmlns:a16="http://schemas.microsoft.com/office/drawing/2014/main" xmlns="" id="{A3F7EA76-706C-1694-0946-0EE429B10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9969" y="4781167"/>
              <a:ext cx="49192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</a:p>
          </p:txBody>
        </p:sp>
        <p:sp>
          <p:nvSpPr>
            <p:cNvPr id="16393" name="Rectangle 4">
              <a:extLst>
                <a:ext uri="{FF2B5EF4-FFF2-40B4-BE49-F238E27FC236}">
                  <a16:creationId xmlns:a16="http://schemas.microsoft.com/office/drawing/2014/main" xmlns="" id="{EF94AE58-FBB4-96D0-C1E0-1A24ADBE1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2650" y="4781167"/>
              <a:ext cx="942274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)</a:t>
              </a: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＋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0B969545-C7C5-E4B7-9600-4B5F394B0200}"/>
              </a:ext>
            </a:extLst>
          </p:cNvPr>
          <p:cNvGrpSpPr/>
          <p:nvPr/>
        </p:nvGrpSpPr>
        <p:grpSpPr>
          <a:xfrm>
            <a:off x="5604393" y="5101982"/>
            <a:ext cx="1821967" cy="811213"/>
            <a:chOff x="5863259" y="5501342"/>
            <a:chExt cx="1821967" cy="811213"/>
          </a:xfrm>
        </p:grpSpPr>
        <p:sp>
          <p:nvSpPr>
            <p:cNvPr id="16392" name="Rectangle 4">
              <a:extLst>
                <a:ext uri="{FF2B5EF4-FFF2-40B4-BE49-F238E27FC236}">
                  <a16:creationId xmlns:a16="http://schemas.microsoft.com/office/drawing/2014/main" xmlns="" id="{5FD55B2D-A05A-8B63-98CA-49A8519C0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3259" y="5641818"/>
              <a:ext cx="942273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1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16394" name="组合 28">
              <a:extLst>
                <a:ext uri="{FF2B5EF4-FFF2-40B4-BE49-F238E27FC236}">
                  <a16:creationId xmlns:a16="http://schemas.microsoft.com/office/drawing/2014/main" xmlns="" id="{2CC7E8EE-F4E0-F70F-7FD5-210181BE4D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9883" y="5501342"/>
              <a:ext cx="384174" cy="811213"/>
              <a:chOff x="5154128" y="1571613"/>
              <a:chExt cx="384494" cy="809744"/>
            </a:xfrm>
          </p:grpSpPr>
          <p:sp>
            <p:nvSpPr>
              <p:cNvPr id="16395" name="Rectangle 4">
                <a:extLst>
                  <a:ext uri="{FF2B5EF4-FFF2-40B4-BE49-F238E27FC236}">
                    <a16:creationId xmlns:a16="http://schemas.microsoft.com/office/drawing/2014/main" xmlns="" id="{6036B1B0-C66F-014E-5ACB-8984CD7C4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28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96" name="直接连接符 36">
                <a:extLst>
                  <a:ext uri="{FF2B5EF4-FFF2-40B4-BE49-F238E27FC236}">
                    <a16:creationId xmlns:a16="http://schemas.microsoft.com/office/drawing/2014/main" xmlns="" id="{60F19152-139F-81F6-CAD8-002188030F1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397" name="Rectangle 4">
              <a:extLst>
                <a:ext uri="{FF2B5EF4-FFF2-40B4-BE49-F238E27FC236}">
                  <a16:creationId xmlns:a16="http://schemas.microsoft.com/office/drawing/2014/main" xmlns="" id="{5A70DD07-1FD2-79BE-8F39-32E48AB75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2953" y="5584191"/>
              <a:ext cx="942273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(kg)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16409" name="群組 16408">
            <a:extLst>
              <a:ext uri="{FF2B5EF4-FFF2-40B4-BE49-F238E27FC236}">
                <a16:creationId xmlns:a16="http://schemas.microsoft.com/office/drawing/2014/main" xmlns="" id="{4E054A0B-19B7-A20C-AAD2-8E69449BAB86}"/>
              </a:ext>
            </a:extLst>
          </p:cNvPr>
          <p:cNvGrpSpPr/>
          <p:nvPr/>
        </p:nvGrpSpPr>
        <p:grpSpPr>
          <a:xfrm>
            <a:off x="1953522" y="5314675"/>
            <a:ext cx="1545417" cy="561250"/>
            <a:chOff x="2212925" y="5367068"/>
            <a:chExt cx="1545417" cy="561250"/>
          </a:xfrm>
        </p:grpSpPr>
        <p:grpSp>
          <p:nvGrpSpPr>
            <p:cNvPr id="16399" name="组合 28">
              <a:extLst>
                <a:ext uri="{FF2B5EF4-FFF2-40B4-BE49-F238E27FC236}">
                  <a16:creationId xmlns:a16="http://schemas.microsoft.com/office/drawing/2014/main" xmlns="" id="{45060DDC-E02B-FD48-4B5B-3E0286339C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5837" y="5367068"/>
              <a:ext cx="312905" cy="553998"/>
              <a:chOff x="5189796" y="1699986"/>
              <a:chExt cx="313166" cy="552995"/>
            </a:xfrm>
          </p:grpSpPr>
          <p:sp>
            <p:nvSpPr>
              <p:cNvPr id="16401" name="Rectangle 4">
                <a:extLst>
                  <a:ext uri="{FF2B5EF4-FFF2-40B4-BE49-F238E27FC236}">
                    <a16:creationId xmlns:a16="http://schemas.microsoft.com/office/drawing/2014/main" xmlns="" id="{3710B3B9-6C6C-44E6-1479-D6F55588A7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9796" y="1699986"/>
                <a:ext cx="313166" cy="55299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800"/>
                  </a:lnSpc>
                </a:pPr>
                <a:r>
                  <a:rPr lang="en-US" altLang="zh-TW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b="0" dirty="0">
                  <a:solidFill>
                    <a:srgbClr val="00B0F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402" name="直接连接符 36">
                <a:extLst>
                  <a:ext uri="{FF2B5EF4-FFF2-40B4-BE49-F238E27FC236}">
                    <a16:creationId xmlns:a16="http://schemas.microsoft.com/office/drawing/2014/main" xmlns="" id="{CD524DE8-5E9F-8B3F-E2AA-C4EA22B9FD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96112" y="1953508"/>
                <a:ext cx="288240" cy="0"/>
              </a:xfrm>
              <a:prstGeom prst="line">
                <a:avLst/>
              </a:prstGeom>
              <a:noFill/>
              <a:ln w="17780" algn="ctr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400" name="Rectangle 4">
              <a:extLst>
                <a:ext uri="{FF2B5EF4-FFF2-40B4-BE49-F238E27FC236}">
                  <a16:creationId xmlns:a16="http://schemas.microsoft.com/office/drawing/2014/main" xmlns="" id="{D34DB7EE-7073-8877-2896-B6BFFB2CD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037" y="5469332"/>
              <a:ext cx="514535" cy="323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800"/>
                </a:lnSpc>
              </a:pPr>
              <a:r>
                <a:rPr lang="zh-CN" altLang="en-US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－</a:t>
              </a:r>
            </a:p>
          </p:txBody>
        </p:sp>
        <p:grpSp>
          <p:nvGrpSpPr>
            <p:cNvPr id="16404" name="组合 28">
              <a:extLst>
                <a:ext uri="{FF2B5EF4-FFF2-40B4-BE49-F238E27FC236}">
                  <a16:creationId xmlns:a16="http://schemas.microsoft.com/office/drawing/2014/main" xmlns="" id="{EC728E72-D9A5-27C4-77FF-5D84BBFF98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2626" y="5374320"/>
              <a:ext cx="312905" cy="553998"/>
              <a:chOff x="5189796" y="1699986"/>
              <a:chExt cx="313166" cy="552995"/>
            </a:xfrm>
          </p:grpSpPr>
          <p:sp>
            <p:nvSpPr>
              <p:cNvPr id="16406" name="Rectangle 4">
                <a:extLst>
                  <a:ext uri="{FF2B5EF4-FFF2-40B4-BE49-F238E27FC236}">
                    <a16:creationId xmlns:a16="http://schemas.microsoft.com/office/drawing/2014/main" xmlns="" id="{78F4F365-162E-1F48-88AE-1636838CA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9796" y="1699986"/>
                <a:ext cx="313166" cy="55299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1800"/>
                  </a:lnSpc>
                </a:pPr>
                <a:r>
                  <a:rPr lang="en-US" altLang="zh-TW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b="0" dirty="0">
                  <a:solidFill>
                    <a:srgbClr val="00B0F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407" name="直接连接符 36">
                <a:extLst>
                  <a:ext uri="{FF2B5EF4-FFF2-40B4-BE49-F238E27FC236}">
                    <a16:creationId xmlns:a16="http://schemas.microsoft.com/office/drawing/2014/main" xmlns="" id="{42B183D2-6827-58F6-0FA3-0D429AD0E86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96112" y="1947170"/>
                <a:ext cx="288240" cy="0"/>
              </a:xfrm>
              <a:prstGeom prst="line">
                <a:avLst/>
              </a:prstGeom>
              <a:noFill/>
              <a:ln w="17780" algn="ctr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405" name="Rectangle 4">
              <a:extLst>
                <a:ext uri="{FF2B5EF4-FFF2-40B4-BE49-F238E27FC236}">
                  <a16:creationId xmlns:a16="http://schemas.microsoft.com/office/drawing/2014/main" xmlns="" id="{036A4770-7DAE-F68F-8788-FC0926A60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263" y="5469332"/>
              <a:ext cx="600079" cy="323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1800"/>
                </a:lnSpc>
              </a:pPr>
              <a:r>
                <a:rPr lang="en-US" altLang="zh-TW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)</a:t>
              </a:r>
              <a:r>
                <a:rPr lang="en-US" altLang="zh-TW" sz="1200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kg</a:t>
              </a:r>
              <a:endParaRPr lang="zh-CN" altLang="en-US" b="0" dirty="0">
                <a:solidFill>
                  <a:srgbClr val="00B0F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6408" name="Rectangle 4">
              <a:extLst>
                <a:ext uri="{FF2B5EF4-FFF2-40B4-BE49-F238E27FC236}">
                  <a16:creationId xmlns:a16="http://schemas.microsoft.com/office/drawing/2014/main" xmlns="" id="{9CB64C98-63CE-4A67-98DA-5CF4FF929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2925" y="5469332"/>
              <a:ext cx="384175" cy="3231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1800"/>
                </a:lnSpc>
              </a:pPr>
              <a:r>
                <a:rPr lang="en-US" altLang="zh-TW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(</a:t>
              </a:r>
              <a:endParaRPr lang="zh-CN" altLang="en-US" b="0" dirty="0">
                <a:solidFill>
                  <a:srgbClr val="00B0F0"/>
                </a:solidFill>
                <a:ea typeface="標楷體" panose="03000509000000000000" pitchFamily="65" charset="-120"/>
              </a:endParaRPr>
            </a:p>
          </p:txBody>
        </p:sp>
      </p:grpSp>
      <p:cxnSp>
        <p:nvCxnSpPr>
          <p:cNvPr id="16411" name="直線單箭頭接點 16410">
            <a:extLst>
              <a:ext uri="{FF2B5EF4-FFF2-40B4-BE49-F238E27FC236}">
                <a16:creationId xmlns:a16="http://schemas.microsoft.com/office/drawing/2014/main" xmlns="" id="{1BD63E6F-D592-1996-5A04-AE2F6DDF7C5A}"/>
              </a:ext>
            </a:extLst>
          </p:cNvPr>
          <p:cNvCxnSpPr/>
          <p:nvPr/>
        </p:nvCxnSpPr>
        <p:spPr bwMode="auto">
          <a:xfrm flipH="1">
            <a:off x="2570522" y="5101982"/>
            <a:ext cx="0" cy="268775"/>
          </a:xfrm>
          <a:prstGeom prst="straightConnector1">
            <a:avLst/>
          </a:prstGeom>
          <a:noFill/>
          <a:ln w="12700" algn="ctr">
            <a:solidFill>
              <a:srgbClr val="00B0F0"/>
            </a:solidFill>
            <a:prstDash val="solid"/>
            <a:round/>
            <a:headEnd/>
            <a:tailEnd type="triangle"/>
          </a:ln>
        </p:spPr>
      </p:cxnSp>
      <p:sp>
        <p:nvSpPr>
          <p:cNvPr id="16413" name="Rectangle 4">
            <a:extLst>
              <a:ext uri="{FF2B5EF4-FFF2-40B4-BE49-F238E27FC236}">
                <a16:creationId xmlns:a16="http://schemas.microsoft.com/office/drawing/2014/main" xmlns="" id="{39157865-4141-C8FA-69BF-184AA990A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38" y="1054279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1" grpId="0" animBg="1"/>
      <p:bldP spid="41" grpId="1" animBg="1"/>
      <p:bldP spid="40" grpId="0" animBg="1"/>
      <p:bldP spid="40" grpId="1" animBg="1"/>
      <p:bldP spid="25" grpId="0"/>
      <p:bldP spid="43" grpId="0" animBg="1"/>
      <p:bldP spid="43" grpId="1" animBg="1"/>
      <p:bldP spid="44" grpId="0"/>
      <p:bldP spid="44" grpId="1"/>
      <p:bldP spid="45" grpId="0"/>
      <p:bldP spid="45" grpId="1"/>
      <p:bldP spid="46" grpId="0" animBg="1"/>
      <p:bldP spid="46" grpId="1" animBg="1"/>
      <p:bldP spid="57" grpId="0" animBg="1"/>
      <p:bldP spid="57" grpId="1" animBg="1"/>
      <p:bldP spid="58" grpId="0" animBg="1"/>
      <p:bldP spid="58" grpId="1" animBg="1"/>
      <p:bldP spid="59" grpId="0"/>
      <p:bldP spid="59" grpId="1"/>
      <p:bldP spid="62" grpId="0"/>
      <p:bldP spid="6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11A24FF5-4AF3-4EE0-9A8A-B09FB7604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1413" y="3425123"/>
            <a:ext cx="1253351" cy="625227"/>
          </a:xfrm>
          <a:prstGeom prst="rect">
            <a:avLst/>
          </a:prstGeom>
          <a:solidFill>
            <a:srgbClr val="FFC000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22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2" name="矩形 151">
            <a:extLst>
              <a:ext uri="{FF2B5EF4-FFF2-40B4-BE49-F238E27FC236}">
                <a16:creationId xmlns:a16="http://schemas.microsoft.com/office/drawing/2014/main" xmlns="" id="{87582588-F001-43B8-A720-30DE4026E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8048" y="943167"/>
            <a:ext cx="1548000" cy="684000"/>
          </a:xfrm>
          <a:prstGeom prst="rect">
            <a:avLst/>
          </a:prstGeom>
          <a:solidFill>
            <a:srgbClr val="FFE1E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22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99816407-AA8F-8631-8E2D-3624C71BD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00" y="2303409"/>
            <a:ext cx="500962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702			B. 108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78				D. 12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1957891" y="169189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6AF787A-931E-EE87-230A-D5C7DDC99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38" y="1009309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1" name="矩形 150">
            <a:extLst>
              <a:ext uri="{FF2B5EF4-FFF2-40B4-BE49-F238E27FC236}">
                <a16:creationId xmlns:a16="http://schemas.microsoft.com/office/drawing/2014/main" xmlns="" id="{A04D571C-3F52-47F7-AA34-2EC86E862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087" y="1083856"/>
            <a:ext cx="884857" cy="396000"/>
          </a:xfrm>
          <a:prstGeom prst="rect">
            <a:avLst/>
          </a:prstGeom>
          <a:solidFill>
            <a:srgbClr val="92D050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22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3" name="矩形 152">
            <a:extLst>
              <a:ext uri="{FF2B5EF4-FFF2-40B4-BE49-F238E27FC236}">
                <a16:creationId xmlns:a16="http://schemas.microsoft.com/office/drawing/2014/main" xmlns="" id="{366EC150-FDED-487B-9D1D-F2738BA15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276" y="1092482"/>
            <a:ext cx="2215230" cy="396000"/>
          </a:xfrm>
          <a:prstGeom prst="rect">
            <a:avLst/>
          </a:prstGeom>
          <a:solidFill>
            <a:srgbClr val="A3DAFF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22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4" name="Oval 2">
            <a:extLst>
              <a:ext uri="{FF2B5EF4-FFF2-40B4-BE49-F238E27FC236}">
                <a16:creationId xmlns:a16="http://schemas.microsoft.com/office/drawing/2014/main" xmlns="" id="{DB38B4F4-9CDD-4189-9DFC-748727BB7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7246" y="2741527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55" name="Text Box 54">
            <a:extLst>
              <a:ext uri="{FF2B5EF4-FFF2-40B4-BE49-F238E27FC236}">
                <a16:creationId xmlns:a16="http://schemas.microsoft.com/office/drawing/2014/main" xmlns="" id="{3BB24840-3B15-4327-9C66-B5D9A2E79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801" y="276753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158" name="群組 16413">
            <a:extLst>
              <a:ext uri="{FF2B5EF4-FFF2-40B4-BE49-F238E27FC236}">
                <a16:creationId xmlns:a16="http://schemas.microsoft.com/office/drawing/2014/main" xmlns="" id="{8106E6D4-96C9-40AB-B7BA-0ECE5733A748}"/>
              </a:ext>
            </a:extLst>
          </p:cNvPr>
          <p:cNvGrpSpPr/>
          <p:nvPr/>
        </p:nvGrpSpPr>
        <p:grpSpPr>
          <a:xfrm>
            <a:off x="2705896" y="3334460"/>
            <a:ext cx="1811887" cy="810478"/>
            <a:chOff x="5807824" y="4302048"/>
            <a:chExt cx="1811887" cy="810478"/>
          </a:xfrm>
        </p:grpSpPr>
        <p:sp>
          <p:nvSpPr>
            <p:cNvPr id="159" name="Rectangle 4">
              <a:extLst>
                <a:ext uri="{FF2B5EF4-FFF2-40B4-BE49-F238E27FC236}">
                  <a16:creationId xmlns:a16="http://schemas.microsoft.com/office/drawing/2014/main" xmlns="" id="{63618250-0704-4E73-BDFC-37735BCA0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7824" y="4502391"/>
              <a:ext cx="1811887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</a:pP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(90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    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)</a:t>
              </a: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隻</a:t>
              </a:r>
              <a:endParaRPr lang="zh-CN" altLang="en-US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60" name="组合 76">
              <a:extLst>
                <a:ext uri="{FF2B5EF4-FFF2-40B4-BE49-F238E27FC236}">
                  <a16:creationId xmlns:a16="http://schemas.microsoft.com/office/drawing/2014/main" xmlns="" id="{B089C9A4-5E62-4666-8CD0-66093C2C45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4633" y="4302048"/>
              <a:ext cx="527709" cy="810478"/>
              <a:chOff x="4463276" y="4940988"/>
              <a:chExt cx="527643" cy="810839"/>
            </a:xfrm>
          </p:grpSpPr>
          <p:sp>
            <p:nvSpPr>
              <p:cNvPr id="162" name="Rectangle 4">
                <a:extLst>
                  <a:ext uri="{FF2B5EF4-FFF2-40B4-BE49-F238E27FC236}">
                    <a16:creationId xmlns:a16="http://schemas.microsoft.com/office/drawing/2014/main" xmlns="" id="{F6375BCC-9C9F-4B75-9D0A-4760948BE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3276" y="4940988"/>
                <a:ext cx="527643" cy="81083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15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" name="直接连接符 78">
                <a:extLst>
                  <a:ext uri="{FF2B5EF4-FFF2-40B4-BE49-F238E27FC236}">
                    <a16:creationId xmlns:a16="http://schemas.microsoft.com/office/drawing/2014/main" xmlns="" id="{2EBE8F69-B04A-40A2-891C-49295634B9BA}"/>
                  </a:ext>
                </a:extLst>
              </p:cNvPr>
              <p:cNvCxnSpPr/>
              <p:nvPr/>
            </p:nvCxnSpPr>
            <p:spPr bwMode="auto">
              <a:xfrm>
                <a:off x="4535977" y="5346654"/>
                <a:ext cx="398412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5" name="Rectangle 4">
            <a:extLst>
              <a:ext uri="{FF2B5EF4-FFF2-40B4-BE49-F238E27FC236}">
                <a16:creationId xmlns:a16="http://schemas.microsoft.com/office/drawing/2014/main" xmlns="" id="{C94DDB34-7885-4443-AE27-5867CCF4B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829" y="3544622"/>
            <a:ext cx="2090677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每箱蛋有鴨蛋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6" name="Rectangle 4">
            <a:extLst>
              <a:ext uri="{FF2B5EF4-FFF2-40B4-BE49-F238E27FC236}">
                <a16:creationId xmlns:a16="http://schemas.microsoft.com/office/drawing/2014/main" xmlns="" id="{F01E9954-2DE7-4219-9581-27A76C0EE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331" y="4919914"/>
            <a:ext cx="1958451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108(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隻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     </a:t>
            </a:r>
          </a:p>
        </p:txBody>
      </p:sp>
      <p:sp>
        <p:nvSpPr>
          <p:cNvPr id="197" name="Rectangle 4">
            <a:extLst>
              <a:ext uri="{FF2B5EF4-FFF2-40B4-BE49-F238E27FC236}">
                <a16:creationId xmlns:a16="http://schemas.microsoft.com/office/drawing/2014/main" xmlns="" id="{74F15A0A-687E-4B68-B056-2829DD287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96" y="4268055"/>
            <a:ext cx="2654241" cy="45140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箱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蛋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共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有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鴨蛋：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198" name="群組 16417">
            <a:extLst>
              <a:ext uri="{FF2B5EF4-FFF2-40B4-BE49-F238E27FC236}">
                <a16:creationId xmlns:a16="http://schemas.microsoft.com/office/drawing/2014/main" xmlns="" id="{DC4E1AB1-E802-4D05-8912-7B2911C440B2}"/>
              </a:ext>
            </a:extLst>
          </p:cNvPr>
          <p:cNvGrpSpPr/>
          <p:nvPr/>
        </p:nvGrpSpPr>
        <p:grpSpPr>
          <a:xfrm>
            <a:off x="1088847" y="4772790"/>
            <a:ext cx="1772566" cy="810478"/>
            <a:chOff x="5613986" y="5150282"/>
            <a:chExt cx="1772566" cy="810478"/>
          </a:xfrm>
        </p:grpSpPr>
        <p:grpSp>
          <p:nvGrpSpPr>
            <p:cNvPr id="199" name="组合 90">
              <a:extLst>
                <a:ext uri="{FF2B5EF4-FFF2-40B4-BE49-F238E27FC236}">
                  <a16:creationId xmlns:a16="http://schemas.microsoft.com/office/drawing/2014/main" xmlns="" id="{399E0E3D-CD39-41EF-BFE5-9928E02630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0108" y="5150282"/>
              <a:ext cx="527709" cy="810478"/>
              <a:chOff x="4635316" y="4940987"/>
              <a:chExt cx="527643" cy="810839"/>
            </a:xfrm>
          </p:grpSpPr>
          <p:sp>
            <p:nvSpPr>
              <p:cNvPr id="202" name="Rectangle 4">
                <a:extLst>
                  <a:ext uri="{FF2B5EF4-FFF2-40B4-BE49-F238E27FC236}">
                    <a16:creationId xmlns:a16="http://schemas.microsoft.com/office/drawing/2014/main" xmlns="" id="{19370D02-D6D2-42C2-8C55-2AA59F3DB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316" y="4940987"/>
                <a:ext cx="527643" cy="81083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15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03" name="直接连接符 92">
                <a:extLst>
                  <a:ext uri="{FF2B5EF4-FFF2-40B4-BE49-F238E27FC236}">
                    <a16:creationId xmlns:a16="http://schemas.microsoft.com/office/drawing/2014/main" xmlns="" id="{CD3663B0-C407-4E8F-B81F-6F3894954B3A}"/>
                  </a:ext>
                </a:extLst>
              </p:cNvPr>
              <p:cNvCxnSpPr/>
              <p:nvPr/>
            </p:nvCxnSpPr>
            <p:spPr bwMode="auto">
              <a:xfrm>
                <a:off x="4690974" y="5346161"/>
                <a:ext cx="398413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0" name="Rectangle 4">
              <a:extLst>
                <a:ext uri="{FF2B5EF4-FFF2-40B4-BE49-F238E27FC236}">
                  <a16:creationId xmlns:a16="http://schemas.microsoft.com/office/drawing/2014/main" xmlns="" id="{95F1F31E-E3E1-47F0-A82C-D0CFEBD91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3986" y="5316817"/>
              <a:ext cx="1772566" cy="45140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90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     ×9</a:t>
              </a:r>
              <a:endParaRPr lang="zh-CN" altLang="en-US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合 28">
            <a:extLst>
              <a:ext uri="{FF2B5EF4-FFF2-40B4-BE49-F238E27FC236}">
                <a16:creationId xmlns:a16="http://schemas.microsoft.com/office/drawing/2014/main" xmlns="" id="{CDFE2CD6-E99C-50F1-16F1-A90C4D5F2D1D}"/>
              </a:ext>
            </a:extLst>
          </p:cNvPr>
          <p:cNvGrpSpPr>
            <a:grpSpLocks/>
          </p:cNvGrpSpPr>
          <p:nvPr/>
        </p:nvGrpSpPr>
        <p:grpSpPr bwMode="auto">
          <a:xfrm>
            <a:off x="3689234" y="916658"/>
            <a:ext cx="585418" cy="810478"/>
            <a:chOff x="5154865" y="1559989"/>
            <a:chExt cx="583123" cy="811451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02C276B7-9381-89D8-0D71-4B858207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4865" y="1559989"/>
              <a:ext cx="583123" cy="8114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15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10" name="直接连接符 40">
              <a:extLst>
                <a:ext uri="{FF2B5EF4-FFF2-40B4-BE49-F238E27FC236}">
                  <a16:creationId xmlns:a16="http://schemas.microsoft.com/office/drawing/2014/main" xmlns="" id="{10DB97E9-3DFD-4109-E818-E30B49BB1AB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3DC55A1-8B92-86A7-D274-8A05A76B9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451" y="1008127"/>
            <a:ext cx="7647689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每箱蛋有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隻，有    是鴨蛋。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箱蛋共有鴨蛋多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少隻？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4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152" grpId="0" animBg="1"/>
      <p:bldP spid="152" grpId="1" animBg="1"/>
      <p:bldP spid="151" grpId="0" animBg="1"/>
      <p:bldP spid="151" grpId="1" animBg="1"/>
      <p:bldP spid="153" grpId="0" animBg="1"/>
      <p:bldP spid="153" grpId="1" animBg="1"/>
      <p:bldP spid="155" grpId="0"/>
      <p:bldP spid="195" grpId="0"/>
      <p:bldP spid="195" grpId="1"/>
      <p:bldP spid="196" grpId="0"/>
      <p:bldP spid="196" grpId="1"/>
      <p:bldP spid="197" grpId="0"/>
      <p:bldP spid="19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3246C38E-905E-4196-A829-8B4771F44664}"/>
              </a:ext>
            </a:extLst>
          </p:cNvPr>
          <p:cNvSpPr/>
          <p:nvPr/>
        </p:nvSpPr>
        <p:spPr bwMode="auto">
          <a:xfrm>
            <a:off x="4828184" y="1646770"/>
            <a:ext cx="2514835" cy="424724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76487B59-0D18-4414-A1B5-70AC42EE5D31}"/>
              </a:ext>
            </a:extLst>
          </p:cNvPr>
          <p:cNvSpPr/>
          <p:nvPr/>
        </p:nvSpPr>
        <p:spPr bwMode="auto">
          <a:xfrm>
            <a:off x="4732748" y="929446"/>
            <a:ext cx="1692000" cy="684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335D3922-CC12-485F-BC0F-415C2C40E68F}"/>
              </a:ext>
            </a:extLst>
          </p:cNvPr>
          <p:cNvSpPr/>
          <p:nvPr/>
        </p:nvSpPr>
        <p:spPr bwMode="auto">
          <a:xfrm>
            <a:off x="879796" y="919182"/>
            <a:ext cx="2818391" cy="684000"/>
          </a:xfrm>
          <a:prstGeom prst="rect">
            <a:avLst/>
          </a:prstGeom>
          <a:solidFill>
            <a:srgbClr val="FFD757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5" name="Oval 2">
            <a:extLst>
              <a:ext uri="{FF2B5EF4-FFF2-40B4-BE49-F238E27FC236}">
                <a16:creationId xmlns:a16="http://schemas.microsoft.com/office/drawing/2014/main" xmlns="" id="{93BA946F-F566-4F00-B9DE-41F9089B1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575" y="310672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6" name="Text Box 54">
            <a:extLst>
              <a:ext uri="{FF2B5EF4-FFF2-40B4-BE49-F238E27FC236}">
                <a16:creationId xmlns:a16="http://schemas.microsoft.com/office/drawing/2014/main" xmlns="" id="{2A599F8A-96A4-4A8D-A50A-B6DB62462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2591" y="313688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7" name="圆角矩形 22">
            <a:extLst>
              <a:ext uri="{FF2B5EF4-FFF2-40B4-BE49-F238E27FC236}">
                <a16:creationId xmlns:a16="http://schemas.microsoft.com/office/drawing/2014/main" xmlns="" id="{5E542A2A-F3A1-42A0-88CE-EF5CA5830705}"/>
              </a:ext>
            </a:extLst>
          </p:cNvPr>
          <p:cNvSpPr/>
          <p:nvPr/>
        </p:nvSpPr>
        <p:spPr>
          <a:xfrm>
            <a:off x="6597146" y="2113736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6CED0E34-0501-4570-AE65-ECF500ACB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39" y="100048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59" name="群組 30">
            <a:extLst>
              <a:ext uri="{FF2B5EF4-FFF2-40B4-BE49-F238E27FC236}">
                <a16:creationId xmlns:a16="http://schemas.microsoft.com/office/drawing/2014/main" xmlns="" id="{F92D382A-F13C-4118-8AD2-2E5C4C4F5491}"/>
              </a:ext>
            </a:extLst>
          </p:cNvPr>
          <p:cNvGrpSpPr/>
          <p:nvPr/>
        </p:nvGrpSpPr>
        <p:grpSpPr>
          <a:xfrm>
            <a:off x="841790" y="2158945"/>
            <a:ext cx="5755356" cy="1597603"/>
            <a:chOff x="753010" y="2158945"/>
            <a:chExt cx="5755356" cy="1597603"/>
          </a:xfrm>
        </p:grpSpPr>
        <p:sp>
          <p:nvSpPr>
            <p:cNvPr id="60" name="Rectangle 4">
              <a:extLst>
                <a:ext uri="{FF2B5EF4-FFF2-40B4-BE49-F238E27FC236}">
                  <a16:creationId xmlns:a16="http://schemas.microsoft.com/office/drawing/2014/main" xmlns="" id="{7579461A-63B6-4ED1-93A4-CB048898F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303" y="2257405"/>
              <a:ext cx="563183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A. 1    			B. 2</a:t>
              </a:r>
            </a:p>
          </p:txBody>
        </p:sp>
        <p:grpSp>
          <p:nvGrpSpPr>
            <p:cNvPr id="61" name="组合 28">
              <a:extLst>
                <a:ext uri="{FF2B5EF4-FFF2-40B4-BE49-F238E27FC236}">
                  <a16:creationId xmlns:a16="http://schemas.microsoft.com/office/drawing/2014/main" xmlns="" id="{6070822B-3FE9-4FF5-AB8B-BD394C15E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8568" y="2933742"/>
              <a:ext cx="584200" cy="811212"/>
              <a:chOff x="5154318" y="1550156"/>
              <a:chExt cx="584217" cy="809010"/>
            </a:xfrm>
          </p:grpSpPr>
          <p:sp>
            <p:nvSpPr>
              <p:cNvPr id="76" name="Rectangle 4">
                <a:extLst>
                  <a:ext uri="{FF2B5EF4-FFF2-40B4-BE49-F238E27FC236}">
                    <a16:creationId xmlns:a16="http://schemas.microsoft.com/office/drawing/2014/main" xmlns="" id="{57BFB416-89A0-4954-AE2C-88CAF24D81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318" y="1550156"/>
                <a:ext cx="584217" cy="80901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7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10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7" name="直接连接符 24">
                <a:extLst>
                  <a:ext uri="{FF2B5EF4-FFF2-40B4-BE49-F238E27FC236}">
                    <a16:creationId xmlns:a16="http://schemas.microsoft.com/office/drawing/2014/main" xmlns="" id="{BA966158-6779-4F15-B15E-35688B60C4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04830" y="1936439"/>
                <a:ext cx="467351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2" name="组合 28">
              <a:extLst>
                <a:ext uri="{FF2B5EF4-FFF2-40B4-BE49-F238E27FC236}">
                  <a16:creationId xmlns:a16="http://schemas.microsoft.com/office/drawing/2014/main" xmlns="" id="{772D1776-E4C3-4F0E-A366-9193E41E9D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62006" y="2946923"/>
              <a:ext cx="585787" cy="809625"/>
              <a:chOff x="5154137" y="1549768"/>
              <a:chExt cx="584585" cy="809744"/>
            </a:xfrm>
          </p:grpSpPr>
          <p:sp>
            <p:nvSpPr>
              <p:cNvPr id="74" name="Rectangle 4">
                <a:extLst>
                  <a:ext uri="{FF2B5EF4-FFF2-40B4-BE49-F238E27FC236}">
                    <a16:creationId xmlns:a16="http://schemas.microsoft.com/office/drawing/2014/main" xmlns="" id="{110C9DB2-94E7-491D-9469-CE94E13BEC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7" y="1549768"/>
                <a:ext cx="584585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10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5" name="直接连接符 28">
                <a:extLst>
                  <a:ext uri="{FF2B5EF4-FFF2-40B4-BE49-F238E27FC236}">
                    <a16:creationId xmlns:a16="http://schemas.microsoft.com/office/drawing/2014/main" xmlns="" id="{21A1245A-8B6A-4B3B-B968-0B676736724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15444" y="1924953"/>
                <a:ext cx="46704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3" name="组合 28">
              <a:extLst>
                <a:ext uri="{FF2B5EF4-FFF2-40B4-BE49-F238E27FC236}">
                  <a16:creationId xmlns:a16="http://schemas.microsoft.com/office/drawing/2014/main" xmlns="" id="{EC147624-F996-42BD-842F-98A91125BF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98512" y="2158945"/>
              <a:ext cx="384175" cy="811213"/>
              <a:chOff x="5154132" y="1571613"/>
              <a:chExt cx="384495" cy="809744"/>
            </a:xfrm>
          </p:grpSpPr>
          <p:sp>
            <p:nvSpPr>
              <p:cNvPr id="72" name="Rectangle 4">
                <a:extLst>
                  <a:ext uri="{FF2B5EF4-FFF2-40B4-BE49-F238E27FC236}">
                    <a16:creationId xmlns:a16="http://schemas.microsoft.com/office/drawing/2014/main" xmlns="" id="{7A2BCB25-7AF0-4D3D-9872-36E0164E1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4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" name="直接连接符 36">
                <a:extLst>
                  <a:ext uri="{FF2B5EF4-FFF2-40B4-BE49-F238E27FC236}">
                    <a16:creationId xmlns:a16="http://schemas.microsoft.com/office/drawing/2014/main" xmlns="" id="{51D5B4FB-5907-497C-B699-79B31943AF5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4" name="组合 28">
              <a:extLst>
                <a:ext uri="{FF2B5EF4-FFF2-40B4-BE49-F238E27FC236}">
                  <a16:creationId xmlns:a16="http://schemas.microsoft.com/office/drawing/2014/main" xmlns="" id="{464A701C-C737-4089-9026-5786DEA7F6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82698" y="2164287"/>
              <a:ext cx="385763" cy="809625"/>
              <a:chOff x="5254301" y="1571187"/>
              <a:chExt cx="384251" cy="810597"/>
            </a:xfrm>
          </p:grpSpPr>
          <p:sp>
            <p:nvSpPr>
              <p:cNvPr id="70" name="Rectangle 4">
                <a:extLst>
                  <a:ext uri="{FF2B5EF4-FFF2-40B4-BE49-F238E27FC236}">
                    <a16:creationId xmlns:a16="http://schemas.microsoft.com/office/drawing/2014/main" xmlns="" id="{BC84FCE1-8784-4D4A-AF84-1597C9614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71187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1" name="直接连接符 40">
                <a:extLst>
                  <a:ext uri="{FF2B5EF4-FFF2-40B4-BE49-F238E27FC236}">
                    <a16:creationId xmlns:a16="http://schemas.microsoft.com/office/drawing/2014/main" xmlns="" id="{3D7616C5-A4ED-4B43-BCD5-1DA00078ABE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xmlns="" id="{B9ACD5AF-E464-4864-8094-1064230EF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10" y="3051465"/>
              <a:ext cx="515898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C. 2 				D. 4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66" name="Rectangle 4">
              <a:extLst>
                <a:ext uri="{FF2B5EF4-FFF2-40B4-BE49-F238E27FC236}">
                  <a16:creationId xmlns:a16="http://schemas.microsoft.com/office/drawing/2014/main" xmlns="" id="{B48F48D0-6071-4746-8A38-6F2AE4C2C1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6538" y="2257405"/>
              <a:ext cx="91639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kg</a:t>
              </a:r>
            </a:p>
          </p:txBody>
        </p:sp>
        <p:sp>
          <p:nvSpPr>
            <p:cNvPr id="67" name="Rectangle 4">
              <a:extLst>
                <a:ext uri="{FF2B5EF4-FFF2-40B4-BE49-F238E27FC236}">
                  <a16:creationId xmlns:a16="http://schemas.microsoft.com/office/drawing/2014/main" xmlns="" id="{53AAD56A-49B6-447C-9D28-3A2D770B2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3746" y="2257405"/>
              <a:ext cx="91639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kg</a:t>
              </a:r>
            </a:p>
          </p:txBody>
        </p:sp>
        <p:sp>
          <p:nvSpPr>
            <p:cNvPr id="68" name="Rectangle 4">
              <a:extLst>
                <a:ext uri="{FF2B5EF4-FFF2-40B4-BE49-F238E27FC236}">
                  <a16:creationId xmlns:a16="http://schemas.microsoft.com/office/drawing/2014/main" xmlns="" id="{B2B9DF72-66B3-4D95-A6FD-6F4595460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5145" y="3051465"/>
              <a:ext cx="91639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kg</a:t>
              </a:r>
            </a:p>
          </p:txBody>
        </p:sp>
        <p:sp>
          <p:nvSpPr>
            <p:cNvPr id="69" name="Rectangle 4">
              <a:extLst>
                <a:ext uri="{FF2B5EF4-FFF2-40B4-BE49-F238E27FC236}">
                  <a16:creationId xmlns:a16="http://schemas.microsoft.com/office/drawing/2014/main" xmlns="" id="{621B5AA9-3F7A-40D0-B508-77DCC7D7B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1974" y="3051465"/>
              <a:ext cx="91639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1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kg</a:t>
              </a:r>
            </a:p>
          </p:txBody>
        </p:sp>
      </p:grp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D2185628-A4ED-45D3-8C9B-DF1E8D116C68}"/>
              </a:ext>
            </a:extLst>
          </p:cNvPr>
          <p:cNvSpPr/>
          <p:nvPr/>
        </p:nvSpPr>
        <p:spPr>
          <a:xfrm>
            <a:off x="949840" y="4350003"/>
            <a:ext cx="3825240" cy="373380"/>
          </a:xfrm>
          <a:prstGeom prst="rect">
            <a:avLst/>
          </a:prstGeom>
          <a:solidFill>
            <a:srgbClr val="FFDDFF"/>
          </a:solidFill>
          <a:ln w="95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右大括弧 34">
            <a:extLst>
              <a:ext uri="{FF2B5EF4-FFF2-40B4-BE49-F238E27FC236}">
                <a16:creationId xmlns:a16="http://schemas.microsoft.com/office/drawing/2014/main" xmlns="" id="{91A60CCF-6DC7-46A2-A075-A24E66C9C716}"/>
              </a:ext>
            </a:extLst>
          </p:cNvPr>
          <p:cNvSpPr/>
          <p:nvPr/>
        </p:nvSpPr>
        <p:spPr>
          <a:xfrm rot="16200000">
            <a:off x="2754459" y="2299915"/>
            <a:ext cx="216000" cy="3825240"/>
          </a:xfrm>
          <a:prstGeom prst="rightBrace">
            <a:avLst>
              <a:gd name="adj1" fmla="val 17497"/>
              <a:gd name="adj2" fmla="val 50000"/>
            </a:avLst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0" name="群組 39">
            <a:extLst>
              <a:ext uri="{FF2B5EF4-FFF2-40B4-BE49-F238E27FC236}">
                <a16:creationId xmlns:a16="http://schemas.microsoft.com/office/drawing/2014/main" xmlns="" id="{543AB9E0-39AB-4D10-867B-DACE2D3DA00C}"/>
              </a:ext>
            </a:extLst>
          </p:cNvPr>
          <p:cNvGrpSpPr/>
          <p:nvPr/>
        </p:nvGrpSpPr>
        <p:grpSpPr>
          <a:xfrm>
            <a:off x="2430217" y="3518815"/>
            <a:ext cx="1159127" cy="630942"/>
            <a:chOff x="5349239" y="4104700"/>
            <a:chExt cx="1159127" cy="630942"/>
          </a:xfrm>
        </p:grpSpPr>
        <p:grpSp>
          <p:nvGrpSpPr>
            <p:cNvPr id="81" name="组合 28">
              <a:extLst>
                <a:ext uri="{FF2B5EF4-FFF2-40B4-BE49-F238E27FC236}">
                  <a16:creationId xmlns:a16="http://schemas.microsoft.com/office/drawing/2014/main" xmlns="" id="{D61704D3-8855-4E9A-BF77-97FF804F42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13177" y="4104700"/>
              <a:ext cx="341759" cy="630942"/>
              <a:chOff x="5175358" y="1661584"/>
              <a:chExt cx="342044" cy="629799"/>
            </a:xfrm>
          </p:grpSpPr>
          <p:sp>
            <p:nvSpPr>
              <p:cNvPr id="83" name="Rectangle 4">
                <a:extLst>
                  <a:ext uri="{FF2B5EF4-FFF2-40B4-BE49-F238E27FC236}">
                    <a16:creationId xmlns:a16="http://schemas.microsoft.com/office/drawing/2014/main" xmlns="" id="{92D0BFED-0DF8-4AC3-A1CD-5E203B095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5358" y="1661584"/>
                <a:ext cx="342044" cy="6297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100"/>
                  </a:lnSpc>
                </a:pPr>
                <a:r>
                  <a:rPr lang="en-US" altLang="zh-TW" sz="22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100"/>
                  </a:lnSpc>
                </a:pPr>
                <a:r>
                  <a:rPr lang="en-US" altLang="zh-TW" sz="22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200" b="0" dirty="0">
                  <a:solidFill>
                    <a:srgbClr val="00B0F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4" name="直接连接符 36">
                <a:extLst>
                  <a:ext uri="{FF2B5EF4-FFF2-40B4-BE49-F238E27FC236}">
                    <a16:creationId xmlns:a16="http://schemas.microsoft.com/office/drawing/2014/main" xmlns="" id="{BC03805D-1327-4A5B-ACAB-7C70ED53AC8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84637" y="1947169"/>
                <a:ext cx="324270" cy="0"/>
              </a:xfrm>
              <a:prstGeom prst="line">
                <a:avLst/>
              </a:prstGeom>
              <a:noFill/>
              <a:ln w="17780" algn="ctr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2" name="Rectangle 4">
              <a:extLst>
                <a:ext uri="{FF2B5EF4-FFF2-40B4-BE49-F238E27FC236}">
                  <a16:creationId xmlns:a16="http://schemas.microsoft.com/office/drawing/2014/main" xmlns="" id="{5F7F3A44-5CB8-431F-B8F0-13F19EC2F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239" y="4243235"/>
              <a:ext cx="1159127" cy="361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100"/>
                </a:lnSpc>
              </a:pPr>
              <a:r>
                <a:rPr lang="en-US" altLang="zh-TW" sz="2200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9     kg</a:t>
              </a:r>
              <a:endParaRPr lang="zh-CN" altLang="en-US" sz="2200" b="0" dirty="0">
                <a:solidFill>
                  <a:srgbClr val="00B0F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85" name="右大括弧 41">
            <a:extLst>
              <a:ext uri="{FF2B5EF4-FFF2-40B4-BE49-F238E27FC236}">
                <a16:creationId xmlns:a16="http://schemas.microsoft.com/office/drawing/2014/main" xmlns="" id="{66E8CB12-5667-464B-995C-D91AA74903A1}"/>
              </a:ext>
            </a:extLst>
          </p:cNvPr>
          <p:cNvSpPr/>
          <p:nvPr/>
        </p:nvSpPr>
        <p:spPr>
          <a:xfrm rot="5400000" flipV="1">
            <a:off x="4216452" y="4367532"/>
            <a:ext cx="180000" cy="937260"/>
          </a:xfrm>
          <a:prstGeom prst="rightBrace">
            <a:avLst>
              <a:gd name="adj1" fmla="val 17497"/>
              <a:gd name="adj2" fmla="val 50000"/>
            </a:avLst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6" name="群組 42">
            <a:extLst>
              <a:ext uri="{FF2B5EF4-FFF2-40B4-BE49-F238E27FC236}">
                <a16:creationId xmlns:a16="http://schemas.microsoft.com/office/drawing/2014/main" xmlns="" id="{FD287C13-EB60-408A-A285-6FB694A35502}"/>
              </a:ext>
            </a:extLst>
          </p:cNvPr>
          <p:cNvGrpSpPr/>
          <p:nvPr/>
        </p:nvGrpSpPr>
        <p:grpSpPr>
          <a:xfrm>
            <a:off x="3867620" y="4926162"/>
            <a:ext cx="1159127" cy="630942"/>
            <a:chOff x="5349239" y="4104700"/>
            <a:chExt cx="1159127" cy="630942"/>
          </a:xfrm>
        </p:grpSpPr>
        <p:grpSp>
          <p:nvGrpSpPr>
            <p:cNvPr id="87" name="组合 28">
              <a:extLst>
                <a:ext uri="{FF2B5EF4-FFF2-40B4-BE49-F238E27FC236}">
                  <a16:creationId xmlns:a16="http://schemas.microsoft.com/office/drawing/2014/main" xmlns="" id="{369E13C4-A4DB-4429-B1F0-A03F40B6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13177" y="4104700"/>
              <a:ext cx="341759" cy="630942"/>
              <a:chOff x="5175358" y="1661584"/>
              <a:chExt cx="342044" cy="629799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xmlns="" id="{A5459C7B-3981-498B-B599-98051BA6B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5358" y="1661584"/>
                <a:ext cx="342044" cy="6297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100"/>
                  </a:lnSpc>
                </a:pPr>
                <a:r>
                  <a:rPr lang="en-US" altLang="zh-TW" sz="22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100"/>
                  </a:lnSpc>
                </a:pPr>
                <a:r>
                  <a:rPr lang="en-US" altLang="zh-CN" sz="22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200" b="0" dirty="0">
                  <a:solidFill>
                    <a:srgbClr val="00B0F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90" name="直接连接符 36">
                <a:extLst>
                  <a:ext uri="{FF2B5EF4-FFF2-40B4-BE49-F238E27FC236}">
                    <a16:creationId xmlns:a16="http://schemas.microsoft.com/office/drawing/2014/main" xmlns="" id="{597737B6-534E-4426-9077-E2161A4B351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84637" y="1947169"/>
                <a:ext cx="324270" cy="0"/>
              </a:xfrm>
              <a:prstGeom prst="line">
                <a:avLst/>
              </a:prstGeom>
              <a:noFill/>
              <a:ln w="17780" algn="ctr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8" name="Rectangle 4">
              <a:extLst>
                <a:ext uri="{FF2B5EF4-FFF2-40B4-BE49-F238E27FC236}">
                  <a16:creationId xmlns:a16="http://schemas.microsoft.com/office/drawing/2014/main" xmlns="" id="{45E58B1C-AB0A-4D79-B65D-F5C879730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239" y="4243235"/>
              <a:ext cx="1159127" cy="361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100"/>
                </a:lnSpc>
              </a:pPr>
              <a:r>
                <a:rPr lang="en-US" altLang="zh-TW" sz="2200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2     kg</a:t>
              </a:r>
              <a:endParaRPr lang="zh-CN" altLang="en-US" sz="2200" b="0" dirty="0">
                <a:solidFill>
                  <a:srgbClr val="00B0F0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91" name="群組 48">
            <a:extLst>
              <a:ext uri="{FF2B5EF4-FFF2-40B4-BE49-F238E27FC236}">
                <a16:creationId xmlns:a16="http://schemas.microsoft.com/office/drawing/2014/main" xmlns="" id="{C386F07D-13EF-4B75-9807-240F08488E7A}"/>
              </a:ext>
            </a:extLst>
          </p:cNvPr>
          <p:cNvGrpSpPr/>
          <p:nvPr/>
        </p:nvGrpSpPr>
        <p:grpSpPr>
          <a:xfrm>
            <a:off x="3837820" y="4341765"/>
            <a:ext cx="937259" cy="381618"/>
            <a:chOff x="4145280" y="4136025"/>
            <a:chExt cx="937259" cy="381618"/>
          </a:xfrm>
        </p:grpSpPr>
        <p:sp>
          <p:nvSpPr>
            <p:cNvPr id="92" name="矩形 91">
              <a:extLst>
                <a:ext uri="{FF2B5EF4-FFF2-40B4-BE49-F238E27FC236}">
                  <a16:creationId xmlns:a16="http://schemas.microsoft.com/office/drawing/2014/main" xmlns="" id="{3F339535-D3A5-419D-A504-034445964DC6}"/>
                </a:ext>
              </a:extLst>
            </p:cNvPr>
            <p:cNvSpPr/>
            <p:nvPr/>
          </p:nvSpPr>
          <p:spPr>
            <a:xfrm>
              <a:off x="4145280" y="4144263"/>
              <a:ext cx="937259" cy="3733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3" name="Rectangle 4">
              <a:extLst>
                <a:ext uri="{FF2B5EF4-FFF2-40B4-BE49-F238E27FC236}">
                  <a16:creationId xmlns:a16="http://schemas.microsoft.com/office/drawing/2014/main" xmlns="" id="{50569E44-48BC-4CD6-B544-1D674975C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7824" y="4136025"/>
              <a:ext cx="742767" cy="361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100"/>
                </a:lnSpc>
              </a:pPr>
              <a:r>
                <a:rPr lang="zh-CN" altLang="en-US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用了</a:t>
              </a:r>
            </a:p>
          </p:txBody>
        </p:sp>
      </p:grpSp>
      <p:cxnSp>
        <p:nvCxnSpPr>
          <p:cNvPr id="94" name="直線接點 50">
            <a:extLst>
              <a:ext uri="{FF2B5EF4-FFF2-40B4-BE49-F238E27FC236}">
                <a16:creationId xmlns:a16="http://schemas.microsoft.com/office/drawing/2014/main" xmlns="" id="{B70C4F89-7A4A-46B0-A5E8-70CD3D7CBCD7}"/>
              </a:ext>
            </a:extLst>
          </p:cNvPr>
          <p:cNvCxnSpPr>
            <a:stCxn id="78" idx="0"/>
            <a:endCxn id="78" idx="2"/>
          </p:cNvCxnSpPr>
          <p:nvPr/>
        </p:nvCxnSpPr>
        <p:spPr>
          <a:xfrm>
            <a:off x="2862460" y="4350003"/>
            <a:ext cx="0" cy="373380"/>
          </a:xfrm>
          <a:prstGeom prst="line">
            <a:avLst/>
          </a:prstGeom>
          <a:ln w="127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大括弧 53">
            <a:extLst>
              <a:ext uri="{FF2B5EF4-FFF2-40B4-BE49-F238E27FC236}">
                <a16:creationId xmlns:a16="http://schemas.microsoft.com/office/drawing/2014/main" xmlns="" id="{5C267169-F9E0-455C-8BA4-FBA5E51847CB}"/>
              </a:ext>
            </a:extLst>
          </p:cNvPr>
          <p:cNvSpPr/>
          <p:nvPr/>
        </p:nvSpPr>
        <p:spPr>
          <a:xfrm rot="5400000" flipV="1">
            <a:off x="1818975" y="3896463"/>
            <a:ext cx="180000" cy="1906968"/>
          </a:xfrm>
          <a:prstGeom prst="rightBrace">
            <a:avLst>
              <a:gd name="adj1" fmla="val 17497"/>
              <a:gd name="adj2" fmla="val 50000"/>
            </a:avLst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Rectangle 4">
            <a:extLst>
              <a:ext uri="{FF2B5EF4-FFF2-40B4-BE49-F238E27FC236}">
                <a16:creationId xmlns:a16="http://schemas.microsoft.com/office/drawing/2014/main" xmlns="" id="{F559ED30-83A8-4F38-B985-A8F51636C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601" y="4918691"/>
            <a:ext cx="742767" cy="36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100"/>
              </a:lnSpc>
            </a:pPr>
            <a:r>
              <a:rPr lang="zh-CN" altLang="en-US" sz="2200" b="0" dirty="0">
                <a:solidFill>
                  <a:srgbClr val="00B0F0"/>
                </a:solidFill>
                <a:ea typeface="標楷體" panose="03000509000000000000" pitchFamily="65" charset="-120"/>
              </a:rPr>
              <a:t>一半</a:t>
            </a:r>
          </a:p>
        </p:txBody>
      </p:sp>
      <p:grpSp>
        <p:nvGrpSpPr>
          <p:cNvPr id="97" name="群組 12302">
            <a:extLst>
              <a:ext uri="{FF2B5EF4-FFF2-40B4-BE49-F238E27FC236}">
                <a16:creationId xmlns:a16="http://schemas.microsoft.com/office/drawing/2014/main" xmlns="" id="{A2D271A3-A0D1-4876-9DEA-C61B0F878ED5}"/>
              </a:ext>
            </a:extLst>
          </p:cNvPr>
          <p:cNvGrpSpPr/>
          <p:nvPr/>
        </p:nvGrpSpPr>
        <p:grpSpPr>
          <a:xfrm>
            <a:off x="2862458" y="4350003"/>
            <a:ext cx="989923" cy="373380"/>
            <a:chOff x="2773678" y="4350003"/>
            <a:chExt cx="989923" cy="373380"/>
          </a:xfrm>
        </p:grpSpPr>
        <p:sp>
          <p:nvSpPr>
            <p:cNvPr id="98" name="矩形 97">
              <a:extLst>
                <a:ext uri="{FF2B5EF4-FFF2-40B4-BE49-F238E27FC236}">
                  <a16:creationId xmlns:a16="http://schemas.microsoft.com/office/drawing/2014/main" xmlns="" id="{C7C0E9BE-3D6D-4BC5-8F1C-E965813BE19C}"/>
                </a:ext>
              </a:extLst>
            </p:cNvPr>
            <p:cNvSpPr/>
            <p:nvPr/>
          </p:nvSpPr>
          <p:spPr>
            <a:xfrm>
              <a:off x="2773678" y="4350003"/>
              <a:ext cx="975361" cy="37338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9" name="Rectangle 4">
              <a:extLst>
                <a:ext uri="{FF2B5EF4-FFF2-40B4-BE49-F238E27FC236}">
                  <a16:creationId xmlns:a16="http://schemas.microsoft.com/office/drawing/2014/main" xmlns="" id="{5F2B086B-B40D-4ABD-BB86-2017FC985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1057" y="4351637"/>
              <a:ext cx="932544" cy="361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100"/>
                </a:lnSpc>
              </a:pPr>
              <a:r>
                <a:rPr lang="zh-CN" altLang="en-US" b="0" dirty="0">
                  <a:solidFill>
                    <a:srgbClr val="00B0F0"/>
                  </a:solidFill>
                  <a:ea typeface="標楷體" panose="03000509000000000000" pitchFamily="65" charset="-120"/>
                </a:rPr>
                <a:t>應再用</a:t>
              </a:r>
            </a:p>
          </p:txBody>
        </p:sp>
      </p:grpSp>
      <p:sp>
        <p:nvSpPr>
          <p:cNvPr id="100" name="右大括弧 56">
            <a:extLst>
              <a:ext uri="{FF2B5EF4-FFF2-40B4-BE49-F238E27FC236}">
                <a16:creationId xmlns:a16="http://schemas.microsoft.com/office/drawing/2014/main" xmlns="" id="{DB2CC5B6-A0B4-45C6-BB45-A514410C430F}"/>
              </a:ext>
            </a:extLst>
          </p:cNvPr>
          <p:cNvSpPr/>
          <p:nvPr/>
        </p:nvSpPr>
        <p:spPr>
          <a:xfrm rot="5400000" flipV="1">
            <a:off x="3264900" y="4367028"/>
            <a:ext cx="180000" cy="965837"/>
          </a:xfrm>
          <a:prstGeom prst="rightBrace">
            <a:avLst>
              <a:gd name="adj1" fmla="val 17497"/>
              <a:gd name="adj2" fmla="val 50000"/>
            </a:avLst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1" name="Rectangle 4">
            <a:extLst>
              <a:ext uri="{FF2B5EF4-FFF2-40B4-BE49-F238E27FC236}">
                <a16:creationId xmlns:a16="http://schemas.microsoft.com/office/drawing/2014/main" xmlns="" id="{63FC75A5-65AF-490D-BD31-E59490A70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2042" y="4984019"/>
            <a:ext cx="965838" cy="36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100"/>
              </a:lnSpc>
            </a:pPr>
            <a:r>
              <a:rPr lang="zh-CN" altLang="en-US" sz="2200" b="0" dirty="0">
                <a:solidFill>
                  <a:srgbClr val="00B0F0"/>
                </a:solidFill>
                <a:ea typeface="標楷體" panose="03000509000000000000" pitchFamily="65" charset="-120"/>
              </a:rPr>
              <a:t>？</a:t>
            </a:r>
            <a:r>
              <a:rPr lang="en-US" altLang="zh-CN" sz="2200" b="0" dirty="0">
                <a:solidFill>
                  <a:srgbClr val="00B0F0"/>
                </a:solidFill>
                <a:ea typeface="標楷體" panose="03000509000000000000" pitchFamily="65" charset="-120"/>
              </a:rPr>
              <a:t>kg</a:t>
            </a:r>
            <a:endParaRPr lang="zh-CN" altLang="en-US" sz="2200" b="0" dirty="0">
              <a:solidFill>
                <a:srgbClr val="00B0F0"/>
              </a:solidFill>
              <a:ea typeface="標楷體" panose="03000509000000000000" pitchFamily="65" charset="-120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xmlns="" id="{827960FE-DEB5-4527-87A2-D488E077E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7780" y="3744637"/>
            <a:ext cx="206523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他應再用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103" name="群組 12300">
            <a:extLst>
              <a:ext uri="{FF2B5EF4-FFF2-40B4-BE49-F238E27FC236}">
                <a16:creationId xmlns:a16="http://schemas.microsoft.com/office/drawing/2014/main" xmlns="" id="{E6537BDE-A7F5-4B91-8B3E-383FFF9DEA93}"/>
              </a:ext>
            </a:extLst>
          </p:cNvPr>
          <p:cNvGrpSpPr/>
          <p:nvPr/>
        </p:nvGrpSpPr>
        <p:grpSpPr>
          <a:xfrm>
            <a:off x="5349774" y="4979220"/>
            <a:ext cx="1969465" cy="811213"/>
            <a:chOff x="5449891" y="5313264"/>
            <a:chExt cx="1969465" cy="811213"/>
          </a:xfrm>
        </p:grpSpPr>
        <p:sp>
          <p:nvSpPr>
            <p:cNvPr id="104" name="Rectangle 4">
              <a:extLst>
                <a:ext uri="{FF2B5EF4-FFF2-40B4-BE49-F238E27FC236}">
                  <a16:creationId xmlns:a16="http://schemas.microsoft.com/office/drawing/2014/main" xmlns="" id="{77B04AC1-43F5-461F-86C7-6F44F1568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9891" y="5431659"/>
              <a:ext cx="138328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2</a:t>
              </a:r>
            </a:p>
          </p:txBody>
        </p:sp>
        <p:grpSp>
          <p:nvGrpSpPr>
            <p:cNvPr id="105" name="组合 28">
              <a:extLst>
                <a:ext uri="{FF2B5EF4-FFF2-40B4-BE49-F238E27FC236}">
                  <a16:creationId xmlns:a16="http://schemas.microsoft.com/office/drawing/2014/main" xmlns="" id="{0BE43181-273B-4E3F-970E-544C125D04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0540" y="5313264"/>
              <a:ext cx="384175" cy="811213"/>
              <a:chOff x="5154132" y="1571613"/>
              <a:chExt cx="384495" cy="809744"/>
            </a:xfrm>
          </p:grpSpPr>
          <p:sp>
            <p:nvSpPr>
              <p:cNvPr id="107" name="Rectangle 4">
                <a:extLst>
                  <a:ext uri="{FF2B5EF4-FFF2-40B4-BE49-F238E27FC236}">
                    <a16:creationId xmlns:a16="http://schemas.microsoft.com/office/drawing/2014/main" xmlns="" id="{A8B6B763-1629-4DE3-B175-0EDD74C9F8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08" name="直接连接符 36">
                <a:extLst>
                  <a:ext uri="{FF2B5EF4-FFF2-40B4-BE49-F238E27FC236}">
                    <a16:creationId xmlns:a16="http://schemas.microsoft.com/office/drawing/2014/main" xmlns="" id="{AFA95F28-335B-4F09-BA11-6AF9F01E4DA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6" name="Rectangle 4">
              <a:extLst>
                <a:ext uri="{FF2B5EF4-FFF2-40B4-BE49-F238E27FC236}">
                  <a16:creationId xmlns:a16="http://schemas.microsoft.com/office/drawing/2014/main" xmlns="" id="{4253B011-BD4B-412E-8BC3-56F7A3BA3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5400" y="5431659"/>
              <a:ext cx="1023956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(kg)</a:t>
              </a:r>
            </a:p>
          </p:txBody>
        </p:sp>
      </p:grpSp>
      <p:grpSp>
        <p:nvGrpSpPr>
          <p:cNvPr id="109" name="群組 12306">
            <a:extLst>
              <a:ext uri="{FF2B5EF4-FFF2-40B4-BE49-F238E27FC236}">
                <a16:creationId xmlns:a16="http://schemas.microsoft.com/office/drawing/2014/main" xmlns="" id="{2F307ED7-0D35-4D2E-8EB4-D1B553F98CA3}"/>
              </a:ext>
            </a:extLst>
          </p:cNvPr>
          <p:cNvGrpSpPr/>
          <p:nvPr/>
        </p:nvGrpSpPr>
        <p:grpSpPr>
          <a:xfrm>
            <a:off x="5662958" y="4250016"/>
            <a:ext cx="2650871" cy="818833"/>
            <a:chOff x="5574178" y="4250016"/>
            <a:chExt cx="2650871" cy="818833"/>
          </a:xfrm>
        </p:grpSpPr>
        <p:sp>
          <p:nvSpPr>
            <p:cNvPr id="110" name="Rectangle 4">
              <a:extLst>
                <a:ext uri="{FF2B5EF4-FFF2-40B4-BE49-F238E27FC236}">
                  <a16:creationId xmlns:a16="http://schemas.microsoft.com/office/drawing/2014/main" xmlns="" id="{4C3382EB-44F7-456B-9458-8F99C03BC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4178" y="4346357"/>
              <a:ext cx="265087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  <a:sym typeface="Wingdings 3" panose="05040102010807070707" pitchFamily="18" charset="2"/>
                </a:rPr>
                <a:t>9    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    </a:t>
              </a:r>
              <a:r>
                <a: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－</a:t>
              </a: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</a:p>
          </p:txBody>
        </p:sp>
        <p:grpSp>
          <p:nvGrpSpPr>
            <p:cNvPr id="111" name="组合 28">
              <a:extLst>
                <a:ext uri="{FF2B5EF4-FFF2-40B4-BE49-F238E27FC236}">
                  <a16:creationId xmlns:a16="http://schemas.microsoft.com/office/drawing/2014/main" xmlns="" id="{ED331F79-3409-445F-A0FF-C906A4E086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93189" y="4250016"/>
              <a:ext cx="384175" cy="811213"/>
              <a:chOff x="5154132" y="1571613"/>
              <a:chExt cx="384495" cy="809744"/>
            </a:xfrm>
          </p:grpSpPr>
          <p:sp>
            <p:nvSpPr>
              <p:cNvPr id="118" name="Rectangle 4">
                <a:extLst>
                  <a:ext uri="{FF2B5EF4-FFF2-40B4-BE49-F238E27FC236}">
                    <a16:creationId xmlns:a16="http://schemas.microsoft.com/office/drawing/2014/main" xmlns="" id="{B7E18AA4-862C-4A9A-8EFB-5C8D19BECF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19" name="直接连接符 36">
                <a:extLst>
                  <a:ext uri="{FF2B5EF4-FFF2-40B4-BE49-F238E27FC236}">
                    <a16:creationId xmlns:a16="http://schemas.microsoft.com/office/drawing/2014/main" xmlns="" id="{DAAF2AC2-89C9-4DAF-8361-282C1DE1842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2" name="组合 28">
              <a:extLst>
                <a:ext uri="{FF2B5EF4-FFF2-40B4-BE49-F238E27FC236}">
                  <a16:creationId xmlns:a16="http://schemas.microsoft.com/office/drawing/2014/main" xmlns="" id="{462F8C09-0998-431C-89A8-38F1206955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04943" y="4258864"/>
              <a:ext cx="385763" cy="809625"/>
              <a:chOff x="5254301" y="1571187"/>
              <a:chExt cx="384251" cy="810597"/>
            </a:xfrm>
          </p:grpSpPr>
          <p:sp>
            <p:nvSpPr>
              <p:cNvPr id="116" name="Rectangle 4">
                <a:extLst>
                  <a:ext uri="{FF2B5EF4-FFF2-40B4-BE49-F238E27FC236}">
                    <a16:creationId xmlns:a16="http://schemas.microsoft.com/office/drawing/2014/main" xmlns="" id="{0A285668-1DC3-439C-9F4F-0E76D5152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71187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17" name="直接连接符 40">
                <a:extLst>
                  <a:ext uri="{FF2B5EF4-FFF2-40B4-BE49-F238E27FC236}">
                    <a16:creationId xmlns:a16="http://schemas.microsoft.com/office/drawing/2014/main" xmlns="" id="{23C57388-B6C3-4667-9660-E660E42B99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3" name="组合 28">
              <a:extLst>
                <a:ext uri="{FF2B5EF4-FFF2-40B4-BE49-F238E27FC236}">
                  <a16:creationId xmlns:a16="http://schemas.microsoft.com/office/drawing/2014/main" xmlns="" id="{7F199A60-DEC9-4B83-9B10-152DFFDCAD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7835" y="4259224"/>
              <a:ext cx="385763" cy="809625"/>
              <a:chOff x="5254301" y="1571187"/>
              <a:chExt cx="384251" cy="810597"/>
            </a:xfrm>
          </p:grpSpPr>
          <p:sp>
            <p:nvSpPr>
              <p:cNvPr id="114" name="Rectangle 4">
                <a:extLst>
                  <a:ext uri="{FF2B5EF4-FFF2-40B4-BE49-F238E27FC236}">
                    <a16:creationId xmlns:a16="http://schemas.microsoft.com/office/drawing/2014/main" xmlns="" id="{748D5475-6876-42C6-86B0-61BA7D5784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71187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15" name="直接连接符 40">
                <a:extLst>
                  <a:ext uri="{FF2B5EF4-FFF2-40B4-BE49-F238E27FC236}">
                    <a16:creationId xmlns:a16="http://schemas.microsoft.com/office/drawing/2014/main" xmlns="" id="{919D7FA5-B153-466E-8EA3-34FA41D6F6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20" name="群組 12301">
            <a:extLst>
              <a:ext uri="{FF2B5EF4-FFF2-40B4-BE49-F238E27FC236}">
                <a16:creationId xmlns:a16="http://schemas.microsoft.com/office/drawing/2014/main" xmlns="" id="{DE043892-E837-46A2-AC33-59A6F9D9E75A}"/>
              </a:ext>
            </a:extLst>
          </p:cNvPr>
          <p:cNvGrpSpPr/>
          <p:nvPr/>
        </p:nvGrpSpPr>
        <p:grpSpPr>
          <a:xfrm>
            <a:off x="815760" y="888391"/>
            <a:ext cx="7654543" cy="1220094"/>
            <a:chOff x="726980" y="888391"/>
            <a:chExt cx="7654543" cy="1220094"/>
          </a:xfrm>
        </p:grpSpPr>
        <p:sp>
          <p:nvSpPr>
            <p:cNvPr id="121" name="Rectangle 4">
              <a:extLst>
                <a:ext uri="{FF2B5EF4-FFF2-40B4-BE49-F238E27FC236}">
                  <a16:creationId xmlns:a16="http://schemas.microsoft.com/office/drawing/2014/main" xmlns="" id="{0A075C4F-3EA3-4411-A20B-CF54641E7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980" y="1000489"/>
              <a:ext cx="7654543" cy="110799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一袋花泥重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9    kg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，爸爸用了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2    kg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，他應再用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多少，才能使花泥的重量減至原來的一半？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grpSp>
          <p:nvGrpSpPr>
            <p:cNvPr id="122" name="组合 28">
              <a:extLst>
                <a:ext uri="{FF2B5EF4-FFF2-40B4-BE49-F238E27FC236}">
                  <a16:creationId xmlns:a16="http://schemas.microsoft.com/office/drawing/2014/main" xmlns="" id="{7FCADCD1-A7BA-4FD9-86BB-784B6CDCFC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6929" y="888391"/>
              <a:ext cx="384175" cy="811213"/>
              <a:chOff x="5154132" y="1571613"/>
              <a:chExt cx="384495" cy="809744"/>
            </a:xfrm>
          </p:grpSpPr>
          <p:sp>
            <p:nvSpPr>
              <p:cNvPr id="126" name="Rectangle 4">
                <a:extLst>
                  <a:ext uri="{FF2B5EF4-FFF2-40B4-BE49-F238E27FC236}">
                    <a16:creationId xmlns:a16="http://schemas.microsoft.com/office/drawing/2014/main" xmlns="" id="{99CA4213-6987-4061-A6A2-89AA7EBDE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133" y="1571613"/>
                <a:ext cx="384494" cy="80974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27" name="直接连接符 36">
                <a:extLst>
                  <a:ext uri="{FF2B5EF4-FFF2-40B4-BE49-F238E27FC236}">
                    <a16:creationId xmlns:a16="http://schemas.microsoft.com/office/drawing/2014/main" xmlns="" id="{F1289AFD-ACFA-4C50-B613-395613F1280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154132" y="1947169"/>
                <a:ext cx="359075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23" name="组合 28">
              <a:extLst>
                <a:ext uri="{FF2B5EF4-FFF2-40B4-BE49-F238E27FC236}">
                  <a16:creationId xmlns:a16="http://schemas.microsoft.com/office/drawing/2014/main" xmlns="" id="{223B1408-3F17-4C02-848B-F8424FB7E8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4593" y="903121"/>
              <a:ext cx="385763" cy="809625"/>
              <a:chOff x="5254301" y="1571187"/>
              <a:chExt cx="384251" cy="810597"/>
            </a:xfrm>
          </p:grpSpPr>
          <p:sp>
            <p:nvSpPr>
              <p:cNvPr id="124" name="Rectangle 4">
                <a:extLst>
                  <a:ext uri="{FF2B5EF4-FFF2-40B4-BE49-F238E27FC236}">
                    <a16:creationId xmlns:a16="http://schemas.microsoft.com/office/drawing/2014/main" xmlns="" id="{4AC83573-70C5-482D-B4C6-29A870748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71187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ea typeface="標楷體" panose="03000509000000000000" pitchFamily="65" charset="-120"/>
                  </a:rPr>
                  <a:t>2</a:t>
                </a:r>
                <a:endParaRPr lang="zh-CN" altLang="en-US" sz="2800" b="0" dirty="0"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25" name="直接连接符 40">
                <a:extLst>
                  <a:ext uri="{FF2B5EF4-FFF2-40B4-BE49-F238E27FC236}">
                    <a16:creationId xmlns:a16="http://schemas.microsoft.com/office/drawing/2014/main" xmlns="" id="{F0575666-7CBA-4024-A097-634DC6C17AF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384198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6" grpId="0"/>
      <p:bldP spid="78" grpId="0" animBg="1"/>
      <p:bldP spid="78" grpId="1" animBg="1"/>
      <p:bldP spid="79" grpId="0" animBg="1"/>
      <p:bldP spid="79" grpId="1" animBg="1"/>
      <p:bldP spid="85" grpId="0" animBg="1"/>
      <p:bldP spid="85" grpId="1" animBg="1"/>
      <p:bldP spid="95" grpId="0" animBg="1"/>
      <p:bldP spid="95" grpId="1" animBg="1"/>
      <p:bldP spid="96" grpId="0"/>
      <p:bldP spid="96" grpId="1"/>
      <p:bldP spid="100" grpId="0" animBg="1"/>
      <p:bldP spid="100" grpId="1" animBg="1"/>
      <p:bldP spid="101" grpId="0"/>
      <p:bldP spid="101" grpId="1"/>
      <p:bldP spid="102" grpId="0"/>
      <p:bldP spid="10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6D14A304-A467-85B7-373C-3BB129653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573" y="987595"/>
            <a:ext cx="1433535" cy="414338"/>
          </a:xfrm>
          <a:prstGeom prst="rect">
            <a:avLst/>
          </a:prstGeom>
          <a:solidFill>
            <a:srgbClr val="FFD44B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4869686" y="294954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C4514FF-A092-5B52-EA23-DDC03D835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04" y="905854"/>
            <a:ext cx="9327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7982E83-1931-9486-7126-BBF4F5DE4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5978" y="3340999"/>
            <a:ext cx="2553753" cy="414338"/>
          </a:xfrm>
          <a:prstGeom prst="rect">
            <a:avLst/>
          </a:prstGeom>
          <a:solidFill>
            <a:srgbClr val="DAFF71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08381AEA-7B40-FAE1-A90C-3266D2F3A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780" y="1880311"/>
            <a:ext cx="4428000" cy="648000"/>
          </a:xfrm>
          <a:prstGeom prst="rect">
            <a:avLst/>
          </a:prstGeom>
          <a:solidFill>
            <a:srgbClr val="FFD44B"/>
          </a:solidFill>
          <a:ln w="12700" algn="ctr">
            <a:noFill/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4F56C3B7-D5C5-E509-A8A5-B1AE077E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963" y="4673595"/>
            <a:ext cx="894797" cy="4770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28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1" name="群組 50">
            <a:extLst>
              <a:ext uri="{FF2B5EF4-FFF2-40B4-BE49-F238E27FC236}">
                <a16:creationId xmlns:a16="http://schemas.microsoft.com/office/drawing/2014/main" xmlns="" id="{2A705B8E-7802-2030-5B76-3932CE7346C6}"/>
              </a:ext>
            </a:extLst>
          </p:cNvPr>
          <p:cNvGrpSpPr/>
          <p:nvPr/>
        </p:nvGrpSpPr>
        <p:grpSpPr>
          <a:xfrm>
            <a:off x="7650631" y="2566599"/>
            <a:ext cx="1276209" cy="553998"/>
            <a:chOff x="7817972" y="4781008"/>
            <a:chExt cx="1276209" cy="553998"/>
          </a:xfrm>
        </p:grpSpPr>
        <p:cxnSp>
          <p:nvCxnSpPr>
            <p:cNvPr id="16" name="直接连接符 69">
              <a:extLst>
                <a:ext uri="{FF2B5EF4-FFF2-40B4-BE49-F238E27FC236}">
                  <a16:creationId xmlns:a16="http://schemas.microsoft.com/office/drawing/2014/main" xmlns="" id="{BF8FB8E3-C435-C633-613D-54FF3467A96C}"/>
                </a:ext>
              </a:extLst>
            </p:cNvPr>
            <p:cNvCxnSpPr/>
            <p:nvPr/>
          </p:nvCxnSpPr>
          <p:spPr bwMode="auto">
            <a:xfrm>
              <a:off x="8420584" y="5032840"/>
              <a:ext cx="25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DF7E024E-E287-203A-E311-8F81C1A13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9060" y="4781008"/>
              <a:ext cx="312906" cy="55399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800"/>
                </a:lnSpc>
              </a:pPr>
              <a:r>
                <a:rPr lang="en-US" altLang="zh-TW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1800"/>
                </a:lnSpc>
              </a:pPr>
              <a:r>
                <a:rPr lang="en-US" altLang="zh-TW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5</a:t>
              </a:r>
              <a:endPara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A0FDFD11-4CB2-C751-E68B-6A3E1BE97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7972" y="4792168"/>
              <a:ext cx="1276209" cy="42236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</a:pPr>
              <a:r>
                <a:rPr lang="en-US" altLang="zh-TW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(20</a:t>
              </a:r>
              <a:r>
                <a:rPr lang="en-US" altLang="zh-TW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zh-TW" altLang="en-US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TW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)m</a:t>
              </a:r>
              <a:r>
                <a:rPr lang="zh-TW" altLang="en-US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    </a:t>
              </a:r>
            </a:p>
          </p:txBody>
        </p:sp>
      </p:grp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A72B0843-697E-25CA-64A6-7162D33A1E51}"/>
              </a:ext>
            </a:extLst>
          </p:cNvPr>
          <p:cNvSpPr/>
          <p:nvPr/>
        </p:nvSpPr>
        <p:spPr bwMode="auto">
          <a:xfrm>
            <a:off x="7092950" y="1320800"/>
            <a:ext cx="863600" cy="86518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0" name="右箭头 7">
            <a:extLst>
              <a:ext uri="{FF2B5EF4-FFF2-40B4-BE49-F238E27FC236}">
                <a16:creationId xmlns:a16="http://schemas.microsoft.com/office/drawing/2014/main" xmlns="" id="{D488298D-9831-3E46-F21B-919D1D8C0BE6}"/>
              </a:ext>
            </a:extLst>
          </p:cNvPr>
          <p:cNvSpPr/>
          <p:nvPr/>
        </p:nvSpPr>
        <p:spPr bwMode="auto">
          <a:xfrm rot="5400000">
            <a:off x="7253287" y="2454276"/>
            <a:ext cx="504825" cy="273050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E5A4B540-D305-6249-937B-44FDBF9BA344}"/>
              </a:ext>
            </a:extLst>
          </p:cNvPr>
          <p:cNvSpPr/>
          <p:nvPr/>
        </p:nvSpPr>
        <p:spPr bwMode="auto">
          <a:xfrm>
            <a:off x="7011988" y="3190875"/>
            <a:ext cx="863600" cy="86518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2" name="矩形 62">
            <a:extLst>
              <a:ext uri="{FF2B5EF4-FFF2-40B4-BE49-F238E27FC236}">
                <a16:creationId xmlns:a16="http://schemas.microsoft.com/office/drawing/2014/main" xmlns="" id="{31438DF3-A4DD-9A0B-0360-95D4A8709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5588" y="3190875"/>
            <a:ext cx="342900" cy="863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cxnSp>
        <p:nvCxnSpPr>
          <p:cNvPr id="23" name="直接连接符 12">
            <a:extLst>
              <a:ext uri="{FF2B5EF4-FFF2-40B4-BE49-F238E27FC236}">
                <a16:creationId xmlns:a16="http://schemas.microsoft.com/office/drawing/2014/main" xmlns="" id="{F6B02B05-45C2-22D1-E79B-92E6D6FED5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92950" y="1249363"/>
            <a:ext cx="8636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直接连接符 64">
            <a:extLst>
              <a:ext uri="{FF2B5EF4-FFF2-40B4-BE49-F238E27FC236}">
                <a16:creationId xmlns:a16="http://schemas.microsoft.com/office/drawing/2014/main" xmlns="" id="{7810BA27-D4EC-9CAA-98FC-6F8A8BBADB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04050" y="3130550"/>
            <a:ext cx="8636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文本框 15">
            <a:extLst>
              <a:ext uri="{FF2B5EF4-FFF2-40B4-BE49-F238E27FC236}">
                <a16:creationId xmlns:a16="http://schemas.microsoft.com/office/drawing/2014/main" xmlns="" id="{2C91A934-FA33-5BD2-FD19-E60610C6A70A}"/>
              </a:ext>
            </a:extLst>
          </p:cNvPr>
          <p:cNvSpPr txBox="1"/>
          <p:nvPr/>
        </p:nvSpPr>
        <p:spPr bwMode="auto">
          <a:xfrm>
            <a:off x="7268059" y="942149"/>
            <a:ext cx="6477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latin typeface="+mj-lt"/>
              </a:rPr>
              <a:t>20m</a:t>
            </a:r>
            <a:endParaRPr lang="zh-CN" altLang="en-US" b="0" dirty="0">
              <a:latin typeface="+mj-lt"/>
            </a:endParaRPr>
          </a:p>
        </p:txBody>
      </p:sp>
      <p:sp>
        <p:nvSpPr>
          <p:cNvPr id="27" name="文本框 67">
            <a:extLst>
              <a:ext uri="{FF2B5EF4-FFF2-40B4-BE49-F238E27FC236}">
                <a16:creationId xmlns:a16="http://schemas.microsoft.com/office/drawing/2014/main" xmlns="" id="{BB13916F-1557-226D-EE20-05C6E4A6B40C}"/>
              </a:ext>
            </a:extLst>
          </p:cNvPr>
          <p:cNvSpPr txBox="1"/>
          <p:nvPr/>
        </p:nvSpPr>
        <p:spPr bwMode="auto">
          <a:xfrm>
            <a:off x="7119938" y="2817813"/>
            <a:ext cx="6477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latin typeface="+mj-lt"/>
              </a:rPr>
              <a:t>20m</a:t>
            </a:r>
            <a:endParaRPr lang="zh-CN" altLang="en-US" b="0" dirty="0">
              <a:latin typeface="+mj-lt"/>
            </a:endParaRPr>
          </a:p>
        </p:txBody>
      </p:sp>
      <p:cxnSp>
        <p:nvCxnSpPr>
          <p:cNvPr id="28" name="直接连接符 19">
            <a:extLst>
              <a:ext uri="{FF2B5EF4-FFF2-40B4-BE49-F238E27FC236}">
                <a16:creationId xmlns:a16="http://schemas.microsoft.com/office/drawing/2014/main" xmlns="" id="{F13137CC-8679-1512-6860-342A60B4C0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75588" y="3121025"/>
            <a:ext cx="342900" cy="0"/>
          </a:xfrm>
          <a:prstGeom prst="line">
            <a:avLst/>
          </a:prstGeom>
          <a:noFill/>
          <a:ln w="1270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接连接符 27">
            <a:extLst>
              <a:ext uri="{FF2B5EF4-FFF2-40B4-BE49-F238E27FC236}">
                <a16:creationId xmlns:a16="http://schemas.microsoft.com/office/drawing/2014/main" xmlns="" id="{71661F9E-4C22-E5A0-16AD-46A4B05EB2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10400" y="4117975"/>
            <a:ext cx="1208088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4A9EFBF4-6C0D-F71E-8A19-AFC64A5A5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405" y="4024945"/>
            <a:ext cx="863600" cy="42236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？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m</a:t>
            </a:r>
            <a:r>
              <a:rPr lang="zh-TW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     </a:t>
            </a: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AF82E32B-D07E-EDCD-56CE-A7E13E018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592" y="5144662"/>
            <a:ext cx="4817402" cy="4770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較長的一邊的長度是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28m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6A379F87-2C60-0583-97C7-82D3F516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55" y="908776"/>
            <a:ext cx="5874399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先生把一個邊長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的正方形花圃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擴建成一個長方形花圃。他沿正方形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的一邊擴展原來邊長的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長度，變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成一個長方形花圃，如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圖所示。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2" name="组合 28">
            <a:extLst>
              <a:ext uri="{FF2B5EF4-FFF2-40B4-BE49-F238E27FC236}">
                <a16:creationId xmlns:a16="http://schemas.microsoft.com/office/drawing/2014/main" xmlns="" id="{DE93EF39-7EEF-91D2-3470-7BD6DB2E062E}"/>
              </a:ext>
            </a:extLst>
          </p:cNvPr>
          <p:cNvGrpSpPr>
            <a:grpSpLocks/>
          </p:cNvGrpSpPr>
          <p:nvPr/>
        </p:nvGrpSpPr>
        <p:grpSpPr bwMode="auto">
          <a:xfrm>
            <a:off x="4398084" y="1823855"/>
            <a:ext cx="385763" cy="809625"/>
            <a:chOff x="5254301" y="1560416"/>
            <a:chExt cx="384251" cy="810597"/>
          </a:xfrm>
        </p:grpSpPr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CCF20DD0-5518-CF63-71BB-CBB6A57B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1" y="1560416"/>
              <a:ext cx="384251" cy="81059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</a:rPr>
                <a:t>5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  <p:cxnSp>
          <p:nvCxnSpPr>
            <p:cNvPr id="44" name="直接连接符 40">
              <a:extLst>
                <a:ext uri="{FF2B5EF4-FFF2-40B4-BE49-F238E27FC236}">
                  <a16:creationId xmlns:a16="http://schemas.microsoft.com/office/drawing/2014/main" xmlns="" id="{F52D56FA-8534-3F5F-F605-0BCAB8BD1E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70960" y="1936792"/>
              <a:ext cx="35926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3D32CDF-1A65-4043-A092-3251E00AC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12" y="3267125"/>
            <a:ext cx="613248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擴展後，較長一邊的長度是多少？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9" name="群組 48">
            <a:extLst>
              <a:ext uri="{FF2B5EF4-FFF2-40B4-BE49-F238E27FC236}">
                <a16:creationId xmlns:a16="http://schemas.microsoft.com/office/drawing/2014/main" xmlns="" id="{FB356B1E-EA28-69FC-8E3D-C0A6A0A94B65}"/>
              </a:ext>
            </a:extLst>
          </p:cNvPr>
          <p:cNvGrpSpPr/>
          <p:nvPr/>
        </p:nvGrpSpPr>
        <p:grpSpPr>
          <a:xfrm>
            <a:off x="1791674" y="3993064"/>
            <a:ext cx="2303462" cy="809625"/>
            <a:chOff x="1544247" y="3939274"/>
            <a:chExt cx="2303462" cy="809625"/>
          </a:xfrm>
        </p:grpSpPr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EA41A3CF-0804-E6BD-C687-9CF9A6677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247" y="4117975"/>
              <a:ext cx="2303462" cy="45222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800"/>
                </a:lnSpc>
              </a:pP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20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＋</a:t>
              </a: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20</a:t>
              </a:r>
              <a:r>
                <a:rPr lang="en-US" altLang="zh-TW" sz="2800" b="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      </a:t>
              </a: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     </a:t>
              </a:r>
            </a:p>
          </p:txBody>
        </p:sp>
        <p:grpSp>
          <p:nvGrpSpPr>
            <p:cNvPr id="46" name="组合 28">
              <a:extLst>
                <a:ext uri="{FF2B5EF4-FFF2-40B4-BE49-F238E27FC236}">
                  <a16:creationId xmlns:a16="http://schemas.microsoft.com/office/drawing/2014/main" xmlns="" id="{C6A1BFE2-7FCA-42C6-0C94-CF724109D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2257" y="3939274"/>
              <a:ext cx="385763" cy="809625"/>
              <a:chOff x="5254301" y="1560416"/>
              <a:chExt cx="384251" cy="810597"/>
            </a:xfrm>
          </p:grpSpPr>
          <p:sp>
            <p:nvSpPr>
              <p:cNvPr id="47" name="Rectangle 4">
                <a:extLst>
                  <a:ext uri="{FF2B5EF4-FFF2-40B4-BE49-F238E27FC236}">
                    <a16:creationId xmlns:a16="http://schemas.microsoft.com/office/drawing/2014/main" xmlns="" id="{349A5574-4E67-2C89-56B2-AA1613DE85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4301" y="1560416"/>
                <a:ext cx="384251" cy="81059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8" name="直接连接符 40">
                <a:extLst>
                  <a:ext uri="{FF2B5EF4-FFF2-40B4-BE49-F238E27FC236}">
                    <a16:creationId xmlns:a16="http://schemas.microsoft.com/office/drawing/2014/main" xmlns="" id="{5BBA4D0D-3C64-78A7-F120-58138965332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0960" y="1936792"/>
                <a:ext cx="359260" cy="0"/>
              </a:xfrm>
              <a:prstGeom prst="line">
                <a:avLst/>
              </a:prstGeom>
              <a:noFill/>
              <a:ln w="17780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0" name="矩形: 圓角 49">
            <a:extLst>
              <a:ext uri="{FF2B5EF4-FFF2-40B4-BE49-F238E27FC236}">
                <a16:creationId xmlns:a16="http://schemas.microsoft.com/office/drawing/2014/main" xmlns="" id="{A75E7793-48AC-3417-3B5E-BA74EB5B4577}"/>
              </a:ext>
            </a:extLst>
          </p:cNvPr>
          <p:cNvSpPr/>
          <p:nvPr/>
        </p:nvSpPr>
        <p:spPr bwMode="auto">
          <a:xfrm>
            <a:off x="1317598" y="3937894"/>
            <a:ext cx="5363034" cy="1800000"/>
          </a:xfrm>
          <a:prstGeom prst="roundRect">
            <a:avLst>
              <a:gd name="adj" fmla="val 8477"/>
            </a:avLst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4" grpId="0" animBg="1"/>
      <p:bldP spid="4" grpId="1" animBg="1"/>
      <p:bldP spid="6" grpId="0" animBg="1"/>
      <p:bldP spid="6" grpId="1" animBg="1"/>
      <p:bldP spid="14" grpId="0"/>
      <p:bldP spid="36" grpId="0"/>
      <p:bldP spid="36" grpId="1"/>
      <p:bldP spid="40" grpId="0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1139</Words>
  <Application>Microsoft Office PowerPoint</Application>
  <PresentationFormat>全屏显示(4:3)</PresentationFormat>
  <Paragraphs>354</Paragraphs>
  <Slides>13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等线</vt:lpstr>
      <vt:lpstr>微软雅黑</vt:lpstr>
      <vt:lpstr>PMingLiU</vt:lpstr>
      <vt:lpstr>PMingLiU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2024-03-07T03:20:07Z</dcterms:created>
  <dcterms:modified xsi:type="dcterms:W3CDTF">2024-03-07T03:29:31Z</dcterms:modified>
</cp:coreProperties>
</file>