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2"/>
  </p:notesMasterIdLst>
  <p:sldIdLst>
    <p:sldId id="325" r:id="rId5"/>
    <p:sldId id="312" r:id="rId6"/>
    <p:sldId id="492" r:id="rId7"/>
    <p:sldId id="491" r:id="rId8"/>
    <p:sldId id="493" r:id="rId9"/>
    <p:sldId id="498" r:id="rId10"/>
    <p:sldId id="310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D"/>
    <a:srgbClr val="FF00FF"/>
    <a:srgbClr val="FF6600"/>
    <a:srgbClr val="0000FF"/>
    <a:srgbClr val="FFC5EC"/>
    <a:srgbClr val="DAFF71"/>
    <a:srgbClr val="008080"/>
    <a:srgbClr val="FFCB25"/>
    <a:srgbClr val="FFC5C5"/>
    <a:srgbClr val="E0F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2572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7282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4346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3476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8121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9.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方向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92EE499C-6AD8-FE40-A769-F21EE7A4381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xmlns="" id="{67CDAEA6-2377-9C31-228F-EA4A8B6E8F9A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5" name="AutoShape 9">
              <a:extLst>
                <a:ext uri="{FF2B5EF4-FFF2-40B4-BE49-F238E27FC236}">
                  <a16:creationId xmlns:a16="http://schemas.microsoft.com/office/drawing/2014/main" xmlns="" id="{BE5FD8B2-EDDB-5252-0972-AFB730FD323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xmlns="" id="{117AFB93-3DE2-7434-F4AA-BF5F02A99CE9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7" name="AutoShape 9">
              <a:extLst>
                <a:ext uri="{FF2B5EF4-FFF2-40B4-BE49-F238E27FC236}">
                  <a16:creationId xmlns:a16="http://schemas.microsoft.com/office/drawing/2014/main" xmlns="" id="{2FAFE2DD-948B-7FC7-70C2-98F2DF1DE871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方向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xmlns="" id="{9EBD01B7-60AC-5796-AFA8-E8C7CB23DD17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5" name="AutoShape 9">
              <a:extLst>
                <a:ext uri="{FF2B5EF4-FFF2-40B4-BE49-F238E27FC236}">
                  <a16:creationId xmlns:a16="http://schemas.microsoft.com/office/drawing/2014/main" xmlns="" id="{0CAB7B94-25E4-A599-CC93-74D4CE1F0B78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7" name="手繪多邊形: 圖案 6">
              <a:extLst>
                <a:ext uri="{FF2B5EF4-FFF2-40B4-BE49-F238E27FC236}">
                  <a16:creationId xmlns:a16="http://schemas.microsoft.com/office/drawing/2014/main" xmlns="" id="{8632BAB8-FDC2-9F34-65AE-36865FEDE7E9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8" name="AutoShape 9">
              <a:extLst>
                <a:ext uri="{FF2B5EF4-FFF2-40B4-BE49-F238E27FC236}">
                  <a16:creationId xmlns:a16="http://schemas.microsoft.com/office/drawing/2014/main" xmlns="" id="{3412B605-40E3-ADB2-D5F9-57548A2E12BF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9.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方向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AutoShape 9">
            <a:extLst>
              <a:ext uri="{FF2B5EF4-FFF2-40B4-BE49-F238E27FC236}">
                <a16:creationId xmlns:a16="http://schemas.microsoft.com/office/drawing/2014/main" xmlns="" id="{D1CA26E8-9D82-19F4-B3ED-1A7A452152E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xmlns="" id="{3E4092F8-C68A-997B-5BD1-CCB5D5FFD913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7" name="AutoShape 9">
              <a:extLst>
                <a:ext uri="{FF2B5EF4-FFF2-40B4-BE49-F238E27FC236}">
                  <a16:creationId xmlns:a16="http://schemas.microsoft.com/office/drawing/2014/main" xmlns="" id="{7F1A3190-5274-FA51-4886-9EE1BCC8BCB9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8" name="手繪多邊形: 圖案 7">
              <a:extLst>
                <a:ext uri="{FF2B5EF4-FFF2-40B4-BE49-F238E27FC236}">
                  <a16:creationId xmlns:a16="http://schemas.microsoft.com/office/drawing/2014/main" xmlns="" id="{E927A0DB-BD6A-0F34-AA1B-80DC9BD820CA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0" name="AutoShape 9">
              <a:extLst>
                <a:ext uri="{FF2B5EF4-FFF2-40B4-BE49-F238E27FC236}">
                  <a16:creationId xmlns:a16="http://schemas.microsoft.com/office/drawing/2014/main" xmlns="" id="{C038D88E-6AC2-F5F3-6AA5-25E94352AD73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9.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方向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DB4112E7-47C2-D0A4-1C06-2C54709E67F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xmlns="" id="{243736A6-D9A6-4115-4E59-DC587C347256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8" name="AutoShape 9">
              <a:extLst>
                <a:ext uri="{FF2B5EF4-FFF2-40B4-BE49-F238E27FC236}">
                  <a16:creationId xmlns:a16="http://schemas.microsoft.com/office/drawing/2014/main" xmlns="" id="{614EB062-DCD1-6323-FC03-C70A3097429C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9" name="手繪多邊形: 圖案 8">
              <a:extLst>
                <a:ext uri="{FF2B5EF4-FFF2-40B4-BE49-F238E27FC236}">
                  <a16:creationId xmlns:a16="http://schemas.microsoft.com/office/drawing/2014/main" xmlns="" id="{AB22AF2B-3945-5EA1-3278-A3977A7215BA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1" name="AutoShape 9">
              <a:extLst>
                <a:ext uri="{FF2B5EF4-FFF2-40B4-BE49-F238E27FC236}">
                  <a16:creationId xmlns:a16="http://schemas.microsoft.com/office/drawing/2014/main" xmlns="" id="{12F04E57-BE50-4E0A-0AAD-329A3DD32C5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9.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方向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AutoShape 9">
            <a:extLst>
              <a:ext uri="{FF2B5EF4-FFF2-40B4-BE49-F238E27FC236}">
                <a16:creationId xmlns:a16="http://schemas.microsoft.com/office/drawing/2014/main" xmlns="" id="{32F6116E-DAEC-B964-F9CE-4A34F7001B6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xmlns="" id="{0C6CC39C-288F-7596-4616-17483C1AC367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7" name="AutoShape 9">
              <a:extLst>
                <a:ext uri="{FF2B5EF4-FFF2-40B4-BE49-F238E27FC236}">
                  <a16:creationId xmlns:a16="http://schemas.microsoft.com/office/drawing/2014/main" xmlns="" id="{0172F184-A7C5-B6FD-DBA3-03596CE462EB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8" name="手繪多邊形: 圖案 7">
              <a:extLst>
                <a:ext uri="{FF2B5EF4-FFF2-40B4-BE49-F238E27FC236}">
                  <a16:creationId xmlns:a16="http://schemas.microsoft.com/office/drawing/2014/main" xmlns="" id="{0CBA1E05-6A9A-47E0-FB25-ACC136EA92CE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0" name="AutoShape 9">
              <a:extLst>
                <a:ext uri="{FF2B5EF4-FFF2-40B4-BE49-F238E27FC236}">
                  <a16:creationId xmlns:a16="http://schemas.microsoft.com/office/drawing/2014/main" xmlns="" id="{E358EF6A-9086-02E3-3071-808462B82C72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215">
            <a:extLst>
              <a:ext uri="{FF2B5EF4-FFF2-40B4-BE49-F238E27FC236}">
                <a16:creationId xmlns:a16="http://schemas.microsoft.com/office/drawing/2014/main" xmlns="" id="{26B4A248-5307-1F89-AD8D-074D14391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7823" y="1206674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b="0" dirty="0">
                <a:ea typeface="標楷體" panose="03000509000000000000" pitchFamily="65" charset="-120"/>
              </a:rPr>
              <a:t>銀行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296B83D3-6CD4-76A9-1F7E-364C8B7848FD}"/>
              </a:ext>
            </a:extLst>
          </p:cNvPr>
          <p:cNvSpPr/>
          <p:nvPr/>
        </p:nvSpPr>
        <p:spPr bwMode="auto">
          <a:xfrm>
            <a:off x="4888353" y="3241127"/>
            <a:ext cx="1800000" cy="396000"/>
          </a:xfrm>
          <a:prstGeom prst="rect">
            <a:avLst/>
          </a:prstGeom>
          <a:solidFill>
            <a:srgbClr val="FFC5EC"/>
          </a:solidFill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B76BA750-2C40-E5DA-7D91-AFFC0229C1F0}"/>
              </a:ext>
            </a:extLst>
          </p:cNvPr>
          <p:cNvSpPr/>
          <p:nvPr/>
        </p:nvSpPr>
        <p:spPr bwMode="auto">
          <a:xfrm>
            <a:off x="1692275" y="3231023"/>
            <a:ext cx="2880000" cy="396000"/>
          </a:xfrm>
          <a:prstGeom prst="rect">
            <a:avLst/>
          </a:prstGeom>
          <a:solidFill>
            <a:srgbClr val="FFC5EC"/>
          </a:solidFill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ine 217">
            <a:extLst>
              <a:ext uri="{FF2B5EF4-FFF2-40B4-BE49-F238E27FC236}">
                <a16:creationId xmlns:a16="http://schemas.microsoft.com/office/drawing/2014/main" xmlns="" id="{60B52287-A409-41E0-AA33-54ABB74316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9411" y="1445684"/>
            <a:ext cx="2447925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" name="Line 218">
            <a:extLst>
              <a:ext uri="{FF2B5EF4-FFF2-40B4-BE49-F238E27FC236}">
                <a16:creationId xmlns:a16="http://schemas.microsoft.com/office/drawing/2014/main" xmlns="" id="{0150BB4C-6F3F-C9D0-ED30-CFA173071B32}"/>
              </a:ext>
            </a:extLst>
          </p:cNvPr>
          <p:cNvSpPr>
            <a:spLocks noChangeShapeType="1"/>
          </p:cNvSpPr>
          <p:nvPr/>
        </p:nvSpPr>
        <p:spPr bwMode="auto">
          <a:xfrm rot="2700000" flipH="1">
            <a:off x="3310848" y="2022649"/>
            <a:ext cx="2376488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F1EEE93-82D1-2854-3893-104649B3E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3161233"/>
            <a:ext cx="7916862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如果銀行在花圃的南方，屋邨在銀行的哪一方？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5" name="右箭头标注 12">
            <a:extLst>
              <a:ext uri="{FF2B5EF4-FFF2-40B4-BE49-F238E27FC236}">
                <a16:creationId xmlns:a16="http://schemas.microsoft.com/office/drawing/2014/main" xmlns="" id="{A30424CD-CC7E-0CC7-9444-73084250E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3989908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5DA59014-487E-96FE-22E7-393E36761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4561735"/>
            <a:ext cx="367188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屋邨在銀行的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東北方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2" name="AutoShape 15">
            <a:extLst>
              <a:ext uri="{FF2B5EF4-FFF2-40B4-BE49-F238E27FC236}">
                <a16:creationId xmlns:a16="http://schemas.microsoft.com/office/drawing/2014/main" xmlns="" id="{619A76E4-C66D-4FD8-B2DC-34799207E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Rectangle 53">
            <a:extLst>
              <a:ext uri="{FF2B5EF4-FFF2-40B4-BE49-F238E27FC236}">
                <a16:creationId xmlns:a16="http://schemas.microsoft.com/office/drawing/2014/main" xmlns="" id="{5758E1D5-2C19-0F0C-4664-11C0A8E30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3940170"/>
            <a:ext cx="73869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 eaLnBrk="1" hangingPunct="1">
              <a:defRPr/>
            </a:pP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根據「銀行在花圃的南方」確定北方的位置。</a:t>
            </a:r>
          </a:p>
        </p:txBody>
      </p:sp>
      <p:sp>
        <p:nvSpPr>
          <p:cNvPr id="14" name="Freeform 208">
            <a:extLst>
              <a:ext uri="{FF2B5EF4-FFF2-40B4-BE49-F238E27FC236}">
                <a16:creationId xmlns:a16="http://schemas.microsoft.com/office/drawing/2014/main" xmlns="" id="{BEF2D5BD-2449-F3BB-80C1-DDE085D5CFD9}"/>
              </a:ext>
            </a:extLst>
          </p:cNvPr>
          <p:cNvSpPr>
            <a:spLocks/>
          </p:cNvSpPr>
          <p:nvPr/>
        </p:nvSpPr>
        <p:spPr bwMode="auto">
          <a:xfrm>
            <a:off x="3094948" y="1087611"/>
            <a:ext cx="1008063" cy="539750"/>
          </a:xfrm>
          <a:custGeom>
            <a:avLst/>
            <a:gdLst>
              <a:gd name="T0" fmla="*/ 0 w 816"/>
              <a:gd name="T1" fmla="*/ 2147483646 h 408"/>
              <a:gd name="T2" fmla="*/ 2147483646 w 816"/>
              <a:gd name="T3" fmla="*/ 2147483646 h 408"/>
              <a:gd name="T4" fmla="*/ 2147483646 w 816"/>
              <a:gd name="T5" fmla="*/ 0 h 408"/>
              <a:gd name="T6" fmla="*/ 0 60000 65536"/>
              <a:gd name="T7" fmla="*/ 0 60000 65536"/>
              <a:gd name="T8" fmla="*/ 0 60000 65536"/>
              <a:gd name="T9" fmla="*/ 0 w 816"/>
              <a:gd name="T10" fmla="*/ 0 h 408"/>
              <a:gd name="T11" fmla="*/ 816 w 816"/>
              <a:gd name="T12" fmla="*/ 408 h 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08">
                <a:moveTo>
                  <a:pt x="0" y="408"/>
                </a:moveTo>
                <a:lnTo>
                  <a:pt x="816" y="408"/>
                </a:lnTo>
                <a:lnTo>
                  <a:pt x="816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Freeform 209">
            <a:extLst>
              <a:ext uri="{FF2B5EF4-FFF2-40B4-BE49-F238E27FC236}">
                <a16:creationId xmlns:a16="http://schemas.microsoft.com/office/drawing/2014/main" xmlns="" id="{B514FAC0-9662-2872-1519-88E20EFFE662}"/>
              </a:ext>
            </a:extLst>
          </p:cNvPr>
          <p:cNvSpPr>
            <a:spLocks/>
          </p:cNvSpPr>
          <p:nvPr/>
        </p:nvSpPr>
        <p:spPr bwMode="auto">
          <a:xfrm flipV="1">
            <a:off x="3094948" y="2348086"/>
            <a:ext cx="1008063" cy="539750"/>
          </a:xfrm>
          <a:custGeom>
            <a:avLst/>
            <a:gdLst>
              <a:gd name="T0" fmla="*/ 0 w 816"/>
              <a:gd name="T1" fmla="*/ 2147483646 h 408"/>
              <a:gd name="T2" fmla="*/ 2147483646 w 816"/>
              <a:gd name="T3" fmla="*/ 2147483646 h 408"/>
              <a:gd name="T4" fmla="*/ 2147483646 w 816"/>
              <a:gd name="T5" fmla="*/ 0 h 408"/>
              <a:gd name="T6" fmla="*/ 0 60000 65536"/>
              <a:gd name="T7" fmla="*/ 0 60000 65536"/>
              <a:gd name="T8" fmla="*/ 0 60000 65536"/>
              <a:gd name="T9" fmla="*/ 0 w 816"/>
              <a:gd name="T10" fmla="*/ 0 h 408"/>
              <a:gd name="T11" fmla="*/ 816 w 816"/>
              <a:gd name="T12" fmla="*/ 408 h 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08">
                <a:moveTo>
                  <a:pt x="0" y="408"/>
                </a:moveTo>
                <a:lnTo>
                  <a:pt x="816" y="408"/>
                </a:lnTo>
                <a:lnTo>
                  <a:pt x="816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Freeform 210">
            <a:extLst>
              <a:ext uri="{FF2B5EF4-FFF2-40B4-BE49-F238E27FC236}">
                <a16:creationId xmlns:a16="http://schemas.microsoft.com/office/drawing/2014/main" xmlns="" id="{7E130EB6-6368-DCD1-E864-1D9E1EC093A7}"/>
              </a:ext>
            </a:extLst>
          </p:cNvPr>
          <p:cNvSpPr>
            <a:spLocks/>
          </p:cNvSpPr>
          <p:nvPr/>
        </p:nvSpPr>
        <p:spPr bwMode="auto">
          <a:xfrm flipH="1">
            <a:off x="4822148" y="1087611"/>
            <a:ext cx="1008063" cy="539750"/>
          </a:xfrm>
          <a:custGeom>
            <a:avLst/>
            <a:gdLst>
              <a:gd name="T0" fmla="*/ 0 w 816"/>
              <a:gd name="T1" fmla="*/ 2147483646 h 408"/>
              <a:gd name="T2" fmla="*/ 2147483646 w 816"/>
              <a:gd name="T3" fmla="*/ 2147483646 h 408"/>
              <a:gd name="T4" fmla="*/ 2147483646 w 816"/>
              <a:gd name="T5" fmla="*/ 0 h 408"/>
              <a:gd name="T6" fmla="*/ 0 60000 65536"/>
              <a:gd name="T7" fmla="*/ 0 60000 65536"/>
              <a:gd name="T8" fmla="*/ 0 60000 65536"/>
              <a:gd name="T9" fmla="*/ 0 w 816"/>
              <a:gd name="T10" fmla="*/ 0 h 408"/>
              <a:gd name="T11" fmla="*/ 816 w 816"/>
              <a:gd name="T12" fmla="*/ 408 h 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08">
                <a:moveTo>
                  <a:pt x="0" y="408"/>
                </a:moveTo>
                <a:lnTo>
                  <a:pt x="816" y="408"/>
                </a:lnTo>
                <a:lnTo>
                  <a:pt x="816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Freeform 211">
            <a:extLst>
              <a:ext uri="{FF2B5EF4-FFF2-40B4-BE49-F238E27FC236}">
                <a16:creationId xmlns:a16="http://schemas.microsoft.com/office/drawing/2014/main" xmlns="" id="{952DF07E-5669-387A-7789-8DB884B6C774}"/>
              </a:ext>
            </a:extLst>
          </p:cNvPr>
          <p:cNvSpPr>
            <a:spLocks/>
          </p:cNvSpPr>
          <p:nvPr/>
        </p:nvSpPr>
        <p:spPr bwMode="auto">
          <a:xfrm flipH="1" flipV="1">
            <a:off x="4822148" y="2348086"/>
            <a:ext cx="1008063" cy="539750"/>
          </a:xfrm>
          <a:custGeom>
            <a:avLst/>
            <a:gdLst>
              <a:gd name="T0" fmla="*/ 0 w 816"/>
              <a:gd name="T1" fmla="*/ 2147483646 h 408"/>
              <a:gd name="T2" fmla="*/ 2147483646 w 816"/>
              <a:gd name="T3" fmla="*/ 2147483646 h 408"/>
              <a:gd name="T4" fmla="*/ 2147483646 w 816"/>
              <a:gd name="T5" fmla="*/ 0 h 408"/>
              <a:gd name="T6" fmla="*/ 0 60000 65536"/>
              <a:gd name="T7" fmla="*/ 0 60000 65536"/>
              <a:gd name="T8" fmla="*/ 0 60000 65536"/>
              <a:gd name="T9" fmla="*/ 0 w 816"/>
              <a:gd name="T10" fmla="*/ 0 h 408"/>
              <a:gd name="T11" fmla="*/ 816 w 816"/>
              <a:gd name="T12" fmla="*/ 408 h 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16" h="408">
                <a:moveTo>
                  <a:pt x="0" y="408"/>
                </a:moveTo>
                <a:lnTo>
                  <a:pt x="816" y="408"/>
                </a:lnTo>
                <a:lnTo>
                  <a:pt x="816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Text Box 219">
            <a:extLst>
              <a:ext uri="{FF2B5EF4-FFF2-40B4-BE49-F238E27FC236}">
                <a16:creationId xmlns:a16="http://schemas.microsoft.com/office/drawing/2014/main" xmlns="" id="{D77CB9E0-FE35-217A-497D-64DAEEB00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0711" y="1206674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b="0">
                <a:ea typeface="標楷體" panose="03000509000000000000" pitchFamily="65" charset="-120"/>
              </a:rPr>
              <a:t>花圃</a:t>
            </a:r>
          </a:p>
        </p:txBody>
      </p:sp>
      <p:sp>
        <p:nvSpPr>
          <p:cNvPr id="22" name="Text Box 220">
            <a:extLst>
              <a:ext uri="{FF2B5EF4-FFF2-40B4-BE49-F238E27FC236}">
                <a16:creationId xmlns:a16="http://schemas.microsoft.com/office/drawing/2014/main" xmlns="" id="{43A105B8-FDF6-4EFD-2D14-409D93BB1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7823" y="2311574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b="0" dirty="0">
                <a:ea typeface="標楷體" panose="03000509000000000000" pitchFamily="65" charset="-120"/>
              </a:rPr>
              <a:t>商場</a:t>
            </a:r>
          </a:p>
        </p:txBody>
      </p:sp>
      <p:sp>
        <p:nvSpPr>
          <p:cNvPr id="23" name="Text Box 221">
            <a:extLst>
              <a:ext uri="{FF2B5EF4-FFF2-40B4-BE49-F238E27FC236}">
                <a16:creationId xmlns:a16="http://schemas.microsoft.com/office/drawing/2014/main" xmlns="" id="{3790A60F-5A99-36BB-26CF-43263BCE0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0711" y="2311891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400" b="0" dirty="0">
                <a:ea typeface="標楷體" panose="03000509000000000000" pitchFamily="65" charset="-120"/>
              </a:rPr>
              <a:t>屋邨</a:t>
            </a:r>
          </a:p>
        </p:txBody>
      </p:sp>
      <p:sp>
        <p:nvSpPr>
          <p:cNvPr id="24" name="Text Box 222">
            <a:extLst>
              <a:ext uri="{FF2B5EF4-FFF2-40B4-BE49-F238E27FC236}">
                <a16:creationId xmlns:a16="http://schemas.microsoft.com/office/drawing/2014/main" xmlns="" id="{57462262-7F05-57E1-C432-9E321A9F8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8686" y="1219374"/>
            <a:ext cx="1008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南</a:t>
            </a:r>
          </a:p>
        </p:txBody>
      </p:sp>
      <p:sp>
        <p:nvSpPr>
          <p:cNvPr id="25" name="Text Box 224">
            <a:extLst>
              <a:ext uri="{FF2B5EF4-FFF2-40B4-BE49-F238E27FC236}">
                <a16:creationId xmlns:a16="http://schemas.microsoft.com/office/drawing/2014/main" xmlns="" id="{DCAC1E50-0D6D-8179-B87B-A4AB4715C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073" y="2761019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東北</a:t>
            </a:r>
          </a:p>
        </p:txBody>
      </p:sp>
      <p:grpSp>
        <p:nvGrpSpPr>
          <p:cNvPr id="26" name="Group 216">
            <a:extLst>
              <a:ext uri="{FF2B5EF4-FFF2-40B4-BE49-F238E27FC236}">
                <a16:creationId xmlns:a16="http://schemas.microsoft.com/office/drawing/2014/main" xmlns="" id="{5726FB22-20E5-9C88-4C81-FC5AC0E5B598}"/>
              </a:ext>
            </a:extLst>
          </p:cNvPr>
          <p:cNvGrpSpPr>
            <a:grpSpLocks/>
          </p:cNvGrpSpPr>
          <p:nvPr/>
        </p:nvGrpSpPr>
        <p:grpSpPr bwMode="auto">
          <a:xfrm>
            <a:off x="4433211" y="1184448"/>
            <a:ext cx="1757362" cy="509587"/>
            <a:chOff x="2789" y="1068"/>
            <a:chExt cx="1107" cy="321"/>
          </a:xfrm>
        </p:grpSpPr>
        <p:sp>
          <p:nvSpPr>
            <p:cNvPr id="27" name="Line 212">
              <a:extLst>
                <a:ext uri="{FF2B5EF4-FFF2-40B4-BE49-F238E27FC236}">
                  <a16:creationId xmlns:a16="http://schemas.microsoft.com/office/drawing/2014/main" xmlns="" id="{8A4E4CBA-91C4-00F9-9E62-767723CCBB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9" y="1071"/>
              <a:ext cx="0" cy="318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213">
              <a:extLst>
                <a:ext uri="{FF2B5EF4-FFF2-40B4-BE49-F238E27FC236}">
                  <a16:creationId xmlns:a16="http://schemas.microsoft.com/office/drawing/2014/main" xmlns="" id="{D74C7C96-4903-169D-2F31-B9FD9F23AC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9" y="1241"/>
              <a:ext cx="817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214">
              <a:extLst>
                <a:ext uri="{FF2B5EF4-FFF2-40B4-BE49-F238E27FC236}">
                  <a16:creationId xmlns:a16="http://schemas.microsoft.com/office/drawing/2014/main" xmlns="" id="{76DAC65A-AFE6-DEF3-E512-126303A16C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1068"/>
              <a:ext cx="30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北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22222E-6 L -0.1401 -2.22222E-6 " pathEditMode="relative" rAng="0" ptsTypes="AA">
                                      <p:cBhvr>
                                        <p:cTn id="46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25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3" grpId="0" animBg="1"/>
      <p:bldP spid="33" grpId="1" animBg="1"/>
      <p:bldP spid="3" grpId="0" animBg="1"/>
      <p:bldP spid="5" grpId="0" animBg="1"/>
      <p:bldP spid="10" grpId="0"/>
      <p:bldP spid="13" grpId="0"/>
      <p:bldP spid="24" grpId="0"/>
      <p:bldP spid="24" grpId="1"/>
      <p:bldP spid="25" grpId="0"/>
      <p:bldP spid="2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D82BB0AD-C727-387C-E4BF-08E36D8F49C9}"/>
              </a:ext>
            </a:extLst>
          </p:cNvPr>
          <p:cNvSpPr/>
          <p:nvPr/>
        </p:nvSpPr>
        <p:spPr bwMode="auto">
          <a:xfrm>
            <a:off x="6817834" y="3195510"/>
            <a:ext cx="1793505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7D5AAE91-84F7-E11A-2574-CBCA498B7A1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96294" y="1003824"/>
            <a:ext cx="2024453" cy="2028384"/>
          </a:xfrm>
          <a:prstGeom prst="rect">
            <a:avLst/>
          </a:prstGeom>
        </p:spPr>
      </p:pic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0D7A0214-553C-7E24-9765-941CBC4D3B35}"/>
              </a:ext>
            </a:extLst>
          </p:cNvPr>
          <p:cNvSpPr/>
          <p:nvPr/>
        </p:nvSpPr>
        <p:spPr bwMode="auto">
          <a:xfrm>
            <a:off x="763099" y="3635436"/>
            <a:ext cx="1761874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E0F5E3E-B65C-C8A8-F3F6-7FEA172963CC}"/>
              </a:ext>
            </a:extLst>
          </p:cNvPr>
          <p:cNvSpPr/>
          <p:nvPr/>
        </p:nvSpPr>
        <p:spPr bwMode="auto">
          <a:xfrm>
            <a:off x="2926641" y="3213266"/>
            <a:ext cx="2844000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3791" y="4734022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7929" y="4764185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6958195" y="4076839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(2021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099" y="4220250"/>
            <a:ext cx="587436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東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		B.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北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西北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	D.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東南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120875"/>
            <a:ext cx="8087408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上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圖中，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文詩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正沿路向西南方走。當她到達分岔路口時，轉左繼續步行，她跟着向哪個方向走？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A98FE49A-1CD9-B6D4-370A-439F6EE71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5428" y="1956916"/>
            <a:ext cx="86481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西南</a:t>
            </a:r>
            <a:endParaRPr lang="en-US" altLang="zh-CN" sz="20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230EC10E-194A-E762-4394-A370E826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2271" y="822976"/>
            <a:ext cx="65784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左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xmlns="" id="{423DADD0-82BE-BA18-225E-6EFDDD3DDDE6}"/>
              </a:ext>
            </a:extLst>
          </p:cNvPr>
          <p:cNvCxnSpPr/>
          <p:nvPr/>
        </p:nvCxnSpPr>
        <p:spPr>
          <a:xfrm>
            <a:off x="3920895" y="1437667"/>
            <a:ext cx="309600" cy="310297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群組 15">
            <a:extLst>
              <a:ext uri="{FF2B5EF4-FFF2-40B4-BE49-F238E27FC236}">
                <a16:creationId xmlns:a16="http://schemas.microsoft.com/office/drawing/2014/main" xmlns="" id="{9C1CCEC7-42F6-C224-EA33-45F69163EEA7}"/>
              </a:ext>
            </a:extLst>
          </p:cNvPr>
          <p:cNvGrpSpPr/>
          <p:nvPr/>
        </p:nvGrpSpPr>
        <p:grpSpPr>
          <a:xfrm>
            <a:off x="5879885" y="1594900"/>
            <a:ext cx="1011219" cy="527125"/>
            <a:chOff x="6529892" y="1569259"/>
            <a:chExt cx="1011219" cy="527125"/>
          </a:xfrm>
        </p:grpSpPr>
        <p:cxnSp>
          <p:nvCxnSpPr>
            <p:cNvPr id="6" name="直線單箭頭接點 5">
              <a:extLst>
                <a:ext uri="{FF2B5EF4-FFF2-40B4-BE49-F238E27FC236}">
                  <a16:creationId xmlns:a16="http://schemas.microsoft.com/office/drawing/2014/main" xmlns="" id="{308940BE-E821-72E2-6E7A-C5F2CE7E62B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29892" y="1832821"/>
              <a:ext cx="1011219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xmlns="" id="{B7555F6D-8AA4-262F-47D0-AD0AC3403DC3}"/>
                </a:ext>
              </a:extLst>
            </p:cNvPr>
            <p:cNvCxnSpPr>
              <a:cxnSpLocks/>
            </p:cNvCxnSpPr>
            <p:nvPr/>
          </p:nvCxnSpPr>
          <p:spPr>
            <a:xfrm>
              <a:off x="6964481" y="1569259"/>
              <a:ext cx="0" cy="527125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08DDDBFF-1CC2-148A-E2DA-D4C424EC6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9725" y="1601694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北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4570C488-CFF8-9FE6-4391-83954F5F3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4610" y="1601694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南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8AEBCCEA-F2E7-529F-82C1-63BC57CA1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5953" y="2022613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西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E01CF1C3-0E1F-F15E-098F-8E40DD6F8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9395" y="1476201"/>
            <a:ext cx="65783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右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xmlns="" id="{AF6B0F40-9249-9E0C-1784-87E781CF04A7}"/>
              </a:ext>
            </a:extLst>
          </p:cNvPr>
          <p:cNvCxnSpPr>
            <a:cxnSpLocks/>
          </p:cNvCxnSpPr>
          <p:nvPr/>
        </p:nvCxnSpPr>
        <p:spPr>
          <a:xfrm flipV="1">
            <a:off x="4620661" y="1428137"/>
            <a:ext cx="504000" cy="504000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5B7B8D69-228E-61E1-123A-D622F7277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192" y="937812"/>
            <a:ext cx="121020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東南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F958BDD0-34D1-B20B-D272-18D9FAAB9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1568" y="1150725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東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6CC4049D-49C4-2DBB-120B-AA758D599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69" y="2630719"/>
            <a:ext cx="260508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轉向</a:t>
            </a:r>
            <a:r>
              <a:rPr lang="zh-CN" altLang="en-US" sz="2400" b="0" u="sng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文詩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的左邊。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Text Box 221">
            <a:extLst>
              <a:ext uri="{FF2B5EF4-FFF2-40B4-BE49-F238E27FC236}">
                <a16:creationId xmlns:a16="http://schemas.microsoft.com/office/drawing/2014/main" xmlns="" id="{39484B31-3936-4C18-B7E9-85AE34478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1857" y="1017144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CN" altLang="en-US" sz="2400" b="0" dirty="0">
                <a:ea typeface="標楷體" panose="03000509000000000000" pitchFamily="65" charset="-120"/>
              </a:rPr>
              <a:t>文詩</a:t>
            </a:r>
            <a:endParaRPr lang="zh-TW" altLang="en-US" sz="2400" b="0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07407E-6 L 0.24497 0.0402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40" y="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5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75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25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-0.15295 -0.02778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56" y="-1389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16146 -0.025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3" y="-125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22222E-6 L -0.15764 -0.0263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-1319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111E-6 L -0.15938 -0.0217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69" y="-1088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81481E-6 L -0.15972 -0.02407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86" y="-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26" grpId="0" animBg="1"/>
      <p:bldP spid="26" grpId="1" animBg="1"/>
      <p:bldP spid="14" grpId="0" animBg="1"/>
      <p:bldP spid="14" grpId="2" animBg="1"/>
      <p:bldP spid="22" grpId="0"/>
      <p:bldP spid="33" grpId="0"/>
      <p:bldP spid="33" grpId="2"/>
      <p:bldP spid="9" grpId="0"/>
      <p:bldP spid="9" grpId="1"/>
      <p:bldP spid="12" grpId="0"/>
      <p:bldP spid="12" grpId="2"/>
      <p:bldP spid="12" grpId="3"/>
      <p:bldP spid="13" grpId="0"/>
      <p:bldP spid="13" grpId="2"/>
      <p:bldP spid="13" grpId="3"/>
      <p:bldP spid="15" grpId="0"/>
      <p:bldP spid="15" grpId="2"/>
      <p:bldP spid="15" grpId="3"/>
      <p:bldP spid="17" grpId="0"/>
      <p:bldP spid="17" grpId="1"/>
      <p:bldP spid="27" grpId="0"/>
      <p:bldP spid="27" grpId="2"/>
      <p:bldP spid="28" grpId="0"/>
      <p:bldP spid="28" grpId="2"/>
      <p:bldP spid="28" grpId="3"/>
      <p:bldP spid="32" grpId="0" animBg="1"/>
      <p:bldP spid="3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xmlns="" id="{0892AF8C-2533-687C-1741-FEA045DC7304}"/>
              </a:ext>
            </a:extLst>
          </p:cNvPr>
          <p:cNvSpPr/>
          <p:nvPr/>
        </p:nvSpPr>
        <p:spPr bwMode="auto">
          <a:xfrm>
            <a:off x="759742" y="3592968"/>
            <a:ext cx="3102665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53E26E84-814F-4372-AC36-7E3E865382F7}"/>
              </a:ext>
            </a:extLst>
          </p:cNvPr>
          <p:cNvSpPr/>
          <p:nvPr/>
        </p:nvSpPr>
        <p:spPr bwMode="auto">
          <a:xfrm>
            <a:off x="4182801" y="3597819"/>
            <a:ext cx="3102665" cy="396000"/>
          </a:xfrm>
          <a:prstGeom prst="rect">
            <a:avLst/>
          </a:prstGeom>
          <a:solidFill>
            <a:srgbClr val="FFCD2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03DCDFEE-1E3E-755A-77CE-8464322B3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529358"/>
            <a:ext cx="715953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區在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O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區的東北方，哪個區在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區的西方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" name="Oval 2">
            <a:extLst>
              <a:ext uri="{FF2B5EF4-FFF2-40B4-BE49-F238E27FC236}">
                <a16:creationId xmlns:a16="http://schemas.microsoft.com/office/drawing/2014/main" xmlns="" id="{84DFB175-12AA-2DE2-FF6C-57763695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4535959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6363855" y="4083670"/>
            <a:ext cx="2520000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base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b="1" dirty="0">
                <a:solidFill>
                  <a:srgbClr val="FFFFFF"/>
                </a:solidFill>
                <a:ea typeface="標楷體" pitchFamily="65" charset="-120"/>
                <a:cs typeface="Arial" pitchFamily="34" charset="0"/>
              </a:rPr>
              <a:t>年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、</a:t>
            </a:r>
            <a:r>
              <a:rPr kumimoji="1" lang="en-US" altLang="zh-TW" b="1" dirty="0">
                <a:solidFill>
                  <a:srgbClr val="FFFFFF"/>
                </a:solidFill>
                <a:latin typeface="Arial"/>
                <a:ea typeface="標楷體" pitchFamily="65" charset="-120"/>
                <a:cs typeface="Arial" pitchFamily="34" charset="0"/>
              </a:rPr>
              <a:t>2021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3349" y="4567051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4084213"/>
            <a:ext cx="531569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A. N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區</a:t>
            </a:r>
            <a:r>
              <a:rPr lang="en-US" altLang="zh-TW" sz="2800" b="0" dirty="0">
                <a:ea typeface="標楷體" panose="03000509000000000000" pitchFamily="65" charset="-120"/>
              </a:rPr>
              <a:t>			B. Q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區</a:t>
            </a:r>
            <a:endParaRPr lang="zh-TW" altLang="en-US" sz="2800" b="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C. O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區</a:t>
            </a:r>
            <a:r>
              <a:rPr lang="en-US" altLang="zh-TW" sz="2800" b="0" dirty="0">
                <a:ea typeface="標楷體" panose="03000509000000000000" pitchFamily="65" charset="-120"/>
              </a:rPr>
              <a:t>			D. X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區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19D683F-00D9-515E-5AF2-2EF9E359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7BE912AC-9A61-4193-B469-651FA936101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5292" y="942119"/>
            <a:ext cx="6113581" cy="2581642"/>
          </a:xfrm>
          <a:prstGeom prst="rect">
            <a:avLst/>
          </a:prstGeom>
        </p:spPr>
      </p:pic>
      <p:grpSp>
        <p:nvGrpSpPr>
          <p:cNvPr id="34" name="群組 15">
            <a:extLst>
              <a:ext uri="{FF2B5EF4-FFF2-40B4-BE49-F238E27FC236}">
                <a16:creationId xmlns:a16="http://schemas.microsoft.com/office/drawing/2014/main" xmlns="" id="{EEF3133F-FB5F-4887-B3F1-5C30528567BD}"/>
              </a:ext>
            </a:extLst>
          </p:cNvPr>
          <p:cNvGrpSpPr/>
          <p:nvPr/>
        </p:nvGrpSpPr>
        <p:grpSpPr>
          <a:xfrm>
            <a:off x="3544429" y="1942729"/>
            <a:ext cx="1011219" cy="527125"/>
            <a:chOff x="6529892" y="1569259"/>
            <a:chExt cx="1011219" cy="527125"/>
          </a:xfrm>
        </p:grpSpPr>
        <p:cxnSp>
          <p:nvCxnSpPr>
            <p:cNvPr id="35" name="直線單箭頭接點 5">
              <a:extLst>
                <a:ext uri="{FF2B5EF4-FFF2-40B4-BE49-F238E27FC236}">
                  <a16:creationId xmlns:a16="http://schemas.microsoft.com/office/drawing/2014/main" xmlns="" id="{50A1B989-8448-4A16-9F8D-3FD65E7174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29892" y="1832821"/>
              <a:ext cx="1011219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接點 7">
              <a:extLst>
                <a:ext uri="{FF2B5EF4-FFF2-40B4-BE49-F238E27FC236}">
                  <a16:creationId xmlns:a16="http://schemas.microsoft.com/office/drawing/2014/main" xmlns="" id="{4D862D87-731D-4ECB-92C1-246145C6C017}"/>
                </a:ext>
              </a:extLst>
            </p:cNvPr>
            <p:cNvCxnSpPr>
              <a:cxnSpLocks/>
            </p:cNvCxnSpPr>
            <p:nvPr/>
          </p:nvCxnSpPr>
          <p:spPr>
            <a:xfrm>
              <a:off x="6964481" y="1569259"/>
              <a:ext cx="0" cy="527125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1C1874A3-851C-4057-A389-C5775525E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269" y="1949523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北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54700706-0B13-44C3-94C0-9CC064595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9154" y="1949523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南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113A0CED-B1A7-484C-BB66-4AE8723A6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497" y="2370442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西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40" name="直線單箭頭接點 18">
            <a:extLst>
              <a:ext uri="{FF2B5EF4-FFF2-40B4-BE49-F238E27FC236}">
                <a16:creationId xmlns:a16="http://schemas.microsoft.com/office/drawing/2014/main" xmlns="" id="{A4105FAD-575B-4FCD-AF41-018BBFADF688}"/>
              </a:ext>
            </a:extLst>
          </p:cNvPr>
          <p:cNvCxnSpPr>
            <a:cxnSpLocks/>
          </p:cNvCxnSpPr>
          <p:nvPr/>
        </p:nvCxnSpPr>
        <p:spPr>
          <a:xfrm flipH="1" flipV="1">
            <a:off x="3445229" y="1676356"/>
            <a:ext cx="504000" cy="504000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9EC2189A-71C6-420F-BA96-D353B5ECE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7993" y="1265750"/>
            <a:ext cx="9360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東北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A2F70868-E604-4264-81FC-F463BB6E5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112" y="1498554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東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44" name="直線單箭頭接點 18">
            <a:extLst>
              <a:ext uri="{FF2B5EF4-FFF2-40B4-BE49-F238E27FC236}">
                <a16:creationId xmlns:a16="http://schemas.microsoft.com/office/drawing/2014/main" xmlns="" id="{A407879B-A8A1-4AFD-BCFC-BF12FB5545AD}"/>
              </a:ext>
            </a:extLst>
          </p:cNvPr>
          <p:cNvCxnSpPr>
            <a:cxnSpLocks/>
          </p:cNvCxnSpPr>
          <p:nvPr/>
        </p:nvCxnSpPr>
        <p:spPr>
          <a:xfrm flipH="1">
            <a:off x="5173931" y="2197712"/>
            <a:ext cx="412" cy="828000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L 0.12986 -0.0009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93" y="-4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4.07407E-6 L 0.12084 0.0053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46" y="255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278 L 0.13107 0.0055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5" y="417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63 -4.07407E-6 L 0.13576 -4.07407E-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9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0417 L 0.13282 -0.0004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32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3" grpId="0" animBg="1"/>
      <p:bldP spid="43" grpId="1" animBg="1"/>
      <p:bldP spid="22" grpId="0"/>
      <p:bldP spid="37" grpId="0"/>
      <p:bldP spid="37" grpId="2"/>
      <p:bldP spid="37" grpId="3"/>
      <p:bldP spid="38" grpId="0"/>
      <p:bldP spid="38" grpId="2"/>
      <p:bldP spid="38" grpId="3"/>
      <p:bldP spid="39" grpId="0"/>
      <p:bldP spid="39" grpId="2"/>
      <p:bldP spid="39" grpId="3"/>
      <p:bldP spid="41" grpId="0"/>
      <p:bldP spid="41" grpId="1"/>
      <p:bldP spid="42" grpId="0"/>
      <p:bldP spid="42" grpId="2"/>
      <p:bldP spid="42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0ECAF3D1-AEF4-1ED5-E3D3-92E588F6F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220" y="4726753"/>
            <a:ext cx="95504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8080"/>
                </a:solidFill>
                <a:ea typeface="標楷體" panose="03000509000000000000" pitchFamily="65" charset="-120"/>
              </a:rPr>
              <a:t>500</a:t>
            </a:r>
            <a:r>
              <a:rPr lang="zh-CN" altLang="en-US" sz="2000" b="0" dirty="0">
                <a:solidFill>
                  <a:srgbClr val="008080"/>
                </a:solidFill>
                <a:ea typeface="標楷體" panose="03000509000000000000" pitchFamily="65" charset="-120"/>
              </a:rPr>
              <a:t>米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808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754E25C1-AACE-52CC-2997-EF8E37212C28}"/>
              </a:ext>
            </a:extLst>
          </p:cNvPr>
          <p:cNvSpPr/>
          <p:nvPr/>
        </p:nvSpPr>
        <p:spPr bwMode="auto">
          <a:xfrm>
            <a:off x="2737868" y="1435619"/>
            <a:ext cx="2162606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4D3E1A1A-546C-5128-F367-F711354B571E}"/>
              </a:ext>
            </a:extLst>
          </p:cNvPr>
          <p:cNvSpPr/>
          <p:nvPr/>
        </p:nvSpPr>
        <p:spPr bwMode="auto">
          <a:xfrm>
            <a:off x="750380" y="1409730"/>
            <a:ext cx="1698388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82C1BC37-6A6C-BCE0-B00F-89F1AAE102D0}"/>
              </a:ext>
            </a:extLst>
          </p:cNvPr>
          <p:cNvSpPr/>
          <p:nvPr/>
        </p:nvSpPr>
        <p:spPr bwMode="auto">
          <a:xfrm>
            <a:off x="5594755" y="998840"/>
            <a:ext cx="2520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242B5085-4F18-E30E-428C-3724B920CE62}"/>
              </a:ext>
            </a:extLst>
          </p:cNvPr>
          <p:cNvSpPr/>
          <p:nvPr/>
        </p:nvSpPr>
        <p:spPr bwMode="auto">
          <a:xfrm>
            <a:off x="734774" y="1002449"/>
            <a:ext cx="4520807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4122" y="242299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6773087" y="1467316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1275" y="244839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6405" name="Rectangle 4">
            <a:extLst>
              <a:ext uri="{FF2B5EF4-FFF2-40B4-BE49-F238E27FC236}">
                <a16:creationId xmlns:a16="http://schemas.microsoft.com/office/drawing/2014/main" xmlns="" id="{B998EC34-922C-4FCA-B640-C76AA78A6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774" y="1948439"/>
            <a:ext cx="5358994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東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				B.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北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西北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			D.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東南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3D78831-5E2E-5432-3A07-2C7E28BE7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4" y="904796"/>
            <a:ext cx="7819945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海婷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家在圖書館的北方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500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米，街市在圖書館的東方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500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米，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海婷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家在街市的哪一方？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404E8F54-E754-7C71-6DE2-C53968811A84}"/>
              </a:ext>
            </a:extLst>
          </p:cNvPr>
          <p:cNvGrpSpPr/>
          <p:nvPr/>
        </p:nvGrpSpPr>
        <p:grpSpPr>
          <a:xfrm>
            <a:off x="2594740" y="2914526"/>
            <a:ext cx="1260600" cy="607106"/>
            <a:chOff x="1487300" y="2884046"/>
            <a:chExt cx="1260600" cy="607106"/>
          </a:xfrm>
        </p:grpSpPr>
        <p:sp>
          <p:nvSpPr>
            <p:cNvPr id="3" name="橢圓 2">
              <a:extLst>
                <a:ext uri="{FF2B5EF4-FFF2-40B4-BE49-F238E27FC236}">
                  <a16:creationId xmlns:a16="http://schemas.microsoft.com/office/drawing/2014/main" xmlns="" id="{84D4199B-8D69-9503-EF6C-1F99CE9E634F}"/>
                </a:ext>
              </a:extLst>
            </p:cNvPr>
            <p:cNvSpPr/>
            <p:nvPr/>
          </p:nvSpPr>
          <p:spPr bwMode="auto">
            <a:xfrm>
              <a:off x="1981200" y="3383152"/>
              <a:ext cx="108000" cy="108000"/>
            </a:xfrm>
            <a:prstGeom prst="ellipse">
              <a:avLst/>
            </a:prstGeom>
            <a:solidFill>
              <a:srgbClr val="008080"/>
            </a:solidFill>
            <a:ln w="12700" cap="flat" cmpd="sng" algn="ctr">
              <a:solidFill>
                <a:srgbClr val="008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xmlns="" id="{A0D0E3B5-66D5-A7F6-25C1-9917831C1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7300" y="2884046"/>
              <a:ext cx="126060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b="0" u="sng" dirty="0">
                  <a:solidFill>
                    <a:srgbClr val="008080"/>
                  </a:solidFill>
                  <a:ea typeface="標楷體" panose="03000509000000000000" pitchFamily="65" charset="-120"/>
                </a:rPr>
                <a:t>海婷</a:t>
              </a:r>
              <a:r>
                <a:rPr lang="zh-TW" altLang="en-US" sz="2400" b="0" dirty="0">
                  <a:solidFill>
                    <a:srgbClr val="008080"/>
                  </a:solidFill>
                  <a:ea typeface="標楷體" panose="03000509000000000000" pitchFamily="65" charset="-120"/>
                </a:rPr>
                <a:t>家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16" name="群組 15">
            <a:extLst>
              <a:ext uri="{FF2B5EF4-FFF2-40B4-BE49-F238E27FC236}">
                <a16:creationId xmlns:a16="http://schemas.microsoft.com/office/drawing/2014/main" xmlns="" id="{8E7FD203-7106-E3DD-BEFE-FE3F94E90206}"/>
              </a:ext>
            </a:extLst>
          </p:cNvPr>
          <p:cNvGrpSpPr/>
          <p:nvPr/>
        </p:nvGrpSpPr>
        <p:grpSpPr>
          <a:xfrm>
            <a:off x="2107568" y="4701232"/>
            <a:ext cx="1260600" cy="461665"/>
            <a:chOff x="1000128" y="4670752"/>
            <a:chExt cx="1260600" cy="461665"/>
          </a:xfrm>
        </p:grpSpPr>
        <p:sp>
          <p:nvSpPr>
            <p:cNvPr id="4" name="橢圓 3">
              <a:extLst>
                <a:ext uri="{FF2B5EF4-FFF2-40B4-BE49-F238E27FC236}">
                  <a16:creationId xmlns:a16="http://schemas.microsoft.com/office/drawing/2014/main" xmlns="" id="{843DBB07-FD20-D034-BBFF-2C88D297BFE2}"/>
                </a:ext>
              </a:extLst>
            </p:cNvPr>
            <p:cNvSpPr/>
            <p:nvPr/>
          </p:nvSpPr>
          <p:spPr bwMode="auto">
            <a:xfrm>
              <a:off x="1981200" y="4670752"/>
              <a:ext cx="108000" cy="108000"/>
            </a:xfrm>
            <a:prstGeom prst="ellipse">
              <a:avLst/>
            </a:prstGeom>
            <a:solidFill>
              <a:srgbClr val="008080"/>
            </a:solidFill>
            <a:ln w="12700" cap="flat" cmpd="sng" algn="ctr">
              <a:solidFill>
                <a:srgbClr val="008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xmlns="" id="{DF80E5DC-48D6-7AD0-BDD0-A38144508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128" y="4670752"/>
              <a:ext cx="126060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b="0" dirty="0">
                  <a:solidFill>
                    <a:srgbClr val="008080"/>
                  </a:solidFill>
                  <a:ea typeface="標楷體" panose="03000509000000000000" pitchFamily="65" charset="-120"/>
                </a:rPr>
                <a:t>圖書館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18" name="群組 17">
            <a:extLst>
              <a:ext uri="{FF2B5EF4-FFF2-40B4-BE49-F238E27FC236}">
                <a16:creationId xmlns:a16="http://schemas.microsoft.com/office/drawing/2014/main" xmlns="" id="{D8A0A29B-DB03-75FD-57EE-E50B4F1D5264}"/>
              </a:ext>
            </a:extLst>
          </p:cNvPr>
          <p:cNvGrpSpPr/>
          <p:nvPr/>
        </p:nvGrpSpPr>
        <p:grpSpPr>
          <a:xfrm>
            <a:off x="4385666" y="4511998"/>
            <a:ext cx="1087880" cy="461665"/>
            <a:chOff x="3278226" y="4481518"/>
            <a:chExt cx="1087880" cy="461665"/>
          </a:xfrm>
        </p:grpSpPr>
        <p:sp>
          <p:nvSpPr>
            <p:cNvPr id="6" name="橢圓 5">
              <a:extLst>
                <a:ext uri="{FF2B5EF4-FFF2-40B4-BE49-F238E27FC236}">
                  <a16:creationId xmlns:a16="http://schemas.microsoft.com/office/drawing/2014/main" xmlns="" id="{EC487476-CE2B-B44A-C836-F510F099161B}"/>
                </a:ext>
              </a:extLst>
            </p:cNvPr>
            <p:cNvSpPr/>
            <p:nvPr/>
          </p:nvSpPr>
          <p:spPr bwMode="auto">
            <a:xfrm>
              <a:off x="3278226" y="4670752"/>
              <a:ext cx="108000" cy="108000"/>
            </a:xfrm>
            <a:prstGeom prst="ellipse">
              <a:avLst/>
            </a:prstGeom>
            <a:solidFill>
              <a:srgbClr val="008080"/>
            </a:solidFill>
            <a:ln w="12700" cap="flat" cmpd="sng" algn="ctr">
              <a:solidFill>
                <a:srgbClr val="008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1DCB0ED7-EE24-0B11-75BF-1CF37D9CA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5906" y="4481518"/>
              <a:ext cx="100020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b="0" dirty="0">
                  <a:solidFill>
                    <a:srgbClr val="008080"/>
                  </a:solidFill>
                  <a:ea typeface="標楷體" panose="03000509000000000000" pitchFamily="65" charset="-120"/>
                </a:rPr>
                <a:t>街市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77F4EC84-F6CE-FCF5-005C-C46411034B26}"/>
              </a:ext>
            </a:extLst>
          </p:cNvPr>
          <p:cNvCxnSpPr>
            <a:cxnSpLocks/>
          </p:cNvCxnSpPr>
          <p:nvPr/>
        </p:nvCxnSpPr>
        <p:spPr bwMode="auto">
          <a:xfrm>
            <a:off x="3142640" y="3480992"/>
            <a:ext cx="0" cy="1260000"/>
          </a:xfrm>
          <a:prstGeom prst="line">
            <a:avLst/>
          </a:prstGeom>
          <a:noFill/>
          <a:ln w="28575" algn="ctr">
            <a:solidFill>
              <a:srgbClr val="008080"/>
            </a:solidFill>
            <a:prstDash val="solid"/>
            <a:round/>
            <a:headEnd/>
            <a:tailEnd/>
          </a:ln>
        </p:spPr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xmlns="" id="{701D809A-CBE8-D6D2-BB6B-F36075FF6B39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3782190" y="4117652"/>
            <a:ext cx="0" cy="1260000"/>
          </a:xfrm>
          <a:prstGeom prst="line">
            <a:avLst/>
          </a:prstGeom>
          <a:noFill/>
          <a:ln w="28575" algn="ctr">
            <a:solidFill>
              <a:srgbClr val="008080"/>
            </a:solidFill>
            <a:prstDash val="solid"/>
            <a:round/>
            <a:headEnd/>
            <a:tailEnd/>
          </a:ln>
        </p:spPr>
      </p:cxn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DB8F896D-056B-2BFE-E013-5EB1E6695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5340" y="3903440"/>
            <a:ext cx="95504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8080"/>
                </a:solidFill>
                <a:ea typeface="標楷體" panose="03000509000000000000" pitchFamily="65" charset="-120"/>
              </a:rPr>
              <a:t>500</a:t>
            </a:r>
            <a:r>
              <a:rPr lang="zh-CN" altLang="en-US" sz="2000" b="0" dirty="0">
                <a:solidFill>
                  <a:srgbClr val="008080"/>
                </a:solidFill>
                <a:ea typeface="標楷體" panose="03000509000000000000" pitchFamily="65" charset="-120"/>
              </a:rPr>
              <a:t>米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808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xmlns="" id="{75E5CE35-E018-4F5B-1EC8-CF37BAA25683}"/>
              </a:ext>
            </a:extLst>
          </p:cNvPr>
          <p:cNvCxnSpPr/>
          <p:nvPr/>
        </p:nvCxnSpPr>
        <p:spPr bwMode="auto">
          <a:xfrm flipH="1" flipV="1">
            <a:off x="3191803" y="3486292"/>
            <a:ext cx="1224000" cy="1224000"/>
          </a:xfrm>
          <a:prstGeom prst="straightConnector1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1857C4DC-F626-6900-7422-4E8EB20A6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695" y="3214233"/>
            <a:ext cx="10010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西北</a:t>
            </a:r>
          </a:p>
        </p:txBody>
      </p:sp>
      <p:grpSp>
        <p:nvGrpSpPr>
          <p:cNvPr id="27" name="群組 26">
            <a:extLst>
              <a:ext uri="{FF2B5EF4-FFF2-40B4-BE49-F238E27FC236}">
                <a16:creationId xmlns:a16="http://schemas.microsoft.com/office/drawing/2014/main" xmlns="" id="{160B219F-ACDE-FC3A-86DE-D7D9070406C2}"/>
              </a:ext>
            </a:extLst>
          </p:cNvPr>
          <p:cNvGrpSpPr/>
          <p:nvPr/>
        </p:nvGrpSpPr>
        <p:grpSpPr>
          <a:xfrm>
            <a:off x="951293" y="4096002"/>
            <a:ext cx="1238851" cy="1520454"/>
            <a:chOff x="4793084" y="3898816"/>
            <a:chExt cx="1238851" cy="1520454"/>
          </a:xfrm>
        </p:grpSpPr>
        <p:grpSp>
          <p:nvGrpSpPr>
            <p:cNvPr id="19" name="群組 18">
              <a:extLst>
                <a:ext uri="{FF2B5EF4-FFF2-40B4-BE49-F238E27FC236}">
                  <a16:creationId xmlns:a16="http://schemas.microsoft.com/office/drawing/2014/main" xmlns="" id="{F3230D62-2FAB-659C-D1F5-B05E7C4B54B5}"/>
                </a:ext>
              </a:extLst>
            </p:cNvPr>
            <p:cNvGrpSpPr/>
            <p:nvPr/>
          </p:nvGrpSpPr>
          <p:grpSpPr>
            <a:xfrm rot="5400000">
              <a:off x="5019249" y="4397733"/>
              <a:ext cx="828000" cy="527125"/>
              <a:chOff x="6529898" y="1569259"/>
              <a:chExt cx="828000" cy="527125"/>
            </a:xfrm>
          </p:grpSpPr>
          <p:cxnSp>
            <p:nvCxnSpPr>
              <p:cNvPr id="20" name="直線單箭頭接點 19">
                <a:extLst>
                  <a:ext uri="{FF2B5EF4-FFF2-40B4-BE49-F238E27FC236}">
                    <a16:creationId xmlns:a16="http://schemas.microsoft.com/office/drawing/2014/main" xmlns="" id="{A7BC0631-F40B-4741-BD9F-CBF014E8F9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29898" y="1832821"/>
                <a:ext cx="828000" cy="0"/>
              </a:xfrm>
              <a:prstGeom prst="straightConnector1">
                <a:avLst/>
              </a:prstGeom>
              <a:ln w="12700">
                <a:solidFill>
                  <a:srgbClr val="0000FF"/>
                </a:solidFill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接點 20">
                <a:extLst>
                  <a:ext uri="{FF2B5EF4-FFF2-40B4-BE49-F238E27FC236}">
                    <a16:creationId xmlns:a16="http://schemas.microsoft.com/office/drawing/2014/main" xmlns="" id="{926F4CAE-1E20-3B2B-3B54-63A973E194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64481" y="1569259"/>
                <a:ext cx="0" cy="527125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xmlns="" id="{85FB90A6-EB34-7D8E-542C-04B96D666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4296" y="3898816"/>
              <a:ext cx="431038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北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23" name="Rectangle 4">
              <a:extLst>
                <a:ext uri="{FF2B5EF4-FFF2-40B4-BE49-F238E27FC236}">
                  <a16:creationId xmlns:a16="http://schemas.microsoft.com/office/drawing/2014/main" xmlns="" id="{6B3C7010-44C6-F125-9FB5-5DA8156BBA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5406" y="5019160"/>
              <a:ext cx="418067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南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xmlns="" id="{0EC19CCE-270E-F085-0463-19AAF13D4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3868" y="4479324"/>
              <a:ext cx="418067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東</a:t>
              </a:r>
            </a:p>
          </p:txBody>
        </p:sp>
        <p:sp>
          <p:nvSpPr>
            <p:cNvPr id="26" name="Rectangle 4">
              <a:extLst>
                <a:ext uri="{FF2B5EF4-FFF2-40B4-BE49-F238E27FC236}">
                  <a16:creationId xmlns:a16="http://schemas.microsoft.com/office/drawing/2014/main" xmlns="" id="{31CB3949-5C3E-E48A-A2B9-583D4375B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3084" y="4474204"/>
              <a:ext cx="467635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西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5185E-6 L 0.31233 -0.02037 " pathEditMode="relative" rAng="0" ptsTypes="AA">
                                      <p:cBhvr>
                                        <p:cTn id="67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8" y="-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35" grpId="0" animBg="1"/>
      <p:bldP spid="35" grpId="1" animBg="1"/>
      <p:bldP spid="34" grpId="0" animBg="1"/>
      <p:bldP spid="34" grpId="1" animBg="1"/>
      <p:bldP spid="33" grpId="0" animBg="1"/>
      <p:bldP spid="33" grpId="1" animBg="1"/>
      <p:bldP spid="32" grpId="0" animBg="1"/>
      <p:bldP spid="32" grpId="1" animBg="1"/>
      <p:bldP spid="25" grpId="0"/>
      <p:bldP spid="14" grpId="0"/>
      <p:bldP spid="14" grpId="1"/>
      <p:bldP spid="30" grpId="0"/>
      <p:bldP spid="3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64DA37F-D86D-3B46-E033-D90199C00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3" name="图片 4">
            <a:extLst>
              <a:ext uri="{FF2B5EF4-FFF2-40B4-BE49-F238E27FC236}">
                <a16:creationId xmlns:a16="http://schemas.microsoft.com/office/drawing/2014/main" xmlns="" id="{8FC3E9AE-A35A-DE74-1854-5882BD395FF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259" y="891648"/>
            <a:ext cx="2408237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2">
            <a:extLst>
              <a:ext uri="{FF2B5EF4-FFF2-40B4-BE49-F238E27FC236}">
                <a16:creationId xmlns:a16="http://schemas.microsoft.com/office/drawing/2014/main" xmlns="" id="{8A35554A-9232-3710-F108-197523560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9360" y="4847240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" name="Text Box 54">
            <a:extLst>
              <a:ext uri="{FF2B5EF4-FFF2-40B4-BE49-F238E27FC236}">
                <a16:creationId xmlns:a16="http://schemas.microsoft.com/office/drawing/2014/main" xmlns="" id="{CE30FB3B-4F0C-923D-1365-95A296D7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3497" y="486629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948283F-C0E1-BBB6-C171-225DC077E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627" y="4487049"/>
            <a:ext cx="4365625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Q</a:t>
            </a:r>
            <a:r>
              <a:rPr lang="zh-TW" altLang="en-US" sz="2800" b="0" dirty="0">
                <a:ea typeface="標楷體" panose="03000509000000000000" pitchFamily="65" charset="-120"/>
              </a:rPr>
              <a:t>              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B. R</a:t>
            </a:r>
          </a:p>
          <a:p>
            <a:pPr eaLnBrk="1" hangingPunct="1"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S</a:t>
            </a:r>
            <a:r>
              <a:rPr lang="zh-TW" altLang="en-US" sz="2800" b="0" dirty="0">
                <a:ea typeface="標楷體" panose="03000509000000000000" pitchFamily="65" charset="-120"/>
              </a:rPr>
              <a:t>                        </a:t>
            </a:r>
            <a:r>
              <a:rPr lang="en-US" altLang="zh-CN" sz="2800" b="0" dirty="0">
                <a:ea typeface="標楷體" panose="03000509000000000000" pitchFamily="65" charset="-120"/>
              </a:rPr>
              <a:t>D. </a:t>
            </a:r>
            <a:r>
              <a:rPr lang="en-US" altLang="zh-TW" sz="2800" b="0" dirty="0">
                <a:ea typeface="標楷體" panose="03000509000000000000" pitchFamily="65" charset="-120"/>
              </a:rPr>
              <a:t>T</a:t>
            </a:r>
            <a:endParaRPr lang="en-US" altLang="zh-CN" sz="2800" b="0" dirty="0">
              <a:ea typeface="標楷體" panose="03000509000000000000" pitchFamily="65" charset="-120"/>
            </a:endParaRPr>
          </a:p>
        </p:txBody>
      </p:sp>
      <p:grpSp>
        <p:nvGrpSpPr>
          <p:cNvPr id="8" name="组合 12">
            <a:extLst>
              <a:ext uri="{FF2B5EF4-FFF2-40B4-BE49-F238E27FC236}">
                <a16:creationId xmlns:a16="http://schemas.microsoft.com/office/drawing/2014/main" xmlns="" id="{27D0EA6C-DA34-FFA5-048C-03487C65A2CA}"/>
              </a:ext>
            </a:extLst>
          </p:cNvPr>
          <p:cNvGrpSpPr>
            <a:grpSpLocks/>
          </p:cNvGrpSpPr>
          <p:nvPr/>
        </p:nvGrpSpPr>
        <p:grpSpPr bwMode="auto">
          <a:xfrm>
            <a:off x="4070134" y="1044048"/>
            <a:ext cx="941387" cy="400050"/>
            <a:chOff x="5342975" y="3278177"/>
            <a:chExt cx="941578" cy="400110"/>
          </a:xfrm>
        </p:grpSpPr>
        <p:grpSp>
          <p:nvGrpSpPr>
            <p:cNvPr id="9" name="组合 10">
              <a:extLst>
                <a:ext uri="{FF2B5EF4-FFF2-40B4-BE49-F238E27FC236}">
                  <a16:creationId xmlns:a16="http://schemas.microsoft.com/office/drawing/2014/main" xmlns="" id="{FFAF1990-1AAA-42EC-F4D8-53CA2D1305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44473" y="3362359"/>
              <a:ext cx="640080" cy="274320"/>
              <a:chOff x="5710804" y="3371850"/>
              <a:chExt cx="640080" cy="274320"/>
            </a:xfrm>
          </p:grpSpPr>
          <p:cxnSp>
            <p:nvCxnSpPr>
              <p:cNvPr id="11" name="直接箭头连接符 6">
                <a:extLst>
                  <a:ext uri="{FF2B5EF4-FFF2-40B4-BE49-F238E27FC236}">
                    <a16:creationId xmlns:a16="http://schemas.microsoft.com/office/drawing/2014/main" xmlns="" id="{FE0C0C55-F14E-271F-30CD-26282C541064}"/>
                  </a:ext>
                </a:extLst>
              </p:cNvPr>
              <p:cNvCxnSpPr/>
              <p:nvPr/>
            </p:nvCxnSpPr>
            <p:spPr>
              <a:xfrm flipH="1">
                <a:off x="5710992" y="3500425"/>
                <a:ext cx="63989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任意多边形 9">
                <a:extLst>
                  <a:ext uri="{FF2B5EF4-FFF2-40B4-BE49-F238E27FC236}">
                    <a16:creationId xmlns:a16="http://schemas.microsoft.com/office/drawing/2014/main" xmlns="" id="{9A1DB84D-2484-C32B-74DC-9275E8BD9107}"/>
                  </a:ext>
                </a:extLst>
              </p:cNvPr>
              <p:cNvSpPr/>
              <p:nvPr/>
            </p:nvSpPr>
            <p:spPr>
              <a:xfrm>
                <a:off x="5982509" y="3371819"/>
                <a:ext cx="0" cy="274678"/>
              </a:xfrm>
              <a:custGeom>
                <a:avLst/>
                <a:gdLst>
                  <a:gd name="connsiteX0" fmla="*/ 0 w 38100"/>
                  <a:gd name="connsiteY0" fmla="*/ 0 h 485775"/>
                  <a:gd name="connsiteX1" fmla="*/ 38100 w 38100"/>
                  <a:gd name="connsiteY1" fmla="*/ 485775 h 485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8100" h="485775">
                    <a:moveTo>
                      <a:pt x="0" y="0"/>
                    </a:moveTo>
                    <a:lnTo>
                      <a:pt x="38100" y="485775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zh-CN" altLang="en-US"/>
              </a:p>
            </p:txBody>
          </p:sp>
        </p:grpSp>
        <p:sp>
          <p:nvSpPr>
            <p:cNvPr id="10" name="文本框 11">
              <a:extLst>
                <a:ext uri="{FF2B5EF4-FFF2-40B4-BE49-F238E27FC236}">
                  <a16:creationId xmlns:a16="http://schemas.microsoft.com/office/drawing/2014/main" xmlns="" id="{C5F0101D-808C-D34D-7EE7-B7865F68B7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42975" y="3278177"/>
              <a:ext cx="35830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000" b="0"/>
                <a:t>N</a:t>
              </a:r>
              <a:endParaRPr lang="zh-CN" altLang="en-US" sz="2000" b="0"/>
            </a:p>
          </p:txBody>
        </p:sp>
      </p:grpSp>
      <p:sp>
        <p:nvSpPr>
          <p:cNvPr id="13" name="文本框 35">
            <a:extLst>
              <a:ext uri="{FF2B5EF4-FFF2-40B4-BE49-F238E27FC236}">
                <a16:creationId xmlns:a16="http://schemas.microsoft.com/office/drawing/2014/main" xmlns="" id="{C25DB879-F51C-A90A-B176-C02FBA388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7467" y="3957102"/>
            <a:ext cx="40354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 b="0" u="sng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永亮</a:t>
            </a:r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在噴水池的西北方。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14" name="组合 36">
            <a:extLst>
              <a:ext uri="{FF2B5EF4-FFF2-40B4-BE49-F238E27FC236}">
                <a16:creationId xmlns:a16="http://schemas.microsoft.com/office/drawing/2014/main" xmlns="" id="{9BAD3D81-E7E7-D609-EAF4-4A1B8741F1BD}"/>
              </a:ext>
            </a:extLst>
          </p:cNvPr>
          <p:cNvGrpSpPr>
            <a:grpSpLocks/>
          </p:cNvGrpSpPr>
          <p:nvPr/>
        </p:nvGrpSpPr>
        <p:grpSpPr bwMode="auto">
          <a:xfrm>
            <a:off x="4073423" y="1049829"/>
            <a:ext cx="941388" cy="400050"/>
            <a:chOff x="5342975" y="3281352"/>
            <a:chExt cx="941578" cy="400110"/>
          </a:xfrm>
        </p:grpSpPr>
        <p:grpSp>
          <p:nvGrpSpPr>
            <p:cNvPr id="15" name="组合 42">
              <a:extLst>
                <a:ext uri="{FF2B5EF4-FFF2-40B4-BE49-F238E27FC236}">
                  <a16:creationId xmlns:a16="http://schemas.microsoft.com/office/drawing/2014/main" xmlns="" id="{26F19104-0599-941D-B3FD-3B386C0532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44473" y="3362359"/>
              <a:ext cx="640080" cy="274320"/>
              <a:chOff x="5710804" y="3371850"/>
              <a:chExt cx="640080" cy="274320"/>
            </a:xfrm>
          </p:grpSpPr>
          <p:cxnSp>
            <p:nvCxnSpPr>
              <p:cNvPr id="17" name="直接箭头连接符 44">
                <a:extLst>
                  <a:ext uri="{FF2B5EF4-FFF2-40B4-BE49-F238E27FC236}">
                    <a16:creationId xmlns:a16="http://schemas.microsoft.com/office/drawing/2014/main" xmlns="" id="{4E4F4D83-5A9C-3379-D452-94374BF7393B}"/>
                  </a:ext>
                </a:extLst>
              </p:cNvPr>
              <p:cNvCxnSpPr/>
              <p:nvPr/>
            </p:nvCxnSpPr>
            <p:spPr>
              <a:xfrm flipH="1">
                <a:off x="5710992" y="3500425"/>
                <a:ext cx="639892" cy="0"/>
              </a:xfrm>
              <a:prstGeom prst="straightConnector1">
                <a:avLst/>
              </a:prstGeom>
              <a:ln w="22225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任意多边形 45">
                <a:extLst>
                  <a:ext uri="{FF2B5EF4-FFF2-40B4-BE49-F238E27FC236}">
                    <a16:creationId xmlns:a16="http://schemas.microsoft.com/office/drawing/2014/main" xmlns="" id="{4E24882E-6AA1-F41D-BA8E-31EC8793F13A}"/>
                  </a:ext>
                </a:extLst>
              </p:cNvPr>
              <p:cNvSpPr/>
              <p:nvPr/>
            </p:nvSpPr>
            <p:spPr>
              <a:xfrm>
                <a:off x="5982510" y="3371818"/>
                <a:ext cx="0" cy="274679"/>
              </a:xfrm>
              <a:custGeom>
                <a:avLst/>
                <a:gdLst>
                  <a:gd name="connsiteX0" fmla="*/ 0 w 38100"/>
                  <a:gd name="connsiteY0" fmla="*/ 0 h 485775"/>
                  <a:gd name="connsiteX1" fmla="*/ 38100 w 38100"/>
                  <a:gd name="connsiteY1" fmla="*/ 485775 h 485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8100" h="485775">
                    <a:moveTo>
                      <a:pt x="0" y="0"/>
                    </a:moveTo>
                    <a:lnTo>
                      <a:pt x="38100" y="485775"/>
                    </a:lnTo>
                  </a:path>
                </a:pathLst>
              </a:custGeom>
              <a:noFill/>
              <a:ln w="22225">
                <a:solidFill>
                  <a:srgbClr val="FF00FF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zh-CN" altLang="en-US"/>
              </a:p>
            </p:txBody>
          </p:sp>
        </p:grpSp>
        <p:sp>
          <p:nvSpPr>
            <p:cNvPr id="16" name="文本框 43">
              <a:extLst>
                <a:ext uri="{FF2B5EF4-FFF2-40B4-BE49-F238E27FC236}">
                  <a16:creationId xmlns:a16="http://schemas.microsoft.com/office/drawing/2014/main" xmlns="" id="{16950367-FBAB-8E84-8560-7753811A1E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42975" y="3281352"/>
              <a:ext cx="35830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000" b="0" dirty="0">
                  <a:solidFill>
                    <a:srgbClr val="FF00FF"/>
                  </a:solidFill>
                </a:rPr>
                <a:t>N</a:t>
              </a:r>
              <a:endParaRPr lang="zh-CN" altLang="en-US" sz="2000" b="0" dirty="0">
                <a:solidFill>
                  <a:srgbClr val="FF00FF"/>
                </a:solidFill>
              </a:endParaRPr>
            </a:p>
          </p:txBody>
        </p:sp>
      </p:grpSp>
      <p:sp>
        <p:nvSpPr>
          <p:cNvPr id="20" name="Rectangle 92">
            <a:extLst>
              <a:ext uri="{FF2B5EF4-FFF2-40B4-BE49-F238E27FC236}">
                <a16:creationId xmlns:a16="http://schemas.microsoft.com/office/drawing/2014/main" xmlns="" id="{087E09E1-1730-C24A-3DB8-454F80324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3681" y="3145608"/>
            <a:ext cx="720000" cy="396000"/>
          </a:xfrm>
          <a:prstGeom prst="rect">
            <a:avLst/>
          </a:prstGeom>
          <a:solidFill>
            <a:srgbClr val="FFCD2D"/>
          </a:solidFill>
          <a:ln>
            <a:noFill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1" name="Rectangle 92">
            <a:extLst>
              <a:ext uri="{FF2B5EF4-FFF2-40B4-BE49-F238E27FC236}">
                <a16:creationId xmlns:a16="http://schemas.microsoft.com/office/drawing/2014/main" xmlns="" id="{084D1D6C-60D0-7927-4EBC-E6C0B3641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52" y="3573591"/>
            <a:ext cx="3236582" cy="396000"/>
          </a:xfrm>
          <a:prstGeom prst="rect">
            <a:avLst/>
          </a:prstGeom>
          <a:solidFill>
            <a:srgbClr val="FFCD2D"/>
          </a:solidFill>
          <a:ln>
            <a:noFill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2208BB42-F76F-C640-1E9E-94A667F2F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477" y="3062073"/>
            <a:ext cx="7568971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u="sng" dirty="0">
                <a:ea typeface="標楷體" panose="03000509000000000000" pitchFamily="65" charset="-120"/>
              </a:rPr>
              <a:t>永亮</a:t>
            </a:r>
            <a:r>
              <a:rPr lang="zh-TW" altLang="en-US" sz="2800" b="0" dirty="0">
                <a:ea typeface="標楷體" panose="03000509000000000000" pitchFamily="65" charset="-120"/>
              </a:rPr>
              <a:t>想去廣場放風箏。行了一段時間後，測得噴水池在他的東南方，</a:t>
            </a:r>
            <a:r>
              <a:rPr lang="zh-TW" altLang="en-US" sz="2800" b="0" u="sng" dirty="0">
                <a:ea typeface="標楷體" panose="03000509000000000000" pitchFamily="65" charset="-120"/>
              </a:rPr>
              <a:t>永亮</a:t>
            </a:r>
            <a:r>
              <a:rPr lang="zh-TW" altLang="en-US" sz="2800" b="0" dirty="0">
                <a:ea typeface="標楷體" panose="03000509000000000000" pitchFamily="65" charset="-120"/>
              </a:rPr>
              <a:t>當時在地圖中的哪一個位置？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23" name="圆角矩形 7">
            <a:extLst>
              <a:ext uri="{FF2B5EF4-FFF2-40B4-BE49-F238E27FC236}">
                <a16:creationId xmlns:a16="http://schemas.microsoft.com/office/drawing/2014/main" xmlns="" id="{31E164CD-7722-8390-A2E7-5DFF619BF98D}"/>
              </a:ext>
            </a:extLst>
          </p:cNvPr>
          <p:cNvSpPr/>
          <p:nvPr/>
        </p:nvSpPr>
        <p:spPr>
          <a:xfrm>
            <a:off x="2740525" y="408244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4" name="文本框 35">
            <a:extLst>
              <a:ext uri="{FF2B5EF4-FFF2-40B4-BE49-F238E27FC236}">
                <a16:creationId xmlns:a16="http://schemas.microsoft.com/office/drawing/2014/main" xmlns="" id="{98657271-B93F-ACBC-28CC-0F4B0BFF6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9813" y="2453675"/>
            <a:ext cx="6950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西北</a:t>
            </a:r>
            <a:endParaRPr lang="zh-CN" altLang="en-US" sz="16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本框 35">
            <a:extLst>
              <a:ext uri="{FF2B5EF4-FFF2-40B4-BE49-F238E27FC236}">
                <a16:creationId xmlns:a16="http://schemas.microsoft.com/office/drawing/2014/main" xmlns="" id="{600D7380-EBAC-5F9D-DD5F-47793015A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317" y="1625764"/>
            <a:ext cx="4361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16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</a:t>
            </a:r>
          </a:p>
        </p:txBody>
      </p:sp>
      <p:sp>
        <p:nvSpPr>
          <p:cNvPr id="25" name="文本框 35">
            <a:extLst>
              <a:ext uri="{FF2B5EF4-FFF2-40B4-BE49-F238E27FC236}">
                <a16:creationId xmlns:a16="http://schemas.microsoft.com/office/drawing/2014/main" xmlns="" id="{DB2E863C-FD7F-077D-8D1C-20B8375F8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9015" y="2120270"/>
            <a:ext cx="4361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  <a:endParaRPr lang="zh-CN" altLang="en-US" sz="16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6" name="文本框 35">
            <a:extLst>
              <a:ext uri="{FF2B5EF4-FFF2-40B4-BE49-F238E27FC236}">
                <a16:creationId xmlns:a16="http://schemas.microsoft.com/office/drawing/2014/main" xmlns="" id="{DE1C243D-5EBC-5444-8197-E5403879B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6842" y="1852184"/>
            <a:ext cx="4361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16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</a:p>
        </p:txBody>
      </p:sp>
      <p:cxnSp>
        <p:nvCxnSpPr>
          <p:cNvPr id="19" name="直接箭头连接符 2">
            <a:extLst>
              <a:ext uri="{FF2B5EF4-FFF2-40B4-BE49-F238E27FC236}">
                <a16:creationId xmlns:a16="http://schemas.microsoft.com/office/drawing/2014/main" xmlns="" id="{786DE11A-ECB6-6282-62EA-4E2157C73311}"/>
              </a:ext>
            </a:extLst>
          </p:cNvPr>
          <p:cNvCxnSpPr>
            <a:cxnSpLocks/>
          </p:cNvCxnSpPr>
          <p:nvPr/>
        </p:nvCxnSpPr>
        <p:spPr>
          <a:xfrm flipH="1">
            <a:off x="4146384" y="2036497"/>
            <a:ext cx="432000" cy="432000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35">
            <a:extLst>
              <a:ext uri="{FF2B5EF4-FFF2-40B4-BE49-F238E27FC236}">
                <a16:creationId xmlns:a16="http://schemas.microsoft.com/office/drawing/2014/main" xmlns="" id="{979C29E7-F0ED-653F-17AD-086FB2123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128" y="2468497"/>
            <a:ext cx="3148924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u="sng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永亮</a:t>
            </a:r>
            <a:r>
              <a:rPr lang="zh-CN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當時在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Q</a:t>
            </a:r>
            <a:r>
              <a:rPr lang="zh-CN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353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00607 0.11365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" y="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3" grpId="1"/>
      <p:bldP spid="20" grpId="0" animBg="1"/>
      <p:bldP spid="20" grpId="1" animBg="1"/>
      <p:bldP spid="21" grpId="0" animBg="1"/>
      <p:bldP spid="21" grpId="1" animBg="1"/>
      <p:bldP spid="24" grpId="0"/>
      <p:bldP spid="24" grpId="1"/>
      <p:bldP spid="5" grpId="0"/>
      <p:bldP spid="5" grpId="1"/>
      <p:bldP spid="25" grpId="0"/>
      <p:bldP spid="25" grpId="1"/>
      <p:bldP spid="26" grpId="0"/>
      <p:bldP spid="26" grpId="1"/>
      <p:bldP spid="49" grpId="0"/>
      <p:bldP spid="4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全屏显示(4:3)</PresentationFormat>
  <Paragraphs>76</Paragraphs>
  <Slides>7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等线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2024-03-07T05:42:19Z</dcterms:created>
  <dcterms:modified xsi:type="dcterms:W3CDTF">2024-03-07T05:42:21Z</dcterms:modified>
</cp:coreProperties>
</file>