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3.xml" ContentType="application/vnd.openxmlformats-officedocument.theme+xml"/>
  <Override PartName="/ppt/slideLayouts/slideLayout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2" r:id="rId1"/>
    <p:sldMasterId id="2147483664" r:id="rId2"/>
    <p:sldMasterId id="2147483666" r:id="rId3"/>
    <p:sldMasterId id="2147483669" r:id="rId4"/>
  </p:sldMasterIdLst>
  <p:notesMasterIdLst>
    <p:notesMasterId r:id="rId55"/>
  </p:notesMasterIdLst>
  <p:sldIdLst>
    <p:sldId id="325" r:id="rId5"/>
    <p:sldId id="312" r:id="rId6"/>
    <p:sldId id="496" r:id="rId7"/>
    <p:sldId id="497" r:id="rId8"/>
    <p:sldId id="492" r:id="rId9"/>
    <p:sldId id="493" r:id="rId10"/>
    <p:sldId id="498" r:id="rId11"/>
    <p:sldId id="499" r:id="rId12"/>
    <p:sldId id="500" r:id="rId13"/>
    <p:sldId id="501" r:id="rId14"/>
    <p:sldId id="502" r:id="rId15"/>
    <p:sldId id="503" r:id="rId16"/>
    <p:sldId id="504" r:id="rId17"/>
    <p:sldId id="505" r:id="rId18"/>
    <p:sldId id="506" r:id="rId19"/>
    <p:sldId id="507" r:id="rId20"/>
    <p:sldId id="508" r:id="rId21"/>
    <p:sldId id="509" r:id="rId22"/>
    <p:sldId id="510" r:id="rId23"/>
    <p:sldId id="511" r:id="rId24"/>
    <p:sldId id="512" r:id="rId25"/>
    <p:sldId id="515" r:id="rId26"/>
    <p:sldId id="514" r:id="rId27"/>
    <p:sldId id="516" r:id="rId28"/>
    <p:sldId id="517" r:id="rId29"/>
    <p:sldId id="518" r:id="rId30"/>
    <p:sldId id="519" r:id="rId31"/>
    <p:sldId id="520" r:id="rId32"/>
    <p:sldId id="521" r:id="rId33"/>
    <p:sldId id="522" r:id="rId34"/>
    <p:sldId id="530" r:id="rId35"/>
    <p:sldId id="523" r:id="rId36"/>
    <p:sldId id="524" r:id="rId37"/>
    <p:sldId id="525" r:id="rId38"/>
    <p:sldId id="526" r:id="rId39"/>
    <p:sldId id="527" r:id="rId40"/>
    <p:sldId id="528" r:id="rId41"/>
    <p:sldId id="529" r:id="rId42"/>
    <p:sldId id="531" r:id="rId43"/>
    <p:sldId id="532" r:id="rId44"/>
    <p:sldId id="534" r:id="rId45"/>
    <p:sldId id="535" r:id="rId46"/>
    <p:sldId id="536" r:id="rId47"/>
    <p:sldId id="537" r:id="rId48"/>
    <p:sldId id="538" r:id="rId49"/>
    <p:sldId id="533" r:id="rId50"/>
    <p:sldId id="539" r:id="rId51"/>
    <p:sldId id="540" r:id="rId52"/>
    <p:sldId id="495" r:id="rId53"/>
    <p:sldId id="310" r:id="rId54"/>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FFFFFF"/>
    <a:srgbClr val="0000FF"/>
    <a:srgbClr val="DFF1CB"/>
    <a:srgbClr val="D2D3D5"/>
    <a:srgbClr val="D9D9D9"/>
    <a:srgbClr val="FFC1FF"/>
    <a:srgbClr val="DAFF71"/>
    <a:srgbClr val="FFE1FF"/>
    <a:srgbClr val="EEF8E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淺色樣式 3 - 輔色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無樣式、表格格線">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7" autoAdjust="0"/>
    <p:restoredTop sz="90047" autoAdjust="0"/>
  </p:normalViewPr>
  <p:slideViewPr>
    <p:cSldViewPr snapToGrid="0">
      <p:cViewPr varScale="1">
        <p:scale>
          <a:sx n="116" d="100"/>
          <a:sy n="116" d="100"/>
        </p:scale>
        <p:origin x="798" y="144"/>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slide" Target="slides/slide50.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presProps" Target="presProp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slideMaster" Target="slideMasters/slideMaster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版面配置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48D1939-C787-4A33-8C38-E2F4BA290EC0}" type="datetimeFigureOut">
              <a:rPr lang="zh-CN" altLang="en-US" smtClean="0"/>
              <a:t>2024/3/7</a:t>
            </a:fld>
            <a:endParaRPr lang="zh-CN" altLang="en-US"/>
          </a:p>
        </p:txBody>
      </p:sp>
      <p:sp>
        <p:nvSpPr>
          <p:cNvPr id="4" name="投影片影像版面配置區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備忘稿版面配置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zh-CN" altLang="en-US"/>
          </a:p>
        </p:txBody>
      </p:sp>
      <p:sp>
        <p:nvSpPr>
          <p:cNvPr id="6" name="頁尾版面配置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投影片編號版面配置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B7D018-E84C-40D6-985B-6A82BC6321D3}" type="slidenum">
              <a:rPr lang="zh-CN" altLang="en-US" smtClean="0"/>
              <a:t>‹#›</a:t>
            </a:fld>
            <a:endParaRPr lang="zh-CN" altLang="en-US"/>
          </a:p>
        </p:txBody>
      </p:sp>
    </p:spTree>
    <p:extLst>
      <p:ext uri="{BB962C8B-B14F-4D97-AF65-F5344CB8AC3E}">
        <p14:creationId xmlns:p14="http://schemas.microsoft.com/office/powerpoint/2010/main" val="24261547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xmlns="" id="{34FE361B-7515-4EF6-9C97-6FCA297F85A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Rectangle 3">
            <a:extLst>
              <a:ext uri="{FF2B5EF4-FFF2-40B4-BE49-F238E27FC236}">
                <a16:creationId xmlns:a16="http://schemas.microsoft.com/office/drawing/2014/main" xmlns="" id="{A514F72C-3665-4017-9EA9-AF03702AC5D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zh-TW"/>
          </a:p>
        </p:txBody>
      </p:sp>
    </p:spTree>
    <p:extLst>
      <p:ext uri="{BB962C8B-B14F-4D97-AF65-F5344CB8AC3E}">
        <p14:creationId xmlns:p14="http://schemas.microsoft.com/office/powerpoint/2010/main" val="35192282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xmlns="" id="{E3A5E5E1-EE02-43FE-9C6B-D307A5A35FD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Rectangle 3">
            <a:extLst>
              <a:ext uri="{FF2B5EF4-FFF2-40B4-BE49-F238E27FC236}">
                <a16:creationId xmlns:a16="http://schemas.microsoft.com/office/drawing/2014/main" xmlns="" id="{140EE27E-E57D-4018-A2AE-0D704141F04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zh-TW"/>
          </a:p>
        </p:txBody>
      </p:sp>
    </p:spTree>
    <p:extLst>
      <p:ext uri="{BB962C8B-B14F-4D97-AF65-F5344CB8AC3E}">
        <p14:creationId xmlns:p14="http://schemas.microsoft.com/office/powerpoint/2010/main" val="25096672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xmlns="" id="{1076ED8B-E20B-4BFA-83C5-4B9B5F5A5AD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Rectangle 3">
            <a:extLst>
              <a:ext uri="{FF2B5EF4-FFF2-40B4-BE49-F238E27FC236}">
                <a16:creationId xmlns:a16="http://schemas.microsoft.com/office/drawing/2014/main" xmlns="" id="{8118FEB7-DE17-44D0-BA60-37C3DD38BA24}"/>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zh-TW"/>
          </a:p>
        </p:txBody>
      </p:sp>
    </p:spTree>
    <p:extLst>
      <p:ext uri="{BB962C8B-B14F-4D97-AF65-F5344CB8AC3E}">
        <p14:creationId xmlns:p14="http://schemas.microsoft.com/office/powerpoint/2010/main" val="26420867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xmlns="" id="{72FFE7FF-6EF8-460A-A724-280B169F3514}"/>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Rectangle 3">
            <a:extLst>
              <a:ext uri="{FF2B5EF4-FFF2-40B4-BE49-F238E27FC236}">
                <a16:creationId xmlns:a16="http://schemas.microsoft.com/office/drawing/2014/main" xmlns="" id="{9E2D231D-EE51-4D10-8F7A-ED388093259B}"/>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zh-TW"/>
          </a:p>
        </p:txBody>
      </p:sp>
    </p:spTree>
    <p:extLst>
      <p:ext uri="{BB962C8B-B14F-4D97-AF65-F5344CB8AC3E}">
        <p14:creationId xmlns:p14="http://schemas.microsoft.com/office/powerpoint/2010/main" val="18847937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D7B7D018-E84C-40D6-985B-6A82BC6321D3}" type="slidenum">
              <a:rPr lang="zh-CN" altLang="en-US" smtClean="0"/>
              <a:t>30</a:t>
            </a:fld>
            <a:endParaRPr lang="zh-CN" altLang="en-US"/>
          </a:p>
        </p:txBody>
      </p:sp>
    </p:spTree>
    <p:extLst>
      <p:ext uri="{BB962C8B-B14F-4D97-AF65-F5344CB8AC3E}">
        <p14:creationId xmlns:p14="http://schemas.microsoft.com/office/powerpoint/2010/main" val="41771064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D7B7D018-E84C-40D6-985B-6A82BC6321D3}" type="slidenum">
              <a:rPr lang="zh-CN" altLang="en-US" smtClean="0"/>
              <a:t>36</a:t>
            </a:fld>
            <a:endParaRPr lang="zh-CN" altLang="en-US"/>
          </a:p>
        </p:txBody>
      </p:sp>
    </p:spTree>
    <p:extLst>
      <p:ext uri="{BB962C8B-B14F-4D97-AF65-F5344CB8AC3E}">
        <p14:creationId xmlns:p14="http://schemas.microsoft.com/office/powerpoint/2010/main" val="7078944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xmlns="" id="{29157BA7-2D27-459E-A48A-444E27CA325A}"/>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Rectangle 3">
            <a:extLst>
              <a:ext uri="{FF2B5EF4-FFF2-40B4-BE49-F238E27FC236}">
                <a16:creationId xmlns:a16="http://schemas.microsoft.com/office/drawing/2014/main" xmlns="" id="{8AFF0BFF-863A-4153-956F-977257FC7887}"/>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zh-TW"/>
          </a:p>
        </p:txBody>
      </p:sp>
    </p:spTree>
    <p:extLst>
      <p:ext uri="{BB962C8B-B14F-4D97-AF65-F5344CB8AC3E}">
        <p14:creationId xmlns:p14="http://schemas.microsoft.com/office/powerpoint/2010/main" val="793981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pic>
        <p:nvPicPr>
          <p:cNvPr id="3" name="Picture 11" descr="\\Srv101\GZ_PnE\P&amp;E\Mathematics\tsa mock PPT\icon\btnClose.gif">
            <a:hlinkClick r:id="" action="ppaction://hlinkshowjump?jump=endshow"/>
            <a:extLst>
              <a:ext uri="{FF2B5EF4-FFF2-40B4-BE49-F238E27FC236}">
                <a16:creationId xmlns:a16="http://schemas.microsoft.com/office/drawing/2014/main" xmlns="" id="{239929E2-B281-4B49-8F61-8FB6D44CD338}"/>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607425" y="53975"/>
            <a:ext cx="431800" cy="423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图片 1">
            <a:extLst>
              <a:ext uri="{FF2B5EF4-FFF2-40B4-BE49-F238E27FC236}">
                <a16:creationId xmlns:a16="http://schemas.microsoft.com/office/drawing/2014/main" xmlns="" id="{09020F4B-19AF-4A94-8C36-FC7AC64F3BA1}"/>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516688" y="6308725"/>
            <a:ext cx="2201862" cy="45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2">
            <a:extLst>
              <a:ext uri="{FF2B5EF4-FFF2-40B4-BE49-F238E27FC236}">
                <a16:creationId xmlns:a16="http://schemas.microsoft.com/office/drawing/2014/main" xmlns="" id="{A88A408B-28D7-26F5-67E0-2823A89CDA15}"/>
              </a:ext>
            </a:extLst>
          </p:cNvPr>
          <p:cNvSpPr txBox="1">
            <a:spLocks noChangeArrowheads="1"/>
          </p:cNvSpPr>
          <p:nvPr userDrawn="1"/>
        </p:nvSpPr>
        <p:spPr>
          <a:xfrm>
            <a:off x="203865" y="40325"/>
            <a:ext cx="2880157" cy="752475"/>
          </a:xfrm>
          <a:prstGeom prst="rect">
            <a:avLst/>
          </a:prstGeom>
        </p:spPr>
        <p:txBody>
          <a:bodyPr/>
          <a:lstStyle/>
          <a:p>
            <a:pPr>
              <a:defRPr/>
            </a:pPr>
            <a:r>
              <a:rPr lang="zh-CN" altLang="en-US" sz="4000" b="1" dirty="0">
                <a:effectLst>
                  <a:outerShdw blurRad="38100" dist="38100" dir="2700000" algn="tl">
                    <a:srgbClr val="C0C0C0"/>
                  </a:outerShdw>
                </a:effectLst>
                <a:latin typeface="PMingLiU" panose="02020500000000000000" pitchFamily="18" charset="-120"/>
                <a:ea typeface="PMingLiU" panose="02020500000000000000" pitchFamily="18" charset="-120"/>
              </a:rPr>
              <a:t>模擬試卷</a:t>
            </a:r>
            <a:r>
              <a:rPr lang="en-US" altLang="zh-TW" sz="4000" b="1" dirty="0">
                <a:effectLst>
                  <a:outerShdw blurRad="38100" dist="38100" dir="2700000" algn="tl">
                    <a:srgbClr val="C0C0C0"/>
                  </a:outerShdw>
                </a:effectLst>
                <a:latin typeface="Calibri" panose="020F0502020204030204" pitchFamily="34" charset="0"/>
                <a:ea typeface="PMingLiU" panose="02020500000000000000" pitchFamily="18" charset="-120"/>
                <a:cs typeface="Calibri" panose="020F0502020204030204" pitchFamily="34" charset="0"/>
              </a:rPr>
              <a:t>1</a:t>
            </a:r>
            <a:endParaRPr lang="en-US" altLang="zh-TW" sz="4000" b="1" dirty="0">
              <a:solidFill>
                <a:schemeClr val="bg1"/>
              </a:solidFill>
              <a:effectLst>
                <a:outerShdw blurRad="38100" dist="38100" dir="2700000" algn="tl">
                  <a:srgbClr val="C0C0C0"/>
                </a:outerShdw>
              </a:effectLst>
              <a:latin typeface="PMingLiU" panose="02020500000000000000" pitchFamily="18" charset="-120"/>
              <a:ea typeface="PMingLiU" panose="02020500000000000000" pitchFamily="18" charset="-120"/>
            </a:endParaRPr>
          </a:p>
        </p:txBody>
      </p:sp>
    </p:spTree>
    <p:extLst>
      <p:ext uri="{BB962C8B-B14F-4D97-AF65-F5344CB8AC3E}">
        <p14:creationId xmlns:p14="http://schemas.microsoft.com/office/powerpoint/2010/main" val="2131659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xmlns="" id="{254A990E-0665-4474-B5AF-6E18B55E7777}"/>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3" name="Rectangle 5">
            <a:extLst>
              <a:ext uri="{FF2B5EF4-FFF2-40B4-BE49-F238E27FC236}">
                <a16:creationId xmlns:a16="http://schemas.microsoft.com/office/drawing/2014/main" xmlns="" id="{E522F7ED-EAEF-49E6-9D1B-492103F37722}"/>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4" name="Rectangle 6">
            <a:extLst>
              <a:ext uri="{FF2B5EF4-FFF2-40B4-BE49-F238E27FC236}">
                <a16:creationId xmlns:a16="http://schemas.microsoft.com/office/drawing/2014/main" xmlns="" id="{42451401-E1BD-4231-A18A-9B02B7E307BC}"/>
              </a:ext>
            </a:extLst>
          </p:cNvPr>
          <p:cNvSpPr>
            <a:spLocks noGrp="1" noChangeArrowheads="1"/>
          </p:cNvSpPr>
          <p:nvPr>
            <p:ph type="sldNum" sz="quarter" idx="12"/>
          </p:nvPr>
        </p:nvSpPr>
        <p:spPr>
          <a:ln/>
        </p:spPr>
        <p:txBody>
          <a:bodyPr/>
          <a:lstStyle>
            <a:lvl1pPr>
              <a:defRPr/>
            </a:lvl1pPr>
          </a:lstStyle>
          <a:p>
            <a:pPr>
              <a:defRPr/>
            </a:pPr>
            <a:fld id="{3CB547B9-F9AB-4318-BD79-A2021B11D963}" type="slidenum">
              <a:rPr lang="en-US" altLang="zh-TW"/>
              <a:pPr>
                <a:defRPr/>
              </a:pPr>
              <a:t>‹#›</a:t>
            </a:fld>
            <a:endParaRPr lang="en-US" altLang="zh-TW"/>
          </a:p>
        </p:txBody>
      </p:sp>
    </p:spTree>
    <p:extLst>
      <p:ext uri="{BB962C8B-B14F-4D97-AF65-F5344CB8AC3E}">
        <p14:creationId xmlns:p14="http://schemas.microsoft.com/office/powerpoint/2010/main" val="24271763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spTree>
    <p:extLst>
      <p:ext uri="{BB962C8B-B14F-4D97-AF65-F5344CB8AC3E}">
        <p14:creationId xmlns:p14="http://schemas.microsoft.com/office/powerpoint/2010/main" val="34713706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sp>
        <p:nvSpPr>
          <p:cNvPr id="4" name="Rectangle 4">
            <a:extLst>
              <a:ext uri="{FF2B5EF4-FFF2-40B4-BE49-F238E27FC236}">
                <a16:creationId xmlns:a16="http://schemas.microsoft.com/office/drawing/2014/main" xmlns="" id="{9A852E83-37EE-4768-8260-AEEFA2C07A5A}"/>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xmlns="" id="{278214DE-2096-48AE-BAB6-ACAEE7A8217C}"/>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xmlns="" id="{F10B223B-6815-4C40-ABEC-C4623CB966C6}"/>
              </a:ext>
            </a:extLst>
          </p:cNvPr>
          <p:cNvSpPr>
            <a:spLocks noGrp="1" noChangeArrowheads="1"/>
          </p:cNvSpPr>
          <p:nvPr>
            <p:ph type="sldNum" sz="quarter" idx="12"/>
          </p:nvPr>
        </p:nvSpPr>
        <p:spPr>
          <a:ln/>
        </p:spPr>
        <p:txBody>
          <a:bodyPr/>
          <a:lstStyle>
            <a:lvl1pPr>
              <a:defRPr/>
            </a:lvl1pPr>
          </a:lstStyle>
          <a:p>
            <a:pPr>
              <a:defRPr/>
            </a:pPr>
            <a:fld id="{83DD341F-8CC2-4BB7-BE58-98FFBA9B7ED5}" type="slidenum">
              <a:rPr lang="en-US" altLang="zh-TW"/>
              <a:pPr>
                <a:defRPr/>
              </a:pPr>
              <a:t>‹#›</a:t>
            </a:fld>
            <a:endParaRPr lang="en-US" altLang="zh-TW"/>
          </a:p>
        </p:txBody>
      </p:sp>
    </p:spTree>
    <p:extLst>
      <p:ext uri="{BB962C8B-B14F-4D97-AF65-F5344CB8AC3E}">
        <p14:creationId xmlns:p14="http://schemas.microsoft.com/office/powerpoint/2010/main" val="19611100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sp>
        <p:nvSpPr>
          <p:cNvPr id="4" name="Rectangle 4">
            <a:extLst>
              <a:ext uri="{FF2B5EF4-FFF2-40B4-BE49-F238E27FC236}">
                <a16:creationId xmlns:a16="http://schemas.microsoft.com/office/drawing/2014/main" xmlns="" id="{739582B2-EB7E-47FD-9CBE-7518AFD14F6C}"/>
              </a:ext>
            </a:extLst>
          </p:cNvPr>
          <p:cNvSpPr>
            <a:spLocks noGrp="1" noChangeArrowheads="1"/>
          </p:cNvSpPr>
          <p:nvPr>
            <p:ph type="dt" sz="half" idx="10"/>
          </p:nvPr>
        </p:nvSpPr>
        <p:spPr>
          <a:ln/>
        </p:spPr>
        <p:txBody>
          <a:bodyPr/>
          <a:lstStyle>
            <a:lvl1pPr>
              <a:defRPr/>
            </a:lvl1pPr>
          </a:lstStyle>
          <a:p>
            <a:pPr>
              <a:defRPr/>
            </a:pPr>
            <a:endParaRPr lang="en-US" altLang="zh-TW" dirty="0"/>
          </a:p>
        </p:txBody>
      </p:sp>
      <p:sp>
        <p:nvSpPr>
          <p:cNvPr id="5" name="Rectangle 5">
            <a:extLst>
              <a:ext uri="{FF2B5EF4-FFF2-40B4-BE49-F238E27FC236}">
                <a16:creationId xmlns:a16="http://schemas.microsoft.com/office/drawing/2014/main" xmlns="" id="{64EC4D33-09FD-460D-8B6D-8E91418AA590}"/>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xmlns="" id="{4D8D019A-88AF-4AD2-B8E3-0EF840FE8E85}"/>
              </a:ext>
            </a:extLst>
          </p:cNvPr>
          <p:cNvSpPr>
            <a:spLocks noGrp="1" noChangeArrowheads="1"/>
          </p:cNvSpPr>
          <p:nvPr>
            <p:ph type="sldNum" sz="quarter" idx="12"/>
          </p:nvPr>
        </p:nvSpPr>
        <p:spPr>
          <a:ln/>
        </p:spPr>
        <p:txBody>
          <a:bodyPr/>
          <a:lstStyle>
            <a:lvl1pPr>
              <a:defRPr/>
            </a:lvl1pPr>
          </a:lstStyle>
          <a:p>
            <a:pPr>
              <a:defRPr/>
            </a:pPr>
            <a:fld id="{80DBEEC5-1583-4040-9CBF-B9A5FA3708DE}" type="slidenum">
              <a:rPr lang="en-US" altLang="zh-TW"/>
              <a:pPr>
                <a:defRPr/>
              </a:pPr>
              <a:t>‹#›</a:t>
            </a:fld>
            <a:endParaRPr lang="en-US" altLang="zh-TW"/>
          </a:p>
        </p:txBody>
      </p:sp>
    </p:spTree>
    <p:extLst>
      <p:ext uri="{BB962C8B-B14F-4D97-AF65-F5344CB8AC3E}">
        <p14:creationId xmlns:p14="http://schemas.microsoft.com/office/powerpoint/2010/main" val="37983783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image" Target="../media/image5.png"/><Relationship Id="rId4" Type="http://schemas.openxmlformats.org/officeDocument/2006/relationships/image" Target="../media/image4.png"/></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theme" Target="../theme/theme3.xml"/><Relationship Id="rId7" Type="http://schemas.openxmlformats.org/officeDocument/2006/relationships/image" Target="../media/image6.png"/><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image" Target="../media/image4.png"/><Relationship Id="rId5" Type="http://schemas.openxmlformats.org/officeDocument/2006/relationships/image" Target="../media/image2.png"/><Relationship Id="rId4" Type="http://schemas.openxmlformats.org/officeDocument/2006/relationships/image" Target="../media/image1.jpeg"/><Relationship Id="rId9" Type="http://schemas.openxmlformats.org/officeDocument/2006/relationships/image" Target="../media/image3.png"/></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3.png"/><Relationship Id="rId2" Type="http://schemas.openxmlformats.org/officeDocument/2006/relationships/theme" Target="../theme/theme4.xml"/><Relationship Id="rId1" Type="http://schemas.openxmlformats.org/officeDocument/2006/relationships/slideLayout" Target="../slideLayouts/slideLayout5.xml"/><Relationship Id="rId6" Type="http://schemas.openxmlformats.org/officeDocument/2006/relationships/image" Target="../media/image2.png"/><Relationship Id="rId5" Type="http://schemas.openxmlformats.org/officeDocument/2006/relationships/image" Target="../media/image6.png"/><Relationship Id="rId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3"/>
          <a:srcRect/>
          <a:stretch>
            <a:fillRect/>
          </a:stretch>
        </a:blipFill>
        <a:effectLst/>
      </p:bgPr>
    </p:bg>
    <p:spTree>
      <p:nvGrpSpPr>
        <p:cNvPr id="1" name=""/>
        <p:cNvGrpSpPr/>
        <p:nvPr/>
      </p:nvGrpSpPr>
      <p:grpSpPr>
        <a:xfrm>
          <a:off x="0" y="0"/>
          <a:ext cx="0" cy="0"/>
          <a:chOff x="0" y="0"/>
          <a:chExt cx="0" cy="0"/>
        </a:xfrm>
      </p:grpSpPr>
      <p:pic>
        <p:nvPicPr>
          <p:cNvPr id="2051" name="Picture 2" descr="\\Srv101\GZ_PnE\P&amp;E\Mathematics\tsa mock PPT\icon\btnClose.gif">
            <a:hlinkClick r:id="" action="ppaction://hlinkshowjump?jump=endshow"/>
            <a:extLst>
              <a:ext uri="{FF2B5EF4-FFF2-40B4-BE49-F238E27FC236}">
                <a16:creationId xmlns:a16="http://schemas.microsoft.com/office/drawing/2014/main" xmlns="" id="{5DB26192-53C0-41A3-8841-2DA5BE04DB63}"/>
              </a:ext>
            </a:extLst>
          </p:cNvPr>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8607425" y="53975"/>
            <a:ext cx="431800" cy="423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8" name="图片 1">
            <a:extLst>
              <a:ext uri="{FF2B5EF4-FFF2-40B4-BE49-F238E27FC236}">
                <a16:creationId xmlns:a16="http://schemas.microsoft.com/office/drawing/2014/main" xmlns="" id="{39B648B7-EFC8-40CE-A36E-1B6F80F15ED6}"/>
              </a:ext>
            </a:extLst>
          </p:cNvPr>
          <p:cNvPicPr>
            <a:picLocks noChangeAspect="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6516688" y="6308725"/>
            <a:ext cx="2201862" cy="45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a:extLst>
              <a:ext uri="{FF2B5EF4-FFF2-40B4-BE49-F238E27FC236}">
                <a16:creationId xmlns:a16="http://schemas.microsoft.com/office/drawing/2014/main" xmlns="" id="{463EDE56-6904-C51B-5621-4D4B7F70B1E7}"/>
              </a:ext>
            </a:extLst>
          </p:cNvPr>
          <p:cNvSpPr txBox="1">
            <a:spLocks noChangeArrowheads="1"/>
          </p:cNvSpPr>
          <p:nvPr userDrawn="1"/>
        </p:nvSpPr>
        <p:spPr>
          <a:xfrm>
            <a:off x="203865" y="40325"/>
            <a:ext cx="2880157" cy="752475"/>
          </a:xfrm>
          <a:prstGeom prst="rect">
            <a:avLst/>
          </a:prstGeom>
        </p:spPr>
        <p:txBody>
          <a:bodyPr/>
          <a:lstStyle/>
          <a:p>
            <a:pPr>
              <a:defRPr/>
            </a:pPr>
            <a:r>
              <a:rPr lang="zh-CN" altLang="en-US" sz="4000" b="1" dirty="0">
                <a:effectLst>
                  <a:outerShdw blurRad="38100" dist="38100" dir="2700000" algn="tl">
                    <a:srgbClr val="C0C0C0"/>
                  </a:outerShdw>
                </a:effectLst>
                <a:latin typeface="PMingLiU" panose="02020500000000000000" pitchFamily="18" charset="-120"/>
                <a:ea typeface="PMingLiU" panose="02020500000000000000" pitchFamily="18" charset="-120"/>
              </a:rPr>
              <a:t>模擬試卷</a:t>
            </a:r>
            <a:r>
              <a:rPr lang="en-US" altLang="zh-TW" sz="4000" b="1" dirty="0">
                <a:effectLst>
                  <a:outerShdw blurRad="38100" dist="38100" dir="2700000" algn="tl">
                    <a:srgbClr val="C0C0C0"/>
                  </a:outerShdw>
                </a:effectLst>
                <a:latin typeface="Calibri" panose="020F0502020204030204" pitchFamily="34" charset="0"/>
                <a:ea typeface="PMingLiU" panose="02020500000000000000" pitchFamily="18" charset="-120"/>
                <a:cs typeface="Calibri" panose="020F0502020204030204" pitchFamily="34" charset="0"/>
              </a:rPr>
              <a:t>1</a:t>
            </a:r>
            <a:endParaRPr lang="en-US" altLang="zh-TW" sz="4000" b="1" dirty="0">
              <a:solidFill>
                <a:schemeClr val="bg1"/>
              </a:solidFill>
              <a:effectLst>
                <a:outerShdw blurRad="38100" dist="38100" dir="2700000" algn="tl">
                  <a:srgbClr val="C0C0C0"/>
                </a:outerShdw>
              </a:effectLst>
              <a:latin typeface="PMingLiU" panose="02020500000000000000" pitchFamily="18" charset="-120"/>
              <a:ea typeface="PMingLiU" panose="02020500000000000000" pitchFamily="18" charset="-120"/>
            </a:endParaRPr>
          </a:p>
        </p:txBody>
      </p:sp>
    </p:spTree>
    <p:extLst>
      <p:ext uri="{BB962C8B-B14F-4D97-AF65-F5344CB8AC3E}">
        <p14:creationId xmlns:p14="http://schemas.microsoft.com/office/powerpoint/2010/main" val="697898811"/>
      </p:ext>
    </p:extLst>
  </p:cSld>
  <p:clrMap bg1="lt1" tx1="dk1" bg2="lt2" tx2="dk2" accent1="accent1" accent2="accent2" accent3="accent3" accent4="accent4" accent5="accent5" accent6="accent6" hlink="hlink" folHlink="folHlink"/>
  <p:sldLayoutIdLst>
    <p:sldLayoutId id="2147483663" r:id="rId1"/>
  </p:sldLayoutIdLst>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新細明體" pitchFamily="18" charset="-120"/>
        </a:defRPr>
      </a:lvl2pPr>
      <a:lvl3pPr algn="ctr" rtl="0" eaLnBrk="0" fontAlgn="base" hangingPunct="0">
        <a:spcBef>
          <a:spcPct val="0"/>
        </a:spcBef>
        <a:spcAft>
          <a:spcPct val="0"/>
        </a:spcAft>
        <a:defRPr kumimoji="1" sz="4400">
          <a:solidFill>
            <a:schemeClr val="tx2"/>
          </a:solidFill>
          <a:latin typeface="Arial" charset="0"/>
          <a:ea typeface="新細明體" pitchFamily="18" charset="-120"/>
        </a:defRPr>
      </a:lvl3pPr>
      <a:lvl4pPr algn="ctr" rtl="0" eaLnBrk="0" fontAlgn="base" hangingPunct="0">
        <a:spcBef>
          <a:spcPct val="0"/>
        </a:spcBef>
        <a:spcAft>
          <a:spcPct val="0"/>
        </a:spcAft>
        <a:defRPr kumimoji="1" sz="4400">
          <a:solidFill>
            <a:schemeClr val="tx2"/>
          </a:solidFill>
          <a:latin typeface="Arial" charset="0"/>
          <a:ea typeface="新細明體" pitchFamily="18" charset="-120"/>
        </a:defRPr>
      </a:lvl4pPr>
      <a:lvl5pPr algn="ctr" rtl="0" eaLnBrk="0" fontAlgn="base" hangingPunct="0">
        <a:spcBef>
          <a:spcPct val="0"/>
        </a:spcBef>
        <a:spcAft>
          <a:spcPct val="0"/>
        </a:spcAft>
        <a:defRPr kumimoji="1" sz="4400">
          <a:solidFill>
            <a:schemeClr val="tx2"/>
          </a:solidFill>
          <a:latin typeface="Arial" charset="0"/>
          <a:ea typeface="新細明體" pitchFamily="18" charset="-120"/>
        </a:defRPr>
      </a:lvl5pPr>
      <a:lvl6pPr marL="457200" algn="ctr" rtl="0" fontAlgn="base">
        <a:spcBef>
          <a:spcPct val="0"/>
        </a:spcBef>
        <a:spcAft>
          <a:spcPct val="0"/>
        </a:spcAft>
        <a:defRPr kumimoji="1" sz="4400">
          <a:solidFill>
            <a:schemeClr val="tx2"/>
          </a:solidFill>
          <a:latin typeface="Arial" charset="0"/>
          <a:ea typeface="新細明體" pitchFamily="18" charset="-120"/>
        </a:defRPr>
      </a:lvl6pPr>
      <a:lvl7pPr marL="914400" algn="ctr" rtl="0" fontAlgn="base">
        <a:spcBef>
          <a:spcPct val="0"/>
        </a:spcBef>
        <a:spcAft>
          <a:spcPct val="0"/>
        </a:spcAft>
        <a:defRPr kumimoji="1" sz="4400">
          <a:solidFill>
            <a:schemeClr val="tx2"/>
          </a:solidFill>
          <a:latin typeface="Arial" charset="0"/>
          <a:ea typeface="新細明體" pitchFamily="18" charset="-120"/>
        </a:defRPr>
      </a:lvl7pPr>
      <a:lvl8pPr marL="1371600" algn="ctr" rtl="0" fontAlgn="base">
        <a:spcBef>
          <a:spcPct val="0"/>
        </a:spcBef>
        <a:spcAft>
          <a:spcPct val="0"/>
        </a:spcAft>
        <a:defRPr kumimoji="1" sz="4400">
          <a:solidFill>
            <a:schemeClr val="tx2"/>
          </a:solidFill>
          <a:latin typeface="Arial" charset="0"/>
          <a:ea typeface="新細明體" pitchFamily="18" charset="-120"/>
        </a:defRPr>
      </a:lvl8pPr>
      <a:lvl9pPr marL="1828800" algn="ctr" rtl="0" fontAlgn="base">
        <a:spcBef>
          <a:spcPct val="0"/>
        </a:spcBef>
        <a:spcAft>
          <a:spcPct val="0"/>
        </a:spcAft>
        <a:defRPr kumimoji="1" sz="4400">
          <a:solidFill>
            <a:schemeClr val="tx2"/>
          </a:solidFill>
          <a:latin typeface="Arial" charset="0"/>
          <a:ea typeface="新細明體" pitchFamily="18" charset="-120"/>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028" name="Rectangle 4">
            <a:extLst>
              <a:ext uri="{FF2B5EF4-FFF2-40B4-BE49-F238E27FC236}">
                <a16:creationId xmlns:a16="http://schemas.microsoft.com/office/drawing/2014/main" xmlns="" id="{6671A63A-0E72-4704-900A-7F172DDA7FF3}"/>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400" b="0">
                <a:latin typeface="+mn-lt"/>
                <a:ea typeface="新細明體" pitchFamily="18" charset="-120"/>
              </a:defRPr>
            </a:lvl1pPr>
          </a:lstStyle>
          <a:p>
            <a:pPr>
              <a:defRPr/>
            </a:pPr>
            <a:endParaRPr lang="en-US" altLang="zh-TW"/>
          </a:p>
        </p:txBody>
      </p:sp>
      <p:sp>
        <p:nvSpPr>
          <p:cNvPr id="1029" name="Rectangle 5">
            <a:extLst>
              <a:ext uri="{FF2B5EF4-FFF2-40B4-BE49-F238E27FC236}">
                <a16:creationId xmlns:a16="http://schemas.microsoft.com/office/drawing/2014/main" xmlns="" id="{E40D74C4-E645-4517-BECB-F87F3E52A386}"/>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b="0">
                <a:latin typeface="+mn-lt"/>
                <a:ea typeface="新細明體" pitchFamily="18" charset="-120"/>
              </a:defRPr>
            </a:lvl1pPr>
          </a:lstStyle>
          <a:p>
            <a:pPr>
              <a:defRPr/>
            </a:pPr>
            <a:endParaRPr lang="en-US" altLang="zh-TW"/>
          </a:p>
        </p:txBody>
      </p:sp>
      <p:sp>
        <p:nvSpPr>
          <p:cNvPr id="1030" name="Rectangle 6">
            <a:extLst>
              <a:ext uri="{FF2B5EF4-FFF2-40B4-BE49-F238E27FC236}">
                <a16:creationId xmlns:a16="http://schemas.microsoft.com/office/drawing/2014/main" xmlns="" id="{3B65D968-639F-432E-A701-5596A6CC76FE}"/>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b="0"/>
            </a:lvl1pPr>
          </a:lstStyle>
          <a:p>
            <a:pPr>
              <a:defRPr/>
            </a:pPr>
            <a:fld id="{C4292ECA-E70E-4488-8020-28E90999A4D6}" type="slidenum">
              <a:rPr lang="en-US" altLang="zh-TW"/>
              <a:pPr>
                <a:defRPr/>
              </a:pPr>
              <a:t>‹#›</a:t>
            </a:fld>
            <a:endParaRPr lang="en-US" altLang="zh-TW"/>
          </a:p>
        </p:txBody>
      </p:sp>
      <p:pic>
        <p:nvPicPr>
          <p:cNvPr id="4101" name="Picture 9" descr="btnMathMain">
            <a:hlinkClick r:id="" action="ppaction://hlinkshowjump?jump=firstslide"/>
            <a:extLst>
              <a:ext uri="{FF2B5EF4-FFF2-40B4-BE49-F238E27FC236}">
                <a16:creationId xmlns:a16="http://schemas.microsoft.com/office/drawing/2014/main" xmlns="" id="{A2B5DD68-5165-41FF-BE27-81CF0862567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7950" y="6280150"/>
            <a:ext cx="1439863"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11" descr="btnMathNext">
            <a:hlinkClick r:id="" action="ppaction://hlinkshowjump?jump=nextslide"/>
            <a:extLst>
              <a:ext uri="{FF2B5EF4-FFF2-40B4-BE49-F238E27FC236}">
                <a16:creationId xmlns:a16="http://schemas.microsoft.com/office/drawing/2014/main" xmlns="" id="{F888FFFB-2141-47B3-8E82-048991AB128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16463" y="6280150"/>
            <a:ext cx="1439862"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4" name="Picture 2" descr="\\Srv101\GZ_PnE\P&amp;E\Mathematics\tsa mock PPT\icon\btnClose.gif">
            <a:hlinkClick r:id="" action="ppaction://hlinkshowjump?jump=endshow"/>
            <a:extLst>
              <a:ext uri="{FF2B5EF4-FFF2-40B4-BE49-F238E27FC236}">
                <a16:creationId xmlns:a16="http://schemas.microsoft.com/office/drawing/2014/main" xmlns="" id="{97FEA687-48DB-4781-B491-07385E45E402}"/>
              </a:ext>
            </a:extLst>
          </p:cNvPr>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8607425" y="53975"/>
            <a:ext cx="431800" cy="423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11" name="图片 1">
            <a:extLst>
              <a:ext uri="{FF2B5EF4-FFF2-40B4-BE49-F238E27FC236}">
                <a16:creationId xmlns:a16="http://schemas.microsoft.com/office/drawing/2014/main" xmlns="" id="{453E17FB-CD9D-45D0-98E2-470FEEED06DA}"/>
              </a:ext>
            </a:extLst>
          </p:cNvPr>
          <p:cNvPicPr>
            <a:picLocks noChangeAspect="1"/>
          </p:cNvPicPr>
          <p:nvPr userDrawn="1"/>
        </p:nvPicPr>
        <p:blipFill>
          <a:blip r:embed="rId7" cstate="print">
            <a:extLst>
              <a:ext uri="{28A0092B-C50C-407E-A947-70E740481C1C}">
                <a14:useLocalDpi xmlns:a14="http://schemas.microsoft.com/office/drawing/2010/main" val="0"/>
              </a:ext>
            </a:extLst>
          </a:blip>
          <a:srcRect/>
          <a:stretch>
            <a:fillRect/>
          </a:stretch>
        </p:blipFill>
        <p:spPr bwMode="auto">
          <a:xfrm>
            <a:off x="6516688" y="6308725"/>
            <a:ext cx="2201862" cy="45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2">
            <a:extLst>
              <a:ext uri="{FF2B5EF4-FFF2-40B4-BE49-F238E27FC236}">
                <a16:creationId xmlns:a16="http://schemas.microsoft.com/office/drawing/2014/main" xmlns="" id="{4FE49E2C-9045-2A35-4966-ECDE72567E19}"/>
              </a:ext>
            </a:extLst>
          </p:cNvPr>
          <p:cNvSpPr txBox="1">
            <a:spLocks noChangeArrowheads="1"/>
          </p:cNvSpPr>
          <p:nvPr userDrawn="1"/>
        </p:nvSpPr>
        <p:spPr>
          <a:xfrm>
            <a:off x="203865" y="40325"/>
            <a:ext cx="2880157" cy="752475"/>
          </a:xfrm>
          <a:prstGeom prst="rect">
            <a:avLst/>
          </a:prstGeom>
        </p:spPr>
        <p:txBody>
          <a:bodyPr/>
          <a:lstStyle/>
          <a:p>
            <a:pPr>
              <a:defRPr/>
            </a:pPr>
            <a:r>
              <a:rPr lang="zh-CN" altLang="en-US" sz="4000" b="1" dirty="0">
                <a:effectLst>
                  <a:outerShdw blurRad="38100" dist="38100" dir="2700000" algn="tl">
                    <a:srgbClr val="C0C0C0"/>
                  </a:outerShdw>
                </a:effectLst>
                <a:latin typeface="PMingLiU" panose="02020500000000000000" pitchFamily="18" charset="-120"/>
                <a:ea typeface="PMingLiU" panose="02020500000000000000" pitchFamily="18" charset="-120"/>
              </a:rPr>
              <a:t>模擬試卷</a:t>
            </a:r>
            <a:r>
              <a:rPr lang="en-US" altLang="zh-TW" sz="4000" b="1" dirty="0">
                <a:effectLst>
                  <a:outerShdw blurRad="38100" dist="38100" dir="2700000" algn="tl">
                    <a:srgbClr val="C0C0C0"/>
                  </a:outerShdw>
                </a:effectLst>
                <a:latin typeface="Calibri" panose="020F0502020204030204" pitchFamily="34" charset="0"/>
                <a:ea typeface="PMingLiU" panose="02020500000000000000" pitchFamily="18" charset="-120"/>
                <a:cs typeface="Calibri" panose="020F0502020204030204" pitchFamily="34" charset="0"/>
              </a:rPr>
              <a:t>1</a:t>
            </a:r>
            <a:endParaRPr lang="en-US" altLang="zh-TW" sz="4000" b="1" dirty="0">
              <a:solidFill>
                <a:schemeClr val="bg1"/>
              </a:solidFill>
              <a:effectLst>
                <a:outerShdw blurRad="38100" dist="38100" dir="2700000" algn="tl">
                  <a:srgbClr val="C0C0C0"/>
                </a:outerShdw>
              </a:effectLst>
              <a:latin typeface="PMingLiU" panose="02020500000000000000" pitchFamily="18" charset="-120"/>
              <a:ea typeface="PMingLiU" panose="02020500000000000000" pitchFamily="18" charset="-120"/>
            </a:endParaRPr>
          </a:p>
        </p:txBody>
      </p:sp>
    </p:spTree>
    <p:extLst>
      <p:ext uri="{BB962C8B-B14F-4D97-AF65-F5344CB8AC3E}">
        <p14:creationId xmlns:p14="http://schemas.microsoft.com/office/powerpoint/2010/main" val="1962292338"/>
      </p:ext>
    </p:extLst>
  </p:cSld>
  <p:clrMap bg1="lt1" tx1="dk1" bg2="lt2" tx2="dk2" accent1="accent1" accent2="accent2" accent3="accent3" accent4="accent4" accent5="accent5" accent6="accent6" hlink="hlink" folHlink="folHlink"/>
  <p:sldLayoutIdLst>
    <p:sldLayoutId id="2147483665" r:id="rId1"/>
  </p:sldLayoutIdLst>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新細明體" pitchFamily="18" charset="-120"/>
        </a:defRPr>
      </a:lvl2pPr>
      <a:lvl3pPr algn="ctr" rtl="0" eaLnBrk="0" fontAlgn="base" hangingPunct="0">
        <a:spcBef>
          <a:spcPct val="0"/>
        </a:spcBef>
        <a:spcAft>
          <a:spcPct val="0"/>
        </a:spcAft>
        <a:defRPr kumimoji="1" sz="4400">
          <a:solidFill>
            <a:schemeClr val="tx2"/>
          </a:solidFill>
          <a:latin typeface="Arial" charset="0"/>
          <a:ea typeface="新細明體" pitchFamily="18" charset="-120"/>
        </a:defRPr>
      </a:lvl3pPr>
      <a:lvl4pPr algn="ctr" rtl="0" eaLnBrk="0" fontAlgn="base" hangingPunct="0">
        <a:spcBef>
          <a:spcPct val="0"/>
        </a:spcBef>
        <a:spcAft>
          <a:spcPct val="0"/>
        </a:spcAft>
        <a:defRPr kumimoji="1" sz="4400">
          <a:solidFill>
            <a:schemeClr val="tx2"/>
          </a:solidFill>
          <a:latin typeface="Arial" charset="0"/>
          <a:ea typeface="新細明體" pitchFamily="18" charset="-120"/>
        </a:defRPr>
      </a:lvl4pPr>
      <a:lvl5pPr algn="ctr" rtl="0" eaLnBrk="0" fontAlgn="base" hangingPunct="0">
        <a:spcBef>
          <a:spcPct val="0"/>
        </a:spcBef>
        <a:spcAft>
          <a:spcPct val="0"/>
        </a:spcAft>
        <a:defRPr kumimoji="1" sz="4400">
          <a:solidFill>
            <a:schemeClr val="tx2"/>
          </a:solidFill>
          <a:latin typeface="Arial" charset="0"/>
          <a:ea typeface="新細明體" pitchFamily="18" charset="-120"/>
        </a:defRPr>
      </a:lvl5pPr>
      <a:lvl6pPr marL="457200" algn="ctr" rtl="0" fontAlgn="base">
        <a:spcBef>
          <a:spcPct val="0"/>
        </a:spcBef>
        <a:spcAft>
          <a:spcPct val="0"/>
        </a:spcAft>
        <a:defRPr kumimoji="1" sz="4400">
          <a:solidFill>
            <a:schemeClr val="tx2"/>
          </a:solidFill>
          <a:latin typeface="Arial" charset="0"/>
          <a:ea typeface="新細明體" pitchFamily="18" charset="-120"/>
        </a:defRPr>
      </a:lvl6pPr>
      <a:lvl7pPr marL="914400" algn="ctr" rtl="0" fontAlgn="base">
        <a:spcBef>
          <a:spcPct val="0"/>
        </a:spcBef>
        <a:spcAft>
          <a:spcPct val="0"/>
        </a:spcAft>
        <a:defRPr kumimoji="1" sz="4400">
          <a:solidFill>
            <a:schemeClr val="tx2"/>
          </a:solidFill>
          <a:latin typeface="Arial" charset="0"/>
          <a:ea typeface="新細明體" pitchFamily="18" charset="-120"/>
        </a:defRPr>
      </a:lvl7pPr>
      <a:lvl8pPr marL="1371600" algn="ctr" rtl="0" fontAlgn="base">
        <a:spcBef>
          <a:spcPct val="0"/>
        </a:spcBef>
        <a:spcAft>
          <a:spcPct val="0"/>
        </a:spcAft>
        <a:defRPr kumimoji="1" sz="4400">
          <a:solidFill>
            <a:schemeClr val="tx2"/>
          </a:solidFill>
          <a:latin typeface="Arial" charset="0"/>
          <a:ea typeface="新細明體" pitchFamily="18" charset="-120"/>
        </a:defRPr>
      </a:lvl8pPr>
      <a:lvl9pPr marL="1828800" algn="ctr" rtl="0" fontAlgn="base">
        <a:spcBef>
          <a:spcPct val="0"/>
        </a:spcBef>
        <a:spcAft>
          <a:spcPct val="0"/>
        </a:spcAft>
        <a:defRPr kumimoji="1" sz="4400">
          <a:solidFill>
            <a:schemeClr val="tx2"/>
          </a:solidFill>
          <a:latin typeface="Arial" charset="0"/>
          <a:ea typeface="新細明體" pitchFamily="18" charset="-120"/>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1028" name="Rectangle 4">
            <a:extLst>
              <a:ext uri="{FF2B5EF4-FFF2-40B4-BE49-F238E27FC236}">
                <a16:creationId xmlns:a16="http://schemas.microsoft.com/office/drawing/2014/main" xmlns="" id="{39A1E3CE-4889-40F4-B14D-F15106F7AD75}"/>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400" b="0">
                <a:latin typeface="+mn-lt"/>
                <a:ea typeface="新細明體" pitchFamily="18" charset="-120"/>
              </a:defRPr>
            </a:lvl1pPr>
          </a:lstStyle>
          <a:p>
            <a:pPr>
              <a:defRPr/>
            </a:pPr>
            <a:endParaRPr lang="en-US" altLang="zh-TW"/>
          </a:p>
        </p:txBody>
      </p:sp>
      <p:sp>
        <p:nvSpPr>
          <p:cNvPr id="1029" name="Rectangle 5">
            <a:extLst>
              <a:ext uri="{FF2B5EF4-FFF2-40B4-BE49-F238E27FC236}">
                <a16:creationId xmlns:a16="http://schemas.microsoft.com/office/drawing/2014/main" xmlns="" id="{C2E75AD6-F8E9-462B-BA6C-6E2FE1B43298}"/>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b="0">
                <a:latin typeface="+mn-lt"/>
                <a:ea typeface="新細明體" pitchFamily="18" charset="-120"/>
              </a:defRPr>
            </a:lvl1pPr>
          </a:lstStyle>
          <a:p>
            <a:pPr>
              <a:defRPr/>
            </a:pPr>
            <a:endParaRPr lang="en-US" altLang="zh-TW"/>
          </a:p>
        </p:txBody>
      </p:sp>
      <p:sp>
        <p:nvSpPr>
          <p:cNvPr id="1030" name="Rectangle 6">
            <a:extLst>
              <a:ext uri="{FF2B5EF4-FFF2-40B4-BE49-F238E27FC236}">
                <a16:creationId xmlns:a16="http://schemas.microsoft.com/office/drawing/2014/main" xmlns="" id="{EFCAC982-7352-440D-B9D4-0AA87A74DE47}"/>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b="0"/>
            </a:lvl1pPr>
          </a:lstStyle>
          <a:p>
            <a:pPr>
              <a:defRPr/>
            </a:pPr>
            <a:fld id="{2EBA013D-9448-4511-A409-933A1878B9C3}" type="slidenum">
              <a:rPr lang="en-US" altLang="zh-TW"/>
              <a:pPr>
                <a:defRPr/>
              </a:pPr>
              <a:t>‹#›</a:t>
            </a:fld>
            <a:endParaRPr lang="en-US" altLang="zh-TW"/>
          </a:p>
        </p:txBody>
      </p:sp>
      <p:pic>
        <p:nvPicPr>
          <p:cNvPr id="2" name="Picture 2" descr="\\Srv101\GZ_PnE\P&amp;E\Mathematics\tsa mock PPT\icon\btnClose.gif">
            <a:hlinkClick r:id="" action="ppaction://hlinkshowjump?jump=endshow"/>
            <a:extLst>
              <a:ext uri="{FF2B5EF4-FFF2-40B4-BE49-F238E27FC236}">
                <a16:creationId xmlns:a16="http://schemas.microsoft.com/office/drawing/2014/main" xmlns="" id="{69F2AE3A-7E4F-44C8-8BD4-CDB89881CDF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607425" y="53975"/>
            <a:ext cx="431800" cy="423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Picture 9" descr="btnMathMain">
            <a:hlinkClick r:id="" action="ppaction://hlinkshowjump?jump=firstslide"/>
            <a:extLst>
              <a:ext uri="{FF2B5EF4-FFF2-40B4-BE49-F238E27FC236}">
                <a16:creationId xmlns:a16="http://schemas.microsoft.com/office/drawing/2014/main" xmlns="" id="{8D5F4086-2A49-4675-9A74-742FC436F16D}"/>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7950" y="6280150"/>
            <a:ext cx="1439863"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10" descr="btnMathBack">
            <a:hlinkClick r:id="" action="ppaction://hlinkshowjump?jump=previousslide"/>
            <a:extLst>
              <a:ext uri="{FF2B5EF4-FFF2-40B4-BE49-F238E27FC236}">
                <a16:creationId xmlns:a16="http://schemas.microsoft.com/office/drawing/2014/main" xmlns="" id="{80DF8863-F521-4C75-858D-EC1DB7B7936A}"/>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132138" y="6280150"/>
            <a:ext cx="1439862"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11" descr="btnMathNext">
            <a:hlinkClick r:id="" action="ppaction://hlinkshowjump?jump=nextslide"/>
            <a:extLst>
              <a:ext uri="{FF2B5EF4-FFF2-40B4-BE49-F238E27FC236}">
                <a16:creationId xmlns:a16="http://schemas.microsoft.com/office/drawing/2014/main" xmlns="" id="{B5BAE5EE-3759-4CB5-9F3C-1833DED0DE27}"/>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716463" y="6280150"/>
            <a:ext cx="1439862"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40" name="图片 1">
            <a:extLst>
              <a:ext uri="{FF2B5EF4-FFF2-40B4-BE49-F238E27FC236}">
                <a16:creationId xmlns:a16="http://schemas.microsoft.com/office/drawing/2014/main" xmlns="" id="{96D88E3C-C3BD-4593-B8CD-79D531AF33B0}"/>
              </a:ext>
            </a:extLst>
          </p:cNvPr>
          <p:cNvPicPr>
            <a:picLocks noChangeAspect="1"/>
          </p:cNvPicPr>
          <p:nvPr userDrawn="1"/>
        </p:nvPicPr>
        <p:blipFill>
          <a:blip r:embed="rId9" cstate="print">
            <a:extLst>
              <a:ext uri="{28A0092B-C50C-407E-A947-70E740481C1C}">
                <a14:useLocalDpi xmlns:a14="http://schemas.microsoft.com/office/drawing/2010/main" val="0"/>
              </a:ext>
            </a:extLst>
          </a:blip>
          <a:srcRect/>
          <a:stretch>
            <a:fillRect/>
          </a:stretch>
        </p:blipFill>
        <p:spPr bwMode="auto">
          <a:xfrm>
            <a:off x="6516688" y="6308725"/>
            <a:ext cx="2201862" cy="45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2">
            <a:extLst>
              <a:ext uri="{FF2B5EF4-FFF2-40B4-BE49-F238E27FC236}">
                <a16:creationId xmlns:a16="http://schemas.microsoft.com/office/drawing/2014/main" xmlns="" id="{58FA00AC-FF4D-6FD9-49AB-C5A1D1FEE480}"/>
              </a:ext>
            </a:extLst>
          </p:cNvPr>
          <p:cNvSpPr txBox="1">
            <a:spLocks noChangeArrowheads="1"/>
          </p:cNvSpPr>
          <p:nvPr userDrawn="1"/>
        </p:nvSpPr>
        <p:spPr>
          <a:xfrm>
            <a:off x="203865" y="40325"/>
            <a:ext cx="2880157" cy="752475"/>
          </a:xfrm>
          <a:prstGeom prst="rect">
            <a:avLst/>
          </a:prstGeom>
        </p:spPr>
        <p:txBody>
          <a:bodyPr/>
          <a:lstStyle/>
          <a:p>
            <a:pPr>
              <a:defRPr/>
            </a:pPr>
            <a:r>
              <a:rPr lang="zh-CN" altLang="en-US" sz="4000" b="1" dirty="0">
                <a:effectLst>
                  <a:outerShdw blurRad="38100" dist="38100" dir="2700000" algn="tl">
                    <a:srgbClr val="C0C0C0"/>
                  </a:outerShdw>
                </a:effectLst>
                <a:latin typeface="PMingLiU" panose="02020500000000000000" pitchFamily="18" charset="-120"/>
                <a:ea typeface="PMingLiU" panose="02020500000000000000" pitchFamily="18" charset="-120"/>
              </a:rPr>
              <a:t>模擬試卷</a:t>
            </a:r>
            <a:r>
              <a:rPr lang="en-US" altLang="zh-TW" sz="4000" b="1" dirty="0">
                <a:effectLst>
                  <a:outerShdw blurRad="38100" dist="38100" dir="2700000" algn="tl">
                    <a:srgbClr val="C0C0C0"/>
                  </a:outerShdw>
                </a:effectLst>
                <a:latin typeface="Calibri" panose="020F0502020204030204" pitchFamily="34" charset="0"/>
                <a:ea typeface="PMingLiU" panose="02020500000000000000" pitchFamily="18" charset="-120"/>
                <a:cs typeface="Calibri" panose="020F0502020204030204" pitchFamily="34" charset="0"/>
              </a:rPr>
              <a:t>1</a:t>
            </a:r>
            <a:endParaRPr lang="en-US" altLang="zh-TW" sz="4000" b="1" dirty="0">
              <a:solidFill>
                <a:schemeClr val="bg1"/>
              </a:solidFill>
              <a:effectLst>
                <a:outerShdw blurRad="38100" dist="38100" dir="2700000" algn="tl">
                  <a:srgbClr val="C0C0C0"/>
                </a:outerShdw>
              </a:effectLst>
              <a:latin typeface="PMingLiU" panose="02020500000000000000" pitchFamily="18" charset="-120"/>
              <a:ea typeface="PMingLiU" panose="02020500000000000000" pitchFamily="18" charset="-120"/>
            </a:endParaRPr>
          </a:p>
        </p:txBody>
      </p:sp>
    </p:spTree>
    <p:extLst>
      <p:ext uri="{BB962C8B-B14F-4D97-AF65-F5344CB8AC3E}">
        <p14:creationId xmlns:p14="http://schemas.microsoft.com/office/powerpoint/2010/main" val="3863308308"/>
      </p:ext>
    </p:extLst>
  </p:cSld>
  <p:clrMap bg1="lt1" tx1="dk1" bg2="lt2" tx2="dk2" accent1="accent1" accent2="accent2" accent3="accent3" accent4="accent4" accent5="accent5" accent6="accent6" hlink="hlink" folHlink="folHlink"/>
  <p:sldLayoutIdLst>
    <p:sldLayoutId id="2147483667" r:id="rId1"/>
    <p:sldLayoutId id="2147483668" r:id="rId2"/>
  </p:sldLayoutIdLst>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新細明體" pitchFamily="18" charset="-120"/>
        </a:defRPr>
      </a:lvl2pPr>
      <a:lvl3pPr algn="ctr" rtl="0" eaLnBrk="0" fontAlgn="base" hangingPunct="0">
        <a:spcBef>
          <a:spcPct val="0"/>
        </a:spcBef>
        <a:spcAft>
          <a:spcPct val="0"/>
        </a:spcAft>
        <a:defRPr kumimoji="1" sz="4400">
          <a:solidFill>
            <a:schemeClr val="tx2"/>
          </a:solidFill>
          <a:latin typeface="Arial" charset="0"/>
          <a:ea typeface="新細明體" pitchFamily="18" charset="-120"/>
        </a:defRPr>
      </a:lvl3pPr>
      <a:lvl4pPr algn="ctr" rtl="0" eaLnBrk="0" fontAlgn="base" hangingPunct="0">
        <a:spcBef>
          <a:spcPct val="0"/>
        </a:spcBef>
        <a:spcAft>
          <a:spcPct val="0"/>
        </a:spcAft>
        <a:defRPr kumimoji="1" sz="4400">
          <a:solidFill>
            <a:schemeClr val="tx2"/>
          </a:solidFill>
          <a:latin typeface="Arial" charset="0"/>
          <a:ea typeface="新細明體" pitchFamily="18" charset="-120"/>
        </a:defRPr>
      </a:lvl4pPr>
      <a:lvl5pPr algn="ctr" rtl="0" eaLnBrk="0" fontAlgn="base" hangingPunct="0">
        <a:spcBef>
          <a:spcPct val="0"/>
        </a:spcBef>
        <a:spcAft>
          <a:spcPct val="0"/>
        </a:spcAft>
        <a:defRPr kumimoji="1" sz="4400">
          <a:solidFill>
            <a:schemeClr val="tx2"/>
          </a:solidFill>
          <a:latin typeface="Arial" charset="0"/>
          <a:ea typeface="新細明體" pitchFamily="18" charset="-120"/>
        </a:defRPr>
      </a:lvl5pPr>
      <a:lvl6pPr marL="457200" algn="ctr" rtl="0" fontAlgn="base">
        <a:spcBef>
          <a:spcPct val="0"/>
        </a:spcBef>
        <a:spcAft>
          <a:spcPct val="0"/>
        </a:spcAft>
        <a:defRPr kumimoji="1" sz="4400">
          <a:solidFill>
            <a:schemeClr val="tx2"/>
          </a:solidFill>
          <a:latin typeface="Arial" charset="0"/>
          <a:ea typeface="新細明體" pitchFamily="18" charset="-120"/>
        </a:defRPr>
      </a:lvl6pPr>
      <a:lvl7pPr marL="914400" algn="ctr" rtl="0" fontAlgn="base">
        <a:spcBef>
          <a:spcPct val="0"/>
        </a:spcBef>
        <a:spcAft>
          <a:spcPct val="0"/>
        </a:spcAft>
        <a:defRPr kumimoji="1" sz="4400">
          <a:solidFill>
            <a:schemeClr val="tx2"/>
          </a:solidFill>
          <a:latin typeface="Arial" charset="0"/>
          <a:ea typeface="新細明體" pitchFamily="18" charset="-120"/>
        </a:defRPr>
      </a:lvl7pPr>
      <a:lvl8pPr marL="1371600" algn="ctr" rtl="0" fontAlgn="base">
        <a:spcBef>
          <a:spcPct val="0"/>
        </a:spcBef>
        <a:spcAft>
          <a:spcPct val="0"/>
        </a:spcAft>
        <a:defRPr kumimoji="1" sz="4400">
          <a:solidFill>
            <a:schemeClr val="tx2"/>
          </a:solidFill>
          <a:latin typeface="Arial" charset="0"/>
          <a:ea typeface="新細明體" pitchFamily="18" charset="-120"/>
        </a:defRPr>
      </a:lvl8pPr>
      <a:lvl9pPr marL="1828800" algn="ctr" rtl="0" fontAlgn="base">
        <a:spcBef>
          <a:spcPct val="0"/>
        </a:spcBef>
        <a:spcAft>
          <a:spcPct val="0"/>
        </a:spcAft>
        <a:defRPr kumimoji="1" sz="4400">
          <a:solidFill>
            <a:schemeClr val="tx2"/>
          </a:solidFill>
          <a:latin typeface="Arial" charset="0"/>
          <a:ea typeface="新細明體" pitchFamily="18" charset="-120"/>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028" name="Rectangle 4">
            <a:extLst>
              <a:ext uri="{FF2B5EF4-FFF2-40B4-BE49-F238E27FC236}">
                <a16:creationId xmlns:a16="http://schemas.microsoft.com/office/drawing/2014/main" xmlns="" id="{BEE05C54-58F4-4CE6-8E2A-14CF9D1FF51E}"/>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400" b="0">
                <a:latin typeface="+mn-lt"/>
                <a:ea typeface="新細明體" pitchFamily="18" charset="-120"/>
              </a:defRPr>
            </a:lvl1pPr>
          </a:lstStyle>
          <a:p>
            <a:pPr>
              <a:defRPr/>
            </a:pPr>
            <a:endParaRPr lang="en-US" altLang="zh-TW"/>
          </a:p>
        </p:txBody>
      </p:sp>
      <p:sp>
        <p:nvSpPr>
          <p:cNvPr id="1029" name="Rectangle 5">
            <a:extLst>
              <a:ext uri="{FF2B5EF4-FFF2-40B4-BE49-F238E27FC236}">
                <a16:creationId xmlns:a16="http://schemas.microsoft.com/office/drawing/2014/main" xmlns="" id="{01D73394-8708-43E0-9113-FB7DEE97E78F}"/>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b="0">
                <a:latin typeface="+mn-lt"/>
                <a:ea typeface="新細明體" pitchFamily="18" charset="-120"/>
              </a:defRPr>
            </a:lvl1pPr>
          </a:lstStyle>
          <a:p>
            <a:pPr>
              <a:defRPr/>
            </a:pPr>
            <a:endParaRPr lang="en-US" altLang="zh-TW"/>
          </a:p>
        </p:txBody>
      </p:sp>
      <p:sp>
        <p:nvSpPr>
          <p:cNvPr id="1030" name="Rectangle 6">
            <a:extLst>
              <a:ext uri="{FF2B5EF4-FFF2-40B4-BE49-F238E27FC236}">
                <a16:creationId xmlns:a16="http://schemas.microsoft.com/office/drawing/2014/main" xmlns="" id="{892106F7-5A53-4EEE-A1B2-E6937690BBBA}"/>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b="0"/>
            </a:lvl1pPr>
          </a:lstStyle>
          <a:p>
            <a:pPr>
              <a:defRPr/>
            </a:pPr>
            <a:fld id="{5DF8D03D-DAE6-460A-9DF8-3A269983FD45}" type="slidenum">
              <a:rPr lang="en-US" altLang="zh-TW"/>
              <a:pPr>
                <a:defRPr/>
              </a:pPr>
              <a:t>‹#›</a:t>
            </a:fld>
            <a:endParaRPr lang="en-US" altLang="zh-TW"/>
          </a:p>
        </p:txBody>
      </p:sp>
      <p:pic>
        <p:nvPicPr>
          <p:cNvPr id="3077" name="Picture 9" descr="btnMathMain">
            <a:hlinkClick r:id="" action="ppaction://hlinkshowjump?jump=firstslide"/>
            <a:extLst>
              <a:ext uri="{FF2B5EF4-FFF2-40B4-BE49-F238E27FC236}">
                <a16:creationId xmlns:a16="http://schemas.microsoft.com/office/drawing/2014/main" xmlns="" id="{E405FC95-D371-4A53-9252-8B86624D893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7950" y="6280150"/>
            <a:ext cx="1439863"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8" name="Picture 10" descr="btnMathBack">
            <a:hlinkClick r:id="" action="ppaction://hlinkshowjump?jump=previousslide"/>
            <a:extLst>
              <a:ext uri="{FF2B5EF4-FFF2-40B4-BE49-F238E27FC236}">
                <a16:creationId xmlns:a16="http://schemas.microsoft.com/office/drawing/2014/main" xmlns="" id="{6555F4C7-382E-49E7-838F-4F539079577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32138" y="6280150"/>
            <a:ext cx="1439862"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0" name="Picture 2" descr="\\Srv101\GZ_PnE\P&amp;E\Mathematics\tsa mock PPT\icon\btnClose.gif">
            <a:hlinkClick r:id="" action="ppaction://hlinkshowjump?jump=endshow"/>
            <a:extLst>
              <a:ext uri="{FF2B5EF4-FFF2-40B4-BE49-F238E27FC236}">
                <a16:creationId xmlns:a16="http://schemas.microsoft.com/office/drawing/2014/main" xmlns="" id="{E89C4B77-4109-45C5-ACD3-B89FEA159483}"/>
              </a:ext>
            </a:extLst>
          </p:cNvPr>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8607425" y="53975"/>
            <a:ext cx="431800" cy="423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7" name="图片 1">
            <a:extLst>
              <a:ext uri="{FF2B5EF4-FFF2-40B4-BE49-F238E27FC236}">
                <a16:creationId xmlns:a16="http://schemas.microsoft.com/office/drawing/2014/main" xmlns="" id="{AC2CA393-5AAF-468E-A6A7-0AA5930291CF}"/>
              </a:ext>
            </a:extLst>
          </p:cNvPr>
          <p:cNvPicPr>
            <a:picLocks noChangeAspect="1"/>
          </p:cNvPicPr>
          <p:nvPr userDrawn="1"/>
        </p:nvPicPr>
        <p:blipFill>
          <a:blip r:embed="rId7" cstate="print">
            <a:extLst>
              <a:ext uri="{28A0092B-C50C-407E-A947-70E740481C1C}">
                <a14:useLocalDpi xmlns:a14="http://schemas.microsoft.com/office/drawing/2010/main" val="0"/>
              </a:ext>
            </a:extLst>
          </a:blip>
          <a:srcRect/>
          <a:stretch>
            <a:fillRect/>
          </a:stretch>
        </p:blipFill>
        <p:spPr bwMode="auto">
          <a:xfrm>
            <a:off x="6516688" y="6308725"/>
            <a:ext cx="2201862" cy="45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2">
            <a:extLst>
              <a:ext uri="{FF2B5EF4-FFF2-40B4-BE49-F238E27FC236}">
                <a16:creationId xmlns:a16="http://schemas.microsoft.com/office/drawing/2014/main" xmlns="" id="{81C6FC50-0250-1E4F-5F22-7AE9FF0220A6}"/>
              </a:ext>
            </a:extLst>
          </p:cNvPr>
          <p:cNvSpPr txBox="1">
            <a:spLocks noChangeArrowheads="1"/>
          </p:cNvSpPr>
          <p:nvPr userDrawn="1"/>
        </p:nvSpPr>
        <p:spPr>
          <a:xfrm>
            <a:off x="203865" y="40325"/>
            <a:ext cx="2880157" cy="752475"/>
          </a:xfrm>
          <a:prstGeom prst="rect">
            <a:avLst/>
          </a:prstGeom>
        </p:spPr>
        <p:txBody>
          <a:bodyPr/>
          <a:lstStyle/>
          <a:p>
            <a:pPr>
              <a:defRPr/>
            </a:pPr>
            <a:r>
              <a:rPr lang="zh-CN" altLang="en-US" sz="4000" b="1" dirty="0">
                <a:effectLst>
                  <a:outerShdw blurRad="38100" dist="38100" dir="2700000" algn="tl">
                    <a:srgbClr val="C0C0C0"/>
                  </a:outerShdw>
                </a:effectLst>
                <a:latin typeface="PMingLiU" panose="02020500000000000000" pitchFamily="18" charset="-120"/>
                <a:ea typeface="PMingLiU" panose="02020500000000000000" pitchFamily="18" charset="-120"/>
              </a:rPr>
              <a:t>模擬試卷</a:t>
            </a:r>
            <a:r>
              <a:rPr lang="en-US" altLang="zh-TW" sz="4000" b="1" dirty="0">
                <a:effectLst>
                  <a:outerShdw blurRad="38100" dist="38100" dir="2700000" algn="tl">
                    <a:srgbClr val="C0C0C0"/>
                  </a:outerShdw>
                </a:effectLst>
                <a:latin typeface="Calibri" panose="020F0502020204030204" pitchFamily="34" charset="0"/>
                <a:ea typeface="PMingLiU" panose="02020500000000000000" pitchFamily="18" charset="-120"/>
                <a:cs typeface="Calibri" panose="020F0502020204030204" pitchFamily="34" charset="0"/>
              </a:rPr>
              <a:t>1</a:t>
            </a:r>
            <a:endParaRPr lang="en-US" altLang="zh-TW" sz="4000" b="1" dirty="0">
              <a:solidFill>
                <a:schemeClr val="bg1"/>
              </a:solidFill>
              <a:effectLst>
                <a:outerShdw blurRad="38100" dist="38100" dir="2700000" algn="tl">
                  <a:srgbClr val="C0C0C0"/>
                </a:outerShdw>
              </a:effectLst>
              <a:latin typeface="PMingLiU" panose="02020500000000000000" pitchFamily="18" charset="-120"/>
              <a:ea typeface="PMingLiU" panose="02020500000000000000" pitchFamily="18" charset="-120"/>
            </a:endParaRPr>
          </a:p>
        </p:txBody>
      </p:sp>
    </p:spTree>
    <p:extLst>
      <p:ext uri="{BB962C8B-B14F-4D97-AF65-F5344CB8AC3E}">
        <p14:creationId xmlns:p14="http://schemas.microsoft.com/office/powerpoint/2010/main" val="2775103839"/>
      </p:ext>
    </p:extLst>
  </p:cSld>
  <p:clrMap bg1="lt1" tx1="dk1" bg2="lt2" tx2="dk2" accent1="accent1" accent2="accent2" accent3="accent3" accent4="accent4" accent5="accent5" accent6="accent6" hlink="hlink" folHlink="folHlink"/>
  <p:sldLayoutIdLst>
    <p:sldLayoutId id="2147483670" r:id="rId1"/>
  </p:sldLayoutIdLst>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新細明體" pitchFamily="18" charset="-120"/>
        </a:defRPr>
      </a:lvl2pPr>
      <a:lvl3pPr algn="ctr" rtl="0" eaLnBrk="0" fontAlgn="base" hangingPunct="0">
        <a:spcBef>
          <a:spcPct val="0"/>
        </a:spcBef>
        <a:spcAft>
          <a:spcPct val="0"/>
        </a:spcAft>
        <a:defRPr kumimoji="1" sz="4400">
          <a:solidFill>
            <a:schemeClr val="tx2"/>
          </a:solidFill>
          <a:latin typeface="Arial" charset="0"/>
          <a:ea typeface="新細明體" pitchFamily="18" charset="-120"/>
        </a:defRPr>
      </a:lvl3pPr>
      <a:lvl4pPr algn="ctr" rtl="0" eaLnBrk="0" fontAlgn="base" hangingPunct="0">
        <a:spcBef>
          <a:spcPct val="0"/>
        </a:spcBef>
        <a:spcAft>
          <a:spcPct val="0"/>
        </a:spcAft>
        <a:defRPr kumimoji="1" sz="4400">
          <a:solidFill>
            <a:schemeClr val="tx2"/>
          </a:solidFill>
          <a:latin typeface="Arial" charset="0"/>
          <a:ea typeface="新細明體" pitchFamily="18" charset="-120"/>
        </a:defRPr>
      </a:lvl4pPr>
      <a:lvl5pPr algn="ctr" rtl="0" eaLnBrk="0" fontAlgn="base" hangingPunct="0">
        <a:spcBef>
          <a:spcPct val="0"/>
        </a:spcBef>
        <a:spcAft>
          <a:spcPct val="0"/>
        </a:spcAft>
        <a:defRPr kumimoji="1" sz="4400">
          <a:solidFill>
            <a:schemeClr val="tx2"/>
          </a:solidFill>
          <a:latin typeface="Arial" charset="0"/>
          <a:ea typeface="新細明體" pitchFamily="18" charset="-120"/>
        </a:defRPr>
      </a:lvl5pPr>
      <a:lvl6pPr marL="457200" algn="ctr" rtl="0" fontAlgn="base">
        <a:spcBef>
          <a:spcPct val="0"/>
        </a:spcBef>
        <a:spcAft>
          <a:spcPct val="0"/>
        </a:spcAft>
        <a:defRPr kumimoji="1" sz="4400">
          <a:solidFill>
            <a:schemeClr val="tx2"/>
          </a:solidFill>
          <a:latin typeface="Arial" charset="0"/>
          <a:ea typeface="新細明體" pitchFamily="18" charset="-120"/>
        </a:defRPr>
      </a:lvl6pPr>
      <a:lvl7pPr marL="914400" algn="ctr" rtl="0" fontAlgn="base">
        <a:spcBef>
          <a:spcPct val="0"/>
        </a:spcBef>
        <a:spcAft>
          <a:spcPct val="0"/>
        </a:spcAft>
        <a:defRPr kumimoji="1" sz="4400">
          <a:solidFill>
            <a:schemeClr val="tx2"/>
          </a:solidFill>
          <a:latin typeface="Arial" charset="0"/>
          <a:ea typeface="新細明體" pitchFamily="18" charset="-120"/>
        </a:defRPr>
      </a:lvl7pPr>
      <a:lvl8pPr marL="1371600" algn="ctr" rtl="0" fontAlgn="base">
        <a:spcBef>
          <a:spcPct val="0"/>
        </a:spcBef>
        <a:spcAft>
          <a:spcPct val="0"/>
        </a:spcAft>
        <a:defRPr kumimoji="1" sz="4400">
          <a:solidFill>
            <a:schemeClr val="tx2"/>
          </a:solidFill>
          <a:latin typeface="Arial" charset="0"/>
          <a:ea typeface="新細明體" pitchFamily="18" charset="-120"/>
        </a:defRPr>
      </a:lvl8pPr>
      <a:lvl9pPr marL="1828800" algn="ctr" rtl="0" fontAlgn="base">
        <a:spcBef>
          <a:spcPct val="0"/>
        </a:spcBef>
        <a:spcAft>
          <a:spcPct val="0"/>
        </a:spcAft>
        <a:defRPr kumimoji="1" sz="4400">
          <a:solidFill>
            <a:schemeClr val="tx2"/>
          </a:solidFill>
          <a:latin typeface="Arial" charset="0"/>
          <a:ea typeface="新細明體" pitchFamily="18" charset="-120"/>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 Target="slide16.xml"/><Relationship Id="rId13" Type="http://schemas.openxmlformats.org/officeDocument/2006/relationships/slide" Target="slide21.xml"/><Relationship Id="rId18" Type="http://schemas.openxmlformats.org/officeDocument/2006/relationships/slide" Target="slide27.xml"/><Relationship Id="rId26" Type="http://schemas.openxmlformats.org/officeDocument/2006/relationships/slide" Target="slide38.xml"/><Relationship Id="rId39" Type="http://schemas.openxmlformats.org/officeDocument/2006/relationships/slide" Target="slide9.xml"/><Relationship Id="rId3" Type="http://schemas.openxmlformats.org/officeDocument/2006/relationships/image" Target="../media/image7.png"/><Relationship Id="rId21" Type="http://schemas.openxmlformats.org/officeDocument/2006/relationships/slide" Target="slide30.xml"/><Relationship Id="rId34" Type="http://schemas.openxmlformats.org/officeDocument/2006/relationships/slide" Target="slide49.xml"/><Relationship Id="rId42" Type="http://schemas.openxmlformats.org/officeDocument/2006/relationships/slide" Target="slide12.xml"/><Relationship Id="rId7" Type="http://schemas.openxmlformats.org/officeDocument/2006/relationships/slide" Target="slide14.xml"/><Relationship Id="rId12" Type="http://schemas.openxmlformats.org/officeDocument/2006/relationships/slide" Target="slide20.xml"/><Relationship Id="rId17" Type="http://schemas.openxmlformats.org/officeDocument/2006/relationships/slide" Target="slide26.xml"/><Relationship Id="rId25" Type="http://schemas.openxmlformats.org/officeDocument/2006/relationships/slide" Target="slide34.xml"/><Relationship Id="rId33" Type="http://schemas.openxmlformats.org/officeDocument/2006/relationships/image" Target="../media/image9.png"/><Relationship Id="rId38" Type="http://schemas.openxmlformats.org/officeDocument/2006/relationships/slide" Target="slide8.xml"/><Relationship Id="rId2" Type="http://schemas.openxmlformats.org/officeDocument/2006/relationships/notesSlide" Target="../notesSlides/notesSlide1.xml"/><Relationship Id="rId16" Type="http://schemas.openxmlformats.org/officeDocument/2006/relationships/slide" Target="slide24.xml"/><Relationship Id="rId20" Type="http://schemas.openxmlformats.org/officeDocument/2006/relationships/slide" Target="slide29.xml"/><Relationship Id="rId29" Type="http://schemas.openxmlformats.org/officeDocument/2006/relationships/slide" Target="slide47.xml"/><Relationship Id="rId41" Type="http://schemas.openxmlformats.org/officeDocument/2006/relationships/slide" Target="slide11.xml"/><Relationship Id="rId1" Type="http://schemas.openxmlformats.org/officeDocument/2006/relationships/slideLayout" Target="../slideLayouts/slideLayout1.xml"/><Relationship Id="rId6" Type="http://schemas.openxmlformats.org/officeDocument/2006/relationships/slide" Target="slide35.xml"/><Relationship Id="rId11" Type="http://schemas.openxmlformats.org/officeDocument/2006/relationships/slide" Target="slide19.xml"/><Relationship Id="rId24" Type="http://schemas.openxmlformats.org/officeDocument/2006/relationships/slide" Target="slide33.xml"/><Relationship Id="rId32" Type="http://schemas.openxmlformats.org/officeDocument/2006/relationships/slide" Target="slide3.xml"/><Relationship Id="rId37" Type="http://schemas.openxmlformats.org/officeDocument/2006/relationships/slide" Target="slide7.xml"/><Relationship Id="rId40" Type="http://schemas.openxmlformats.org/officeDocument/2006/relationships/slide" Target="slide10.xml"/><Relationship Id="rId5" Type="http://schemas.openxmlformats.org/officeDocument/2006/relationships/slide" Target="slide15.xml"/><Relationship Id="rId15" Type="http://schemas.openxmlformats.org/officeDocument/2006/relationships/slide" Target="slide23.xml"/><Relationship Id="rId23" Type="http://schemas.openxmlformats.org/officeDocument/2006/relationships/slide" Target="slide32.xml"/><Relationship Id="rId28" Type="http://schemas.openxmlformats.org/officeDocument/2006/relationships/slide" Target="slide43.xml"/><Relationship Id="rId36" Type="http://schemas.openxmlformats.org/officeDocument/2006/relationships/slide" Target="slide6.xml"/><Relationship Id="rId10" Type="http://schemas.openxmlformats.org/officeDocument/2006/relationships/slide" Target="slide18.xml"/><Relationship Id="rId19" Type="http://schemas.openxmlformats.org/officeDocument/2006/relationships/slide" Target="slide28.xml"/><Relationship Id="rId31" Type="http://schemas.openxmlformats.org/officeDocument/2006/relationships/image" Target="../media/image8.png"/><Relationship Id="rId4" Type="http://schemas.openxmlformats.org/officeDocument/2006/relationships/slide" Target="slide25.xml"/><Relationship Id="rId9" Type="http://schemas.openxmlformats.org/officeDocument/2006/relationships/slide" Target="slide17.xml"/><Relationship Id="rId14" Type="http://schemas.openxmlformats.org/officeDocument/2006/relationships/slide" Target="slide22.xml"/><Relationship Id="rId22" Type="http://schemas.openxmlformats.org/officeDocument/2006/relationships/slide" Target="slide31.xml"/><Relationship Id="rId27" Type="http://schemas.openxmlformats.org/officeDocument/2006/relationships/slide" Target="slide40.xml"/><Relationship Id="rId30" Type="http://schemas.openxmlformats.org/officeDocument/2006/relationships/slide" Target="slide2.xml"/><Relationship Id="rId35" Type="http://schemas.openxmlformats.org/officeDocument/2006/relationships/slide" Target="slide5.xml"/><Relationship Id="rId43" Type="http://schemas.openxmlformats.org/officeDocument/2006/relationships/slide" Target="slide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9.png"/><Relationship Id="rId4" Type="http://schemas.openxmlformats.org/officeDocument/2006/relationships/slide" Target="slide3.xml"/></Relationships>
</file>

<file path=ppt/slides/_rels/slide2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8" Type="http://schemas.openxmlformats.org/officeDocument/2006/relationships/image" Target="../media/image23.png"/><Relationship Id="rId13" Type="http://schemas.openxmlformats.org/officeDocument/2006/relationships/image" Target="../media/image28.png"/><Relationship Id="rId3" Type="http://schemas.openxmlformats.org/officeDocument/2006/relationships/image" Target="../media/image18.png"/><Relationship Id="rId7" Type="http://schemas.openxmlformats.org/officeDocument/2006/relationships/image" Target="../media/image22.png"/><Relationship Id="rId12" Type="http://schemas.openxmlformats.org/officeDocument/2006/relationships/image" Target="../media/image27.png"/><Relationship Id="rId2" Type="http://schemas.openxmlformats.org/officeDocument/2006/relationships/image" Target="../media/image17.png"/><Relationship Id="rId1" Type="http://schemas.openxmlformats.org/officeDocument/2006/relationships/slideLayout" Target="../slideLayouts/slideLayout4.xml"/><Relationship Id="rId6" Type="http://schemas.openxmlformats.org/officeDocument/2006/relationships/image" Target="../media/image21.png"/><Relationship Id="rId11" Type="http://schemas.openxmlformats.org/officeDocument/2006/relationships/image" Target="../media/image26.png"/><Relationship Id="rId5" Type="http://schemas.openxmlformats.org/officeDocument/2006/relationships/image" Target="../media/image20.png"/><Relationship Id="rId10" Type="http://schemas.openxmlformats.org/officeDocument/2006/relationships/image" Target="../media/image25.png"/><Relationship Id="rId4" Type="http://schemas.openxmlformats.org/officeDocument/2006/relationships/image" Target="../media/image19.png"/><Relationship Id="rId9" Type="http://schemas.openxmlformats.org/officeDocument/2006/relationships/image" Target="../media/image24.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8.png"/><Relationship Id="rId4" Type="http://schemas.openxmlformats.org/officeDocument/2006/relationships/slide" Target="slide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image" Target="../media/image33.emf"/><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image" Target="../media/image34.png"/><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image" Target="../media/image35.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8.png"/><Relationship Id="rId4" Type="http://schemas.openxmlformats.org/officeDocument/2006/relationships/slide" Target="slide2.xml"/></Relationships>
</file>

<file path=ppt/slides/_rels/slide40.xml.rels><?xml version="1.0" encoding="UTF-8" standalone="yes"?>
<Relationships xmlns="http://schemas.openxmlformats.org/package/2006/relationships"><Relationship Id="rId2" Type="http://schemas.openxmlformats.org/officeDocument/2006/relationships/image" Target="../media/image36.png"/><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2" Type="http://schemas.openxmlformats.org/officeDocument/2006/relationships/image" Target="../media/image36.png"/><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8" name="Picture 55" descr="btnMathMainTop">
            <a:hlinkClick r:id="" action="ppaction://hlinkshowjump?jump=endshow"/>
            <a:extLst>
              <a:ext uri="{FF2B5EF4-FFF2-40B4-BE49-F238E27FC236}">
                <a16:creationId xmlns:a16="http://schemas.microsoft.com/office/drawing/2014/main" xmlns="" id="{EBE55C17-37FC-44C7-8AD0-AFD382CA4EC2}"/>
              </a:ext>
            </a:extLst>
          </p:cNvPr>
          <p:cNvPicPr>
            <a:picLocks noGrp="1" noChangeAspect="1" noChangeArrowheads="1"/>
          </p:cNvPicPr>
          <p:nvPr>
            <p:ph idx="4294967295"/>
          </p:nvPr>
        </p:nvPicPr>
        <p:blipFill>
          <a:blip r:embed="rId3">
            <a:extLst>
              <a:ext uri="{28A0092B-C50C-407E-A947-70E740481C1C}">
                <a14:useLocalDpi xmlns:a14="http://schemas.microsoft.com/office/drawing/2010/main" val="0"/>
              </a:ext>
            </a:extLst>
          </a:blip>
          <a:srcRect/>
          <a:stretch>
            <a:fillRect/>
          </a:stretch>
        </p:blipFill>
        <p:spPr bwMode="auto">
          <a:xfrm>
            <a:off x="107950" y="6278563"/>
            <a:ext cx="1439863" cy="4857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Oval 3" descr="icon">
            <a:hlinkClick r:id="rId4" action="ppaction://hlinksldjump"/>
            <a:extLst>
              <a:ext uri="{FF2B5EF4-FFF2-40B4-BE49-F238E27FC236}">
                <a16:creationId xmlns:a16="http://schemas.microsoft.com/office/drawing/2014/main" xmlns="" id="{3C1EC1BC-4BFB-3947-818A-D0F127FC105C}"/>
              </a:ext>
            </a:extLst>
          </p:cNvPr>
          <p:cNvSpPr>
            <a:spLocks noChangeAspect="1" noChangeArrowheads="1"/>
          </p:cNvSpPr>
          <p:nvPr/>
        </p:nvSpPr>
        <p:spPr bwMode="auto">
          <a:xfrm>
            <a:off x="814388" y="3910013"/>
            <a:ext cx="647700" cy="647700"/>
          </a:xfrm>
          <a:prstGeom prst="ellipse">
            <a:avLst/>
          </a:prstGeom>
          <a:gradFill rotWithShape="1">
            <a:gsLst>
              <a:gs pos="0">
                <a:srgbClr val="B765FB">
                  <a:gamma/>
                  <a:tint val="0"/>
                  <a:invGamma/>
                </a:srgbClr>
              </a:gs>
              <a:gs pos="100000">
                <a:srgbClr val="B765FB"/>
              </a:gs>
            </a:gsLst>
            <a:path path="shape">
              <a:fillToRect l="50000" t="50000" r="50000" b="50000"/>
            </a:path>
          </a:gradFill>
          <a:ln w="38100" algn="ctr">
            <a:noFill/>
            <a:round/>
            <a:headEnd/>
            <a:tailEnd/>
          </a:ln>
          <a:effectLst>
            <a:prstShdw prst="shdw17" dist="17961" dir="2700000">
              <a:srgbClr val="B765FB">
                <a:gamma/>
                <a:shade val="60000"/>
                <a:invGamma/>
              </a:srgbClr>
            </a:prstShdw>
          </a:effectLst>
        </p:spPr>
        <p:txBody>
          <a:bodyPr wrap="none" anchor="ctr"/>
          <a:lstStyle/>
          <a:p>
            <a:pPr algn="ctr" eaLnBrk="1" hangingPunct="1">
              <a:defRPr/>
            </a:pPr>
            <a:r>
              <a:rPr lang="en-US" altLang="zh-TW" sz="2800" b="1" dirty="0">
                <a:solidFill>
                  <a:srgbClr val="2121FF"/>
                </a:solidFill>
                <a:effectLst>
                  <a:outerShdw blurRad="38100" dist="38100" dir="2700000" algn="tl">
                    <a:srgbClr val="000000"/>
                  </a:outerShdw>
                </a:effectLst>
                <a:latin typeface="Arial" charset="0"/>
                <a:ea typeface="標楷體" pitchFamily="65" charset="-120"/>
              </a:rPr>
              <a:t>21</a:t>
            </a:r>
          </a:p>
        </p:txBody>
      </p:sp>
      <p:sp>
        <p:nvSpPr>
          <p:cNvPr id="4" name="Oval 4" descr="icon">
            <a:hlinkClick r:id="rId5" action="ppaction://hlinksldjump"/>
            <a:extLst>
              <a:ext uri="{FF2B5EF4-FFF2-40B4-BE49-F238E27FC236}">
                <a16:creationId xmlns:a16="http://schemas.microsoft.com/office/drawing/2014/main" xmlns="" id="{95C475A2-1315-79A8-A1DB-FF80AFE487D7}"/>
              </a:ext>
            </a:extLst>
          </p:cNvPr>
          <p:cNvSpPr>
            <a:spLocks noChangeAspect="1" noChangeArrowheads="1"/>
          </p:cNvSpPr>
          <p:nvPr/>
        </p:nvSpPr>
        <p:spPr bwMode="auto">
          <a:xfrm>
            <a:off x="814388" y="2919413"/>
            <a:ext cx="647700" cy="647700"/>
          </a:xfrm>
          <a:prstGeom prst="ellipse">
            <a:avLst/>
          </a:prstGeom>
          <a:gradFill rotWithShape="1">
            <a:gsLst>
              <a:gs pos="0">
                <a:srgbClr val="B765FB">
                  <a:gamma/>
                  <a:tint val="0"/>
                  <a:invGamma/>
                </a:srgbClr>
              </a:gs>
              <a:gs pos="100000">
                <a:srgbClr val="B765FB"/>
              </a:gs>
            </a:gsLst>
            <a:path path="shape">
              <a:fillToRect l="50000" t="50000" r="50000" b="50000"/>
            </a:path>
          </a:gradFill>
          <a:ln w="38100" algn="ctr">
            <a:noFill/>
            <a:round/>
            <a:headEnd/>
            <a:tailEnd/>
          </a:ln>
          <a:effectLst>
            <a:prstShdw prst="shdw17" dist="17961" dir="2700000">
              <a:srgbClr val="B765FB">
                <a:gamma/>
                <a:shade val="60000"/>
                <a:invGamma/>
              </a:srgbClr>
            </a:prstShdw>
          </a:effectLst>
        </p:spPr>
        <p:txBody>
          <a:bodyPr wrap="none" anchor="ctr"/>
          <a:lstStyle/>
          <a:p>
            <a:pPr algn="ctr" eaLnBrk="1" hangingPunct="1">
              <a:defRPr/>
            </a:pPr>
            <a:r>
              <a:rPr lang="en-US" altLang="zh-TW" sz="2800" b="1" dirty="0">
                <a:solidFill>
                  <a:srgbClr val="2121FF"/>
                </a:solidFill>
                <a:effectLst>
                  <a:outerShdw blurRad="38100" dist="38100" dir="2700000" algn="tl">
                    <a:srgbClr val="000000"/>
                  </a:outerShdw>
                </a:effectLst>
                <a:latin typeface="Arial" charset="0"/>
                <a:ea typeface="標楷體" pitchFamily="65" charset="-120"/>
              </a:rPr>
              <a:t>11</a:t>
            </a:r>
          </a:p>
        </p:txBody>
      </p:sp>
      <p:sp>
        <p:nvSpPr>
          <p:cNvPr id="5" name="Oval 5" descr="icon">
            <a:hlinkClick r:id="rId6" action="ppaction://hlinksldjump"/>
            <a:extLst>
              <a:ext uri="{FF2B5EF4-FFF2-40B4-BE49-F238E27FC236}">
                <a16:creationId xmlns:a16="http://schemas.microsoft.com/office/drawing/2014/main" xmlns="" id="{B1CC962A-EDC6-6449-72B3-B8E563FEA83A}"/>
              </a:ext>
            </a:extLst>
          </p:cNvPr>
          <p:cNvSpPr>
            <a:spLocks noChangeAspect="1" noChangeArrowheads="1"/>
          </p:cNvSpPr>
          <p:nvPr/>
        </p:nvSpPr>
        <p:spPr bwMode="auto">
          <a:xfrm>
            <a:off x="814388" y="4900613"/>
            <a:ext cx="647700" cy="647700"/>
          </a:xfrm>
          <a:prstGeom prst="ellipse">
            <a:avLst/>
          </a:prstGeom>
          <a:gradFill rotWithShape="1">
            <a:gsLst>
              <a:gs pos="0">
                <a:srgbClr val="B765FB">
                  <a:gamma/>
                  <a:tint val="0"/>
                  <a:invGamma/>
                </a:srgbClr>
              </a:gs>
              <a:gs pos="100000">
                <a:srgbClr val="B765FB"/>
              </a:gs>
            </a:gsLst>
            <a:path path="shape">
              <a:fillToRect l="50000" t="50000" r="50000" b="50000"/>
            </a:path>
          </a:gradFill>
          <a:ln w="38100" algn="ctr">
            <a:noFill/>
            <a:round/>
            <a:headEnd/>
            <a:tailEnd/>
          </a:ln>
          <a:effectLst>
            <a:prstShdw prst="shdw17" dist="17961" dir="2700000">
              <a:srgbClr val="B765FB">
                <a:gamma/>
                <a:shade val="60000"/>
                <a:invGamma/>
              </a:srgbClr>
            </a:prstShdw>
          </a:effectLst>
        </p:spPr>
        <p:txBody>
          <a:bodyPr wrap="none" anchor="ctr"/>
          <a:lstStyle/>
          <a:p>
            <a:pPr algn="ctr" eaLnBrk="1" hangingPunct="1">
              <a:defRPr/>
            </a:pPr>
            <a:r>
              <a:rPr lang="en-US" altLang="zh-TW" sz="2800" b="1">
                <a:solidFill>
                  <a:srgbClr val="2121FF"/>
                </a:solidFill>
                <a:effectLst>
                  <a:outerShdw blurRad="38100" dist="38100" dir="2700000" algn="tl">
                    <a:srgbClr val="000000"/>
                  </a:outerShdw>
                </a:effectLst>
                <a:latin typeface="Arial" charset="0"/>
                <a:ea typeface="標楷體" pitchFamily="65" charset="-120"/>
              </a:rPr>
              <a:t>31</a:t>
            </a:r>
          </a:p>
        </p:txBody>
      </p:sp>
      <p:sp>
        <p:nvSpPr>
          <p:cNvPr id="6" name="Oval 14" descr="icon">
            <a:hlinkClick r:id="rId7" action="ppaction://hlinksldjump"/>
            <a:extLst>
              <a:ext uri="{FF2B5EF4-FFF2-40B4-BE49-F238E27FC236}">
                <a16:creationId xmlns:a16="http://schemas.microsoft.com/office/drawing/2014/main" xmlns="" id="{E59CF87A-CC9B-3515-3D23-6A411DD3390D}"/>
              </a:ext>
            </a:extLst>
          </p:cNvPr>
          <p:cNvSpPr>
            <a:spLocks noChangeAspect="1" noChangeArrowheads="1"/>
          </p:cNvSpPr>
          <p:nvPr/>
        </p:nvSpPr>
        <p:spPr bwMode="auto">
          <a:xfrm>
            <a:off x="7672388" y="1952625"/>
            <a:ext cx="647700" cy="647700"/>
          </a:xfrm>
          <a:prstGeom prst="ellipse">
            <a:avLst/>
          </a:prstGeom>
          <a:gradFill rotWithShape="1">
            <a:gsLst>
              <a:gs pos="0">
                <a:srgbClr val="B765FB">
                  <a:gamma/>
                  <a:tint val="0"/>
                  <a:invGamma/>
                </a:srgbClr>
              </a:gs>
              <a:gs pos="100000">
                <a:srgbClr val="B765FB"/>
              </a:gs>
            </a:gsLst>
            <a:path path="shape">
              <a:fillToRect l="50000" t="50000" r="50000" b="50000"/>
            </a:path>
          </a:gradFill>
          <a:ln w="38100" algn="ctr">
            <a:noFill/>
            <a:round/>
            <a:headEnd/>
            <a:tailEnd/>
          </a:ln>
          <a:effectLst>
            <a:prstShdw prst="shdw17" dist="17961" dir="2700000">
              <a:srgbClr val="B765FB">
                <a:gamma/>
                <a:shade val="60000"/>
                <a:invGamma/>
              </a:srgbClr>
            </a:prstShdw>
          </a:effectLst>
        </p:spPr>
        <p:txBody>
          <a:bodyPr wrap="none" anchor="ctr"/>
          <a:lstStyle/>
          <a:p>
            <a:pPr algn="ctr" eaLnBrk="1" hangingPunct="1">
              <a:defRPr/>
            </a:pPr>
            <a:r>
              <a:rPr lang="en-US" altLang="zh-TW" sz="2800" b="1" dirty="0">
                <a:solidFill>
                  <a:srgbClr val="2121FF"/>
                </a:solidFill>
                <a:effectLst>
                  <a:outerShdw blurRad="38100" dist="38100" dir="2700000" algn="tl">
                    <a:srgbClr val="000000"/>
                  </a:outerShdw>
                </a:effectLst>
                <a:latin typeface="Arial" charset="0"/>
                <a:ea typeface="標楷體" pitchFamily="65" charset="-120"/>
              </a:rPr>
              <a:t>10</a:t>
            </a:r>
          </a:p>
        </p:txBody>
      </p:sp>
      <p:sp>
        <p:nvSpPr>
          <p:cNvPr id="7" name="Oval 15" descr="icon">
            <a:hlinkClick r:id="rId8" action="ppaction://hlinksldjump"/>
            <a:extLst>
              <a:ext uri="{FF2B5EF4-FFF2-40B4-BE49-F238E27FC236}">
                <a16:creationId xmlns:a16="http://schemas.microsoft.com/office/drawing/2014/main" xmlns="" id="{22114EBB-09BF-BF14-2355-F446517003BA}"/>
              </a:ext>
            </a:extLst>
          </p:cNvPr>
          <p:cNvSpPr>
            <a:spLocks noChangeAspect="1" noChangeArrowheads="1"/>
          </p:cNvSpPr>
          <p:nvPr/>
        </p:nvSpPr>
        <p:spPr bwMode="auto">
          <a:xfrm>
            <a:off x="1576388" y="2919413"/>
            <a:ext cx="647700" cy="647700"/>
          </a:xfrm>
          <a:prstGeom prst="ellipse">
            <a:avLst/>
          </a:prstGeom>
          <a:gradFill rotWithShape="1">
            <a:gsLst>
              <a:gs pos="0">
                <a:srgbClr val="B765FB">
                  <a:gamma/>
                  <a:tint val="0"/>
                  <a:invGamma/>
                </a:srgbClr>
              </a:gs>
              <a:gs pos="100000">
                <a:srgbClr val="B765FB"/>
              </a:gs>
            </a:gsLst>
            <a:path path="shape">
              <a:fillToRect l="50000" t="50000" r="50000" b="50000"/>
            </a:path>
          </a:gradFill>
          <a:ln w="38100" algn="ctr">
            <a:noFill/>
            <a:round/>
            <a:headEnd/>
            <a:tailEnd/>
          </a:ln>
          <a:effectLst>
            <a:prstShdw prst="shdw17" dist="17961" dir="2700000">
              <a:srgbClr val="B765FB">
                <a:gamma/>
                <a:shade val="60000"/>
                <a:invGamma/>
              </a:srgbClr>
            </a:prstShdw>
          </a:effectLst>
        </p:spPr>
        <p:txBody>
          <a:bodyPr wrap="none" anchor="ctr"/>
          <a:lstStyle/>
          <a:p>
            <a:pPr algn="ctr" eaLnBrk="1" hangingPunct="1">
              <a:defRPr/>
            </a:pPr>
            <a:r>
              <a:rPr lang="en-US" altLang="zh-TW" sz="2800" b="1" dirty="0">
                <a:solidFill>
                  <a:srgbClr val="2121FF"/>
                </a:solidFill>
                <a:effectLst>
                  <a:outerShdw blurRad="38100" dist="38100" dir="2700000" algn="tl">
                    <a:srgbClr val="000000"/>
                  </a:outerShdw>
                </a:effectLst>
                <a:latin typeface="Arial" charset="0"/>
                <a:ea typeface="標楷體" pitchFamily="65" charset="-120"/>
              </a:rPr>
              <a:t>12</a:t>
            </a:r>
          </a:p>
        </p:txBody>
      </p:sp>
      <p:sp>
        <p:nvSpPr>
          <p:cNvPr id="8" name="Oval 16" descr="icon">
            <a:hlinkClick r:id="rId9" action="ppaction://hlinksldjump"/>
            <a:extLst>
              <a:ext uri="{FF2B5EF4-FFF2-40B4-BE49-F238E27FC236}">
                <a16:creationId xmlns:a16="http://schemas.microsoft.com/office/drawing/2014/main" xmlns="" id="{E5D966E1-84B2-B421-787F-4AFFA4B61399}"/>
              </a:ext>
            </a:extLst>
          </p:cNvPr>
          <p:cNvSpPr>
            <a:spLocks noChangeAspect="1" noChangeArrowheads="1"/>
          </p:cNvSpPr>
          <p:nvPr/>
        </p:nvSpPr>
        <p:spPr bwMode="auto">
          <a:xfrm>
            <a:off x="2338388" y="2919413"/>
            <a:ext cx="647700" cy="647700"/>
          </a:xfrm>
          <a:prstGeom prst="ellipse">
            <a:avLst/>
          </a:prstGeom>
          <a:gradFill rotWithShape="1">
            <a:gsLst>
              <a:gs pos="0">
                <a:srgbClr val="B765FB">
                  <a:gamma/>
                  <a:tint val="0"/>
                  <a:invGamma/>
                </a:srgbClr>
              </a:gs>
              <a:gs pos="100000">
                <a:srgbClr val="B765FB"/>
              </a:gs>
            </a:gsLst>
            <a:path path="shape">
              <a:fillToRect l="50000" t="50000" r="50000" b="50000"/>
            </a:path>
          </a:gradFill>
          <a:ln w="38100" algn="ctr">
            <a:noFill/>
            <a:round/>
            <a:headEnd/>
            <a:tailEnd/>
          </a:ln>
          <a:effectLst>
            <a:prstShdw prst="shdw17" dist="17961" dir="2700000">
              <a:srgbClr val="B765FB">
                <a:gamma/>
                <a:shade val="60000"/>
                <a:invGamma/>
              </a:srgbClr>
            </a:prstShdw>
          </a:effectLst>
        </p:spPr>
        <p:txBody>
          <a:bodyPr wrap="none" anchor="ctr"/>
          <a:lstStyle/>
          <a:p>
            <a:pPr algn="ctr" eaLnBrk="1" hangingPunct="1">
              <a:defRPr/>
            </a:pPr>
            <a:r>
              <a:rPr lang="en-US" altLang="zh-TW" sz="2800" b="1" dirty="0">
                <a:solidFill>
                  <a:srgbClr val="2121FF"/>
                </a:solidFill>
                <a:effectLst>
                  <a:outerShdw blurRad="38100" dist="38100" dir="2700000" algn="tl">
                    <a:srgbClr val="000000"/>
                  </a:outerShdw>
                </a:effectLst>
                <a:latin typeface="Arial" charset="0"/>
                <a:ea typeface="標楷體" pitchFamily="65" charset="-120"/>
              </a:rPr>
              <a:t>13</a:t>
            </a:r>
          </a:p>
        </p:txBody>
      </p:sp>
      <p:sp>
        <p:nvSpPr>
          <p:cNvPr id="9" name="Oval 17" descr="icon">
            <a:hlinkClick r:id="rId10" action="ppaction://hlinksldjump"/>
            <a:extLst>
              <a:ext uri="{FF2B5EF4-FFF2-40B4-BE49-F238E27FC236}">
                <a16:creationId xmlns:a16="http://schemas.microsoft.com/office/drawing/2014/main" xmlns="" id="{54E2FC24-1B17-78FA-2F4E-33F66D9AF1C0}"/>
              </a:ext>
            </a:extLst>
          </p:cNvPr>
          <p:cNvSpPr>
            <a:spLocks noChangeAspect="1" noChangeArrowheads="1"/>
          </p:cNvSpPr>
          <p:nvPr/>
        </p:nvSpPr>
        <p:spPr bwMode="auto">
          <a:xfrm>
            <a:off x="3100388" y="2919413"/>
            <a:ext cx="647700" cy="647700"/>
          </a:xfrm>
          <a:prstGeom prst="ellipse">
            <a:avLst/>
          </a:prstGeom>
          <a:gradFill rotWithShape="1">
            <a:gsLst>
              <a:gs pos="0">
                <a:srgbClr val="B765FB">
                  <a:gamma/>
                  <a:tint val="0"/>
                  <a:invGamma/>
                </a:srgbClr>
              </a:gs>
              <a:gs pos="100000">
                <a:srgbClr val="B765FB"/>
              </a:gs>
            </a:gsLst>
            <a:path path="shape">
              <a:fillToRect l="50000" t="50000" r="50000" b="50000"/>
            </a:path>
          </a:gradFill>
          <a:ln w="38100" algn="ctr">
            <a:noFill/>
            <a:round/>
            <a:headEnd/>
            <a:tailEnd/>
          </a:ln>
          <a:effectLst>
            <a:prstShdw prst="shdw17" dist="17961" dir="2700000">
              <a:srgbClr val="B765FB">
                <a:gamma/>
                <a:shade val="60000"/>
                <a:invGamma/>
              </a:srgbClr>
            </a:prstShdw>
          </a:effectLst>
        </p:spPr>
        <p:txBody>
          <a:bodyPr wrap="none" anchor="ctr"/>
          <a:lstStyle/>
          <a:p>
            <a:pPr algn="ctr" eaLnBrk="1" hangingPunct="1">
              <a:defRPr/>
            </a:pPr>
            <a:r>
              <a:rPr lang="en-US" altLang="zh-TW" sz="2800" b="1" dirty="0">
                <a:solidFill>
                  <a:srgbClr val="2121FF"/>
                </a:solidFill>
                <a:effectLst>
                  <a:outerShdw blurRad="38100" dist="38100" dir="2700000" algn="tl">
                    <a:srgbClr val="000000"/>
                  </a:outerShdw>
                </a:effectLst>
                <a:latin typeface="Arial" charset="0"/>
                <a:ea typeface="標楷體" pitchFamily="65" charset="-120"/>
              </a:rPr>
              <a:t>14</a:t>
            </a:r>
          </a:p>
        </p:txBody>
      </p:sp>
      <p:sp>
        <p:nvSpPr>
          <p:cNvPr id="10" name="Oval 18" descr="icon">
            <a:hlinkClick r:id="rId11" action="ppaction://hlinksldjump"/>
            <a:extLst>
              <a:ext uri="{FF2B5EF4-FFF2-40B4-BE49-F238E27FC236}">
                <a16:creationId xmlns:a16="http://schemas.microsoft.com/office/drawing/2014/main" xmlns="" id="{AA6B0620-2292-4AB5-3F84-BC559147E098}"/>
              </a:ext>
            </a:extLst>
          </p:cNvPr>
          <p:cNvSpPr>
            <a:spLocks noChangeAspect="1" noChangeArrowheads="1"/>
          </p:cNvSpPr>
          <p:nvPr/>
        </p:nvSpPr>
        <p:spPr bwMode="auto">
          <a:xfrm>
            <a:off x="3862388" y="2919413"/>
            <a:ext cx="647700" cy="647700"/>
          </a:xfrm>
          <a:prstGeom prst="ellipse">
            <a:avLst/>
          </a:prstGeom>
          <a:gradFill rotWithShape="1">
            <a:gsLst>
              <a:gs pos="0">
                <a:srgbClr val="B765FB">
                  <a:gamma/>
                  <a:tint val="0"/>
                  <a:invGamma/>
                </a:srgbClr>
              </a:gs>
              <a:gs pos="100000">
                <a:srgbClr val="B765FB"/>
              </a:gs>
            </a:gsLst>
            <a:path path="shape">
              <a:fillToRect l="50000" t="50000" r="50000" b="50000"/>
            </a:path>
          </a:gradFill>
          <a:ln w="38100" algn="ctr">
            <a:noFill/>
            <a:round/>
            <a:headEnd/>
            <a:tailEnd/>
          </a:ln>
          <a:effectLst>
            <a:prstShdw prst="shdw17" dist="17961" dir="2700000">
              <a:srgbClr val="B765FB">
                <a:gamma/>
                <a:shade val="60000"/>
                <a:invGamma/>
              </a:srgbClr>
            </a:prstShdw>
          </a:effectLst>
        </p:spPr>
        <p:txBody>
          <a:bodyPr wrap="none" anchor="ctr"/>
          <a:lstStyle/>
          <a:p>
            <a:pPr algn="ctr" eaLnBrk="1" hangingPunct="1">
              <a:defRPr/>
            </a:pPr>
            <a:r>
              <a:rPr lang="en-US" altLang="zh-TW" sz="2800" b="1" dirty="0">
                <a:solidFill>
                  <a:srgbClr val="2121FF"/>
                </a:solidFill>
                <a:effectLst>
                  <a:outerShdw blurRad="38100" dist="38100" dir="2700000" algn="tl">
                    <a:srgbClr val="000000"/>
                  </a:outerShdw>
                </a:effectLst>
                <a:latin typeface="Arial" charset="0"/>
                <a:ea typeface="標楷體" pitchFamily="65" charset="-120"/>
              </a:rPr>
              <a:t>15</a:t>
            </a:r>
          </a:p>
        </p:txBody>
      </p:sp>
      <p:sp>
        <p:nvSpPr>
          <p:cNvPr id="11" name="Oval 19" descr="icon">
            <a:hlinkClick r:id="rId12" action="ppaction://hlinksldjump"/>
            <a:extLst>
              <a:ext uri="{FF2B5EF4-FFF2-40B4-BE49-F238E27FC236}">
                <a16:creationId xmlns:a16="http://schemas.microsoft.com/office/drawing/2014/main" xmlns="" id="{97862E60-94D9-E13B-1E14-A4524BB2F678}"/>
              </a:ext>
            </a:extLst>
          </p:cNvPr>
          <p:cNvSpPr>
            <a:spLocks noChangeAspect="1" noChangeArrowheads="1"/>
          </p:cNvSpPr>
          <p:nvPr/>
        </p:nvSpPr>
        <p:spPr bwMode="auto">
          <a:xfrm>
            <a:off x="4624388" y="2919413"/>
            <a:ext cx="647700" cy="647700"/>
          </a:xfrm>
          <a:prstGeom prst="ellipse">
            <a:avLst/>
          </a:prstGeom>
          <a:gradFill rotWithShape="1">
            <a:gsLst>
              <a:gs pos="0">
                <a:srgbClr val="B765FB">
                  <a:gamma/>
                  <a:tint val="0"/>
                  <a:invGamma/>
                </a:srgbClr>
              </a:gs>
              <a:gs pos="100000">
                <a:srgbClr val="B765FB"/>
              </a:gs>
            </a:gsLst>
            <a:path path="shape">
              <a:fillToRect l="50000" t="50000" r="50000" b="50000"/>
            </a:path>
          </a:gradFill>
          <a:ln w="38100" algn="ctr">
            <a:noFill/>
            <a:round/>
            <a:headEnd/>
            <a:tailEnd/>
          </a:ln>
          <a:effectLst>
            <a:prstShdw prst="shdw17" dist="17961" dir="2700000">
              <a:srgbClr val="B765FB">
                <a:gamma/>
                <a:shade val="60000"/>
                <a:invGamma/>
              </a:srgbClr>
            </a:prstShdw>
          </a:effectLst>
        </p:spPr>
        <p:txBody>
          <a:bodyPr wrap="none" anchor="ctr"/>
          <a:lstStyle/>
          <a:p>
            <a:pPr algn="ctr" eaLnBrk="1" hangingPunct="1">
              <a:defRPr/>
            </a:pPr>
            <a:r>
              <a:rPr lang="en-US" altLang="zh-TW" sz="2800" b="1" dirty="0">
                <a:solidFill>
                  <a:srgbClr val="2121FF"/>
                </a:solidFill>
                <a:effectLst>
                  <a:outerShdw blurRad="38100" dist="38100" dir="2700000" algn="tl">
                    <a:srgbClr val="000000"/>
                  </a:outerShdw>
                </a:effectLst>
                <a:latin typeface="Arial" charset="0"/>
                <a:ea typeface="標楷體" pitchFamily="65" charset="-120"/>
              </a:rPr>
              <a:t>16</a:t>
            </a:r>
          </a:p>
        </p:txBody>
      </p:sp>
      <p:sp>
        <p:nvSpPr>
          <p:cNvPr id="12" name="Oval 20" descr="icon">
            <a:hlinkClick r:id="rId13" action="ppaction://hlinksldjump"/>
            <a:extLst>
              <a:ext uri="{FF2B5EF4-FFF2-40B4-BE49-F238E27FC236}">
                <a16:creationId xmlns:a16="http://schemas.microsoft.com/office/drawing/2014/main" xmlns="" id="{B3D989DA-A3AA-E0F7-5532-65FBFFBAC399}"/>
              </a:ext>
            </a:extLst>
          </p:cNvPr>
          <p:cNvSpPr>
            <a:spLocks noChangeAspect="1" noChangeArrowheads="1"/>
          </p:cNvSpPr>
          <p:nvPr/>
        </p:nvSpPr>
        <p:spPr bwMode="auto">
          <a:xfrm>
            <a:off x="5386388" y="2919413"/>
            <a:ext cx="647700" cy="647700"/>
          </a:xfrm>
          <a:prstGeom prst="ellipse">
            <a:avLst/>
          </a:prstGeom>
          <a:gradFill rotWithShape="1">
            <a:gsLst>
              <a:gs pos="0">
                <a:srgbClr val="B765FB">
                  <a:gamma/>
                  <a:tint val="0"/>
                  <a:invGamma/>
                </a:srgbClr>
              </a:gs>
              <a:gs pos="100000">
                <a:srgbClr val="B765FB"/>
              </a:gs>
            </a:gsLst>
            <a:path path="shape">
              <a:fillToRect l="50000" t="50000" r="50000" b="50000"/>
            </a:path>
          </a:gradFill>
          <a:ln w="38100" algn="ctr">
            <a:noFill/>
            <a:round/>
            <a:headEnd/>
            <a:tailEnd/>
          </a:ln>
          <a:effectLst>
            <a:prstShdw prst="shdw17" dist="17961" dir="2700000">
              <a:srgbClr val="B765FB">
                <a:gamma/>
                <a:shade val="60000"/>
                <a:invGamma/>
              </a:srgbClr>
            </a:prstShdw>
          </a:effectLst>
        </p:spPr>
        <p:txBody>
          <a:bodyPr wrap="none" anchor="ctr"/>
          <a:lstStyle/>
          <a:p>
            <a:pPr algn="ctr" eaLnBrk="1" hangingPunct="1">
              <a:defRPr/>
            </a:pPr>
            <a:r>
              <a:rPr lang="en-US" altLang="zh-TW" sz="2800" b="1" dirty="0">
                <a:solidFill>
                  <a:srgbClr val="2121FF"/>
                </a:solidFill>
                <a:effectLst>
                  <a:outerShdw blurRad="38100" dist="38100" dir="2700000" algn="tl">
                    <a:srgbClr val="000000"/>
                  </a:outerShdw>
                </a:effectLst>
                <a:latin typeface="Arial" charset="0"/>
                <a:ea typeface="標楷體" pitchFamily="65" charset="-120"/>
              </a:rPr>
              <a:t>17</a:t>
            </a:r>
          </a:p>
        </p:txBody>
      </p:sp>
      <p:sp>
        <p:nvSpPr>
          <p:cNvPr id="13" name="Oval 21" descr="icon">
            <a:hlinkClick r:id="rId14" action="ppaction://hlinksldjump"/>
            <a:extLst>
              <a:ext uri="{FF2B5EF4-FFF2-40B4-BE49-F238E27FC236}">
                <a16:creationId xmlns:a16="http://schemas.microsoft.com/office/drawing/2014/main" xmlns="" id="{302C9E6F-7A0B-B418-AFC2-4EAF6C11FAE0}"/>
              </a:ext>
            </a:extLst>
          </p:cNvPr>
          <p:cNvSpPr>
            <a:spLocks noChangeAspect="1" noChangeArrowheads="1"/>
          </p:cNvSpPr>
          <p:nvPr/>
        </p:nvSpPr>
        <p:spPr bwMode="auto">
          <a:xfrm>
            <a:off x="6148388" y="2919413"/>
            <a:ext cx="647700" cy="647700"/>
          </a:xfrm>
          <a:prstGeom prst="ellipse">
            <a:avLst/>
          </a:prstGeom>
          <a:gradFill rotWithShape="1">
            <a:gsLst>
              <a:gs pos="0">
                <a:srgbClr val="B765FB">
                  <a:gamma/>
                  <a:tint val="0"/>
                  <a:invGamma/>
                </a:srgbClr>
              </a:gs>
              <a:gs pos="100000">
                <a:srgbClr val="B765FB"/>
              </a:gs>
            </a:gsLst>
            <a:path path="shape">
              <a:fillToRect l="50000" t="50000" r="50000" b="50000"/>
            </a:path>
          </a:gradFill>
          <a:ln w="38100" algn="ctr">
            <a:noFill/>
            <a:round/>
            <a:headEnd/>
            <a:tailEnd/>
          </a:ln>
          <a:effectLst>
            <a:prstShdw prst="shdw17" dist="17961" dir="2700000">
              <a:srgbClr val="B765FB">
                <a:gamma/>
                <a:shade val="60000"/>
                <a:invGamma/>
              </a:srgbClr>
            </a:prstShdw>
          </a:effectLst>
        </p:spPr>
        <p:txBody>
          <a:bodyPr wrap="none" anchor="ctr"/>
          <a:lstStyle/>
          <a:p>
            <a:pPr algn="ctr" eaLnBrk="1" hangingPunct="1">
              <a:defRPr/>
            </a:pPr>
            <a:r>
              <a:rPr lang="en-US" altLang="zh-TW" sz="2800" b="1" dirty="0">
                <a:solidFill>
                  <a:srgbClr val="2121FF"/>
                </a:solidFill>
                <a:effectLst>
                  <a:outerShdw blurRad="38100" dist="38100" dir="2700000" algn="tl">
                    <a:srgbClr val="000000"/>
                  </a:outerShdw>
                </a:effectLst>
                <a:latin typeface="Arial" charset="0"/>
                <a:ea typeface="標楷體" pitchFamily="65" charset="-120"/>
              </a:rPr>
              <a:t>18</a:t>
            </a:r>
          </a:p>
        </p:txBody>
      </p:sp>
      <p:sp>
        <p:nvSpPr>
          <p:cNvPr id="14" name="Oval 22" descr="icon">
            <a:hlinkClick r:id="rId15" action="ppaction://hlinksldjump"/>
            <a:extLst>
              <a:ext uri="{FF2B5EF4-FFF2-40B4-BE49-F238E27FC236}">
                <a16:creationId xmlns:a16="http://schemas.microsoft.com/office/drawing/2014/main" xmlns="" id="{E79F8EA3-7451-E02D-9650-37B85AA71083}"/>
              </a:ext>
            </a:extLst>
          </p:cNvPr>
          <p:cNvSpPr>
            <a:spLocks noChangeAspect="1" noChangeArrowheads="1"/>
          </p:cNvSpPr>
          <p:nvPr/>
        </p:nvSpPr>
        <p:spPr bwMode="auto">
          <a:xfrm>
            <a:off x="6910388" y="2919413"/>
            <a:ext cx="647700" cy="647700"/>
          </a:xfrm>
          <a:prstGeom prst="ellipse">
            <a:avLst/>
          </a:prstGeom>
          <a:gradFill rotWithShape="1">
            <a:gsLst>
              <a:gs pos="0">
                <a:srgbClr val="B765FB">
                  <a:gamma/>
                  <a:tint val="0"/>
                  <a:invGamma/>
                </a:srgbClr>
              </a:gs>
              <a:gs pos="100000">
                <a:srgbClr val="B765FB"/>
              </a:gs>
            </a:gsLst>
            <a:path path="shape">
              <a:fillToRect l="50000" t="50000" r="50000" b="50000"/>
            </a:path>
          </a:gradFill>
          <a:ln w="38100" algn="ctr">
            <a:noFill/>
            <a:round/>
            <a:headEnd/>
            <a:tailEnd/>
          </a:ln>
          <a:effectLst>
            <a:prstShdw prst="shdw17" dist="17961" dir="2700000">
              <a:srgbClr val="B765FB">
                <a:gamma/>
                <a:shade val="60000"/>
                <a:invGamma/>
              </a:srgbClr>
            </a:prstShdw>
          </a:effectLst>
        </p:spPr>
        <p:txBody>
          <a:bodyPr wrap="none" anchor="ctr"/>
          <a:lstStyle/>
          <a:p>
            <a:pPr algn="ctr" eaLnBrk="1" hangingPunct="1">
              <a:defRPr/>
            </a:pPr>
            <a:r>
              <a:rPr lang="en-US" altLang="zh-TW" sz="2800" b="1" dirty="0">
                <a:solidFill>
                  <a:srgbClr val="2121FF"/>
                </a:solidFill>
                <a:effectLst>
                  <a:outerShdw blurRad="38100" dist="38100" dir="2700000" algn="tl">
                    <a:srgbClr val="000000"/>
                  </a:outerShdw>
                </a:effectLst>
                <a:latin typeface="Arial" charset="0"/>
                <a:ea typeface="標楷體" pitchFamily="65" charset="-120"/>
              </a:rPr>
              <a:t>19</a:t>
            </a:r>
          </a:p>
        </p:txBody>
      </p:sp>
      <p:sp>
        <p:nvSpPr>
          <p:cNvPr id="15" name="Oval 23" descr="icon">
            <a:hlinkClick r:id="rId16" action="ppaction://hlinksldjump"/>
            <a:extLst>
              <a:ext uri="{FF2B5EF4-FFF2-40B4-BE49-F238E27FC236}">
                <a16:creationId xmlns:a16="http://schemas.microsoft.com/office/drawing/2014/main" xmlns="" id="{67F31A08-A06B-9D6A-4CA5-7D9778C307C7}"/>
              </a:ext>
            </a:extLst>
          </p:cNvPr>
          <p:cNvSpPr>
            <a:spLocks noChangeAspect="1" noChangeArrowheads="1"/>
          </p:cNvSpPr>
          <p:nvPr/>
        </p:nvSpPr>
        <p:spPr bwMode="auto">
          <a:xfrm>
            <a:off x="7672388" y="2919413"/>
            <a:ext cx="647700" cy="647700"/>
          </a:xfrm>
          <a:prstGeom prst="ellipse">
            <a:avLst/>
          </a:prstGeom>
          <a:gradFill rotWithShape="1">
            <a:gsLst>
              <a:gs pos="0">
                <a:srgbClr val="B765FB">
                  <a:gamma/>
                  <a:tint val="0"/>
                  <a:invGamma/>
                </a:srgbClr>
              </a:gs>
              <a:gs pos="100000">
                <a:srgbClr val="B765FB"/>
              </a:gs>
            </a:gsLst>
            <a:path path="shape">
              <a:fillToRect l="50000" t="50000" r="50000" b="50000"/>
            </a:path>
          </a:gradFill>
          <a:ln w="38100" algn="ctr">
            <a:noFill/>
            <a:round/>
            <a:headEnd/>
            <a:tailEnd/>
          </a:ln>
          <a:effectLst>
            <a:prstShdw prst="shdw17" dist="17961" dir="2700000">
              <a:srgbClr val="B765FB">
                <a:gamma/>
                <a:shade val="60000"/>
                <a:invGamma/>
              </a:srgbClr>
            </a:prstShdw>
          </a:effectLst>
        </p:spPr>
        <p:txBody>
          <a:bodyPr wrap="none" anchor="ctr"/>
          <a:lstStyle/>
          <a:p>
            <a:pPr algn="ctr" eaLnBrk="1" hangingPunct="1">
              <a:defRPr/>
            </a:pPr>
            <a:r>
              <a:rPr lang="en-US" altLang="zh-TW" sz="2800" b="1" dirty="0">
                <a:solidFill>
                  <a:srgbClr val="2121FF"/>
                </a:solidFill>
                <a:effectLst>
                  <a:outerShdw blurRad="38100" dist="38100" dir="2700000" algn="tl">
                    <a:srgbClr val="000000"/>
                  </a:outerShdw>
                </a:effectLst>
                <a:latin typeface="Arial" charset="0"/>
                <a:ea typeface="標楷體" pitchFamily="65" charset="-120"/>
              </a:rPr>
              <a:t>20</a:t>
            </a:r>
          </a:p>
        </p:txBody>
      </p:sp>
      <p:sp>
        <p:nvSpPr>
          <p:cNvPr id="16" name="Oval 24" descr="icon">
            <a:hlinkClick r:id="rId17" action="ppaction://hlinksldjump"/>
            <a:extLst>
              <a:ext uri="{FF2B5EF4-FFF2-40B4-BE49-F238E27FC236}">
                <a16:creationId xmlns:a16="http://schemas.microsoft.com/office/drawing/2014/main" xmlns="" id="{A4797C24-82F2-04CE-D2FA-DF48E0DCABCF}"/>
              </a:ext>
            </a:extLst>
          </p:cNvPr>
          <p:cNvSpPr>
            <a:spLocks noChangeAspect="1" noChangeArrowheads="1"/>
          </p:cNvSpPr>
          <p:nvPr/>
        </p:nvSpPr>
        <p:spPr bwMode="auto">
          <a:xfrm>
            <a:off x="1576388" y="3910013"/>
            <a:ext cx="647700" cy="647700"/>
          </a:xfrm>
          <a:prstGeom prst="ellipse">
            <a:avLst/>
          </a:prstGeom>
          <a:gradFill rotWithShape="1">
            <a:gsLst>
              <a:gs pos="0">
                <a:srgbClr val="B765FB">
                  <a:gamma/>
                  <a:tint val="0"/>
                  <a:invGamma/>
                </a:srgbClr>
              </a:gs>
              <a:gs pos="100000">
                <a:srgbClr val="B765FB"/>
              </a:gs>
            </a:gsLst>
            <a:path path="shape">
              <a:fillToRect l="50000" t="50000" r="50000" b="50000"/>
            </a:path>
          </a:gradFill>
          <a:ln w="38100" algn="ctr">
            <a:noFill/>
            <a:round/>
            <a:headEnd/>
            <a:tailEnd/>
          </a:ln>
          <a:effectLst>
            <a:prstShdw prst="shdw17" dist="17961" dir="2700000">
              <a:srgbClr val="B765FB">
                <a:gamma/>
                <a:shade val="60000"/>
                <a:invGamma/>
              </a:srgbClr>
            </a:prstShdw>
          </a:effectLst>
        </p:spPr>
        <p:txBody>
          <a:bodyPr wrap="none" anchor="ctr"/>
          <a:lstStyle/>
          <a:p>
            <a:pPr algn="ctr" eaLnBrk="1" hangingPunct="1">
              <a:defRPr/>
            </a:pPr>
            <a:r>
              <a:rPr lang="en-US" altLang="zh-TW" sz="2800" b="1" dirty="0">
                <a:solidFill>
                  <a:srgbClr val="2121FF"/>
                </a:solidFill>
                <a:effectLst>
                  <a:outerShdw blurRad="38100" dist="38100" dir="2700000" algn="tl">
                    <a:srgbClr val="000000"/>
                  </a:outerShdw>
                </a:effectLst>
                <a:latin typeface="Arial" charset="0"/>
                <a:ea typeface="標楷體" pitchFamily="65" charset="-120"/>
              </a:rPr>
              <a:t>22</a:t>
            </a:r>
          </a:p>
        </p:txBody>
      </p:sp>
      <p:sp>
        <p:nvSpPr>
          <p:cNvPr id="17" name="Oval 25" descr="icon">
            <a:hlinkClick r:id="rId18" action="ppaction://hlinksldjump"/>
            <a:extLst>
              <a:ext uri="{FF2B5EF4-FFF2-40B4-BE49-F238E27FC236}">
                <a16:creationId xmlns:a16="http://schemas.microsoft.com/office/drawing/2014/main" xmlns="" id="{76D52A9B-12EE-1795-D6AE-981040014C55}"/>
              </a:ext>
            </a:extLst>
          </p:cNvPr>
          <p:cNvSpPr>
            <a:spLocks noChangeAspect="1" noChangeArrowheads="1"/>
          </p:cNvSpPr>
          <p:nvPr/>
        </p:nvSpPr>
        <p:spPr bwMode="auto">
          <a:xfrm>
            <a:off x="2338388" y="3910013"/>
            <a:ext cx="647700" cy="647700"/>
          </a:xfrm>
          <a:prstGeom prst="ellipse">
            <a:avLst/>
          </a:prstGeom>
          <a:gradFill rotWithShape="1">
            <a:gsLst>
              <a:gs pos="0">
                <a:srgbClr val="B765FB">
                  <a:gamma/>
                  <a:tint val="0"/>
                  <a:invGamma/>
                </a:srgbClr>
              </a:gs>
              <a:gs pos="100000">
                <a:srgbClr val="B765FB"/>
              </a:gs>
            </a:gsLst>
            <a:path path="shape">
              <a:fillToRect l="50000" t="50000" r="50000" b="50000"/>
            </a:path>
          </a:gradFill>
          <a:ln w="38100" algn="ctr">
            <a:noFill/>
            <a:round/>
            <a:headEnd/>
            <a:tailEnd/>
          </a:ln>
          <a:effectLst>
            <a:prstShdw prst="shdw17" dist="17961" dir="2700000">
              <a:srgbClr val="B765FB">
                <a:gamma/>
                <a:shade val="60000"/>
                <a:invGamma/>
              </a:srgbClr>
            </a:prstShdw>
          </a:effectLst>
        </p:spPr>
        <p:txBody>
          <a:bodyPr wrap="none" anchor="ctr"/>
          <a:lstStyle/>
          <a:p>
            <a:pPr algn="ctr" eaLnBrk="1" hangingPunct="1">
              <a:defRPr/>
            </a:pPr>
            <a:r>
              <a:rPr lang="en-US" altLang="zh-TW" sz="2800" b="1" dirty="0">
                <a:solidFill>
                  <a:srgbClr val="2121FF"/>
                </a:solidFill>
                <a:effectLst>
                  <a:outerShdw blurRad="38100" dist="38100" dir="2700000" algn="tl">
                    <a:srgbClr val="000000"/>
                  </a:outerShdw>
                </a:effectLst>
                <a:latin typeface="Arial" charset="0"/>
                <a:ea typeface="標楷體" pitchFamily="65" charset="-120"/>
              </a:rPr>
              <a:t>23</a:t>
            </a:r>
          </a:p>
        </p:txBody>
      </p:sp>
      <p:sp>
        <p:nvSpPr>
          <p:cNvPr id="18" name="Oval 26" descr="icon">
            <a:hlinkClick r:id="rId19" action="ppaction://hlinksldjump"/>
            <a:extLst>
              <a:ext uri="{FF2B5EF4-FFF2-40B4-BE49-F238E27FC236}">
                <a16:creationId xmlns:a16="http://schemas.microsoft.com/office/drawing/2014/main" xmlns="" id="{4E215F52-A89B-64E5-4085-6548114577ED}"/>
              </a:ext>
            </a:extLst>
          </p:cNvPr>
          <p:cNvSpPr>
            <a:spLocks noChangeAspect="1" noChangeArrowheads="1"/>
          </p:cNvSpPr>
          <p:nvPr/>
        </p:nvSpPr>
        <p:spPr bwMode="auto">
          <a:xfrm>
            <a:off x="3100388" y="3910013"/>
            <a:ext cx="647700" cy="647700"/>
          </a:xfrm>
          <a:prstGeom prst="ellipse">
            <a:avLst/>
          </a:prstGeom>
          <a:gradFill rotWithShape="1">
            <a:gsLst>
              <a:gs pos="0">
                <a:srgbClr val="B765FB">
                  <a:gamma/>
                  <a:tint val="0"/>
                  <a:invGamma/>
                </a:srgbClr>
              </a:gs>
              <a:gs pos="100000">
                <a:srgbClr val="B765FB"/>
              </a:gs>
            </a:gsLst>
            <a:path path="shape">
              <a:fillToRect l="50000" t="50000" r="50000" b="50000"/>
            </a:path>
          </a:gradFill>
          <a:ln w="38100" algn="ctr">
            <a:noFill/>
            <a:round/>
            <a:headEnd/>
            <a:tailEnd/>
          </a:ln>
          <a:effectLst>
            <a:prstShdw prst="shdw17" dist="17961" dir="2700000">
              <a:srgbClr val="B765FB">
                <a:gamma/>
                <a:shade val="60000"/>
                <a:invGamma/>
              </a:srgbClr>
            </a:prstShdw>
          </a:effectLst>
        </p:spPr>
        <p:txBody>
          <a:bodyPr wrap="none" anchor="ctr"/>
          <a:lstStyle/>
          <a:p>
            <a:pPr algn="ctr" eaLnBrk="1" hangingPunct="1">
              <a:defRPr/>
            </a:pPr>
            <a:r>
              <a:rPr lang="en-US" altLang="zh-TW" sz="2800" b="1" dirty="0">
                <a:solidFill>
                  <a:srgbClr val="2121FF"/>
                </a:solidFill>
                <a:effectLst>
                  <a:outerShdw blurRad="38100" dist="38100" dir="2700000" algn="tl">
                    <a:srgbClr val="000000"/>
                  </a:outerShdw>
                </a:effectLst>
                <a:latin typeface="Arial" charset="0"/>
                <a:ea typeface="標楷體" pitchFamily="65" charset="-120"/>
              </a:rPr>
              <a:t>24</a:t>
            </a:r>
          </a:p>
        </p:txBody>
      </p:sp>
      <p:sp>
        <p:nvSpPr>
          <p:cNvPr id="19" name="Oval 27" descr="icon">
            <a:hlinkClick r:id="rId20" action="ppaction://hlinksldjump"/>
            <a:extLst>
              <a:ext uri="{FF2B5EF4-FFF2-40B4-BE49-F238E27FC236}">
                <a16:creationId xmlns:a16="http://schemas.microsoft.com/office/drawing/2014/main" xmlns="" id="{362751C8-532A-B418-3E95-70B57B2ED234}"/>
              </a:ext>
            </a:extLst>
          </p:cNvPr>
          <p:cNvSpPr>
            <a:spLocks noChangeAspect="1" noChangeArrowheads="1"/>
          </p:cNvSpPr>
          <p:nvPr/>
        </p:nvSpPr>
        <p:spPr bwMode="auto">
          <a:xfrm>
            <a:off x="3862388" y="3910013"/>
            <a:ext cx="647700" cy="647700"/>
          </a:xfrm>
          <a:prstGeom prst="ellipse">
            <a:avLst/>
          </a:prstGeom>
          <a:gradFill rotWithShape="1">
            <a:gsLst>
              <a:gs pos="0">
                <a:srgbClr val="B765FB">
                  <a:gamma/>
                  <a:tint val="0"/>
                  <a:invGamma/>
                </a:srgbClr>
              </a:gs>
              <a:gs pos="100000">
                <a:srgbClr val="B765FB"/>
              </a:gs>
            </a:gsLst>
            <a:path path="shape">
              <a:fillToRect l="50000" t="50000" r="50000" b="50000"/>
            </a:path>
          </a:gradFill>
          <a:ln w="38100" algn="ctr">
            <a:noFill/>
            <a:round/>
            <a:headEnd/>
            <a:tailEnd/>
          </a:ln>
          <a:effectLst>
            <a:prstShdw prst="shdw17" dist="17961" dir="2700000">
              <a:srgbClr val="B765FB">
                <a:gamma/>
                <a:shade val="60000"/>
                <a:invGamma/>
              </a:srgbClr>
            </a:prstShdw>
          </a:effectLst>
        </p:spPr>
        <p:txBody>
          <a:bodyPr wrap="none" anchor="ctr"/>
          <a:lstStyle/>
          <a:p>
            <a:pPr algn="ctr" eaLnBrk="1" hangingPunct="1">
              <a:defRPr/>
            </a:pPr>
            <a:r>
              <a:rPr lang="en-US" altLang="zh-TW" sz="2800" b="1" dirty="0">
                <a:solidFill>
                  <a:srgbClr val="2121FF"/>
                </a:solidFill>
                <a:effectLst>
                  <a:outerShdw blurRad="38100" dist="38100" dir="2700000" algn="tl">
                    <a:srgbClr val="000000"/>
                  </a:outerShdw>
                </a:effectLst>
                <a:latin typeface="Arial" charset="0"/>
                <a:ea typeface="標楷體" pitchFamily="65" charset="-120"/>
              </a:rPr>
              <a:t>25</a:t>
            </a:r>
          </a:p>
        </p:txBody>
      </p:sp>
      <p:sp>
        <p:nvSpPr>
          <p:cNvPr id="20" name="Oval 28" descr="icon">
            <a:hlinkClick r:id="rId21" action="ppaction://hlinksldjump"/>
            <a:extLst>
              <a:ext uri="{FF2B5EF4-FFF2-40B4-BE49-F238E27FC236}">
                <a16:creationId xmlns:a16="http://schemas.microsoft.com/office/drawing/2014/main" xmlns="" id="{FB3827B5-2AD4-30F3-BEB1-B6C99353D4FA}"/>
              </a:ext>
            </a:extLst>
          </p:cNvPr>
          <p:cNvSpPr>
            <a:spLocks noChangeAspect="1" noChangeArrowheads="1"/>
          </p:cNvSpPr>
          <p:nvPr/>
        </p:nvSpPr>
        <p:spPr bwMode="auto">
          <a:xfrm>
            <a:off x="4624388" y="3910013"/>
            <a:ext cx="647700" cy="647700"/>
          </a:xfrm>
          <a:prstGeom prst="ellipse">
            <a:avLst/>
          </a:prstGeom>
          <a:gradFill rotWithShape="1">
            <a:gsLst>
              <a:gs pos="0">
                <a:srgbClr val="B765FB">
                  <a:gamma/>
                  <a:tint val="0"/>
                  <a:invGamma/>
                </a:srgbClr>
              </a:gs>
              <a:gs pos="100000">
                <a:srgbClr val="B765FB"/>
              </a:gs>
            </a:gsLst>
            <a:path path="shape">
              <a:fillToRect l="50000" t="50000" r="50000" b="50000"/>
            </a:path>
          </a:gradFill>
          <a:ln w="38100" algn="ctr">
            <a:noFill/>
            <a:round/>
            <a:headEnd/>
            <a:tailEnd/>
          </a:ln>
          <a:effectLst>
            <a:prstShdw prst="shdw17" dist="17961" dir="2700000">
              <a:srgbClr val="B765FB">
                <a:gamma/>
                <a:shade val="60000"/>
                <a:invGamma/>
              </a:srgbClr>
            </a:prstShdw>
          </a:effectLst>
        </p:spPr>
        <p:txBody>
          <a:bodyPr wrap="none" anchor="ctr"/>
          <a:lstStyle/>
          <a:p>
            <a:pPr algn="ctr" eaLnBrk="1" hangingPunct="1">
              <a:defRPr/>
            </a:pPr>
            <a:r>
              <a:rPr lang="en-US" altLang="zh-TW" sz="2800" b="1" dirty="0">
                <a:solidFill>
                  <a:srgbClr val="2121FF"/>
                </a:solidFill>
                <a:effectLst>
                  <a:outerShdw blurRad="38100" dist="38100" dir="2700000" algn="tl">
                    <a:srgbClr val="000000"/>
                  </a:outerShdw>
                </a:effectLst>
                <a:latin typeface="Arial" charset="0"/>
                <a:ea typeface="標楷體" pitchFamily="65" charset="-120"/>
              </a:rPr>
              <a:t>26</a:t>
            </a:r>
          </a:p>
        </p:txBody>
      </p:sp>
      <p:sp>
        <p:nvSpPr>
          <p:cNvPr id="21" name="Oval 29" descr="icon">
            <a:hlinkClick r:id="rId22" action="ppaction://hlinksldjump"/>
            <a:extLst>
              <a:ext uri="{FF2B5EF4-FFF2-40B4-BE49-F238E27FC236}">
                <a16:creationId xmlns:a16="http://schemas.microsoft.com/office/drawing/2014/main" xmlns="" id="{456BC30A-3363-17CC-035C-5BD8789FBC51}"/>
              </a:ext>
            </a:extLst>
          </p:cNvPr>
          <p:cNvSpPr>
            <a:spLocks noChangeAspect="1" noChangeArrowheads="1"/>
          </p:cNvSpPr>
          <p:nvPr/>
        </p:nvSpPr>
        <p:spPr bwMode="auto">
          <a:xfrm>
            <a:off x="5386388" y="3910013"/>
            <a:ext cx="647700" cy="647700"/>
          </a:xfrm>
          <a:prstGeom prst="ellipse">
            <a:avLst/>
          </a:prstGeom>
          <a:gradFill rotWithShape="1">
            <a:gsLst>
              <a:gs pos="0">
                <a:srgbClr val="B765FB">
                  <a:gamma/>
                  <a:tint val="0"/>
                  <a:invGamma/>
                </a:srgbClr>
              </a:gs>
              <a:gs pos="100000">
                <a:srgbClr val="B765FB"/>
              </a:gs>
            </a:gsLst>
            <a:path path="shape">
              <a:fillToRect l="50000" t="50000" r="50000" b="50000"/>
            </a:path>
          </a:gradFill>
          <a:ln w="38100" algn="ctr">
            <a:noFill/>
            <a:round/>
            <a:headEnd/>
            <a:tailEnd/>
          </a:ln>
          <a:effectLst>
            <a:prstShdw prst="shdw17" dist="17961" dir="2700000">
              <a:srgbClr val="B765FB">
                <a:gamma/>
                <a:shade val="60000"/>
                <a:invGamma/>
              </a:srgbClr>
            </a:prstShdw>
          </a:effectLst>
        </p:spPr>
        <p:txBody>
          <a:bodyPr wrap="none" anchor="ctr"/>
          <a:lstStyle/>
          <a:p>
            <a:pPr algn="ctr" eaLnBrk="1" hangingPunct="1">
              <a:defRPr/>
            </a:pPr>
            <a:r>
              <a:rPr lang="en-US" altLang="zh-TW" sz="2800" b="1">
                <a:solidFill>
                  <a:srgbClr val="2121FF"/>
                </a:solidFill>
                <a:effectLst>
                  <a:outerShdw blurRad="38100" dist="38100" dir="2700000" algn="tl">
                    <a:srgbClr val="000000"/>
                  </a:outerShdw>
                </a:effectLst>
                <a:latin typeface="Arial" charset="0"/>
                <a:ea typeface="標楷體" pitchFamily="65" charset="-120"/>
              </a:rPr>
              <a:t>27</a:t>
            </a:r>
          </a:p>
        </p:txBody>
      </p:sp>
      <p:sp>
        <p:nvSpPr>
          <p:cNvPr id="23" name="Oval 30" descr="icon">
            <a:hlinkClick r:id="rId23" action="ppaction://hlinksldjump"/>
            <a:extLst>
              <a:ext uri="{FF2B5EF4-FFF2-40B4-BE49-F238E27FC236}">
                <a16:creationId xmlns:a16="http://schemas.microsoft.com/office/drawing/2014/main" xmlns="" id="{B477F7D5-EEFD-A5C8-4E98-CEE44822FB0B}"/>
              </a:ext>
            </a:extLst>
          </p:cNvPr>
          <p:cNvSpPr>
            <a:spLocks noChangeAspect="1" noChangeArrowheads="1"/>
          </p:cNvSpPr>
          <p:nvPr/>
        </p:nvSpPr>
        <p:spPr bwMode="auto">
          <a:xfrm>
            <a:off x="6148388" y="3910013"/>
            <a:ext cx="647700" cy="647700"/>
          </a:xfrm>
          <a:prstGeom prst="ellipse">
            <a:avLst/>
          </a:prstGeom>
          <a:gradFill rotWithShape="1">
            <a:gsLst>
              <a:gs pos="0">
                <a:srgbClr val="B765FB">
                  <a:gamma/>
                  <a:tint val="0"/>
                  <a:invGamma/>
                </a:srgbClr>
              </a:gs>
              <a:gs pos="100000">
                <a:srgbClr val="B765FB"/>
              </a:gs>
            </a:gsLst>
            <a:path path="shape">
              <a:fillToRect l="50000" t="50000" r="50000" b="50000"/>
            </a:path>
          </a:gradFill>
          <a:ln w="38100" algn="ctr">
            <a:noFill/>
            <a:round/>
            <a:headEnd/>
            <a:tailEnd/>
          </a:ln>
          <a:effectLst>
            <a:prstShdw prst="shdw17" dist="17961" dir="2700000">
              <a:srgbClr val="B765FB">
                <a:gamma/>
                <a:shade val="60000"/>
                <a:invGamma/>
              </a:srgbClr>
            </a:prstShdw>
          </a:effectLst>
        </p:spPr>
        <p:txBody>
          <a:bodyPr wrap="none" anchor="ctr"/>
          <a:lstStyle/>
          <a:p>
            <a:pPr algn="ctr" eaLnBrk="1" hangingPunct="1">
              <a:defRPr/>
            </a:pPr>
            <a:r>
              <a:rPr lang="en-US" altLang="zh-TW" sz="2800" b="1">
                <a:solidFill>
                  <a:srgbClr val="2121FF"/>
                </a:solidFill>
                <a:effectLst>
                  <a:outerShdw blurRad="38100" dist="38100" dir="2700000" algn="tl">
                    <a:srgbClr val="000000"/>
                  </a:outerShdw>
                </a:effectLst>
                <a:latin typeface="Arial" charset="0"/>
                <a:ea typeface="標楷體" pitchFamily="65" charset="-120"/>
              </a:rPr>
              <a:t>28</a:t>
            </a:r>
          </a:p>
        </p:txBody>
      </p:sp>
      <p:sp>
        <p:nvSpPr>
          <p:cNvPr id="24" name="Oval 31" descr="icon">
            <a:hlinkClick r:id="rId24" action="ppaction://hlinksldjump"/>
            <a:extLst>
              <a:ext uri="{FF2B5EF4-FFF2-40B4-BE49-F238E27FC236}">
                <a16:creationId xmlns:a16="http://schemas.microsoft.com/office/drawing/2014/main" xmlns="" id="{8DA5ACB0-850E-CD8A-E16E-C9ED529537DA}"/>
              </a:ext>
            </a:extLst>
          </p:cNvPr>
          <p:cNvSpPr>
            <a:spLocks noChangeAspect="1" noChangeArrowheads="1"/>
          </p:cNvSpPr>
          <p:nvPr/>
        </p:nvSpPr>
        <p:spPr bwMode="auto">
          <a:xfrm>
            <a:off x="6910388" y="3910013"/>
            <a:ext cx="647700" cy="647700"/>
          </a:xfrm>
          <a:prstGeom prst="ellipse">
            <a:avLst/>
          </a:prstGeom>
          <a:gradFill rotWithShape="1">
            <a:gsLst>
              <a:gs pos="0">
                <a:srgbClr val="B765FB">
                  <a:gamma/>
                  <a:tint val="0"/>
                  <a:invGamma/>
                </a:srgbClr>
              </a:gs>
              <a:gs pos="100000">
                <a:srgbClr val="B765FB"/>
              </a:gs>
            </a:gsLst>
            <a:path path="shape">
              <a:fillToRect l="50000" t="50000" r="50000" b="50000"/>
            </a:path>
          </a:gradFill>
          <a:ln w="38100" algn="ctr">
            <a:noFill/>
            <a:round/>
            <a:headEnd/>
            <a:tailEnd/>
          </a:ln>
          <a:effectLst>
            <a:prstShdw prst="shdw17" dist="17961" dir="2700000">
              <a:srgbClr val="B765FB">
                <a:gamma/>
                <a:shade val="60000"/>
                <a:invGamma/>
              </a:srgbClr>
            </a:prstShdw>
          </a:effectLst>
        </p:spPr>
        <p:txBody>
          <a:bodyPr wrap="none" anchor="ctr"/>
          <a:lstStyle/>
          <a:p>
            <a:pPr algn="ctr" eaLnBrk="1" hangingPunct="1">
              <a:defRPr/>
            </a:pPr>
            <a:r>
              <a:rPr lang="en-US" altLang="zh-TW" sz="2800" b="1" dirty="0">
                <a:solidFill>
                  <a:srgbClr val="2121FF"/>
                </a:solidFill>
                <a:effectLst>
                  <a:outerShdw blurRad="38100" dist="38100" dir="2700000" algn="tl">
                    <a:srgbClr val="000000"/>
                  </a:outerShdw>
                </a:effectLst>
                <a:latin typeface="Arial" charset="0"/>
                <a:ea typeface="標楷體" pitchFamily="65" charset="-120"/>
              </a:rPr>
              <a:t>29</a:t>
            </a:r>
          </a:p>
        </p:txBody>
      </p:sp>
      <p:sp>
        <p:nvSpPr>
          <p:cNvPr id="25" name="Oval 32" descr="icon">
            <a:hlinkClick r:id="rId25" action="ppaction://hlinksldjump"/>
            <a:extLst>
              <a:ext uri="{FF2B5EF4-FFF2-40B4-BE49-F238E27FC236}">
                <a16:creationId xmlns:a16="http://schemas.microsoft.com/office/drawing/2014/main" xmlns="" id="{566082E3-C924-C477-C10E-7641FED9ADD8}"/>
              </a:ext>
            </a:extLst>
          </p:cNvPr>
          <p:cNvSpPr>
            <a:spLocks noChangeAspect="1" noChangeArrowheads="1"/>
          </p:cNvSpPr>
          <p:nvPr/>
        </p:nvSpPr>
        <p:spPr bwMode="auto">
          <a:xfrm>
            <a:off x="7672388" y="3910013"/>
            <a:ext cx="647700" cy="647700"/>
          </a:xfrm>
          <a:prstGeom prst="ellipse">
            <a:avLst/>
          </a:prstGeom>
          <a:gradFill rotWithShape="1">
            <a:gsLst>
              <a:gs pos="0">
                <a:srgbClr val="B765FB">
                  <a:gamma/>
                  <a:tint val="0"/>
                  <a:invGamma/>
                </a:srgbClr>
              </a:gs>
              <a:gs pos="100000">
                <a:srgbClr val="B765FB"/>
              </a:gs>
            </a:gsLst>
            <a:path path="shape">
              <a:fillToRect l="50000" t="50000" r="50000" b="50000"/>
            </a:path>
          </a:gradFill>
          <a:ln w="38100" algn="ctr">
            <a:noFill/>
            <a:round/>
            <a:headEnd/>
            <a:tailEnd/>
          </a:ln>
          <a:effectLst>
            <a:prstShdw prst="shdw17" dist="17961" dir="2700000">
              <a:srgbClr val="B765FB">
                <a:gamma/>
                <a:shade val="60000"/>
                <a:invGamma/>
              </a:srgbClr>
            </a:prstShdw>
          </a:effectLst>
        </p:spPr>
        <p:txBody>
          <a:bodyPr wrap="none" anchor="ctr"/>
          <a:lstStyle/>
          <a:p>
            <a:pPr algn="ctr" eaLnBrk="1" hangingPunct="1">
              <a:defRPr/>
            </a:pPr>
            <a:r>
              <a:rPr lang="en-US" altLang="zh-TW" sz="2800" b="1">
                <a:solidFill>
                  <a:srgbClr val="2121FF"/>
                </a:solidFill>
                <a:effectLst>
                  <a:outerShdw blurRad="38100" dist="38100" dir="2700000" algn="tl">
                    <a:srgbClr val="000000"/>
                  </a:outerShdw>
                </a:effectLst>
                <a:latin typeface="Arial" charset="0"/>
                <a:ea typeface="標楷體" pitchFamily="65" charset="-120"/>
              </a:rPr>
              <a:t>30</a:t>
            </a:r>
          </a:p>
        </p:txBody>
      </p:sp>
      <p:sp>
        <p:nvSpPr>
          <p:cNvPr id="26" name="Oval 33" descr="icon">
            <a:hlinkClick r:id="rId26" action="ppaction://hlinksldjump"/>
            <a:extLst>
              <a:ext uri="{FF2B5EF4-FFF2-40B4-BE49-F238E27FC236}">
                <a16:creationId xmlns:a16="http://schemas.microsoft.com/office/drawing/2014/main" xmlns="" id="{91E9FCF9-39AF-8D15-E820-EF78E636B826}"/>
              </a:ext>
            </a:extLst>
          </p:cNvPr>
          <p:cNvSpPr>
            <a:spLocks noChangeAspect="1" noChangeArrowheads="1"/>
          </p:cNvSpPr>
          <p:nvPr/>
        </p:nvSpPr>
        <p:spPr bwMode="auto">
          <a:xfrm>
            <a:off x="1576388" y="4900613"/>
            <a:ext cx="647700" cy="647700"/>
          </a:xfrm>
          <a:prstGeom prst="ellipse">
            <a:avLst/>
          </a:prstGeom>
          <a:gradFill rotWithShape="1">
            <a:gsLst>
              <a:gs pos="0">
                <a:srgbClr val="B765FB">
                  <a:gamma/>
                  <a:tint val="0"/>
                  <a:invGamma/>
                </a:srgbClr>
              </a:gs>
              <a:gs pos="100000">
                <a:srgbClr val="B765FB"/>
              </a:gs>
            </a:gsLst>
            <a:path path="shape">
              <a:fillToRect l="50000" t="50000" r="50000" b="50000"/>
            </a:path>
          </a:gradFill>
          <a:ln w="38100" algn="ctr">
            <a:noFill/>
            <a:round/>
            <a:headEnd/>
            <a:tailEnd/>
          </a:ln>
          <a:effectLst>
            <a:prstShdw prst="shdw17" dist="17961" dir="2700000">
              <a:srgbClr val="B765FB">
                <a:gamma/>
                <a:shade val="60000"/>
                <a:invGamma/>
              </a:srgbClr>
            </a:prstShdw>
          </a:effectLst>
        </p:spPr>
        <p:txBody>
          <a:bodyPr wrap="none" anchor="ctr"/>
          <a:lstStyle/>
          <a:p>
            <a:pPr algn="ctr" eaLnBrk="1" hangingPunct="1">
              <a:defRPr/>
            </a:pPr>
            <a:r>
              <a:rPr lang="en-US" altLang="zh-TW" sz="2800" b="1" dirty="0">
                <a:solidFill>
                  <a:srgbClr val="2121FF"/>
                </a:solidFill>
                <a:effectLst>
                  <a:outerShdw blurRad="38100" dist="38100" dir="2700000" algn="tl">
                    <a:srgbClr val="000000"/>
                  </a:outerShdw>
                </a:effectLst>
                <a:latin typeface="Arial" charset="0"/>
                <a:ea typeface="標楷體" pitchFamily="65" charset="-120"/>
              </a:rPr>
              <a:t>32</a:t>
            </a:r>
          </a:p>
        </p:txBody>
      </p:sp>
      <p:sp>
        <p:nvSpPr>
          <p:cNvPr id="27" name="Oval 34" descr="icon">
            <a:hlinkClick r:id="rId27" action="ppaction://hlinksldjump"/>
            <a:extLst>
              <a:ext uri="{FF2B5EF4-FFF2-40B4-BE49-F238E27FC236}">
                <a16:creationId xmlns:a16="http://schemas.microsoft.com/office/drawing/2014/main" xmlns="" id="{C9DF5581-B20E-11BA-71E9-07A2ACA73B11}"/>
              </a:ext>
            </a:extLst>
          </p:cNvPr>
          <p:cNvSpPr>
            <a:spLocks noChangeAspect="1" noChangeArrowheads="1"/>
          </p:cNvSpPr>
          <p:nvPr/>
        </p:nvSpPr>
        <p:spPr bwMode="auto">
          <a:xfrm>
            <a:off x="2338388" y="4900613"/>
            <a:ext cx="647700" cy="647700"/>
          </a:xfrm>
          <a:prstGeom prst="ellipse">
            <a:avLst/>
          </a:prstGeom>
          <a:gradFill rotWithShape="1">
            <a:gsLst>
              <a:gs pos="0">
                <a:srgbClr val="B765FB">
                  <a:gamma/>
                  <a:tint val="0"/>
                  <a:invGamma/>
                </a:srgbClr>
              </a:gs>
              <a:gs pos="100000">
                <a:srgbClr val="B765FB"/>
              </a:gs>
            </a:gsLst>
            <a:path path="shape">
              <a:fillToRect l="50000" t="50000" r="50000" b="50000"/>
            </a:path>
          </a:gradFill>
          <a:ln w="38100" algn="ctr">
            <a:noFill/>
            <a:round/>
            <a:headEnd/>
            <a:tailEnd/>
          </a:ln>
          <a:effectLst>
            <a:prstShdw prst="shdw17" dist="17961" dir="2700000">
              <a:srgbClr val="B765FB">
                <a:gamma/>
                <a:shade val="60000"/>
                <a:invGamma/>
              </a:srgbClr>
            </a:prstShdw>
          </a:effectLst>
        </p:spPr>
        <p:txBody>
          <a:bodyPr wrap="none" anchor="ctr"/>
          <a:lstStyle/>
          <a:p>
            <a:pPr algn="ctr" eaLnBrk="1" hangingPunct="1">
              <a:defRPr/>
            </a:pPr>
            <a:r>
              <a:rPr lang="en-US" altLang="zh-TW" sz="2800" b="1">
                <a:solidFill>
                  <a:srgbClr val="2121FF"/>
                </a:solidFill>
                <a:effectLst>
                  <a:outerShdw blurRad="38100" dist="38100" dir="2700000" algn="tl">
                    <a:srgbClr val="000000"/>
                  </a:outerShdw>
                </a:effectLst>
                <a:latin typeface="Arial" charset="0"/>
                <a:ea typeface="標楷體" pitchFamily="65" charset="-120"/>
              </a:rPr>
              <a:t>33</a:t>
            </a:r>
          </a:p>
        </p:txBody>
      </p:sp>
      <p:sp>
        <p:nvSpPr>
          <p:cNvPr id="28" name="Oval 35" descr="icon">
            <a:hlinkClick r:id="rId28" action="ppaction://hlinksldjump"/>
            <a:extLst>
              <a:ext uri="{FF2B5EF4-FFF2-40B4-BE49-F238E27FC236}">
                <a16:creationId xmlns:a16="http://schemas.microsoft.com/office/drawing/2014/main" xmlns="" id="{5367EA4B-53F7-F27E-5714-EA7B6DE117B8}"/>
              </a:ext>
            </a:extLst>
          </p:cNvPr>
          <p:cNvSpPr>
            <a:spLocks noChangeAspect="1" noChangeArrowheads="1"/>
          </p:cNvSpPr>
          <p:nvPr/>
        </p:nvSpPr>
        <p:spPr bwMode="auto">
          <a:xfrm>
            <a:off x="3100388" y="4900613"/>
            <a:ext cx="647700" cy="647700"/>
          </a:xfrm>
          <a:prstGeom prst="ellipse">
            <a:avLst/>
          </a:prstGeom>
          <a:gradFill rotWithShape="1">
            <a:gsLst>
              <a:gs pos="0">
                <a:srgbClr val="B765FB">
                  <a:gamma/>
                  <a:tint val="0"/>
                  <a:invGamma/>
                </a:srgbClr>
              </a:gs>
              <a:gs pos="100000">
                <a:srgbClr val="B765FB"/>
              </a:gs>
            </a:gsLst>
            <a:path path="shape">
              <a:fillToRect l="50000" t="50000" r="50000" b="50000"/>
            </a:path>
          </a:gradFill>
          <a:ln w="38100" algn="ctr">
            <a:noFill/>
            <a:round/>
            <a:headEnd/>
            <a:tailEnd/>
          </a:ln>
          <a:effectLst>
            <a:prstShdw prst="shdw17" dist="17961" dir="2700000">
              <a:srgbClr val="B765FB">
                <a:gamma/>
                <a:shade val="60000"/>
                <a:invGamma/>
              </a:srgbClr>
            </a:prstShdw>
          </a:effectLst>
        </p:spPr>
        <p:txBody>
          <a:bodyPr wrap="none" anchor="ctr"/>
          <a:lstStyle/>
          <a:p>
            <a:pPr algn="ctr" eaLnBrk="1" hangingPunct="1">
              <a:defRPr/>
            </a:pPr>
            <a:r>
              <a:rPr lang="en-US" altLang="zh-TW" sz="2800" b="1">
                <a:solidFill>
                  <a:srgbClr val="2121FF"/>
                </a:solidFill>
                <a:effectLst>
                  <a:outerShdw blurRad="38100" dist="38100" dir="2700000" algn="tl">
                    <a:srgbClr val="000000"/>
                  </a:outerShdw>
                </a:effectLst>
                <a:latin typeface="Arial" charset="0"/>
                <a:ea typeface="標楷體" pitchFamily="65" charset="-120"/>
              </a:rPr>
              <a:t>34</a:t>
            </a:r>
          </a:p>
        </p:txBody>
      </p:sp>
      <p:sp>
        <p:nvSpPr>
          <p:cNvPr id="29" name="Oval 36" descr="icon">
            <a:hlinkClick r:id="rId29" action="ppaction://hlinksldjump"/>
            <a:extLst>
              <a:ext uri="{FF2B5EF4-FFF2-40B4-BE49-F238E27FC236}">
                <a16:creationId xmlns:a16="http://schemas.microsoft.com/office/drawing/2014/main" xmlns="" id="{1A2A80D3-1DD4-0559-F050-E0956216AE7D}"/>
              </a:ext>
            </a:extLst>
          </p:cNvPr>
          <p:cNvSpPr>
            <a:spLocks noChangeAspect="1" noChangeArrowheads="1"/>
          </p:cNvSpPr>
          <p:nvPr/>
        </p:nvSpPr>
        <p:spPr bwMode="auto">
          <a:xfrm>
            <a:off x="3862388" y="4900613"/>
            <a:ext cx="647700" cy="647700"/>
          </a:xfrm>
          <a:prstGeom prst="ellipse">
            <a:avLst/>
          </a:prstGeom>
          <a:gradFill rotWithShape="1">
            <a:gsLst>
              <a:gs pos="0">
                <a:srgbClr val="B765FB">
                  <a:gamma/>
                  <a:tint val="0"/>
                  <a:invGamma/>
                </a:srgbClr>
              </a:gs>
              <a:gs pos="100000">
                <a:srgbClr val="B765FB"/>
              </a:gs>
            </a:gsLst>
            <a:path path="shape">
              <a:fillToRect l="50000" t="50000" r="50000" b="50000"/>
            </a:path>
          </a:gradFill>
          <a:ln w="38100" algn="ctr">
            <a:noFill/>
            <a:round/>
            <a:headEnd/>
            <a:tailEnd/>
          </a:ln>
          <a:effectLst>
            <a:prstShdw prst="shdw17" dist="17961" dir="2700000">
              <a:srgbClr val="B765FB">
                <a:gamma/>
                <a:shade val="60000"/>
                <a:invGamma/>
              </a:srgbClr>
            </a:prstShdw>
          </a:effectLst>
        </p:spPr>
        <p:txBody>
          <a:bodyPr wrap="none" anchor="ctr"/>
          <a:lstStyle/>
          <a:p>
            <a:pPr algn="ctr" eaLnBrk="1" hangingPunct="1">
              <a:defRPr/>
            </a:pPr>
            <a:r>
              <a:rPr lang="en-US" altLang="zh-TW" sz="2800" b="1" dirty="0">
                <a:solidFill>
                  <a:srgbClr val="2121FF"/>
                </a:solidFill>
                <a:effectLst>
                  <a:outerShdw blurRad="38100" dist="38100" dir="2700000" algn="tl">
                    <a:srgbClr val="000000"/>
                  </a:outerShdw>
                </a:effectLst>
                <a:latin typeface="Arial" charset="0"/>
                <a:ea typeface="標楷體" pitchFamily="65" charset="-120"/>
              </a:rPr>
              <a:t>35</a:t>
            </a:r>
          </a:p>
        </p:txBody>
      </p:sp>
      <p:pic>
        <p:nvPicPr>
          <p:cNvPr id="30" name="Picture 52" descr="學生須知">
            <a:hlinkClick r:id="rId30" action="ppaction://hlinksldjump"/>
            <a:extLst>
              <a:ext uri="{FF2B5EF4-FFF2-40B4-BE49-F238E27FC236}">
                <a16:creationId xmlns:a16="http://schemas.microsoft.com/office/drawing/2014/main" xmlns="" id="{343E0DAD-F596-CF13-DDA5-AEA6ED24F86F}"/>
              </a:ext>
            </a:extLst>
          </p:cNvPr>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2898775" y="1304925"/>
            <a:ext cx="1385888" cy="46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 name="Picture 53" descr="考核課題">
            <a:hlinkClick r:id="rId32" action="ppaction://hlinksldjump"/>
            <a:extLst>
              <a:ext uri="{FF2B5EF4-FFF2-40B4-BE49-F238E27FC236}">
                <a16:creationId xmlns:a16="http://schemas.microsoft.com/office/drawing/2014/main" xmlns="" id="{9A3C1A2F-1ED3-3DA3-B614-8D97B578D2C8}"/>
              </a:ext>
            </a:extLst>
          </p:cNvPr>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4770438" y="1304925"/>
            <a:ext cx="1385887" cy="46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 name="Oval 37" descr="icon">
            <a:hlinkClick r:id="rId34" action="ppaction://hlinksldjump"/>
            <a:extLst>
              <a:ext uri="{FF2B5EF4-FFF2-40B4-BE49-F238E27FC236}">
                <a16:creationId xmlns:a16="http://schemas.microsoft.com/office/drawing/2014/main" xmlns="" id="{9BB277FE-BA9A-1494-3693-DF6A695692EB}"/>
              </a:ext>
            </a:extLst>
          </p:cNvPr>
          <p:cNvSpPr>
            <a:spLocks noChangeAspect="1" noChangeArrowheads="1"/>
          </p:cNvSpPr>
          <p:nvPr/>
        </p:nvSpPr>
        <p:spPr bwMode="auto">
          <a:xfrm>
            <a:off x="4624388" y="4900613"/>
            <a:ext cx="647700" cy="647700"/>
          </a:xfrm>
          <a:prstGeom prst="ellipse">
            <a:avLst/>
          </a:prstGeom>
          <a:gradFill rotWithShape="1">
            <a:gsLst>
              <a:gs pos="0">
                <a:srgbClr val="B765FB">
                  <a:gamma/>
                  <a:tint val="0"/>
                  <a:invGamma/>
                </a:srgbClr>
              </a:gs>
              <a:gs pos="100000">
                <a:srgbClr val="B765FB"/>
              </a:gs>
            </a:gsLst>
            <a:path path="shape">
              <a:fillToRect l="50000" t="50000" r="50000" b="50000"/>
            </a:path>
          </a:gradFill>
          <a:ln w="38100" algn="ctr">
            <a:noFill/>
            <a:round/>
            <a:headEnd/>
            <a:tailEnd/>
          </a:ln>
          <a:effectLst>
            <a:prstShdw prst="shdw17" dist="17961" dir="2700000">
              <a:srgbClr val="B765FB">
                <a:gamma/>
                <a:shade val="60000"/>
                <a:invGamma/>
              </a:srgbClr>
            </a:prstShdw>
          </a:effectLst>
        </p:spPr>
        <p:txBody>
          <a:bodyPr wrap="none" anchor="ctr"/>
          <a:lstStyle/>
          <a:p>
            <a:pPr algn="ctr" eaLnBrk="1" hangingPunct="1">
              <a:defRPr/>
            </a:pPr>
            <a:r>
              <a:rPr lang="en-US" altLang="zh-TW" sz="2800" b="1">
                <a:solidFill>
                  <a:srgbClr val="2121FF"/>
                </a:solidFill>
                <a:effectLst>
                  <a:outerShdw blurRad="38100" dist="38100" dir="2700000" algn="tl">
                    <a:srgbClr val="000000"/>
                  </a:outerShdw>
                </a:effectLst>
                <a:latin typeface="Arial" charset="0"/>
                <a:ea typeface="標楷體" pitchFamily="65" charset="-120"/>
              </a:rPr>
              <a:t>36</a:t>
            </a:r>
          </a:p>
        </p:txBody>
      </p:sp>
      <p:sp>
        <p:nvSpPr>
          <p:cNvPr id="33" name="Oval 14" descr="icon">
            <a:hlinkClick r:id="rId35" action="ppaction://hlinksldjump"/>
            <a:extLst>
              <a:ext uri="{FF2B5EF4-FFF2-40B4-BE49-F238E27FC236}">
                <a16:creationId xmlns:a16="http://schemas.microsoft.com/office/drawing/2014/main" xmlns="" id="{3752DFC9-2108-1ECE-E855-4D47470B242B}"/>
              </a:ext>
            </a:extLst>
          </p:cNvPr>
          <p:cNvSpPr>
            <a:spLocks noChangeAspect="1" noChangeArrowheads="1"/>
          </p:cNvSpPr>
          <p:nvPr/>
        </p:nvSpPr>
        <p:spPr bwMode="auto">
          <a:xfrm>
            <a:off x="814388" y="1952625"/>
            <a:ext cx="647700" cy="647700"/>
          </a:xfrm>
          <a:prstGeom prst="ellipse">
            <a:avLst/>
          </a:prstGeom>
          <a:gradFill rotWithShape="1">
            <a:gsLst>
              <a:gs pos="0">
                <a:srgbClr val="B765FB">
                  <a:gamma/>
                  <a:tint val="0"/>
                  <a:invGamma/>
                </a:srgbClr>
              </a:gs>
              <a:gs pos="100000">
                <a:srgbClr val="B765FB"/>
              </a:gs>
            </a:gsLst>
            <a:path path="shape">
              <a:fillToRect l="50000" t="50000" r="50000" b="50000"/>
            </a:path>
          </a:gradFill>
          <a:ln w="38100" algn="ctr">
            <a:noFill/>
            <a:round/>
            <a:headEnd/>
            <a:tailEnd/>
          </a:ln>
          <a:effectLst>
            <a:prstShdw prst="shdw17" dist="17961" dir="2700000">
              <a:srgbClr val="B765FB">
                <a:gamma/>
                <a:shade val="60000"/>
                <a:invGamma/>
              </a:srgbClr>
            </a:prstShdw>
          </a:effectLst>
        </p:spPr>
        <p:txBody>
          <a:bodyPr wrap="none" anchor="ctr"/>
          <a:lstStyle/>
          <a:p>
            <a:pPr algn="ctr" eaLnBrk="1" hangingPunct="1">
              <a:defRPr/>
            </a:pPr>
            <a:r>
              <a:rPr lang="en-US" altLang="zh-TW" sz="2800" b="1" dirty="0">
                <a:solidFill>
                  <a:srgbClr val="2121FF"/>
                </a:solidFill>
                <a:effectLst>
                  <a:outerShdw blurRad="38100" dist="38100" dir="2700000" algn="tl">
                    <a:srgbClr val="000000"/>
                  </a:outerShdw>
                </a:effectLst>
                <a:latin typeface="Arial" charset="0"/>
                <a:ea typeface="標楷體" pitchFamily="65" charset="-120"/>
              </a:rPr>
              <a:t>1</a:t>
            </a:r>
          </a:p>
        </p:txBody>
      </p:sp>
      <p:sp>
        <p:nvSpPr>
          <p:cNvPr id="34" name="Oval 14" descr="icon">
            <a:hlinkClick r:id="rId36" action="ppaction://hlinksldjump"/>
            <a:extLst>
              <a:ext uri="{FF2B5EF4-FFF2-40B4-BE49-F238E27FC236}">
                <a16:creationId xmlns:a16="http://schemas.microsoft.com/office/drawing/2014/main" xmlns="" id="{A7D315E3-F37D-3666-F2B8-58049DD81FFC}"/>
              </a:ext>
            </a:extLst>
          </p:cNvPr>
          <p:cNvSpPr>
            <a:spLocks noChangeAspect="1" noChangeArrowheads="1"/>
          </p:cNvSpPr>
          <p:nvPr/>
        </p:nvSpPr>
        <p:spPr bwMode="auto">
          <a:xfrm>
            <a:off x="1576388" y="1952625"/>
            <a:ext cx="647700" cy="647700"/>
          </a:xfrm>
          <a:prstGeom prst="ellipse">
            <a:avLst/>
          </a:prstGeom>
          <a:gradFill rotWithShape="1">
            <a:gsLst>
              <a:gs pos="0">
                <a:srgbClr val="B765FB">
                  <a:gamma/>
                  <a:tint val="0"/>
                  <a:invGamma/>
                </a:srgbClr>
              </a:gs>
              <a:gs pos="100000">
                <a:srgbClr val="B765FB"/>
              </a:gs>
            </a:gsLst>
            <a:path path="shape">
              <a:fillToRect l="50000" t="50000" r="50000" b="50000"/>
            </a:path>
          </a:gradFill>
          <a:ln w="38100" algn="ctr">
            <a:noFill/>
            <a:round/>
            <a:headEnd/>
            <a:tailEnd/>
          </a:ln>
          <a:effectLst>
            <a:prstShdw prst="shdw17" dist="17961" dir="2700000">
              <a:srgbClr val="B765FB">
                <a:gamma/>
                <a:shade val="60000"/>
                <a:invGamma/>
              </a:srgbClr>
            </a:prstShdw>
          </a:effectLst>
        </p:spPr>
        <p:txBody>
          <a:bodyPr wrap="none" anchor="ctr"/>
          <a:lstStyle/>
          <a:p>
            <a:pPr algn="ctr" eaLnBrk="1" hangingPunct="1">
              <a:defRPr/>
            </a:pPr>
            <a:r>
              <a:rPr lang="en-US" altLang="zh-TW" sz="2800" b="1" dirty="0">
                <a:solidFill>
                  <a:srgbClr val="2121FF"/>
                </a:solidFill>
                <a:effectLst>
                  <a:outerShdw blurRad="38100" dist="38100" dir="2700000" algn="tl">
                    <a:srgbClr val="000000"/>
                  </a:outerShdw>
                </a:effectLst>
                <a:latin typeface="Arial" charset="0"/>
                <a:ea typeface="標楷體" pitchFamily="65" charset="-120"/>
              </a:rPr>
              <a:t>2</a:t>
            </a:r>
          </a:p>
        </p:txBody>
      </p:sp>
      <p:sp>
        <p:nvSpPr>
          <p:cNvPr id="35" name="Oval 14" descr="icon">
            <a:hlinkClick r:id="rId37" action="ppaction://hlinksldjump"/>
            <a:extLst>
              <a:ext uri="{FF2B5EF4-FFF2-40B4-BE49-F238E27FC236}">
                <a16:creationId xmlns:a16="http://schemas.microsoft.com/office/drawing/2014/main" xmlns="" id="{9AD30ACD-894F-FB59-6636-4AC404366BF6}"/>
              </a:ext>
            </a:extLst>
          </p:cNvPr>
          <p:cNvSpPr>
            <a:spLocks noChangeAspect="1" noChangeArrowheads="1"/>
          </p:cNvSpPr>
          <p:nvPr/>
        </p:nvSpPr>
        <p:spPr bwMode="auto">
          <a:xfrm>
            <a:off x="2338388" y="1952625"/>
            <a:ext cx="647700" cy="647700"/>
          </a:xfrm>
          <a:prstGeom prst="ellipse">
            <a:avLst/>
          </a:prstGeom>
          <a:gradFill rotWithShape="1">
            <a:gsLst>
              <a:gs pos="0">
                <a:srgbClr val="B765FB">
                  <a:gamma/>
                  <a:tint val="0"/>
                  <a:invGamma/>
                </a:srgbClr>
              </a:gs>
              <a:gs pos="100000">
                <a:srgbClr val="B765FB"/>
              </a:gs>
            </a:gsLst>
            <a:path path="shape">
              <a:fillToRect l="50000" t="50000" r="50000" b="50000"/>
            </a:path>
          </a:gradFill>
          <a:ln w="38100" algn="ctr">
            <a:noFill/>
            <a:round/>
            <a:headEnd/>
            <a:tailEnd/>
          </a:ln>
          <a:effectLst>
            <a:prstShdw prst="shdw17" dist="17961" dir="2700000">
              <a:srgbClr val="B765FB">
                <a:gamma/>
                <a:shade val="60000"/>
                <a:invGamma/>
              </a:srgbClr>
            </a:prstShdw>
          </a:effectLst>
        </p:spPr>
        <p:txBody>
          <a:bodyPr wrap="none" anchor="ctr"/>
          <a:lstStyle/>
          <a:p>
            <a:pPr algn="ctr" eaLnBrk="1" hangingPunct="1">
              <a:defRPr/>
            </a:pPr>
            <a:r>
              <a:rPr lang="en-US" altLang="zh-TW" sz="2800" b="1" dirty="0">
                <a:solidFill>
                  <a:srgbClr val="2121FF"/>
                </a:solidFill>
                <a:effectLst>
                  <a:outerShdw blurRad="38100" dist="38100" dir="2700000" algn="tl">
                    <a:srgbClr val="000000"/>
                  </a:outerShdw>
                </a:effectLst>
                <a:latin typeface="Arial" charset="0"/>
                <a:ea typeface="標楷體" pitchFamily="65" charset="-120"/>
              </a:rPr>
              <a:t>3</a:t>
            </a:r>
          </a:p>
        </p:txBody>
      </p:sp>
      <p:sp>
        <p:nvSpPr>
          <p:cNvPr id="36" name="Oval 14" descr="icon">
            <a:hlinkClick r:id="rId38" action="ppaction://hlinksldjump"/>
            <a:extLst>
              <a:ext uri="{FF2B5EF4-FFF2-40B4-BE49-F238E27FC236}">
                <a16:creationId xmlns:a16="http://schemas.microsoft.com/office/drawing/2014/main" xmlns="" id="{5BCBE5D2-5D5D-1C78-9F0F-B0F1E6180280}"/>
              </a:ext>
            </a:extLst>
          </p:cNvPr>
          <p:cNvSpPr>
            <a:spLocks noChangeAspect="1" noChangeArrowheads="1"/>
          </p:cNvSpPr>
          <p:nvPr/>
        </p:nvSpPr>
        <p:spPr bwMode="auto">
          <a:xfrm>
            <a:off x="3100388" y="1952625"/>
            <a:ext cx="647700" cy="647700"/>
          </a:xfrm>
          <a:prstGeom prst="ellipse">
            <a:avLst/>
          </a:prstGeom>
          <a:gradFill rotWithShape="1">
            <a:gsLst>
              <a:gs pos="0">
                <a:srgbClr val="B765FB">
                  <a:gamma/>
                  <a:tint val="0"/>
                  <a:invGamma/>
                </a:srgbClr>
              </a:gs>
              <a:gs pos="100000">
                <a:srgbClr val="B765FB"/>
              </a:gs>
            </a:gsLst>
            <a:path path="shape">
              <a:fillToRect l="50000" t="50000" r="50000" b="50000"/>
            </a:path>
          </a:gradFill>
          <a:ln w="38100" algn="ctr">
            <a:noFill/>
            <a:round/>
            <a:headEnd/>
            <a:tailEnd/>
          </a:ln>
          <a:effectLst>
            <a:prstShdw prst="shdw17" dist="17961" dir="2700000">
              <a:srgbClr val="B765FB">
                <a:gamma/>
                <a:shade val="60000"/>
                <a:invGamma/>
              </a:srgbClr>
            </a:prstShdw>
          </a:effectLst>
        </p:spPr>
        <p:txBody>
          <a:bodyPr wrap="none" anchor="ctr"/>
          <a:lstStyle/>
          <a:p>
            <a:pPr algn="ctr" eaLnBrk="1" hangingPunct="1">
              <a:defRPr/>
            </a:pPr>
            <a:r>
              <a:rPr lang="en-US" altLang="zh-TW" sz="2800" b="1" dirty="0">
                <a:solidFill>
                  <a:srgbClr val="2121FF"/>
                </a:solidFill>
                <a:effectLst>
                  <a:outerShdw blurRad="38100" dist="38100" dir="2700000" algn="tl">
                    <a:srgbClr val="000000"/>
                  </a:outerShdw>
                </a:effectLst>
                <a:latin typeface="Arial" charset="0"/>
                <a:ea typeface="標楷體" pitchFamily="65" charset="-120"/>
              </a:rPr>
              <a:t>4</a:t>
            </a:r>
          </a:p>
        </p:txBody>
      </p:sp>
      <p:sp>
        <p:nvSpPr>
          <p:cNvPr id="37" name="Oval 14" descr="icon">
            <a:hlinkClick r:id="rId39" action="ppaction://hlinksldjump"/>
            <a:extLst>
              <a:ext uri="{FF2B5EF4-FFF2-40B4-BE49-F238E27FC236}">
                <a16:creationId xmlns:a16="http://schemas.microsoft.com/office/drawing/2014/main" xmlns="" id="{FC98D7EE-DA64-E4A2-D01D-BC5EE11F3446}"/>
              </a:ext>
            </a:extLst>
          </p:cNvPr>
          <p:cNvSpPr>
            <a:spLocks noChangeAspect="1" noChangeArrowheads="1"/>
          </p:cNvSpPr>
          <p:nvPr/>
        </p:nvSpPr>
        <p:spPr bwMode="auto">
          <a:xfrm>
            <a:off x="3862388" y="1952625"/>
            <a:ext cx="647700" cy="647700"/>
          </a:xfrm>
          <a:prstGeom prst="ellipse">
            <a:avLst/>
          </a:prstGeom>
          <a:gradFill rotWithShape="1">
            <a:gsLst>
              <a:gs pos="0">
                <a:srgbClr val="B765FB">
                  <a:gamma/>
                  <a:tint val="0"/>
                  <a:invGamma/>
                </a:srgbClr>
              </a:gs>
              <a:gs pos="100000">
                <a:srgbClr val="B765FB"/>
              </a:gs>
            </a:gsLst>
            <a:path path="shape">
              <a:fillToRect l="50000" t="50000" r="50000" b="50000"/>
            </a:path>
          </a:gradFill>
          <a:ln w="38100" algn="ctr">
            <a:noFill/>
            <a:round/>
            <a:headEnd/>
            <a:tailEnd/>
          </a:ln>
          <a:effectLst>
            <a:prstShdw prst="shdw17" dist="17961" dir="2700000">
              <a:srgbClr val="B765FB">
                <a:gamma/>
                <a:shade val="60000"/>
                <a:invGamma/>
              </a:srgbClr>
            </a:prstShdw>
          </a:effectLst>
        </p:spPr>
        <p:txBody>
          <a:bodyPr wrap="none" anchor="ctr"/>
          <a:lstStyle/>
          <a:p>
            <a:pPr algn="ctr" eaLnBrk="1" hangingPunct="1">
              <a:defRPr/>
            </a:pPr>
            <a:r>
              <a:rPr lang="en-US" altLang="zh-TW" sz="2800" b="1" dirty="0">
                <a:solidFill>
                  <a:srgbClr val="2121FF"/>
                </a:solidFill>
                <a:effectLst>
                  <a:outerShdw blurRad="38100" dist="38100" dir="2700000" algn="tl">
                    <a:srgbClr val="000000"/>
                  </a:outerShdw>
                </a:effectLst>
                <a:latin typeface="Arial" charset="0"/>
                <a:ea typeface="標楷體" pitchFamily="65" charset="-120"/>
              </a:rPr>
              <a:t>5</a:t>
            </a:r>
          </a:p>
        </p:txBody>
      </p:sp>
      <p:sp>
        <p:nvSpPr>
          <p:cNvPr id="38" name="Oval 14" descr="icon">
            <a:hlinkClick r:id="rId40" action="ppaction://hlinksldjump"/>
            <a:extLst>
              <a:ext uri="{FF2B5EF4-FFF2-40B4-BE49-F238E27FC236}">
                <a16:creationId xmlns:a16="http://schemas.microsoft.com/office/drawing/2014/main" xmlns="" id="{E27F246A-D1F4-86AA-56EC-C567B0646163}"/>
              </a:ext>
            </a:extLst>
          </p:cNvPr>
          <p:cNvSpPr>
            <a:spLocks noChangeAspect="1" noChangeArrowheads="1"/>
          </p:cNvSpPr>
          <p:nvPr/>
        </p:nvSpPr>
        <p:spPr bwMode="auto">
          <a:xfrm>
            <a:off x="4624388" y="1952625"/>
            <a:ext cx="647700" cy="647700"/>
          </a:xfrm>
          <a:prstGeom prst="ellipse">
            <a:avLst/>
          </a:prstGeom>
          <a:gradFill rotWithShape="1">
            <a:gsLst>
              <a:gs pos="0">
                <a:srgbClr val="B765FB">
                  <a:gamma/>
                  <a:tint val="0"/>
                  <a:invGamma/>
                </a:srgbClr>
              </a:gs>
              <a:gs pos="100000">
                <a:srgbClr val="B765FB"/>
              </a:gs>
            </a:gsLst>
            <a:path path="shape">
              <a:fillToRect l="50000" t="50000" r="50000" b="50000"/>
            </a:path>
          </a:gradFill>
          <a:ln w="38100" algn="ctr">
            <a:noFill/>
            <a:round/>
            <a:headEnd/>
            <a:tailEnd/>
          </a:ln>
          <a:effectLst>
            <a:prstShdw prst="shdw17" dist="17961" dir="2700000">
              <a:srgbClr val="B765FB">
                <a:gamma/>
                <a:shade val="60000"/>
                <a:invGamma/>
              </a:srgbClr>
            </a:prstShdw>
          </a:effectLst>
        </p:spPr>
        <p:txBody>
          <a:bodyPr wrap="none" anchor="ctr"/>
          <a:lstStyle/>
          <a:p>
            <a:pPr algn="ctr" eaLnBrk="1" hangingPunct="1">
              <a:defRPr/>
            </a:pPr>
            <a:r>
              <a:rPr lang="en-US" altLang="zh-TW" sz="2800" b="1" dirty="0">
                <a:solidFill>
                  <a:srgbClr val="2121FF"/>
                </a:solidFill>
                <a:effectLst>
                  <a:outerShdw blurRad="38100" dist="38100" dir="2700000" algn="tl">
                    <a:srgbClr val="000000"/>
                  </a:outerShdw>
                </a:effectLst>
                <a:latin typeface="Arial" charset="0"/>
                <a:ea typeface="標楷體" pitchFamily="65" charset="-120"/>
              </a:rPr>
              <a:t>6</a:t>
            </a:r>
          </a:p>
        </p:txBody>
      </p:sp>
      <p:sp>
        <p:nvSpPr>
          <p:cNvPr id="39" name="Oval 14" descr="icon">
            <a:hlinkClick r:id="rId41" action="ppaction://hlinksldjump"/>
            <a:extLst>
              <a:ext uri="{FF2B5EF4-FFF2-40B4-BE49-F238E27FC236}">
                <a16:creationId xmlns:a16="http://schemas.microsoft.com/office/drawing/2014/main" xmlns="" id="{05E99454-665A-C09A-3F29-89B4C33FAB61}"/>
              </a:ext>
            </a:extLst>
          </p:cNvPr>
          <p:cNvSpPr>
            <a:spLocks noChangeAspect="1" noChangeArrowheads="1"/>
          </p:cNvSpPr>
          <p:nvPr/>
        </p:nvSpPr>
        <p:spPr bwMode="auto">
          <a:xfrm>
            <a:off x="5386388" y="1952625"/>
            <a:ext cx="647700" cy="647700"/>
          </a:xfrm>
          <a:prstGeom prst="ellipse">
            <a:avLst/>
          </a:prstGeom>
          <a:gradFill rotWithShape="1">
            <a:gsLst>
              <a:gs pos="0">
                <a:srgbClr val="B765FB">
                  <a:gamma/>
                  <a:tint val="0"/>
                  <a:invGamma/>
                </a:srgbClr>
              </a:gs>
              <a:gs pos="100000">
                <a:srgbClr val="B765FB"/>
              </a:gs>
            </a:gsLst>
            <a:path path="shape">
              <a:fillToRect l="50000" t="50000" r="50000" b="50000"/>
            </a:path>
          </a:gradFill>
          <a:ln w="38100" algn="ctr">
            <a:noFill/>
            <a:round/>
            <a:headEnd/>
            <a:tailEnd/>
          </a:ln>
          <a:effectLst>
            <a:prstShdw prst="shdw17" dist="17961" dir="2700000">
              <a:srgbClr val="B765FB">
                <a:gamma/>
                <a:shade val="60000"/>
                <a:invGamma/>
              </a:srgbClr>
            </a:prstShdw>
          </a:effectLst>
        </p:spPr>
        <p:txBody>
          <a:bodyPr wrap="none" anchor="ctr"/>
          <a:lstStyle/>
          <a:p>
            <a:pPr algn="ctr" eaLnBrk="1" hangingPunct="1">
              <a:defRPr/>
            </a:pPr>
            <a:r>
              <a:rPr lang="en-US" altLang="zh-TW" sz="2800" b="1" dirty="0">
                <a:solidFill>
                  <a:srgbClr val="2121FF"/>
                </a:solidFill>
                <a:effectLst>
                  <a:outerShdw blurRad="38100" dist="38100" dir="2700000" algn="tl">
                    <a:srgbClr val="000000"/>
                  </a:outerShdw>
                </a:effectLst>
                <a:latin typeface="Arial" charset="0"/>
                <a:ea typeface="標楷體" pitchFamily="65" charset="-120"/>
              </a:rPr>
              <a:t>7</a:t>
            </a:r>
          </a:p>
        </p:txBody>
      </p:sp>
      <p:sp>
        <p:nvSpPr>
          <p:cNvPr id="40" name="Oval 14" descr="icon">
            <a:hlinkClick r:id="rId42" action="ppaction://hlinksldjump"/>
            <a:extLst>
              <a:ext uri="{FF2B5EF4-FFF2-40B4-BE49-F238E27FC236}">
                <a16:creationId xmlns:a16="http://schemas.microsoft.com/office/drawing/2014/main" xmlns="" id="{2EBB1A06-66C6-4514-6476-4E6DD118DF8E}"/>
              </a:ext>
            </a:extLst>
          </p:cNvPr>
          <p:cNvSpPr>
            <a:spLocks noChangeAspect="1" noChangeArrowheads="1"/>
          </p:cNvSpPr>
          <p:nvPr/>
        </p:nvSpPr>
        <p:spPr bwMode="auto">
          <a:xfrm>
            <a:off x="6148388" y="1952625"/>
            <a:ext cx="647700" cy="647700"/>
          </a:xfrm>
          <a:prstGeom prst="ellipse">
            <a:avLst/>
          </a:prstGeom>
          <a:gradFill rotWithShape="1">
            <a:gsLst>
              <a:gs pos="0">
                <a:srgbClr val="B765FB">
                  <a:gamma/>
                  <a:tint val="0"/>
                  <a:invGamma/>
                </a:srgbClr>
              </a:gs>
              <a:gs pos="100000">
                <a:srgbClr val="B765FB"/>
              </a:gs>
            </a:gsLst>
            <a:path path="shape">
              <a:fillToRect l="50000" t="50000" r="50000" b="50000"/>
            </a:path>
          </a:gradFill>
          <a:ln w="38100" algn="ctr">
            <a:noFill/>
            <a:round/>
            <a:headEnd/>
            <a:tailEnd/>
          </a:ln>
          <a:effectLst>
            <a:prstShdw prst="shdw17" dist="17961" dir="2700000">
              <a:srgbClr val="B765FB">
                <a:gamma/>
                <a:shade val="60000"/>
                <a:invGamma/>
              </a:srgbClr>
            </a:prstShdw>
          </a:effectLst>
        </p:spPr>
        <p:txBody>
          <a:bodyPr wrap="none" anchor="ctr"/>
          <a:lstStyle/>
          <a:p>
            <a:pPr algn="ctr" eaLnBrk="1" hangingPunct="1">
              <a:defRPr/>
            </a:pPr>
            <a:r>
              <a:rPr lang="en-US" altLang="zh-TW" sz="2800" b="1" dirty="0">
                <a:solidFill>
                  <a:srgbClr val="2121FF"/>
                </a:solidFill>
                <a:effectLst>
                  <a:outerShdw blurRad="38100" dist="38100" dir="2700000" algn="tl">
                    <a:srgbClr val="000000"/>
                  </a:outerShdw>
                </a:effectLst>
                <a:latin typeface="Arial" charset="0"/>
                <a:ea typeface="標楷體" pitchFamily="65" charset="-120"/>
              </a:rPr>
              <a:t>8</a:t>
            </a:r>
          </a:p>
        </p:txBody>
      </p:sp>
      <p:sp>
        <p:nvSpPr>
          <p:cNvPr id="41" name="Oval 14" descr="icon">
            <a:hlinkClick r:id="rId43" action="ppaction://hlinksldjump"/>
            <a:extLst>
              <a:ext uri="{FF2B5EF4-FFF2-40B4-BE49-F238E27FC236}">
                <a16:creationId xmlns:a16="http://schemas.microsoft.com/office/drawing/2014/main" xmlns="" id="{18A51977-1D9C-3561-AB1B-69B827348A21}"/>
              </a:ext>
            </a:extLst>
          </p:cNvPr>
          <p:cNvSpPr>
            <a:spLocks noChangeAspect="1" noChangeArrowheads="1"/>
          </p:cNvSpPr>
          <p:nvPr/>
        </p:nvSpPr>
        <p:spPr bwMode="auto">
          <a:xfrm>
            <a:off x="6910388" y="1952625"/>
            <a:ext cx="647700" cy="647700"/>
          </a:xfrm>
          <a:prstGeom prst="ellipse">
            <a:avLst/>
          </a:prstGeom>
          <a:gradFill rotWithShape="1">
            <a:gsLst>
              <a:gs pos="0">
                <a:srgbClr val="B765FB">
                  <a:gamma/>
                  <a:tint val="0"/>
                  <a:invGamma/>
                </a:srgbClr>
              </a:gs>
              <a:gs pos="100000">
                <a:srgbClr val="B765FB"/>
              </a:gs>
            </a:gsLst>
            <a:path path="shape">
              <a:fillToRect l="50000" t="50000" r="50000" b="50000"/>
            </a:path>
          </a:gradFill>
          <a:ln w="38100" algn="ctr">
            <a:noFill/>
            <a:round/>
            <a:headEnd/>
            <a:tailEnd/>
          </a:ln>
          <a:effectLst>
            <a:prstShdw prst="shdw17" dist="17961" dir="2700000">
              <a:srgbClr val="B765FB">
                <a:gamma/>
                <a:shade val="60000"/>
                <a:invGamma/>
              </a:srgbClr>
            </a:prstShdw>
          </a:effectLst>
        </p:spPr>
        <p:txBody>
          <a:bodyPr wrap="none" anchor="ctr"/>
          <a:lstStyle/>
          <a:p>
            <a:pPr algn="ctr" eaLnBrk="1" hangingPunct="1">
              <a:defRPr/>
            </a:pPr>
            <a:r>
              <a:rPr lang="en-US" altLang="zh-TW" sz="2800" b="1" dirty="0">
                <a:solidFill>
                  <a:srgbClr val="2121FF"/>
                </a:solidFill>
                <a:effectLst>
                  <a:outerShdw blurRad="38100" dist="38100" dir="2700000" algn="tl">
                    <a:srgbClr val="000000"/>
                  </a:outerShdw>
                </a:effectLst>
                <a:latin typeface="Arial" charset="0"/>
                <a:ea typeface="標楷體" pitchFamily="65" charset="-120"/>
              </a:rPr>
              <a:t>9</a:t>
            </a:r>
          </a:p>
        </p:txBody>
      </p:sp>
    </p:spTree>
  </p:cSld>
  <p:clrMapOvr>
    <a:masterClrMapping/>
  </p:clrMapOvr>
  <p:transition advClick="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矩形 16">
            <a:extLst>
              <a:ext uri="{FF2B5EF4-FFF2-40B4-BE49-F238E27FC236}">
                <a16:creationId xmlns:a16="http://schemas.microsoft.com/office/drawing/2014/main" xmlns="" id="{B714D37C-89DB-4B08-8D6E-E1D7F179FDE6}"/>
              </a:ext>
            </a:extLst>
          </p:cNvPr>
          <p:cNvSpPr>
            <a:spLocks noChangeArrowheads="1"/>
          </p:cNvSpPr>
          <p:nvPr/>
        </p:nvSpPr>
        <p:spPr bwMode="auto">
          <a:xfrm>
            <a:off x="854015" y="976224"/>
            <a:ext cx="3871989" cy="396000"/>
          </a:xfrm>
          <a:prstGeom prst="rect">
            <a:avLst/>
          </a:prstGeom>
          <a:solidFill>
            <a:srgbClr val="FFC1FF"/>
          </a:solidFill>
          <a:ln>
            <a:noFill/>
          </a:ln>
        </p:spPr>
        <p:txBody>
          <a:bodyPr wrap="none"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endParaRPr lang="zh-CN" altLang="en-US" sz="1800"/>
          </a:p>
        </p:txBody>
      </p:sp>
      <p:sp>
        <p:nvSpPr>
          <p:cNvPr id="18" name="矩形 17">
            <a:extLst>
              <a:ext uri="{FF2B5EF4-FFF2-40B4-BE49-F238E27FC236}">
                <a16:creationId xmlns:a16="http://schemas.microsoft.com/office/drawing/2014/main" xmlns="" id="{C9620F75-E764-427B-B003-16D7DFC35B2E}"/>
              </a:ext>
            </a:extLst>
          </p:cNvPr>
          <p:cNvSpPr>
            <a:spLocks noChangeArrowheads="1"/>
          </p:cNvSpPr>
          <p:nvPr/>
        </p:nvSpPr>
        <p:spPr bwMode="auto">
          <a:xfrm>
            <a:off x="5754252" y="982660"/>
            <a:ext cx="2561612" cy="396000"/>
          </a:xfrm>
          <a:prstGeom prst="rect">
            <a:avLst/>
          </a:prstGeom>
          <a:solidFill>
            <a:srgbClr val="92D050"/>
          </a:solidFill>
          <a:ln>
            <a:noFill/>
          </a:ln>
        </p:spPr>
        <p:txBody>
          <a:bodyPr wrap="none"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endParaRPr lang="zh-CN" altLang="en-US" sz="1800"/>
          </a:p>
        </p:txBody>
      </p:sp>
      <p:sp>
        <p:nvSpPr>
          <p:cNvPr id="19" name="矩形 18">
            <a:extLst>
              <a:ext uri="{FF2B5EF4-FFF2-40B4-BE49-F238E27FC236}">
                <a16:creationId xmlns:a16="http://schemas.microsoft.com/office/drawing/2014/main" xmlns="" id="{28444AA5-1D73-43A4-B9CC-7BFD8F7E7508}"/>
              </a:ext>
            </a:extLst>
          </p:cNvPr>
          <p:cNvSpPr>
            <a:spLocks noChangeArrowheads="1"/>
          </p:cNvSpPr>
          <p:nvPr/>
        </p:nvSpPr>
        <p:spPr bwMode="auto">
          <a:xfrm>
            <a:off x="854015" y="1397410"/>
            <a:ext cx="1992702" cy="396000"/>
          </a:xfrm>
          <a:prstGeom prst="rect">
            <a:avLst/>
          </a:prstGeom>
          <a:solidFill>
            <a:srgbClr val="92D050"/>
          </a:solidFill>
          <a:ln>
            <a:noFill/>
          </a:ln>
        </p:spPr>
        <p:txBody>
          <a:bodyPr wrap="none"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endParaRPr lang="zh-CN" altLang="en-US" sz="1800"/>
          </a:p>
        </p:txBody>
      </p:sp>
      <p:sp>
        <p:nvSpPr>
          <p:cNvPr id="5" name="文字方塊 4">
            <a:extLst>
              <a:ext uri="{FF2B5EF4-FFF2-40B4-BE49-F238E27FC236}">
                <a16:creationId xmlns:a16="http://schemas.microsoft.com/office/drawing/2014/main" xmlns="" id="{3517F40E-CE30-6F5E-23DC-2C00A2701612}"/>
              </a:ext>
            </a:extLst>
          </p:cNvPr>
          <p:cNvSpPr txBox="1"/>
          <p:nvPr/>
        </p:nvSpPr>
        <p:spPr>
          <a:xfrm>
            <a:off x="766761" y="904796"/>
            <a:ext cx="7645719" cy="954107"/>
          </a:xfrm>
          <a:prstGeom prst="rect">
            <a:avLst/>
          </a:prstGeom>
          <a:noFill/>
        </p:spPr>
        <p:txBody>
          <a:bodyPr wrap="square" rtlCol="0">
            <a:spAutoFit/>
          </a:bodyPr>
          <a:lstStyle/>
          <a:p>
            <a:r>
              <a:rPr lang="zh-TW" altLang="en-US" sz="2800" dirty="0">
                <a:ea typeface="標楷體" panose="03000509000000000000" pitchFamily="65" charset="-120"/>
              </a:rPr>
              <a:t>刪除</a:t>
            </a:r>
            <a:r>
              <a:rPr lang="en-US" altLang="zh-TW" sz="2800" dirty="0">
                <a:ea typeface="標楷體" panose="03000509000000000000" pitchFamily="65" charset="-120"/>
              </a:rPr>
              <a:t>345</a:t>
            </a:r>
            <a:r>
              <a:rPr lang="zh-TW" altLang="en-US" sz="2800" dirty="0">
                <a:ea typeface="標楷體" panose="03000509000000000000" pitchFamily="65" charset="-120"/>
              </a:rPr>
              <a:t>張照片用了</a:t>
            </a:r>
            <a:r>
              <a:rPr lang="en-US" altLang="zh-TW" sz="2800" dirty="0">
                <a:ea typeface="標楷體" panose="03000509000000000000" pitchFamily="65" charset="-120"/>
              </a:rPr>
              <a:t>23</a:t>
            </a:r>
            <a:r>
              <a:rPr lang="zh-TW" altLang="en-US" sz="2800" dirty="0">
                <a:ea typeface="標楷體" panose="03000509000000000000" pitchFamily="65" charset="-120"/>
              </a:rPr>
              <a:t>秒。如果以相同的速度刪除</a:t>
            </a:r>
            <a:r>
              <a:rPr lang="en-US" altLang="zh-TW" sz="2800" dirty="0">
                <a:ea typeface="標楷體" panose="03000509000000000000" pitchFamily="65" charset="-120"/>
              </a:rPr>
              <a:t>420</a:t>
            </a:r>
            <a:r>
              <a:rPr lang="zh-TW" altLang="en-US" sz="2800" dirty="0">
                <a:ea typeface="標楷體" panose="03000509000000000000" pitchFamily="65" charset="-120"/>
              </a:rPr>
              <a:t>張照片，</a:t>
            </a:r>
            <a:r>
              <a:rPr lang="zh-CN" altLang="en-US" sz="2800" dirty="0">
                <a:ea typeface="標楷體" panose="03000509000000000000" pitchFamily="65" charset="-120"/>
              </a:rPr>
              <a:t>要用多少秒</a:t>
            </a:r>
            <a:r>
              <a:rPr lang="zh-TW" altLang="en-US" sz="2800" dirty="0">
                <a:ea typeface="標楷體" panose="03000509000000000000" pitchFamily="65" charset="-120"/>
              </a:rPr>
              <a:t>？</a:t>
            </a:r>
            <a:endParaRPr lang="en-US" altLang="zh-CN" sz="2800" dirty="0">
              <a:ea typeface="標楷體" panose="03000509000000000000" pitchFamily="65" charset="-120"/>
            </a:endParaRPr>
          </a:p>
        </p:txBody>
      </p:sp>
      <p:sp>
        <p:nvSpPr>
          <p:cNvPr id="12" name="文本框 20">
            <a:extLst>
              <a:ext uri="{FF2B5EF4-FFF2-40B4-BE49-F238E27FC236}">
                <a16:creationId xmlns:a16="http://schemas.microsoft.com/office/drawing/2014/main" xmlns="" id="{537EB7B1-CDDE-17CB-7DAD-40014D55F716}"/>
              </a:ext>
            </a:extLst>
          </p:cNvPr>
          <p:cNvSpPr txBox="1">
            <a:spLocks noChangeArrowheads="1"/>
          </p:cNvSpPr>
          <p:nvPr/>
        </p:nvSpPr>
        <p:spPr bwMode="auto">
          <a:xfrm>
            <a:off x="1089477" y="4412326"/>
            <a:ext cx="340106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buNone/>
            </a:pPr>
            <a:r>
              <a:rPr lang="zh-TW" altLang="en-US" sz="2800" dirty="0">
                <a:solidFill>
                  <a:srgbClr val="0000FF"/>
                </a:solidFill>
                <a:latin typeface="+mn-lt"/>
                <a:ea typeface="標楷體" panose="03000509000000000000" pitchFamily="65" charset="-120"/>
              </a:rPr>
              <a:t>每秒刪除</a:t>
            </a:r>
            <a:r>
              <a:rPr lang="zh-CN" altLang="en-US" sz="2800" dirty="0">
                <a:solidFill>
                  <a:srgbClr val="0000FF"/>
                </a:solidFill>
                <a:latin typeface="+mn-lt"/>
                <a:ea typeface="標楷體" panose="03000509000000000000" pitchFamily="65" charset="-120"/>
              </a:rPr>
              <a:t>的</a:t>
            </a:r>
            <a:r>
              <a:rPr lang="zh-TW" altLang="en-US" sz="2800" dirty="0">
                <a:solidFill>
                  <a:srgbClr val="0000FF"/>
                </a:solidFill>
                <a:latin typeface="+mn-lt"/>
                <a:ea typeface="標楷體" panose="03000509000000000000" pitchFamily="65" charset="-120"/>
              </a:rPr>
              <a:t>照片</a:t>
            </a:r>
            <a:r>
              <a:rPr lang="zh-CN" altLang="en-US" sz="2800" dirty="0">
                <a:solidFill>
                  <a:srgbClr val="0000FF"/>
                </a:solidFill>
                <a:latin typeface="+mn-lt"/>
                <a:ea typeface="標楷體" panose="03000509000000000000" pitchFamily="65" charset="-120"/>
              </a:rPr>
              <a:t>張數</a:t>
            </a:r>
            <a:endParaRPr lang="zh-TW" altLang="en-US" sz="2800" dirty="0">
              <a:solidFill>
                <a:srgbClr val="0000FF"/>
              </a:solidFill>
              <a:latin typeface="+mn-lt"/>
              <a:ea typeface="標楷體" panose="03000509000000000000" pitchFamily="65" charset="-120"/>
            </a:endParaRPr>
          </a:p>
        </p:txBody>
      </p:sp>
      <p:sp>
        <p:nvSpPr>
          <p:cNvPr id="3" name="Rectangle 4">
            <a:extLst>
              <a:ext uri="{FF2B5EF4-FFF2-40B4-BE49-F238E27FC236}">
                <a16:creationId xmlns:a16="http://schemas.microsoft.com/office/drawing/2014/main" xmlns="" id="{2E0B7437-9F89-74E8-8B3F-57088C920156}"/>
              </a:ext>
            </a:extLst>
          </p:cNvPr>
          <p:cNvSpPr>
            <a:spLocks noChangeArrowheads="1"/>
          </p:cNvSpPr>
          <p:nvPr/>
        </p:nvSpPr>
        <p:spPr bwMode="auto">
          <a:xfrm>
            <a:off x="398464" y="904796"/>
            <a:ext cx="1020762" cy="523220"/>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406400" marR="0" lvl="0" indent="-406400" algn="l" defTabSz="914400" rtl="0" eaLnBrk="0" fontAlgn="base" latinLnBrk="0" hangingPunct="0">
              <a:lnSpc>
                <a:spcPct val="100000"/>
              </a:lnSpc>
              <a:spcBef>
                <a:spcPct val="0"/>
              </a:spcBef>
              <a:spcAft>
                <a:spcPct val="0"/>
              </a:spcAft>
              <a:buClrTx/>
              <a:buSzTx/>
              <a:buFontTx/>
              <a:buNone/>
              <a:tabLst/>
              <a:defRPr/>
            </a:pPr>
            <a:r>
              <a:rPr kumimoji="1" lang="en-US" altLang="zh-TW"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6.</a:t>
            </a:r>
            <a:r>
              <a:rPr kumimoji="1" lang="zh-TW"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 </a:t>
            </a:r>
            <a:endParaRPr kumimoji="1" lang="zh-CN"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endParaRPr>
          </a:p>
        </p:txBody>
      </p:sp>
      <p:sp>
        <p:nvSpPr>
          <p:cNvPr id="7" name="Rectangle 2">
            <a:extLst>
              <a:ext uri="{FF2B5EF4-FFF2-40B4-BE49-F238E27FC236}">
                <a16:creationId xmlns:a16="http://schemas.microsoft.com/office/drawing/2014/main" xmlns="" id="{B4265610-8E95-353A-1C0A-63454680B897}"/>
              </a:ext>
            </a:extLst>
          </p:cNvPr>
          <p:cNvSpPr>
            <a:spLocks noChangeArrowheads="1"/>
          </p:cNvSpPr>
          <p:nvPr/>
        </p:nvSpPr>
        <p:spPr bwMode="auto">
          <a:xfrm>
            <a:off x="4760508" y="2526171"/>
            <a:ext cx="360000" cy="360000"/>
          </a:xfrm>
          <a:prstGeom prst="rect">
            <a:avLst/>
          </a:prstGeom>
          <a:solidFill>
            <a:srgbClr val="FF5050"/>
          </a:solidFill>
          <a:ln>
            <a:noFill/>
          </a:ln>
        </p:spPr>
        <p:txBody>
          <a:bodyPr wrap="none"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endParaRPr lang="zh-TW" altLang="en-US" sz="1800"/>
          </a:p>
        </p:txBody>
      </p:sp>
      <p:sp>
        <p:nvSpPr>
          <p:cNvPr id="8" name="TextBox 27">
            <a:extLst>
              <a:ext uri="{FF2B5EF4-FFF2-40B4-BE49-F238E27FC236}">
                <a16:creationId xmlns:a16="http://schemas.microsoft.com/office/drawing/2014/main" xmlns="" id="{A11AFA32-FB23-2A1B-A35D-E7F415AE8EC1}"/>
              </a:ext>
            </a:extLst>
          </p:cNvPr>
          <p:cNvSpPr txBox="1">
            <a:spLocks noChangeArrowheads="1"/>
          </p:cNvSpPr>
          <p:nvPr/>
        </p:nvSpPr>
        <p:spPr bwMode="auto">
          <a:xfrm>
            <a:off x="5971657" y="2475338"/>
            <a:ext cx="9286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400" dirty="0">
                <a:solidFill>
                  <a:srgbClr val="FF0000"/>
                </a:solidFill>
                <a:ea typeface="標楷體" panose="03000509000000000000" pitchFamily="65" charset="-120"/>
              </a:rPr>
              <a:t>[2</a:t>
            </a:r>
            <a:r>
              <a:rPr lang="zh-TW" altLang="en-US" sz="2400" dirty="0">
                <a:solidFill>
                  <a:srgbClr val="FF0000"/>
                </a:solidFill>
                <a:ea typeface="標楷體" panose="03000509000000000000" pitchFamily="65" charset="-120"/>
              </a:rPr>
              <a:t>分</a:t>
            </a:r>
            <a:r>
              <a:rPr lang="en-US" altLang="zh-TW" sz="2400" dirty="0">
                <a:solidFill>
                  <a:srgbClr val="FF0000"/>
                </a:solidFill>
                <a:ea typeface="標楷體" panose="03000509000000000000" pitchFamily="65" charset="-120"/>
              </a:rPr>
              <a:t>]</a:t>
            </a:r>
            <a:endParaRPr lang="zh-TW" altLang="en-US" sz="2400" dirty="0">
              <a:solidFill>
                <a:srgbClr val="FF0000"/>
              </a:solidFill>
              <a:ea typeface="標楷體" panose="03000509000000000000" pitchFamily="65" charset="-120"/>
            </a:endParaRPr>
          </a:p>
        </p:txBody>
      </p:sp>
      <p:sp>
        <p:nvSpPr>
          <p:cNvPr id="11" name="文本框 6">
            <a:extLst>
              <a:ext uri="{FF2B5EF4-FFF2-40B4-BE49-F238E27FC236}">
                <a16:creationId xmlns:a16="http://schemas.microsoft.com/office/drawing/2014/main" xmlns="" id="{8AE4D05B-6FBF-E96D-14CF-924BE165A067}"/>
              </a:ext>
            </a:extLst>
          </p:cNvPr>
          <p:cNvSpPr txBox="1">
            <a:spLocks noChangeArrowheads="1"/>
          </p:cNvSpPr>
          <p:nvPr/>
        </p:nvSpPr>
        <p:spPr bwMode="auto">
          <a:xfrm>
            <a:off x="1924066" y="3451923"/>
            <a:ext cx="138847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buNone/>
            </a:pPr>
            <a:r>
              <a:rPr lang="en-US" altLang="zh-CN" sz="2800" dirty="0">
                <a:solidFill>
                  <a:srgbClr val="0000FF"/>
                </a:solidFill>
                <a:latin typeface="+mj-lt"/>
              </a:rPr>
              <a:t>345÷23</a:t>
            </a:r>
          </a:p>
        </p:txBody>
      </p:sp>
      <p:sp>
        <p:nvSpPr>
          <p:cNvPr id="14" name="文本框 22">
            <a:extLst>
              <a:ext uri="{FF2B5EF4-FFF2-40B4-BE49-F238E27FC236}">
                <a16:creationId xmlns:a16="http://schemas.microsoft.com/office/drawing/2014/main" xmlns="" id="{31C4D791-9163-E5CC-6BBE-B69CC73F2C65}"/>
              </a:ext>
            </a:extLst>
          </p:cNvPr>
          <p:cNvSpPr txBox="1">
            <a:spLocks noChangeArrowheads="1"/>
          </p:cNvSpPr>
          <p:nvPr/>
        </p:nvSpPr>
        <p:spPr bwMode="auto">
          <a:xfrm>
            <a:off x="5120508" y="3451923"/>
            <a:ext cx="226400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buNone/>
            </a:pPr>
            <a:r>
              <a:rPr lang="en-US" altLang="zh-CN" sz="2800" dirty="0">
                <a:solidFill>
                  <a:srgbClr val="0000FF"/>
                </a:solidFill>
                <a:latin typeface="+mj-lt"/>
              </a:rPr>
              <a:t>420÷15 = 28</a:t>
            </a:r>
            <a:endParaRPr lang="zh-CN" altLang="en-US" sz="2800" dirty="0">
              <a:solidFill>
                <a:srgbClr val="0000FF"/>
              </a:solidFill>
              <a:latin typeface="+mj-lt"/>
            </a:endParaRPr>
          </a:p>
        </p:txBody>
      </p:sp>
      <p:sp>
        <p:nvSpPr>
          <p:cNvPr id="16" name="Text Box 16">
            <a:extLst>
              <a:ext uri="{FF2B5EF4-FFF2-40B4-BE49-F238E27FC236}">
                <a16:creationId xmlns:a16="http://schemas.microsoft.com/office/drawing/2014/main" xmlns="" id="{B86D0C51-D176-58C3-1999-456E9AE6DF84}"/>
              </a:ext>
            </a:extLst>
          </p:cNvPr>
          <p:cNvSpPr txBox="1">
            <a:spLocks noChangeArrowheads="1"/>
          </p:cNvSpPr>
          <p:nvPr/>
        </p:nvSpPr>
        <p:spPr bwMode="auto">
          <a:xfrm>
            <a:off x="921980" y="1940690"/>
            <a:ext cx="5159643"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kumimoji="1">
                <a:solidFill>
                  <a:schemeClr val="tx1"/>
                </a:solidFill>
                <a:latin typeface="Arial" panose="020B0604020202020204" pitchFamily="34" charset="0"/>
                <a:ea typeface="新細明體" panose="02020500000000000000" pitchFamily="18" charset="-120"/>
              </a:defRPr>
            </a:lvl1pPr>
            <a:lvl2pPr marL="742950" indent="-285750" eaLnBrk="0" hangingPunct="0">
              <a:defRPr kumimoji="1">
                <a:solidFill>
                  <a:schemeClr val="tx1"/>
                </a:solidFill>
                <a:latin typeface="Arial" panose="020B0604020202020204" pitchFamily="34" charset="0"/>
                <a:ea typeface="新細明體" panose="02020500000000000000" pitchFamily="18" charset="-120"/>
              </a:defRPr>
            </a:lvl2pPr>
            <a:lvl3pPr marL="1143000" indent="-228600" eaLnBrk="0" hangingPunct="0">
              <a:defRPr kumimoji="1">
                <a:solidFill>
                  <a:schemeClr val="tx1"/>
                </a:solidFill>
                <a:latin typeface="Arial" panose="020B0604020202020204" pitchFamily="34" charset="0"/>
                <a:ea typeface="新細明體" panose="02020500000000000000" pitchFamily="18" charset="-120"/>
              </a:defRPr>
            </a:lvl3pPr>
            <a:lvl4pPr marL="1600200" indent="-228600" eaLnBrk="0" hangingPunct="0">
              <a:defRPr kumimoji="1">
                <a:solidFill>
                  <a:schemeClr val="tx1"/>
                </a:solidFill>
                <a:latin typeface="Arial" panose="020B0604020202020204" pitchFamily="34" charset="0"/>
                <a:ea typeface="新細明體" panose="02020500000000000000" pitchFamily="18" charset="-120"/>
              </a:defRPr>
            </a:lvl4pPr>
            <a:lvl5pPr marL="2057400" indent="-228600" eaLnBrk="0" hangingPunct="0">
              <a:defRPr kumimoji="1">
                <a:solidFill>
                  <a:schemeClr val="tx1"/>
                </a:solidFill>
                <a:latin typeface="Arial" panose="020B0604020202020204" pitchFamily="34" charset="0"/>
                <a:ea typeface="新細明體" panose="02020500000000000000" pitchFamily="18" charset="-120"/>
              </a:defRPr>
            </a:lvl5pPr>
            <a:lvl6pPr marL="2514600" indent="-228600" algn="ctr"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algn="ctr"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algn="ctr"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algn="ctr"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eaLnBrk="1" hangingPunct="1">
              <a:spcAft>
                <a:spcPts val="600"/>
              </a:spcAft>
              <a:defRPr/>
            </a:pPr>
            <a:r>
              <a:rPr lang="en-US" altLang="zh-TW" sz="2800" dirty="0">
                <a:latin typeface="+mn-lt"/>
                <a:ea typeface="標楷體" panose="03000509000000000000" pitchFamily="65" charset="-120"/>
              </a:rPr>
              <a:t>A.</a:t>
            </a:r>
            <a:r>
              <a:rPr lang="zh-TW" altLang="en-US" sz="2800" dirty="0">
                <a:latin typeface="+mn-lt"/>
                <a:ea typeface="標楷體" panose="03000509000000000000" pitchFamily="65" charset="-120"/>
              </a:rPr>
              <a:t> </a:t>
            </a:r>
            <a:r>
              <a:rPr lang="en-US" altLang="zh-CN" sz="2800" dirty="0">
                <a:latin typeface="+mn-lt"/>
                <a:ea typeface="標楷體" panose="03000509000000000000" pitchFamily="65" charset="-120"/>
              </a:rPr>
              <a:t>18</a:t>
            </a:r>
            <a:r>
              <a:rPr lang="zh-CN" altLang="en-US" sz="2800" dirty="0">
                <a:latin typeface="+mn-lt"/>
                <a:ea typeface="標楷體" panose="03000509000000000000" pitchFamily="65" charset="-120"/>
              </a:rPr>
              <a:t>秒                          </a:t>
            </a:r>
            <a:r>
              <a:rPr lang="en-US" altLang="zh-TW" sz="2800" dirty="0">
                <a:latin typeface="+mn-lt"/>
                <a:ea typeface="標楷體" panose="03000509000000000000" pitchFamily="65" charset="-120"/>
              </a:rPr>
              <a:t>B.</a:t>
            </a:r>
            <a:r>
              <a:rPr lang="zh-TW" altLang="en-US" sz="2800" dirty="0">
                <a:latin typeface="+mn-lt"/>
                <a:ea typeface="標楷體" panose="03000509000000000000" pitchFamily="65" charset="-120"/>
              </a:rPr>
              <a:t> </a:t>
            </a:r>
            <a:r>
              <a:rPr lang="en-US" altLang="zh-CN" sz="2800" dirty="0">
                <a:latin typeface="+mn-lt"/>
                <a:ea typeface="標楷體" panose="03000509000000000000" pitchFamily="65" charset="-120"/>
              </a:rPr>
              <a:t>26</a:t>
            </a:r>
            <a:r>
              <a:rPr lang="zh-CN" altLang="en-US" sz="2800" dirty="0">
                <a:latin typeface="+mn-lt"/>
                <a:ea typeface="標楷體" panose="03000509000000000000" pitchFamily="65" charset="-120"/>
              </a:rPr>
              <a:t>秒</a:t>
            </a:r>
            <a:endParaRPr lang="en-US" altLang="zh-TW" sz="2800" dirty="0">
              <a:latin typeface="+mn-lt"/>
              <a:ea typeface="標楷體" panose="03000509000000000000" pitchFamily="65" charset="-120"/>
            </a:endParaRPr>
          </a:p>
          <a:p>
            <a:pPr eaLnBrk="1" hangingPunct="1">
              <a:spcAft>
                <a:spcPts val="600"/>
              </a:spcAft>
              <a:defRPr/>
            </a:pPr>
            <a:r>
              <a:rPr lang="en-US" altLang="zh-TW" sz="2800" dirty="0">
                <a:latin typeface="+mn-lt"/>
                <a:ea typeface="標楷體" panose="03000509000000000000" pitchFamily="65" charset="-120"/>
              </a:rPr>
              <a:t>C.</a:t>
            </a:r>
            <a:r>
              <a:rPr lang="zh-TW" altLang="en-US" sz="2800" dirty="0">
                <a:latin typeface="+mn-lt"/>
                <a:ea typeface="標楷體" panose="03000509000000000000" pitchFamily="65" charset="-120"/>
              </a:rPr>
              <a:t> </a:t>
            </a:r>
            <a:r>
              <a:rPr lang="en-US" altLang="zh-CN" sz="2800" dirty="0">
                <a:latin typeface="+mn-lt"/>
                <a:ea typeface="標楷體" panose="03000509000000000000" pitchFamily="65" charset="-120"/>
              </a:rPr>
              <a:t>27</a:t>
            </a:r>
            <a:r>
              <a:rPr lang="zh-CN" altLang="en-US" sz="2800" dirty="0">
                <a:latin typeface="+mn-lt"/>
                <a:ea typeface="標楷體" panose="03000509000000000000" pitchFamily="65" charset="-120"/>
              </a:rPr>
              <a:t>秒                          </a:t>
            </a:r>
            <a:r>
              <a:rPr lang="en-US" altLang="zh-TW" sz="2800" dirty="0">
                <a:latin typeface="+mn-lt"/>
                <a:ea typeface="標楷體" panose="03000509000000000000" pitchFamily="65" charset="-120"/>
              </a:rPr>
              <a:t>D.</a:t>
            </a:r>
            <a:r>
              <a:rPr lang="zh-TW" altLang="en-US" sz="2800" dirty="0">
                <a:latin typeface="+mn-lt"/>
                <a:ea typeface="標楷體" panose="03000509000000000000" pitchFamily="65" charset="-120"/>
              </a:rPr>
              <a:t> </a:t>
            </a:r>
            <a:r>
              <a:rPr lang="en-US" altLang="zh-CN" sz="2800" dirty="0">
                <a:latin typeface="+mn-lt"/>
                <a:ea typeface="標楷體" panose="03000509000000000000" pitchFamily="65" charset="-120"/>
              </a:rPr>
              <a:t>28</a:t>
            </a:r>
            <a:r>
              <a:rPr lang="zh-CN" altLang="en-US" sz="2800" dirty="0">
                <a:latin typeface="+mn-lt"/>
                <a:ea typeface="標楷體" panose="03000509000000000000" pitchFamily="65" charset="-120"/>
              </a:rPr>
              <a:t>秒</a:t>
            </a:r>
            <a:endParaRPr lang="en-US" altLang="zh-TW" sz="2800" dirty="0">
              <a:latin typeface="+mn-lt"/>
              <a:ea typeface="標楷體" panose="03000509000000000000" pitchFamily="65" charset="-120"/>
            </a:endParaRPr>
          </a:p>
        </p:txBody>
      </p:sp>
      <p:sp>
        <p:nvSpPr>
          <p:cNvPr id="15" name="右箭头 55">
            <a:extLst>
              <a:ext uri="{FF2B5EF4-FFF2-40B4-BE49-F238E27FC236}">
                <a16:creationId xmlns:a16="http://schemas.microsoft.com/office/drawing/2014/main" xmlns="" id="{66B7F33C-488E-463F-BA80-E49FFFE4735F}"/>
              </a:ext>
            </a:extLst>
          </p:cNvPr>
          <p:cNvSpPr/>
          <p:nvPr/>
        </p:nvSpPr>
        <p:spPr bwMode="auto">
          <a:xfrm rot="16200000">
            <a:off x="2456356" y="4220571"/>
            <a:ext cx="288032" cy="193971"/>
          </a:xfrm>
          <a:prstGeom prst="rightArrow">
            <a:avLst/>
          </a:prstGeom>
          <a:solidFill>
            <a:srgbClr val="92D050"/>
          </a:solidFill>
          <a:ln w="12700" cap="flat" cmpd="sng" algn="ctr">
            <a:solidFill>
              <a:srgbClr val="00B05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22" name="左大括号 21">
            <a:extLst>
              <a:ext uri="{FF2B5EF4-FFF2-40B4-BE49-F238E27FC236}">
                <a16:creationId xmlns:a16="http://schemas.microsoft.com/office/drawing/2014/main" xmlns="" id="{C0D4ADF7-21E3-47F6-8BD1-544D7E499F2C}"/>
              </a:ext>
            </a:extLst>
          </p:cNvPr>
          <p:cNvSpPr/>
          <p:nvPr/>
        </p:nvSpPr>
        <p:spPr bwMode="auto">
          <a:xfrm rot="16200000">
            <a:off x="2489197" y="3482213"/>
            <a:ext cx="222350" cy="1044781"/>
          </a:xfrm>
          <a:prstGeom prst="leftBrace">
            <a:avLst>
              <a:gd name="adj1" fmla="val 47508"/>
              <a:gd name="adj2" fmla="val 50000"/>
            </a:avLst>
          </a:prstGeom>
          <a:noFill/>
          <a:ln w="12700" algn="ctr">
            <a:solidFill>
              <a:srgbClr val="00B050"/>
            </a:solidFill>
            <a:prstDash val="solid"/>
            <a:round/>
            <a:headEnd/>
            <a:tailEnd/>
          </a:ln>
        </p:spPr>
        <p:txBody>
          <a:bodyPr rtlCol="0" anchor="ctr"/>
          <a:lstStyle/>
          <a:p>
            <a:pPr algn="ctr"/>
            <a:endParaRPr lang="zh-CN" altLang="en-US"/>
          </a:p>
        </p:txBody>
      </p:sp>
      <p:sp>
        <p:nvSpPr>
          <p:cNvPr id="23" name="文本框 6">
            <a:extLst>
              <a:ext uri="{FF2B5EF4-FFF2-40B4-BE49-F238E27FC236}">
                <a16:creationId xmlns:a16="http://schemas.microsoft.com/office/drawing/2014/main" xmlns="" id="{6CE34C8D-F782-4CAE-B6F8-FDE2B73A1579}"/>
              </a:ext>
            </a:extLst>
          </p:cNvPr>
          <p:cNvSpPr txBox="1">
            <a:spLocks noChangeArrowheads="1"/>
          </p:cNvSpPr>
          <p:nvPr/>
        </p:nvSpPr>
        <p:spPr bwMode="auto">
          <a:xfrm>
            <a:off x="3223441" y="3439984"/>
            <a:ext cx="94726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buNone/>
            </a:pPr>
            <a:r>
              <a:rPr lang="en-US" altLang="zh-CN" sz="2800" dirty="0">
                <a:solidFill>
                  <a:srgbClr val="0000FF"/>
                </a:solidFill>
                <a:latin typeface="+mj-lt"/>
              </a:rPr>
              <a:t>= 15</a:t>
            </a:r>
          </a:p>
        </p:txBody>
      </p:sp>
    </p:spTree>
    <p:extLst>
      <p:ext uri="{BB962C8B-B14F-4D97-AF65-F5344CB8AC3E}">
        <p14:creationId xmlns:p14="http://schemas.microsoft.com/office/powerpoint/2010/main" val="31942136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wipe(left)">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ipe(left)">
                                      <p:cBhvr>
                                        <p:cTn id="12" dur="600"/>
                                        <p:tgtEl>
                                          <p:spTgt spid="12"/>
                                        </p:tgtEl>
                                      </p:cBhvr>
                                    </p:animEffect>
                                  </p:childTnLst>
                                </p:cTn>
                              </p:par>
                            </p:childTnLst>
                          </p:cTn>
                        </p:par>
                        <p:par>
                          <p:cTn id="13" fill="hold">
                            <p:stCondLst>
                              <p:cond delay="600"/>
                            </p:stCondLst>
                            <p:childTnLst>
                              <p:par>
                                <p:cTn id="14" presetID="22" presetClass="entr" presetSubtype="4" fill="hold" grpId="0" nodeType="afterEffect">
                                  <p:stCondLst>
                                    <p:cond delay="0"/>
                                  </p:stCondLst>
                                  <p:childTnLst>
                                    <p:set>
                                      <p:cBhvr>
                                        <p:cTn id="15" dur="1" fill="hold">
                                          <p:stCondLst>
                                            <p:cond delay="0"/>
                                          </p:stCondLst>
                                        </p:cTn>
                                        <p:tgtEl>
                                          <p:spTgt spid="15"/>
                                        </p:tgtEl>
                                        <p:attrNameLst>
                                          <p:attrName>style.visibility</p:attrName>
                                        </p:attrNameLst>
                                      </p:cBhvr>
                                      <p:to>
                                        <p:strVal val="visible"/>
                                      </p:to>
                                    </p:set>
                                    <p:animEffect transition="in" filter="wipe(down)">
                                      <p:cBhvr>
                                        <p:cTn id="16" dur="500"/>
                                        <p:tgtEl>
                                          <p:spTgt spid="15"/>
                                        </p:tgtEl>
                                      </p:cBhvr>
                                    </p:animEffect>
                                  </p:childTnLst>
                                </p:cTn>
                              </p:par>
                            </p:childTnLst>
                          </p:cTn>
                        </p:par>
                        <p:par>
                          <p:cTn id="17" fill="hold">
                            <p:stCondLst>
                              <p:cond delay="1100"/>
                            </p:stCondLst>
                            <p:childTnLst>
                              <p:par>
                                <p:cTn id="18" presetID="22" presetClass="entr" presetSubtype="4" fill="hold" grpId="0" nodeType="afterEffect">
                                  <p:stCondLst>
                                    <p:cond delay="0"/>
                                  </p:stCondLst>
                                  <p:childTnLst>
                                    <p:set>
                                      <p:cBhvr>
                                        <p:cTn id="19" dur="1" fill="hold">
                                          <p:stCondLst>
                                            <p:cond delay="0"/>
                                          </p:stCondLst>
                                        </p:cTn>
                                        <p:tgtEl>
                                          <p:spTgt spid="22"/>
                                        </p:tgtEl>
                                        <p:attrNameLst>
                                          <p:attrName>style.visibility</p:attrName>
                                        </p:attrNameLst>
                                      </p:cBhvr>
                                      <p:to>
                                        <p:strVal val="visible"/>
                                      </p:to>
                                    </p:set>
                                    <p:animEffect transition="in" filter="wipe(down)">
                                      <p:cBhvr>
                                        <p:cTn id="20" dur="500"/>
                                        <p:tgtEl>
                                          <p:spTgt spid="22"/>
                                        </p:tgtEl>
                                      </p:cBhvr>
                                    </p:animEffect>
                                  </p:childTnLst>
                                </p:cTn>
                              </p:par>
                            </p:childTnLst>
                          </p:cTn>
                        </p:par>
                        <p:par>
                          <p:cTn id="21" fill="hold">
                            <p:stCondLst>
                              <p:cond delay="1600"/>
                            </p:stCondLst>
                            <p:childTnLst>
                              <p:par>
                                <p:cTn id="22" presetID="22" presetClass="entr" presetSubtype="8" fill="hold" grpId="0" nodeType="after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wipe(left)">
                                      <p:cBhvr>
                                        <p:cTn id="24" dur="600"/>
                                        <p:tgtEl>
                                          <p:spTgt spid="11"/>
                                        </p:tgtEl>
                                      </p:cBhvr>
                                    </p:animEffect>
                                  </p:childTnLst>
                                </p:cTn>
                              </p:par>
                            </p:childTnLst>
                          </p:cTn>
                        </p:par>
                        <p:par>
                          <p:cTn id="25" fill="hold">
                            <p:stCondLst>
                              <p:cond delay="2200"/>
                            </p:stCondLst>
                            <p:childTnLst>
                              <p:par>
                                <p:cTn id="26" presetID="22" presetClass="entr" presetSubtype="8" fill="hold" grpId="0" nodeType="afterEffect">
                                  <p:stCondLst>
                                    <p:cond delay="0"/>
                                  </p:stCondLst>
                                  <p:childTnLst>
                                    <p:set>
                                      <p:cBhvr>
                                        <p:cTn id="27" dur="1" fill="hold">
                                          <p:stCondLst>
                                            <p:cond delay="0"/>
                                          </p:stCondLst>
                                        </p:cTn>
                                        <p:tgtEl>
                                          <p:spTgt spid="23"/>
                                        </p:tgtEl>
                                        <p:attrNameLst>
                                          <p:attrName>style.visibility</p:attrName>
                                        </p:attrNameLst>
                                      </p:cBhvr>
                                      <p:to>
                                        <p:strVal val="visible"/>
                                      </p:to>
                                    </p:set>
                                    <p:animEffect transition="in" filter="wipe(left)">
                                      <p:cBhvr>
                                        <p:cTn id="28" dur="600"/>
                                        <p:tgtEl>
                                          <p:spTgt spid="23"/>
                                        </p:tgtEl>
                                      </p:cBhvr>
                                    </p:animEffect>
                                  </p:childTnLst>
                                </p:cTn>
                              </p:par>
                            </p:childTnLst>
                          </p:cTn>
                        </p:par>
                      </p:childTnLst>
                    </p:cTn>
                  </p:par>
                  <p:par>
                    <p:cTn id="29" fill="hold">
                      <p:stCondLst>
                        <p:cond delay="indefinite"/>
                      </p:stCondLst>
                      <p:childTnLst>
                        <p:par>
                          <p:cTn id="30" fill="hold">
                            <p:stCondLst>
                              <p:cond delay="0"/>
                            </p:stCondLst>
                            <p:childTnLst>
                              <p:par>
                                <p:cTn id="31" presetID="9" presetClass="exit" presetSubtype="0" fill="hold" grpId="1" nodeType="clickEffect">
                                  <p:stCondLst>
                                    <p:cond delay="0"/>
                                  </p:stCondLst>
                                  <p:childTnLst>
                                    <p:animEffect transition="out" filter="dissolve">
                                      <p:cBhvr>
                                        <p:cTn id="32" dur="500"/>
                                        <p:tgtEl>
                                          <p:spTgt spid="17"/>
                                        </p:tgtEl>
                                      </p:cBhvr>
                                    </p:animEffect>
                                    <p:set>
                                      <p:cBhvr>
                                        <p:cTn id="33" dur="1" fill="hold">
                                          <p:stCondLst>
                                            <p:cond delay="499"/>
                                          </p:stCondLst>
                                        </p:cTn>
                                        <p:tgtEl>
                                          <p:spTgt spid="17"/>
                                        </p:tgtEl>
                                        <p:attrNameLst>
                                          <p:attrName>style.visibility</p:attrName>
                                        </p:attrNameLst>
                                      </p:cBhvr>
                                      <p:to>
                                        <p:strVal val="hidden"/>
                                      </p:to>
                                    </p:set>
                                  </p:childTnLst>
                                </p:cTn>
                              </p:par>
                              <p:par>
                                <p:cTn id="34" presetID="22" presetClass="entr" presetSubtype="8" fill="hold" grpId="0" nodeType="withEffect">
                                  <p:stCondLst>
                                    <p:cond delay="0"/>
                                  </p:stCondLst>
                                  <p:childTnLst>
                                    <p:set>
                                      <p:cBhvr>
                                        <p:cTn id="35" dur="1" fill="hold">
                                          <p:stCondLst>
                                            <p:cond delay="0"/>
                                          </p:stCondLst>
                                        </p:cTn>
                                        <p:tgtEl>
                                          <p:spTgt spid="18"/>
                                        </p:tgtEl>
                                        <p:attrNameLst>
                                          <p:attrName>style.visibility</p:attrName>
                                        </p:attrNameLst>
                                      </p:cBhvr>
                                      <p:to>
                                        <p:strVal val="visible"/>
                                      </p:to>
                                    </p:set>
                                    <p:animEffect transition="in" filter="wipe(left)">
                                      <p:cBhvr>
                                        <p:cTn id="36" dur="500"/>
                                        <p:tgtEl>
                                          <p:spTgt spid="18"/>
                                        </p:tgtEl>
                                      </p:cBhvr>
                                    </p:animEffect>
                                  </p:childTnLst>
                                </p:cTn>
                              </p:par>
                            </p:childTnLst>
                          </p:cTn>
                        </p:par>
                        <p:par>
                          <p:cTn id="37" fill="hold">
                            <p:stCondLst>
                              <p:cond delay="500"/>
                            </p:stCondLst>
                            <p:childTnLst>
                              <p:par>
                                <p:cTn id="38" presetID="22" presetClass="entr" presetSubtype="8" fill="hold" grpId="0" nodeType="afterEffect">
                                  <p:stCondLst>
                                    <p:cond delay="0"/>
                                  </p:stCondLst>
                                  <p:childTnLst>
                                    <p:set>
                                      <p:cBhvr>
                                        <p:cTn id="39" dur="1" fill="hold">
                                          <p:stCondLst>
                                            <p:cond delay="0"/>
                                          </p:stCondLst>
                                        </p:cTn>
                                        <p:tgtEl>
                                          <p:spTgt spid="19"/>
                                        </p:tgtEl>
                                        <p:attrNameLst>
                                          <p:attrName>style.visibility</p:attrName>
                                        </p:attrNameLst>
                                      </p:cBhvr>
                                      <p:to>
                                        <p:strVal val="visible"/>
                                      </p:to>
                                    </p:set>
                                    <p:animEffect transition="in" filter="wipe(left)">
                                      <p:cBhvr>
                                        <p:cTn id="40" dur="500"/>
                                        <p:tgtEl>
                                          <p:spTgt spid="19"/>
                                        </p:tgtEl>
                                      </p:cBhvr>
                                    </p:animEffect>
                                  </p:childTnLst>
                                </p:cTn>
                              </p:par>
                            </p:childTnLst>
                          </p:cTn>
                        </p:par>
                        <p:par>
                          <p:cTn id="41" fill="hold">
                            <p:stCondLst>
                              <p:cond delay="1000"/>
                            </p:stCondLst>
                            <p:childTnLst>
                              <p:par>
                                <p:cTn id="42" presetID="22" presetClass="entr" presetSubtype="8" fill="hold" grpId="0" nodeType="afterEffect">
                                  <p:stCondLst>
                                    <p:cond delay="0"/>
                                  </p:stCondLst>
                                  <p:childTnLst>
                                    <p:set>
                                      <p:cBhvr>
                                        <p:cTn id="43" dur="1" fill="hold">
                                          <p:stCondLst>
                                            <p:cond delay="0"/>
                                          </p:stCondLst>
                                        </p:cTn>
                                        <p:tgtEl>
                                          <p:spTgt spid="14"/>
                                        </p:tgtEl>
                                        <p:attrNameLst>
                                          <p:attrName>style.visibility</p:attrName>
                                        </p:attrNameLst>
                                      </p:cBhvr>
                                      <p:to>
                                        <p:strVal val="visible"/>
                                      </p:to>
                                    </p:set>
                                    <p:animEffect transition="in" filter="wipe(left)">
                                      <p:cBhvr>
                                        <p:cTn id="44" dur="600"/>
                                        <p:tgtEl>
                                          <p:spTgt spid="14"/>
                                        </p:tgtEl>
                                      </p:cBhvr>
                                    </p:animEffect>
                                  </p:childTnLst>
                                </p:cTn>
                              </p:par>
                            </p:childTnLst>
                          </p:cTn>
                        </p:par>
                      </p:childTnLst>
                    </p:cTn>
                  </p:par>
                  <p:par>
                    <p:cTn id="45" fill="hold">
                      <p:stCondLst>
                        <p:cond delay="indefinite"/>
                      </p:stCondLst>
                      <p:childTnLst>
                        <p:par>
                          <p:cTn id="46" fill="hold">
                            <p:stCondLst>
                              <p:cond delay="0"/>
                            </p:stCondLst>
                            <p:childTnLst>
                              <p:par>
                                <p:cTn id="47" presetID="9" presetClass="exit" presetSubtype="0" fill="hold" grpId="1" nodeType="clickEffect">
                                  <p:stCondLst>
                                    <p:cond delay="0"/>
                                  </p:stCondLst>
                                  <p:childTnLst>
                                    <p:animEffect transition="out" filter="dissolve">
                                      <p:cBhvr>
                                        <p:cTn id="48" dur="500"/>
                                        <p:tgtEl>
                                          <p:spTgt spid="11"/>
                                        </p:tgtEl>
                                      </p:cBhvr>
                                    </p:animEffect>
                                    <p:set>
                                      <p:cBhvr>
                                        <p:cTn id="49" dur="1" fill="hold">
                                          <p:stCondLst>
                                            <p:cond delay="499"/>
                                          </p:stCondLst>
                                        </p:cTn>
                                        <p:tgtEl>
                                          <p:spTgt spid="11"/>
                                        </p:tgtEl>
                                        <p:attrNameLst>
                                          <p:attrName>style.visibility</p:attrName>
                                        </p:attrNameLst>
                                      </p:cBhvr>
                                      <p:to>
                                        <p:strVal val="hidden"/>
                                      </p:to>
                                    </p:set>
                                  </p:childTnLst>
                                </p:cTn>
                              </p:par>
                              <p:par>
                                <p:cTn id="50" presetID="9" presetClass="exit" presetSubtype="0" fill="hold" grpId="1" nodeType="withEffect">
                                  <p:stCondLst>
                                    <p:cond delay="0"/>
                                  </p:stCondLst>
                                  <p:childTnLst>
                                    <p:animEffect transition="out" filter="dissolve">
                                      <p:cBhvr>
                                        <p:cTn id="51" dur="500"/>
                                        <p:tgtEl>
                                          <p:spTgt spid="12"/>
                                        </p:tgtEl>
                                      </p:cBhvr>
                                    </p:animEffect>
                                    <p:set>
                                      <p:cBhvr>
                                        <p:cTn id="52" dur="1" fill="hold">
                                          <p:stCondLst>
                                            <p:cond delay="499"/>
                                          </p:stCondLst>
                                        </p:cTn>
                                        <p:tgtEl>
                                          <p:spTgt spid="12"/>
                                        </p:tgtEl>
                                        <p:attrNameLst>
                                          <p:attrName>style.visibility</p:attrName>
                                        </p:attrNameLst>
                                      </p:cBhvr>
                                      <p:to>
                                        <p:strVal val="hidden"/>
                                      </p:to>
                                    </p:set>
                                  </p:childTnLst>
                                </p:cTn>
                              </p:par>
                              <p:par>
                                <p:cTn id="53" presetID="9" presetClass="exit" presetSubtype="0" fill="hold" grpId="2" nodeType="withEffect">
                                  <p:stCondLst>
                                    <p:cond delay="0"/>
                                  </p:stCondLst>
                                  <p:childTnLst>
                                    <p:animEffect transition="out" filter="dissolve">
                                      <p:cBhvr>
                                        <p:cTn id="54" dur="500"/>
                                        <p:tgtEl>
                                          <p:spTgt spid="14"/>
                                        </p:tgtEl>
                                      </p:cBhvr>
                                    </p:animEffect>
                                    <p:set>
                                      <p:cBhvr>
                                        <p:cTn id="55" dur="1" fill="hold">
                                          <p:stCondLst>
                                            <p:cond delay="499"/>
                                          </p:stCondLst>
                                        </p:cTn>
                                        <p:tgtEl>
                                          <p:spTgt spid="14"/>
                                        </p:tgtEl>
                                        <p:attrNameLst>
                                          <p:attrName>style.visibility</p:attrName>
                                        </p:attrNameLst>
                                      </p:cBhvr>
                                      <p:to>
                                        <p:strVal val="hidden"/>
                                      </p:to>
                                    </p:set>
                                  </p:childTnLst>
                                </p:cTn>
                              </p:par>
                              <p:par>
                                <p:cTn id="56" presetID="9" presetClass="exit" presetSubtype="0" fill="hold" grpId="1" nodeType="withEffect">
                                  <p:stCondLst>
                                    <p:cond delay="0"/>
                                  </p:stCondLst>
                                  <p:childTnLst>
                                    <p:animEffect transition="out" filter="dissolve">
                                      <p:cBhvr>
                                        <p:cTn id="57" dur="500"/>
                                        <p:tgtEl>
                                          <p:spTgt spid="18"/>
                                        </p:tgtEl>
                                      </p:cBhvr>
                                    </p:animEffect>
                                    <p:set>
                                      <p:cBhvr>
                                        <p:cTn id="58" dur="1" fill="hold">
                                          <p:stCondLst>
                                            <p:cond delay="499"/>
                                          </p:stCondLst>
                                        </p:cTn>
                                        <p:tgtEl>
                                          <p:spTgt spid="18"/>
                                        </p:tgtEl>
                                        <p:attrNameLst>
                                          <p:attrName>style.visibility</p:attrName>
                                        </p:attrNameLst>
                                      </p:cBhvr>
                                      <p:to>
                                        <p:strVal val="hidden"/>
                                      </p:to>
                                    </p:set>
                                  </p:childTnLst>
                                </p:cTn>
                              </p:par>
                              <p:par>
                                <p:cTn id="59" presetID="9" presetClass="exit" presetSubtype="0" fill="hold" grpId="1" nodeType="withEffect">
                                  <p:stCondLst>
                                    <p:cond delay="0"/>
                                  </p:stCondLst>
                                  <p:childTnLst>
                                    <p:animEffect transition="out" filter="dissolve">
                                      <p:cBhvr>
                                        <p:cTn id="60" dur="500"/>
                                        <p:tgtEl>
                                          <p:spTgt spid="19"/>
                                        </p:tgtEl>
                                      </p:cBhvr>
                                    </p:animEffect>
                                    <p:set>
                                      <p:cBhvr>
                                        <p:cTn id="61" dur="1" fill="hold">
                                          <p:stCondLst>
                                            <p:cond delay="499"/>
                                          </p:stCondLst>
                                        </p:cTn>
                                        <p:tgtEl>
                                          <p:spTgt spid="19"/>
                                        </p:tgtEl>
                                        <p:attrNameLst>
                                          <p:attrName>style.visibility</p:attrName>
                                        </p:attrNameLst>
                                      </p:cBhvr>
                                      <p:to>
                                        <p:strVal val="hidden"/>
                                      </p:to>
                                    </p:set>
                                  </p:childTnLst>
                                </p:cTn>
                              </p:par>
                              <p:par>
                                <p:cTn id="62" presetID="9" presetClass="exit" presetSubtype="0" fill="hold" grpId="1" nodeType="withEffect">
                                  <p:stCondLst>
                                    <p:cond delay="0"/>
                                  </p:stCondLst>
                                  <p:childTnLst>
                                    <p:animEffect transition="out" filter="dissolve">
                                      <p:cBhvr>
                                        <p:cTn id="63" dur="500"/>
                                        <p:tgtEl>
                                          <p:spTgt spid="23"/>
                                        </p:tgtEl>
                                      </p:cBhvr>
                                    </p:animEffect>
                                    <p:set>
                                      <p:cBhvr>
                                        <p:cTn id="64" dur="1" fill="hold">
                                          <p:stCondLst>
                                            <p:cond delay="499"/>
                                          </p:stCondLst>
                                        </p:cTn>
                                        <p:tgtEl>
                                          <p:spTgt spid="23"/>
                                        </p:tgtEl>
                                        <p:attrNameLst>
                                          <p:attrName>style.visibility</p:attrName>
                                        </p:attrNameLst>
                                      </p:cBhvr>
                                      <p:to>
                                        <p:strVal val="hidden"/>
                                      </p:to>
                                    </p:set>
                                  </p:childTnLst>
                                </p:cTn>
                              </p:par>
                              <p:par>
                                <p:cTn id="65" presetID="9" presetClass="exit" presetSubtype="0" fill="hold" grpId="1" nodeType="withEffect">
                                  <p:stCondLst>
                                    <p:cond delay="0"/>
                                  </p:stCondLst>
                                  <p:childTnLst>
                                    <p:animEffect transition="out" filter="dissolve">
                                      <p:cBhvr>
                                        <p:cTn id="66" dur="500"/>
                                        <p:tgtEl>
                                          <p:spTgt spid="15"/>
                                        </p:tgtEl>
                                      </p:cBhvr>
                                    </p:animEffect>
                                    <p:set>
                                      <p:cBhvr>
                                        <p:cTn id="67" dur="1" fill="hold">
                                          <p:stCondLst>
                                            <p:cond delay="499"/>
                                          </p:stCondLst>
                                        </p:cTn>
                                        <p:tgtEl>
                                          <p:spTgt spid="15"/>
                                        </p:tgtEl>
                                        <p:attrNameLst>
                                          <p:attrName>style.visibility</p:attrName>
                                        </p:attrNameLst>
                                      </p:cBhvr>
                                      <p:to>
                                        <p:strVal val="hidden"/>
                                      </p:to>
                                    </p:set>
                                  </p:childTnLst>
                                </p:cTn>
                              </p:par>
                              <p:par>
                                <p:cTn id="68" presetID="9" presetClass="exit" presetSubtype="0" fill="hold" grpId="1" nodeType="withEffect">
                                  <p:stCondLst>
                                    <p:cond delay="0"/>
                                  </p:stCondLst>
                                  <p:childTnLst>
                                    <p:animEffect transition="out" filter="dissolve">
                                      <p:cBhvr>
                                        <p:cTn id="69" dur="500"/>
                                        <p:tgtEl>
                                          <p:spTgt spid="22"/>
                                        </p:tgtEl>
                                      </p:cBhvr>
                                    </p:animEffect>
                                    <p:set>
                                      <p:cBhvr>
                                        <p:cTn id="70" dur="1" fill="hold">
                                          <p:stCondLst>
                                            <p:cond delay="499"/>
                                          </p:stCondLst>
                                        </p:cTn>
                                        <p:tgtEl>
                                          <p:spTgt spid="22"/>
                                        </p:tgtEl>
                                        <p:attrNameLst>
                                          <p:attrName>style.visibility</p:attrName>
                                        </p:attrNameLst>
                                      </p:cBhvr>
                                      <p:to>
                                        <p:strVal val="hidden"/>
                                      </p:to>
                                    </p:set>
                                  </p:childTnLst>
                                </p:cTn>
                              </p:par>
                              <p:par>
                                <p:cTn id="71" presetID="9" presetClass="entr" presetSubtype="0" fill="hold" grpId="0" nodeType="withEffect">
                                  <p:stCondLst>
                                    <p:cond delay="0"/>
                                  </p:stCondLst>
                                  <p:childTnLst>
                                    <p:set>
                                      <p:cBhvr>
                                        <p:cTn id="72" dur="1" fill="hold">
                                          <p:stCondLst>
                                            <p:cond delay="0"/>
                                          </p:stCondLst>
                                        </p:cTn>
                                        <p:tgtEl>
                                          <p:spTgt spid="7"/>
                                        </p:tgtEl>
                                        <p:attrNameLst>
                                          <p:attrName>style.visibility</p:attrName>
                                        </p:attrNameLst>
                                      </p:cBhvr>
                                      <p:to>
                                        <p:strVal val="visible"/>
                                      </p:to>
                                    </p:set>
                                    <p:animEffect transition="in" filter="dissolve">
                                      <p:cBhvr>
                                        <p:cTn id="73" dur="500"/>
                                        <p:tgtEl>
                                          <p:spTgt spid="7"/>
                                        </p:tgtEl>
                                      </p:cBhvr>
                                    </p:animEffect>
                                  </p:childTnLst>
                                </p:cTn>
                              </p:par>
                            </p:childTnLst>
                          </p:cTn>
                        </p:par>
                        <p:par>
                          <p:cTn id="74" fill="hold">
                            <p:stCondLst>
                              <p:cond delay="500"/>
                            </p:stCondLst>
                            <p:childTnLst>
                              <p:par>
                                <p:cTn id="75" presetID="9" presetClass="entr" presetSubtype="0" fill="hold" grpId="0" nodeType="afterEffect">
                                  <p:stCondLst>
                                    <p:cond delay="0"/>
                                  </p:stCondLst>
                                  <p:childTnLst>
                                    <p:set>
                                      <p:cBhvr>
                                        <p:cTn id="76" dur="1" fill="hold">
                                          <p:stCondLst>
                                            <p:cond delay="0"/>
                                          </p:stCondLst>
                                        </p:cTn>
                                        <p:tgtEl>
                                          <p:spTgt spid="8"/>
                                        </p:tgtEl>
                                        <p:attrNameLst>
                                          <p:attrName>style.visibility</p:attrName>
                                        </p:attrNameLst>
                                      </p:cBhvr>
                                      <p:to>
                                        <p:strVal val="visible"/>
                                      </p:to>
                                    </p:set>
                                    <p:animEffect transition="in" filter="dissolve">
                                      <p:cBhvr>
                                        <p:cTn id="7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7" grpId="1" animBg="1"/>
      <p:bldP spid="18" grpId="0" animBg="1"/>
      <p:bldP spid="18" grpId="1" animBg="1"/>
      <p:bldP spid="19" grpId="0" animBg="1"/>
      <p:bldP spid="19" grpId="1" animBg="1"/>
      <p:bldP spid="12" grpId="0"/>
      <p:bldP spid="12" grpId="1"/>
      <p:bldP spid="7" grpId="0" animBg="1"/>
      <p:bldP spid="8" grpId="0"/>
      <p:bldP spid="11" grpId="0"/>
      <p:bldP spid="11" grpId="1"/>
      <p:bldP spid="14" grpId="0"/>
      <p:bldP spid="14" grpId="2"/>
      <p:bldP spid="15" grpId="0" animBg="1"/>
      <p:bldP spid="15" grpId="1" animBg="1"/>
      <p:bldP spid="22" grpId="0" animBg="1"/>
      <p:bldP spid="22" grpId="1" animBg="1"/>
      <p:bldP spid="23" grpId="0"/>
      <p:bldP spid="23" grpId="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4">
            <a:extLst>
              <a:ext uri="{FF2B5EF4-FFF2-40B4-BE49-F238E27FC236}">
                <a16:creationId xmlns:a16="http://schemas.microsoft.com/office/drawing/2014/main" xmlns="" id="{39F826D8-88C7-3AF0-5BAA-74DA33F84E8B}"/>
              </a:ext>
            </a:extLst>
          </p:cNvPr>
          <p:cNvSpPr>
            <a:spLocks noChangeArrowheads="1"/>
          </p:cNvSpPr>
          <p:nvPr/>
        </p:nvSpPr>
        <p:spPr bwMode="auto">
          <a:xfrm>
            <a:off x="398464" y="1047036"/>
            <a:ext cx="1020762" cy="523220"/>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406400" marR="0" lvl="0" indent="-406400" algn="l" defTabSz="914400" rtl="0" eaLnBrk="0" fontAlgn="base" latinLnBrk="0" hangingPunct="0">
              <a:lnSpc>
                <a:spcPct val="100000"/>
              </a:lnSpc>
              <a:spcBef>
                <a:spcPct val="0"/>
              </a:spcBef>
              <a:spcAft>
                <a:spcPct val="0"/>
              </a:spcAft>
              <a:buClrTx/>
              <a:buSzTx/>
              <a:buFontTx/>
              <a:buNone/>
              <a:tabLst/>
              <a:defRPr/>
            </a:pPr>
            <a:r>
              <a:rPr kumimoji="1" lang="en-US" altLang="zh-TW"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7.</a:t>
            </a:r>
            <a:r>
              <a:rPr kumimoji="1" lang="zh-TW"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 </a:t>
            </a:r>
            <a:endParaRPr kumimoji="1" lang="zh-CN"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endParaRPr>
          </a:p>
        </p:txBody>
      </p:sp>
      <p:sp>
        <p:nvSpPr>
          <p:cNvPr id="5" name="文字方塊 4">
            <a:extLst>
              <a:ext uri="{FF2B5EF4-FFF2-40B4-BE49-F238E27FC236}">
                <a16:creationId xmlns:a16="http://schemas.microsoft.com/office/drawing/2014/main" xmlns="" id="{A872CEEE-8754-BC55-C450-7DA9BD76EA56}"/>
              </a:ext>
            </a:extLst>
          </p:cNvPr>
          <p:cNvSpPr txBox="1"/>
          <p:nvPr/>
        </p:nvSpPr>
        <p:spPr>
          <a:xfrm>
            <a:off x="766762" y="1047036"/>
            <a:ext cx="7710488" cy="1107996"/>
          </a:xfrm>
          <a:prstGeom prst="rect">
            <a:avLst/>
          </a:prstGeom>
          <a:noFill/>
        </p:spPr>
        <p:txBody>
          <a:bodyPr wrap="square" rtlCol="0">
            <a:spAutoFit/>
          </a:bodyPr>
          <a:lstStyle/>
          <a:p>
            <a:pPr eaLnBrk="1" hangingPunct="1">
              <a:spcBef>
                <a:spcPct val="0"/>
              </a:spcBef>
              <a:spcAft>
                <a:spcPts val="1200"/>
              </a:spcAft>
              <a:buFontTx/>
              <a:buNone/>
            </a:pPr>
            <a:r>
              <a:rPr lang="zh-TW" altLang="en-US" sz="2800" u="sng" dirty="0">
                <a:ea typeface="標楷體" panose="03000509000000000000" pitchFamily="65" charset="-120"/>
              </a:rPr>
              <a:t>惠明</a:t>
            </a:r>
            <a:r>
              <a:rPr lang="zh-TW" altLang="en-US" sz="2800" dirty="0">
                <a:ea typeface="標楷體" panose="03000509000000000000" pitchFamily="65" charset="-120"/>
              </a:rPr>
              <a:t>有</a:t>
            </a:r>
            <a:r>
              <a:rPr lang="en-US" altLang="zh-TW" sz="2800" dirty="0">
                <a:ea typeface="標楷體" panose="03000509000000000000" pitchFamily="65" charset="-120"/>
              </a:rPr>
              <a:t>3     L</a:t>
            </a:r>
            <a:r>
              <a:rPr lang="zh-TW" altLang="en-US" sz="2800" dirty="0">
                <a:ea typeface="標楷體" panose="03000509000000000000" pitchFamily="65" charset="-120"/>
              </a:rPr>
              <a:t>蘋果汁，比她的橙汁多</a:t>
            </a:r>
            <a:r>
              <a:rPr lang="en-US" altLang="zh-TW" sz="2800" dirty="0">
                <a:ea typeface="標楷體" panose="03000509000000000000" pitchFamily="65" charset="-120"/>
              </a:rPr>
              <a:t>1     L</a:t>
            </a:r>
            <a:r>
              <a:rPr lang="zh-TW" altLang="en-US" sz="2800" dirty="0">
                <a:ea typeface="標楷體" panose="03000509000000000000" pitchFamily="65" charset="-120"/>
              </a:rPr>
              <a:t>。</a:t>
            </a:r>
            <a:r>
              <a:rPr lang="zh-TW" altLang="en-US" sz="2800" u="sng" dirty="0">
                <a:ea typeface="標楷體" panose="03000509000000000000" pitchFamily="65" charset="-120"/>
              </a:rPr>
              <a:t>惠明</a:t>
            </a:r>
            <a:endParaRPr lang="en-US" altLang="zh-TW" sz="2800" dirty="0">
              <a:ea typeface="標楷體" panose="03000509000000000000" pitchFamily="65" charset="-120"/>
            </a:endParaRPr>
          </a:p>
          <a:p>
            <a:pPr eaLnBrk="1" hangingPunct="1">
              <a:spcBef>
                <a:spcPct val="0"/>
              </a:spcBef>
              <a:spcAft>
                <a:spcPts val="600"/>
              </a:spcAft>
              <a:buFontTx/>
              <a:buNone/>
            </a:pPr>
            <a:r>
              <a:rPr lang="zh-TW" altLang="en-US" sz="2800" dirty="0">
                <a:ea typeface="標楷體" panose="03000509000000000000" pitchFamily="65" charset="-120"/>
              </a:rPr>
              <a:t>共有果汁多少？</a:t>
            </a:r>
            <a:endParaRPr lang="en-US" altLang="zh-CN" sz="2800" dirty="0">
              <a:ea typeface="標楷體" panose="03000509000000000000" pitchFamily="65" charset="-120"/>
            </a:endParaRPr>
          </a:p>
        </p:txBody>
      </p:sp>
      <p:sp>
        <p:nvSpPr>
          <p:cNvPr id="6" name="Rectangle 2">
            <a:extLst>
              <a:ext uri="{FF2B5EF4-FFF2-40B4-BE49-F238E27FC236}">
                <a16:creationId xmlns:a16="http://schemas.microsoft.com/office/drawing/2014/main" xmlns="" id="{F29984AC-CE2B-924B-B59E-E864F3813ED6}"/>
              </a:ext>
            </a:extLst>
          </p:cNvPr>
          <p:cNvSpPr>
            <a:spLocks noChangeArrowheads="1"/>
          </p:cNvSpPr>
          <p:nvPr/>
        </p:nvSpPr>
        <p:spPr bwMode="auto">
          <a:xfrm>
            <a:off x="935038" y="2983548"/>
            <a:ext cx="360000" cy="360000"/>
          </a:xfrm>
          <a:prstGeom prst="rect">
            <a:avLst/>
          </a:prstGeom>
          <a:solidFill>
            <a:srgbClr val="FF5050"/>
          </a:solidFill>
          <a:ln>
            <a:noFill/>
          </a:ln>
        </p:spPr>
        <p:txBody>
          <a:bodyPr wrap="none"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endParaRPr lang="zh-TW" altLang="en-US" sz="1800"/>
          </a:p>
        </p:txBody>
      </p:sp>
      <p:sp>
        <p:nvSpPr>
          <p:cNvPr id="7" name="Text Box 4">
            <a:extLst>
              <a:ext uri="{FF2B5EF4-FFF2-40B4-BE49-F238E27FC236}">
                <a16:creationId xmlns:a16="http://schemas.microsoft.com/office/drawing/2014/main" xmlns="" id="{2696038F-F06B-C4EF-53AB-8625EAC0F407}"/>
              </a:ext>
            </a:extLst>
          </p:cNvPr>
          <p:cNvSpPr txBox="1">
            <a:spLocks noChangeArrowheads="1"/>
          </p:cNvSpPr>
          <p:nvPr/>
        </p:nvSpPr>
        <p:spPr bwMode="auto">
          <a:xfrm>
            <a:off x="935355" y="2235200"/>
            <a:ext cx="6381750" cy="1154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spcAft>
                <a:spcPts val="600"/>
              </a:spcAft>
              <a:buFontTx/>
              <a:buNone/>
            </a:pPr>
            <a:r>
              <a:rPr lang="en-US" altLang="zh-TW" sz="2800" dirty="0"/>
              <a:t>A. 8</a:t>
            </a:r>
            <a:r>
              <a:rPr lang="en-US" altLang="zh-TW" sz="2800" dirty="0">
                <a:ea typeface="標楷體" panose="03000509000000000000" pitchFamily="65" charset="-120"/>
                <a:cs typeface="Times New Roman" panose="02020603050405020304" pitchFamily="18" charset="0"/>
              </a:rPr>
              <a:t>L</a:t>
            </a:r>
            <a:r>
              <a:rPr lang="zh-TW" altLang="en-US" sz="2800" dirty="0">
                <a:ea typeface="標楷體" panose="03000509000000000000" pitchFamily="65" charset="-120"/>
                <a:cs typeface="Times New Roman" panose="02020603050405020304" pitchFamily="18" charset="0"/>
              </a:rPr>
              <a:t> </a:t>
            </a:r>
            <a:r>
              <a:rPr lang="en-US" altLang="zh-TW" sz="2800" dirty="0">
                <a:ea typeface="標楷體" panose="03000509000000000000" pitchFamily="65" charset="-120"/>
                <a:cs typeface="Times New Roman" panose="02020603050405020304" pitchFamily="18" charset="0"/>
              </a:rPr>
              <a:t>			</a:t>
            </a:r>
            <a:r>
              <a:rPr lang="en-US" altLang="zh-TW" sz="2800" dirty="0"/>
              <a:t>B.</a:t>
            </a:r>
            <a:r>
              <a:rPr lang="zh-TW" altLang="en-US" sz="2800" dirty="0"/>
              <a:t>       </a:t>
            </a:r>
            <a:r>
              <a:rPr lang="en-US" altLang="zh-TW" sz="2800" dirty="0">
                <a:ea typeface="標楷體" panose="03000509000000000000" pitchFamily="65" charset="-120"/>
              </a:rPr>
              <a:t>L</a:t>
            </a:r>
            <a:endParaRPr lang="en-US" altLang="zh-TW" sz="2800" dirty="0"/>
          </a:p>
          <a:p>
            <a:pPr eaLnBrk="1" hangingPunct="1">
              <a:spcBef>
                <a:spcPct val="50000"/>
              </a:spcBef>
              <a:spcAft>
                <a:spcPct val="40000"/>
              </a:spcAft>
              <a:buFontTx/>
              <a:buNone/>
            </a:pPr>
            <a:r>
              <a:rPr lang="en-US" altLang="zh-TW" sz="2800" dirty="0"/>
              <a:t>C.</a:t>
            </a:r>
            <a:r>
              <a:rPr lang="zh-TW" altLang="en-US" sz="2800" dirty="0"/>
              <a:t>       </a:t>
            </a:r>
            <a:r>
              <a:rPr lang="en-US" altLang="zh-TW" sz="2800" dirty="0">
                <a:ea typeface="標楷體" panose="03000509000000000000" pitchFamily="65" charset="-120"/>
              </a:rPr>
              <a:t>L  </a:t>
            </a:r>
            <a:r>
              <a:rPr lang="zh-TW" altLang="en-US" sz="2800" dirty="0">
                <a:ea typeface="標楷體" panose="03000509000000000000" pitchFamily="65" charset="-120"/>
              </a:rPr>
              <a:t>                  </a:t>
            </a:r>
            <a:r>
              <a:rPr lang="en-US" altLang="zh-TW" sz="2800" dirty="0">
                <a:ea typeface="標楷體" panose="03000509000000000000" pitchFamily="65" charset="-120"/>
              </a:rPr>
              <a:t>	</a:t>
            </a:r>
            <a:r>
              <a:rPr lang="en-US" altLang="zh-TW" sz="2800" dirty="0"/>
              <a:t>D.</a:t>
            </a:r>
            <a:r>
              <a:rPr lang="zh-TW" altLang="en-US" sz="2800" dirty="0"/>
              <a:t>       </a:t>
            </a:r>
            <a:r>
              <a:rPr lang="en-US" altLang="zh-TW" sz="2800" dirty="0">
                <a:ea typeface="標楷體" panose="03000509000000000000" pitchFamily="65" charset="-120"/>
              </a:rPr>
              <a:t>L</a:t>
            </a:r>
            <a:endParaRPr lang="en-US" altLang="zh-TW" sz="2800" dirty="0"/>
          </a:p>
        </p:txBody>
      </p:sp>
      <p:grpSp>
        <p:nvGrpSpPr>
          <p:cNvPr id="8" name="组合 3">
            <a:extLst>
              <a:ext uri="{FF2B5EF4-FFF2-40B4-BE49-F238E27FC236}">
                <a16:creationId xmlns:a16="http://schemas.microsoft.com/office/drawing/2014/main" xmlns="" id="{72228CF3-C0EB-8FC8-2F16-0C2EEA439388}"/>
              </a:ext>
            </a:extLst>
          </p:cNvPr>
          <p:cNvGrpSpPr>
            <a:grpSpLocks/>
          </p:cNvGrpSpPr>
          <p:nvPr/>
        </p:nvGrpSpPr>
        <p:grpSpPr bwMode="auto">
          <a:xfrm>
            <a:off x="2143777" y="856796"/>
            <a:ext cx="523007" cy="903288"/>
            <a:chOff x="1662559" y="1885341"/>
            <a:chExt cx="522693" cy="902715"/>
          </a:xfrm>
        </p:grpSpPr>
        <p:sp>
          <p:nvSpPr>
            <p:cNvPr id="9" name="Text Box 62">
              <a:extLst>
                <a:ext uri="{FF2B5EF4-FFF2-40B4-BE49-F238E27FC236}">
                  <a16:creationId xmlns:a16="http://schemas.microsoft.com/office/drawing/2014/main" xmlns="" id="{A8122436-7EFA-213F-9314-C47107EA4194}"/>
                </a:ext>
              </a:extLst>
            </p:cNvPr>
            <p:cNvSpPr txBox="1">
              <a:spLocks noChangeArrowheads="1"/>
            </p:cNvSpPr>
            <p:nvPr/>
          </p:nvSpPr>
          <p:spPr bwMode="auto">
            <a:xfrm>
              <a:off x="1662559" y="1885341"/>
              <a:ext cx="503237"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buFontTx/>
                <a:buNone/>
              </a:pPr>
              <a:r>
                <a:rPr lang="en-US" altLang="zh-TW" sz="2800" dirty="0"/>
                <a:t>1</a:t>
              </a:r>
            </a:p>
          </p:txBody>
        </p:sp>
        <p:sp>
          <p:nvSpPr>
            <p:cNvPr id="10" name="Text Box 63">
              <a:extLst>
                <a:ext uri="{FF2B5EF4-FFF2-40B4-BE49-F238E27FC236}">
                  <a16:creationId xmlns:a16="http://schemas.microsoft.com/office/drawing/2014/main" xmlns="" id="{5F573BB5-7B86-5DF9-D90C-F7E4569AD3B4}"/>
                </a:ext>
              </a:extLst>
            </p:cNvPr>
            <p:cNvSpPr txBox="1">
              <a:spLocks noChangeArrowheads="1"/>
            </p:cNvSpPr>
            <p:nvPr/>
          </p:nvSpPr>
          <p:spPr bwMode="auto">
            <a:xfrm>
              <a:off x="1682015" y="2268944"/>
              <a:ext cx="503237"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buFontTx/>
                <a:buNone/>
              </a:pPr>
              <a:r>
                <a:rPr lang="en-US" altLang="zh-TW" sz="2800"/>
                <a:t>8</a:t>
              </a:r>
            </a:p>
          </p:txBody>
        </p:sp>
        <p:sp>
          <p:nvSpPr>
            <p:cNvPr id="11" name="Line 64">
              <a:extLst>
                <a:ext uri="{FF2B5EF4-FFF2-40B4-BE49-F238E27FC236}">
                  <a16:creationId xmlns:a16="http://schemas.microsoft.com/office/drawing/2014/main" xmlns="" id="{2D964773-639D-F5D3-96DB-319EA00E86F8}"/>
                </a:ext>
              </a:extLst>
            </p:cNvPr>
            <p:cNvSpPr>
              <a:spLocks noChangeShapeType="1"/>
            </p:cNvSpPr>
            <p:nvPr/>
          </p:nvSpPr>
          <p:spPr bwMode="auto">
            <a:xfrm>
              <a:off x="1694820" y="2344738"/>
              <a:ext cx="359784" cy="0"/>
            </a:xfrm>
            <a:prstGeom prst="line">
              <a:avLst/>
            </a:prstGeom>
            <a:noFill/>
            <a:ln w="1778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zh-CN" altLang="en-US" dirty="0"/>
            </a:p>
          </p:txBody>
        </p:sp>
      </p:grpSp>
      <p:sp>
        <p:nvSpPr>
          <p:cNvPr id="13" name="TextBox 27">
            <a:extLst>
              <a:ext uri="{FF2B5EF4-FFF2-40B4-BE49-F238E27FC236}">
                <a16:creationId xmlns:a16="http://schemas.microsoft.com/office/drawing/2014/main" xmlns="" id="{FD283662-521E-5761-BA88-166F0094B286}"/>
              </a:ext>
            </a:extLst>
          </p:cNvPr>
          <p:cNvSpPr txBox="1">
            <a:spLocks noChangeArrowheads="1"/>
          </p:cNvSpPr>
          <p:nvPr/>
        </p:nvSpPr>
        <p:spPr bwMode="auto">
          <a:xfrm>
            <a:off x="2270443" y="2914968"/>
            <a:ext cx="9286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400" dirty="0">
                <a:solidFill>
                  <a:srgbClr val="FF0000"/>
                </a:solidFill>
                <a:ea typeface="標楷體" panose="03000509000000000000" pitchFamily="65" charset="-120"/>
              </a:rPr>
              <a:t>[2</a:t>
            </a:r>
            <a:r>
              <a:rPr lang="zh-TW" altLang="en-US" sz="2400" dirty="0">
                <a:solidFill>
                  <a:srgbClr val="FF0000"/>
                </a:solidFill>
                <a:ea typeface="標楷體" panose="03000509000000000000" pitchFamily="65" charset="-120"/>
              </a:rPr>
              <a:t>分</a:t>
            </a:r>
            <a:r>
              <a:rPr lang="en-US" altLang="zh-TW" sz="2400" dirty="0">
                <a:solidFill>
                  <a:srgbClr val="FF0000"/>
                </a:solidFill>
                <a:ea typeface="標楷體" panose="03000509000000000000" pitchFamily="65" charset="-120"/>
              </a:rPr>
              <a:t>]</a:t>
            </a:r>
            <a:endParaRPr lang="zh-TW" altLang="en-US" sz="2400" dirty="0">
              <a:solidFill>
                <a:srgbClr val="FF0000"/>
              </a:solidFill>
              <a:ea typeface="標楷體" panose="03000509000000000000" pitchFamily="65" charset="-120"/>
            </a:endParaRPr>
          </a:p>
        </p:txBody>
      </p:sp>
      <p:grpSp>
        <p:nvGrpSpPr>
          <p:cNvPr id="14" name="Group 212">
            <a:extLst>
              <a:ext uri="{FF2B5EF4-FFF2-40B4-BE49-F238E27FC236}">
                <a16:creationId xmlns:a16="http://schemas.microsoft.com/office/drawing/2014/main" xmlns="" id="{E5B4F049-F07C-92EB-91EC-53234A31E3E2}"/>
              </a:ext>
            </a:extLst>
          </p:cNvPr>
          <p:cNvGrpSpPr>
            <a:grpSpLocks/>
          </p:cNvGrpSpPr>
          <p:nvPr/>
        </p:nvGrpSpPr>
        <p:grpSpPr bwMode="auto">
          <a:xfrm>
            <a:off x="5010785" y="2037398"/>
            <a:ext cx="706438" cy="854075"/>
            <a:chOff x="1154" y="1802"/>
            <a:chExt cx="445" cy="538"/>
          </a:xfrm>
        </p:grpSpPr>
        <p:grpSp>
          <p:nvGrpSpPr>
            <p:cNvPr id="15" name="Group 211">
              <a:extLst>
                <a:ext uri="{FF2B5EF4-FFF2-40B4-BE49-F238E27FC236}">
                  <a16:creationId xmlns:a16="http://schemas.microsoft.com/office/drawing/2014/main" xmlns="" id="{8AB65BE4-A2F4-AD4A-28E7-747D0760A734}"/>
                </a:ext>
              </a:extLst>
            </p:cNvPr>
            <p:cNvGrpSpPr>
              <a:grpSpLocks/>
            </p:cNvGrpSpPr>
            <p:nvPr/>
          </p:nvGrpSpPr>
          <p:grpSpPr bwMode="auto">
            <a:xfrm>
              <a:off x="1281" y="1802"/>
              <a:ext cx="318" cy="538"/>
              <a:chOff x="1281" y="1802"/>
              <a:chExt cx="318" cy="538"/>
            </a:xfrm>
          </p:grpSpPr>
          <p:sp>
            <p:nvSpPr>
              <p:cNvPr id="17" name="Text Box 62">
                <a:extLst>
                  <a:ext uri="{FF2B5EF4-FFF2-40B4-BE49-F238E27FC236}">
                    <a16:creationId xmlns:a16="http://schemas.microsoft.com/office/drawing/2014/main" xmlns="" id="{F8C3273E-5ABB-6A62-A3EA-9E3F0C8FB5C9}"/>
                  </a:ext>
                </a:extLst>
              </p:cNvPr>
              <p:cNvSpPr txBox="1">
                <a:spLocks noChangeArrowheads="1"/>
              </p:cNvSpPr>
              <p:nvPr/>
            </p:nvSpPr>
            <p:spPr bwMode="auto">
              <a:xfrm>
                <a:off x="1282" y="1802"/>
                <a:ext cx="317"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buFontTx/>
                  <a:buNone/>
                </a:pPr>
                <a:r>
                  <a:rPr lang="en-US" altLang="zh-TW" sz="2800"/>
                  <a:t>7</a:t>
                </a:r>
              </a:p>
            </p:txBody>
          </p:sp>
          <p:sp>
            <p:nvSpPr>
              <p:cNvPr id="18" name="Text Box 63">
                <a:extLst>
                  <a:ext uri="{FF2B5EF4-FFF2-40B4-BE49-F238E27FC236}">
                    <a16:creationId xmlns:a16="http://schemas.microsoft.com/office/drawing/2014/main" xmlns="" id="{343D8A71-BA52-AAAB-BCF1-76BE5D2FFCC2}"/>
                  </a:ext>
                </a:extLst>
              </p:cNvPr>
              <p:cNvSpPr txBox="1">
                <a:spLocks noChangeArrowheads="1"/>
              </p:cNvSpPr>
              <p:nvPr/>
            </p:nvSpPr>
            <p:spPr bwMode="auto">
              <a:xfrm>
                <a:off x="1282" y="2013"/>
                <a:ext cx="317"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buFontTx/>
                  <a:buNone/>
                </a:pPr>
                <a:r>
                  <a:rPr lang="en-US" altLang="zh-TW" sz="2800"/>
                  <a:t>8</a:t>
                </a:r>
              </a:p>
            </p:txBody>
          </p:sp>
          <p:sp>
            <p:nvSpPr>
              <p:cNvPr id="19" name="Line 64">
                <a:extLst>
                  <a:ext uri="{FF2B5EF4-FFF2-40B4-BE49-F238E27FC236}">
                    <a16:creationId xmlns:a16="http://schemas.microsoft.com/office/drawing/2014/main" xmlns="" id="{24F31EBE-5C76-2D9E-B62C-73D5962E65C4}"/>
                  </a:ext>
                </a:extLst>
              </p:cNvPr>
              <p:cNvSpPr>
                <a:spLocks noChangeShapeType="1"/>
              </p:cNvSpPr>
              <p:nvPr/>
            </p:nvSpPr>
            <p:spPr bwMode="auto">
              <a:xfrm>
                <a:off x="1281" y="2073"/>
                <a:ext cx="227" cy="0"/>
              </a:xfrm>
              <a:prstGeom prst="line">
                <a:avLst/>
              </a:prstGeom>
              <a:noFill/>
              <a:ln w="1778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zh-CN" altLang="en-US" dirty="0"/>
              </a:p>
            </p:txBody>
          </p:sp>
        </p:grpSp>
        <p:sp>
          <p:nvSpPr>
            <p:cNvPr id="16" name="Text Box 65">
              <a:extLst>
                <a:ext uri="{FF2B5EF4-FFF2-40B4-BE49-F238E27FC236}">
                  <a16:creationId xmlns:a16="http://schemas.microsoft.com/office/drawing/2014/main" xmlns="" id="{F73D153B-FABB-A3E9-7582-F1B01FE7CA88}"/>
                </a:ext>
              </a:extLst>
            </p:cNvPr>
            <p:cNvSpPr txBox="1">
              <a:spLocks noChangeArrowheads="1"/>
            </p:cNvSpPr>
            <p:nvPr/>
          </p:nvSpPr>
          <p:spPr bwMode="auto">
            <a:xfrm>
              <a:off x="1154" y="1936"/>
              <a:ext cx="163"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buFontTx/>
                <a:buNone/>
              </a:pPr>
              <a:r>
                <a:rPr lang="en-US" altLang="zh-TW" sz="2800" dirty="0"/>
                <a:t>4</a:t>
              </a:r>
            </a:p>
          </p:txBody>
        </p:sp>
      </p:grpSp>
      <p:grpSp>
        <p:nvGrpSpPr>
          <p:cNvPr id="20" name="Group 134">
            <a:extLst>
              <a:ext uri="{FF2B5EF4-FFF2-40B4-BE49-F238E27FC236}">
                <a16:creationId xmlns:a16="http://schemas.microsoft.com/office/drawing/2014/main" xmlns="" id="{A68ACBA1-1841-F047-1E00-475754CCF402}"/>
              </a:ext>
            </a:extLst>
          </p:cNvPr>
          <p:cNvGrpSpPr>
            <a:grpSpLocks/>
          </p:cNvGrpSpPr>
          <p:nvPr/>
        </p:nvGrpSpPr>
        <p:grpSpPr bwMode="auto">
          <a:xfrm>
            <a:off x="5020946" y="2793365"/>
            <a:ext cx="712788" cy="854075"/>
            <a:chOff x="934" y="2840"/>
            <a:chExt cx="449" cy="538"/>
          </a:xfrm>
        </p:grpSpPr>
        <p:grpSp>
          <p:nvGrpSpPr>
            <p:cNvPr id="21" name="Group 211">
              <a:extLst>
                <a:ext uri="{FF2B5EF4-FFF2-40B4-BE49-F238E27FC236}">
                  <a16:creationId xmlns:a16="http://schemas.microsoft.com/office/drawing/2014/main" xmlns="" id="{162F11F8-E10C-A65B-C575-553EDF6977A3}"/>
                </a:ext>
              </a:extLst>
            </p:cNvPr>
            <p:cNvGrpSpPr>
              <a:grpSpLocks/>
            </p:cNvGrpSpPr>
            <p:nvPr/>
          </p:nvGrpSpPr>
          <p:grpSpPr bwMode="auto">
            <a:xfrm>
              <a:off x="1066" y="2840"/>
              <a:ext cx="317" cy="538"/>
              <a:chOff x="1282" y="1802"/>
              <a:chExt cx="317" cy="538"/>
            </a:xfrm>
          </p:grpSpPr>
          <p:sp>
            <p:nvSpPr>
              <p:cNvPr id="23" name="Text Box 62">
                <a:extLst>
                  <a:ext uri="{FF2B5EF4-FFF2-40B4-BE49-F238E27FC236}">
                    <a16:creationId xmlns:a16="http://schemas.microsoft.com/office/drawing/2014/main" xmlns="" id="{69DCB199-4489-9021-BCCB-FD12E60959AD}"/>
                  </a:ext>
                </a:extLst>
              </p:cNvPr>
              <p:cNvSpPr txBox="1">
                <a:spLocks noChangeArrowheads="1"/>
              </p:cNvSpPr>
              <p:nvPr/>
            </p:nvSpPr>
            <p:spPr bwMode="auto">
              <a:xfrm>
                <a:off x="1282" y="1802"/>
                <a:ext cx="317"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buFontTx/>
                  <a:buNone/>
                </a:pPr>
                <a:r>
                  <a:rPr lang="en-US" altLang="zh-TW" sz="2800"/>
                  <a:t>3</a:t>
                </a:r>
              </a:p>
            </p:txBody>
          </p:sp>
          <p:sp>
            <p:nvSpPr>
              <p:cNvPr id="24" name="Text Box 63">
                <a:extLst>
                  <a:ext uri="{FF2B5EF4-FFF2-40B4-BE49-F238E27FC236}">
                    <a16:creationId xmlns:a16="http://schemas.microsoft.com/office/drawing/2014/main" xmlns="" id="{56B197A8-618C-394D-94E8-1C2174E8D94B}"/>
                  </a:ext>
                </a:extLst>
              </p:cNvPr>
              <p:cNvSpPr txBox="1">
                <a:spLocks noChangeArrowheads="1"/>
              </p:cNvSpPr>
              <p:nvPr/>
            </p:nvSpPr>
            <p:spPr bwMode="auto">
              <a:xfrm>
                <a:off x="1282" y="2013"/>
                <a:ext cx="317"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buFontTx/>
                  <a:buNone/>
                </a:pPr>
                <a:r>
                  <a:rPr lang="en-US" altLang="zh-TW" sz="2800"/>
                  <a:t>8</a:t>
                </a:r>
              </a:p>
            </p:txBody>
          </p:sp>
          <p:sp>
            <p:nvSpPr>
              <p:cNvPr id="25" name="Line 64">
                <a:extLst>
                  <a:ext uri="{FF2B5EF4-FFF2-40B4-BE49-F238E27FC236}">
                    <a16:creationId xmlns:a16="http://schemas.microsoft.com/office/drawing/2014/main" xmlns="" id="{CB71305E-28E4-C61F-4AC3-13F9FE3B3E4F}"/>
                  </a:ext>
                </a:extLst>
              </p:cNvPr>
              <p:cNvSpPr>
                <a:spLocks noChangeShapeType="1"/>
              </p:cNvSpPr>
              <p:nvPr/>
            </p:nvSpPr>
            <p:spPr bwMode="auto">
              <a:xfrm>
                <a:off x="1287" y="2073"/>
                <a:ext cx="227" cy="0"/>
              </a:xfrm>
              <a:prstGeom prst="line">
                <a:avLst/>
              </a:prstGeom>
              <a:noFill/>
              <a:ln w="1778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grpSp>
        <p:sp>
          <p:nvSpPr>
            <p:cNvPr id="22" name="Text Box 65">
              <a:extLst>
                <a:ext uri="{FF2B5EF4-FFF2-40B4-BE49-F238E27FC236}">
                  <a16:creationId xmlns:a16="http://schemas.microsoft.com/office/drawing/2014/main" xmlns="" id="{A5760D31-94B8-10B1-F3D5-99D6D4430C96}"/>
                </a:ext>
              </a:extLst>
            </p:cNvPr>
            <p:cNvSpPr txBox="1">
              <a:spLocks noChangeArrowheads="1"/>
            </p:cNvSpPr>
            <p:nvPr/>
          </p:nvSpPr>
          <p:spPr bwMode="auto">
            <a:xfrm>
              <a:off x="934" y="2967"/>
              <a:ext cx="317"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0" tIns="0" rIns="0" bIns="0">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buFontTx/>
                <a:buNone/>
              </a:pPr>
              <a:r>
                <a:rPr lang="en-US" altLang="zh-TW" sz="2800" dirty="0"/>
                <a:t>1</a:t>
              </a:r>
            </a:p>
          </p:txBody>
        </p:sp>
      </p:grpSp>
      <p:grpSp>
        <p:nvGrpSpPr>
          <p:cNvPr id="26" name="组合 5">
            <a:extLst>
              <a:ext uri="{FF2B5EF4-FFF2-40B4-BE49-F238E27FC236}">
                <a16:creationId xmlns:a16="http://schemas.microsoft.com/office/drawing/2014/main" xmlns="" id="{7BD46651-AF17-6BA1-42BF-16667F2D9880}"/>
              </a:ext>
            </a:extLst>
          </p:cNvPr>
          <p:cNvGrpSpPr>
            <a:grpSpLocks/>
          </p:cNvGrpSpPr>
          <p:nvPr/>
        </p:nvGrpSpPr>
        <p:grpSpPr bwMode="auto">
          <a:xfrm>
            <a:off x="1384618" y="2752090"/>
            <a:ext cx="717232" cy="854075"/>
            <a:chOff x="1427163" y="3714750"/>
            <a:chExt cx="717232" cy="854075"/>
          </a:xfrm>
        </p:grpSpPr>
        <p:sp>
          <p:nvSpPr>
            <p:cNvPr id="27" name="Text Box 62">
              <a:extLst>
                <a:ext uri="{FF2B5EF4-FFF2-40B4-BE49-F238E27FC236}">
                  <a16:creationId xmlns:a16="http://schemas.microsoft.com/office/drawing/2014/main" xmlns="" id="{C0170FF4-2276-3597-72C1-7D5B9C5FADD3}"/>
                </a:ext>
              </a:extLst>
            </p:cNvPr>
            <p:cNvSpPr txBox="1">
              <a:spLocks noChangeArrowheads="1"/>
            </p:cNvSpPr>
            <p:nvPr/>
          </p:nvSpPr>
          <p:spPr bwMode="auto">
            <a:xfrm>
              <a:off x="1641158" y="3714750"/>
              <a:ext cx="503237"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buFontTx/>
                <a:buNone/>
              </a:pPr>
              <a:r>
                <a:rPr lang="en-US" altLang="zh-TW" sz="2800"/>
                <a:t>1</a:t>
              </a:r>
            </a:p>
          </p:txBody>
        </p:sp>
        <p:sp>
          <p:nvSpPr>
            <p:cNvPr id="28" name="Text Box 63">
              <a:extLst>
                <a:ext uri="{FF2B5EF4-FFF2-40B4-BE49-F238E27FC236}">
                  <a16:creationId xmlns:a16="http://schemas.microsoft.com/office/drawing/2014/main" xmlns="" id="{00A29D70-1BB6-79E7-4779-0C8DCDF2F4D2}"/>
                </a:ext>
              </a:extLst>
            </p:cNvPr>
            <p:cNvSpPr txBox="1">
              <a:spLocks noChangeArrowheads="1"/>
            </p:cNvSpPr>
            <p:nvPr/>
          </p:nvSpPr>
          <p:spPr bwMode="auto">
            <a:xfrm>
              <a:off x="1641158" y="4049713"/>
              <a:ext cx="503237"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buFontTx/>
                <a:buNone/>
              </a:pPr>
              <a:r>
                <a:rPr lang="en-US" altLang="zh-TW" sz="2800" dirty="0"/>
                <a:t>2</a:t>
              </a:r>
            </a:p>
          </p:txBody>
        </p:sp>
        <p:sp>
          <p:nvSpPr>
            <p:cNvPr id="29" name="Line 64">
              <a:extLst>
                <a:ext uri="{FF2B5EF4-FFF2-40B4-BE49-F238E27FC236}">
                  <a16:creationId xmlns:a16="http://schemas.microsoft.com/office/drawing/2014/main" xmlns="" id="{4999EDC4-4644-BFB7-40A7-9AB3BC6A33BC}"/>
                </a:ext>
              </a:extLst>
            </p:cNvPr>
            <p:cNvSpPr>
              <a:spLocks noChangeShapeType="1"/>
            </p:cNvSpPr>
            <p:nvPr/>
          </p:nvSpPr>
          <p:spPr bwMode="auto">
            <a:xfrm>
              <a:off x="1644650" y="4144963"/>
              <a:ext cx="360000" cy="0"/>
            </a:xfrm>
            <a:prstGeom prst="line">
              <a:avLst/>
            </a:prstGeom>
            <a:noFill/>
            <a:ln w="1778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zh-CN" altLang="en-US" dirty="0"/>
            </a:p>
          </p:txBody>
        </p:sp>
        <p:sp>
          <p:nvSpPr>
            <p:cNvPr id="30" name="Text Box 65">
              <a:extLst>
                <a:ext uri="{FF2B5EF4-FFF2-40B4-BE49-F238E27FC236}">
                  <a16:creationId xmlns:a16="http://schemas.microsoft.com/office/drawing/2014/main" xmlns="" id="{D6C03D3C-0D9A-A8C2-C14B-DACFE4D36152}"/>
                </a:ext>
              </a:extLst>
            </p:cNvPr>
            <p:cNvSpPr txBox="1">
              <a:spLocks noChangeArrowheads="1"/>
            </p:cNvSpPr>
            <p:nvPr/>
          </p:nvSpPr>
          <p:spPr bwMode="auto">
            <a:xfrm>
              <a:off x="1427163" y="3927475"/>
              <a:ext cx="258762"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buFontTx/>
                <a:buNone/>
              </a:pPr>
              <a:r>
                <a:rPr lang="en-US" altLang="zh-TW" sz="2800"/>
                <a:t>4</a:t>
              </a:r>
            </a:p>
          </p:txBody>
        </p:sp>
      </p:grpSp>
      <p:grpSp>
        <p:nvGrpSpPr>
          <p:cNvPr id="31" name="组合 101">
            <a:extLst>
              <a:ext uri="{FF2B5EF4-FFF2-40B4-BE49-F238E27FC236}">
                <a16:creationId xmlns:a16="http://schemas.microsoft.com/office/drawing/2014/main" xmlns="" id="{C1BA89FE-7AB0-DA9A-5F9E-9B93FA932C41}"/>
              </a:ext>
            </a:extLst>
          </p:cNvPr>
          <p:cNvGrpSpPr>
            <a:grpSpLocks/>
          </p:cNvGrpSpPr>
          <p:nvPr/>
        </p:nvGrpSpPr>
        <p:grpSpPr bwMode="auto">
          <a:xfrm>
            <a:off x="6576277" y="883018"/>
            <a:ext cx="512846" cy="903287"/>
            <a:chOff x="1652405" y="1885341"/>
            <a:chExt cx="512539" cy="902715"/>
          </a:xfrm>
        </p:grpSpPr>
        <p:sp>
          <p:nvSpPr>
            <p:cNvPr id="32" name="Text Box 62">
              <a:extLst>
                <a:ext uri="{FF2B5EF4-FFF2-40B4-BE49-F238E27FC236}">
                  <a16:creationId xmlns:a16="http://schemas.microsoft.com/office/drawing/2014/main" xmlns="" id="{991A849B-AEDF-BA6F-90CC-A82CD811E8CE}"/>
                </a:ext>
              </a:extLst>
            </p:cNvPr>
            <p:cNvSpPr txBox="1">
              <a:spLocks noChangeArrowheads="1"/>
            </p:cNvSpPr>
            <p:nvPr/>
          </p:nvSpPr>
          <p:spPr bwMode="auto">
            <a:xfrm>
              <a:off x="1652405" y="1885341"/>
              <a:ext cx="503237"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buFontTx/>
                <a:buNone/>
              </a:pPr>
              <a:r>
                <a:rPr lang="en-US" altLang="zh-TW" sz="2800" dirty="0"/>
                <a:t>3</a:t>
              </a:r>
            </a:p>
          </p:txBody>
        </p:sp>
        <p:sp>
          <p:nvSpPr>
            <p:cNvPr id="33" name="Text Box 63">
              <a:extLst>
                <a:ext uri="{FF2B5EF4-FFF2-40B4-BE49-F238E27FC236}">
                  <a16:creationId xmlns:a16="http://schemas.microsoft.com/office/drawing/2014/main" xmlns="" id="{B6135E2B-1B4A-D4BF-D5DE-574C0608F531}"/>
                </a:ext>
              </a:extLst>
            </p:cNvPr>
            <p:cNvSpPr txBox="1">
              <a:spLocks noChangeArrowheads="1"/>
            </p:cNvSpPr>
            <p:nvPr/>
          </p:nvSpPr>
          <p:spPr bwMode="auto">
            <a:xfrm>
              <a:off x="1661707" y="2268944"/>
              <a:ext cx="503237"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buFontTx/>
                <a:buNone/>
              </a:pPr>
              <a:r>
                <a:rPr lang="en-US" altLang="zh-TW" sz="2800"/>
                <a:t>4</a:t>
              </a:r>
            </a:p>
          </p:txBody>
        </p:sp>
        <p:sp>
          <p:nvSpPr>
            <p:cNvPr id="34" name="Line 64">
              <a:extLst>
                <a:ext uri="{FF2B5EF4-FFF2-40B4-BE49-F238E27FC236}">
                  <a16:creationId xmlns:a16="http://schemas.microsoft.com/office/drawing/2014/main" xmlns="" id="{3B48046A-C290-6F2B-AAB5-602F7391BBE5}"/>
                </a:ext>
              </a:extLst>
            </p:cNvPr>
            <p:cNvSpPr>
              <a:spLocks noChangeShapeType="1"/>
            </p:cNvSpPr>
            <p:nvPr/>
          </p:nvSpPr>
          <p:spPr bwMode="auto">
            <a:xfrm>
              <a:off x="1684668" y="2334584"/>
              <a:ext cx="359785" cy="0"/>
            </a:xfrm>
            <a:prstGeom prst="line">
              <a:avLst/>
            </a:prstGeom>
            <a:noFill/>
            <a:ln w="1778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grpSp>
      <p:sp>
        <p:nvSpPr>
          <p:cNvPr id="36" name="Line 16">
            <a:extLst>
              <a:ext uri="{FF2B5EF4-FFF2-40B4-BE49-F238E27FC236}">
                <a16:creationId xmlns:a16="http://schemas.microsoft.com/office/drawing/2014/main" xmlns="" id="{123F52EC-1E53-E6CD-B940-3DA749D4D694}"/>
              </a:ext>
            </a:extLst>
          </p:cNvPr>
          <p:cNvSpPr>
            <a:spLocks noChangeShapeType="1"/>
          </p:cNvSpPr>
          <p:nvPr/>
        </p:nvSpPr>
        <p:spPr bwMode="auto">
          <a:xfrm flipV="1">
            <a:off x="1962785" y="1657350"/>
            <a:ext cx="19192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37" name="Line 16">
            <a:extLst>
              <a:ext uri="{FF2B5EF4-FFF2-40B4-BE49-F238E27FC236}">
                <a16:creationId xmlns:a16="http://schemas.microsoft.com/office/drawing/2014/main" xmlns="" id="{0C40FA48-A204-935F-4E9A-7E0091EC7386}"/>
              </a:ext>
            </a:extLst>
          </p:cNvPr>
          <p:cNvSpPr>
            <a:spLocks noChangeShapeType="1"/>
          </p:cNvSpPr>
          <p:nvPr/>
        </p:nvSpPr>
        <p:spPr bwMode="auto">
          <a:xfrm flipV="1">
            <a:off x="4248150" y="1687830"/>
            <a:ext cx="301783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39" name="文本框 8">
            <a:extLst>
              <a:ext uri="{FF2B5EF4-FFF2-40B4-BE49-F238E27FC236}">
                <a16:creationId xmlns:a16="http://schemas.microsoft.com/office/drawing/2014/main" xmlns="" id="{1D191677-5ED7-4942-14BF-D5C7EB739033}"/>
              </a:ext>
            </a:extLst>
          </p:cNvPr>
          <p:cNvSpPr txBox="1">
            <a:spLocks noChangeArrowheads="1"/>
          </p:cNvSpPr>
          <p:nvPr/>
        </p:nvSpPr>
        <p:spPr bwMode="auto">
          <a:xfrm>
            <a:off x="4490530" y="4035672"/>
            <a:ext cx="2601913"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zh-TW" altLang="en-US" sz="2600" u="sng" dirty="0">
                <a:solidFill>
                  <a:srgbClr val="0000FF"/>
                </a:solidFill>
                <a:latin typeface="標楷體" panose="03000509000000000000" pitchFamily="65" charset="-120"/>
                <a:ea typeface="標楷體" panose="03000509000000000000" pitchFamily="65" charset="-120"/>
              </a:rPr>
              <a:t>惠明</a:t>
            </a:r>
            <a:r>
              <a:rPr lang="zh-TW" altLang="en-US" sz="2600" dirty="0">
                <a:solidFill>
                  <a:srgbClr val="0000FF"/>
                </a:solidFill>
                <a:latin typeface="標楷體" panose="03000509000000000000" pitchFamily="65" charset="-120"/>
                <a:ea typeface="標楷體" panose="03000509000000000000" pitchFamily="65" charset="-120"/>
              </a:rPr>
              <a:t>共有果汁</a:t>
            </a:r>
            <a:endParaRPr lang="zh-CN" altLang="en-US" sz="2600" dirty="0">
              <a:solidFill>
                <a:srgbClr val="0000FF"/>
              </a:solidFill>
              <a:latin typeface="標楷體" panose="03000509000000000000" pitchFamily="65" charset="-120"/>
              <a:ea typeface="標楷體" panose="03000509000000000000" pitchFamily="65" charset="-120"/>
            </a:endParaRPr>
          </a:p>
        </p:txBody>
      </p:sp>
      <p:grpSp>
        <p:nvGrpSpPr>
          <p:cNvPr id="40" name="组合 11">
            <a:extLst>
              <a:ext uri="{FF2B5EF4-FFF2-40B4-BE49-F238E27FC236}">
                <a16:creationId xmlns:a16="http://schemas.microsoft.com/office/drawing/2014/main" xmlns="" id="{97D749CA-1E35-6348-35E6-3D160457A976}"/>
              </a:ext>
            </a:extLst>
          </p:cNvPr>
          <p:cNvGrpSpPr>
            <a:grpSpLocks/>
          </p:cNvGrpSpPr>
          <p:nvPr/>
        </p:nvGrpSpPr>
        <p:grpSpPr bwMode="auto">
          <a:xfrm>
            <a:off x="4966934" y="4494736"/>
            <a:ext cx="719487" cy="810022"/>
            <a:chOff x="831032" y="4188665"/>
            <a:chExt cx="720290" cy="810157"/>
          </a:xfrm>
        </p:grpSpPr>
        <p:grpSp>
          <p:nvGrpSpPr>
            <p:cNvPr id="41" name="Group 193">
              <a:extLst>
                <a:ext uri="{FF2B5EF4-FFF2-40B4-BE49-F238E27FC236}">
                  <a16:creationId xmlns:a16="http://schemas.microsoft.com/office/drawing/2014/main" xmlns="" id="{F987AC13-D5B7-0569-D2AB-7C0444A28F73}"/>
                </a:ext>
              </a:extLst>
            </p:cNvPr>
            <p:cNvGrpSpPr>
              <a:grpSpLocks/>
            </p:cNvGrpSpPr>
            <p:nvPr/>
          </p:nvGrpSpPr>
          <p:grpSpPr bwMode="auto">
            <a:xfrm>
              <a:off x="1046464" y="4188665"/>
              <a:ext cx="504858" cy="810157"/>
              <a:chOff x="4294" y="565"/>
              <a:chExt cx="317" cy="515"/>
            </a:xfrm>
          </p:grpSpPr>
          <p:sp>
            <p:nvSpPr>
              <p:cNvPr id="43" name="Text Box 46">
                <a:extLst>
                  <a:ext uri="{FF2B5EF4-FFF2-40B4-BE49-F238E27FC236}">
                    <a16:creationId xmlns:a16="http://schemas.microsoft.com/office/drawing/2014/main" xmlns="" id="{C24747A6-1CDE-D55C-5DF2-98546A433A80}"/>
                  </a:ext>
                </a:extLst>
              </p:cNvPr>
              <p:cNvSpPr txBox="1">
                <a:spLocks noChangeArrowheads="1"/>
              </p:cNvSpPr>
              <p:nvPr/>
            </p:nvSpPr>
            <p:spPr bwMode="auto">
              <a:xfrm>
                <a:off x="4294" y="565"/>
                <a:ext cx="317" cy="5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lnSpc>
                    <a:spcPts val="2800"/>
                  </a:lnSpc>
                  <a:spcBef>
                    <a:spcPts val="0"/>
                  </a:spcBef>
                  <a:buFontTx/>
                  <a:buNone/>
                </a:pPr>
                <a:r>
                  <a:rPr lang="en-US" altLang="zh-TW" sz="2600" dirty="0">
                    <a:solidFill>
                      <a:srgbClr val="0000FF"/>
                    </a:solidFill>
                  </a:rPr>
                  <a:t>1</a:t>
                </a:r>
              </a:p>
              <a:p>
                <a:pPr eaLnBrk="1" hangingPunct="1">
                  <a:lnSpc>
                    <a:spcPts val="2800"/>
                  </a:lnSpc>
                  <a:spcBef>
                    <a:spcPts val="0"/>
                  </a:spcBef>
                  <a:buFontTx/>
                  <a:buNone/>
                </a:pPr>
                <a:r>
                  <a:rPr lang="en-US" altLang="zh-TW" sz="2600" dirty="0">
                    <a:solidFill>
                      <a:srgbClr val="0000FF"/>
                    </a:solidFill>
                  </a:rPr>
                  <a:t>8</a:t>
                </a:r>
              </a:p>
            </p:txBody>
          </p:sp>
          <p:sp>
            <p:nvSpPr>
              <p:cNvPr id="45" name="Line 48">
                <a:extLst>
                  <a:ext uri="{FF2B5EF4-FFF2-40B4-BE49-F238E27FC236}">
                    <a16:creationId xmlns:a16="http://schemas.microsoft.com/office/drawing/2014/main" xmlns="" id="{D6E00FFE-76F2-11F8-AFE4-3CB578A5032B}"/>
                  </a:ext>
                </a:extLst>
              </p:cNvPr>
              <p:cNvSpPr>
                <a:spLocks noChangeShapeType="1"/>
              </p:cNvSpPr>
              <p:nvPr/>
            </p:nvSpPr>
            <p:spPr bwMode="auto">
              <a:xfrm>
                <a:off x="4294" y="804"/>
                <a:ext cx="226" cy="0"/>
              </a:xfrm>
              <a:prstGeom prst="line">
                <a:avLst/>
              </a:prstGeom>
              <a:noFill/>
              <a:ln w="17780">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zh-CN" altLang="en-US" sz="2600" dirty="0">
                  <a:solidFill>
                    <a:srgbClr val="0000FF"/>
                  </a:solidFill>
                </a:endParaRPr>
              </a:p>
            </p:txBody>
          </p:sp>
        </p:grpSp>
        <p:sp>
          <p:nvSpPr>
            <p:cNvPr id="42" name="Text Box 49">
              <a:extLst>
                <a:ext uri="{FF2B5EF4-FFF2-40B4-BE49-F238E27FC236}">
                  <a16:creationId xmlns:a16="http://schemas.microsoft.com/office/drawing/2014/main" xmlns="" id="{AADFC0EE-2C75-F70E-055B-615B6766C7E8}"/>
                </a:ext>
              </a:extLst>
            </p:cNvPr>
            <p:cNvSpPr txBox="1">
              <a:spLocks noChangeArrowheads="1"/>
            </p:cNvSpPr>
            <p:nvPr/>
          </p:nvSpPr>
          <p:spPr bwMode="auto">
            <a:xfrm>
              <a:off x="831032" y="4368490"/>
              <a:ext cx="259595" cy="400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buFontTx/>
                <a:buNone/>
              </a:pPr>
              <a:r>
                <a:rPr lang="en-US" altLang="zh-TW" sz="2600" dirty="0">
                  <a:solidFill>
                    <a:srgbClr val="0000FF"/>
                  </a:solidFill>
                </a:rPr>
                <a:t>3</a:t>
              </a:r>
            </a:p>
          </p:txBody>
        </p:sp>
      </p:grpSp>
      <p:grpSp>
        <p:nvGrpSpPr>
          <p:cNvPr id="46" name="组合 10">
            <a:extLst>
              <a:ext uri="{FF2B5EF4-FFF2-40B4-BE49-F238E27FC236}">
                <a16:creationId xmlns:a16="http://schemas.microsoft.com/office/drawing/2014/main" xmlns="" id="{EA2DDFF0-5AB9-ECDD-AF3E-7E9807599D31}"/>
              </a:ext>
            </a:extLst>
          </p:cNvPr>
          <p:cNvGrpSpPr>
            <a:grpSpLocks/>
          </p:cNvGrpSpPr>
          <p:nvPr/>
        </p:nvGrpSpPr>
        <p:grpSpPr bwMode="auto">
          <a:xfrm>
            <a:off x="5506085" y="4483791"/>
            <a:ext cx="2220823" cy="813331"/>
            <a:chOff x="1370352" y="4160109"/>
            <a:chExt cx="2221686" cy="813357"/>
          </a:xfrm>
        </p:grpSpPr>
        <p:sp>
          <p:nvSpPr>
            <p:cNvPr id="47" name="Text Box 5">
              <a:extLst>
                <a:ext uri="{FF2B5EF4-FFF2-40B4-BE49-F238E27FC236}">
                  <a16:creationId xmlns:a16="http://schemas.microsoft.com/office/drawing/2014/main" xmlns="" id="{438288AF-A0BC-56C7-67C8-F8E5040E3811}"/>
                </a:ext>
              </a:extLst>
            </p:cNvPr>
            <p:cNvSpPr txBox="1">
              <a:spLocks noChangeArrowheads="1"/>
            </p:cNvSpPr>
            <p:nvPr/>
          </p:nvSpPr>
          <p:spPr bwMode="auto">
            <a:xfrm>
              <a:off x="1370352" y="4272169"/>
              <a:ext cx="2221686" cy="4924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44500" indent="-444500">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zh-TW" altLang="en-US" sz="2600" dirty="0">
                  <a:solidFill>
                    <a:srgbClr val="0000FF"/>
                  </a:solidFill>
                  <a:ea typeface="標楷體" panose="03000509000000000000" pitchFamily="65" charset="-120"/>
                  <a:cs typeface="Times New Roman" panose="02020603050405020304" pitchFamily="18" charset="0"/>
                </a:rPr>
                <a:t>＋        </a:t>
              </a:r>
              <a:r>
                <a:rPr lang="zh-TW" altLang="en-US" sz="2600" dirty="0">
                  <a:solidFill>
                    <a:srgbClr val="0000FF"/>
                  </a:solidFill>
                  <a:latin typeface="標楷體" panose="03000509000000000000" pitchFamily="65" charset="-120"/>
                  <a:ea typeface="標楷體" panose="03000509000000000000" pitchFamily="65" charset="-120"/>
                  <a:cs typeface="Times New Roman" panose="02020603050405020304" pitchFamily="18" charset="0"/>
                  <a:sym typeface="Wingdings 2" panose="05020102010507070707" pitchFamily="18" charset="2"/>
                </a:rPr>
                <a:t>－</a:t>
              </a:r>
              <a:endParaRPr lang="zh-TW" altLang="en-US" sz="2600" dirty="0">
                <a:solidFill>
                  <a:srgbClr val="0000FF"/>
                </a:solidFill>
                <a:ea typeface="標楷體" panose="03000509000000000000" pitchFamily="65" charset="-120"/>
                <a:cs typeface="Times New Roman" panose="02020603050405020304" pitchFamily="18" charset="0"/>
              </a:endParaRPr>
            </a:p>
          </p:txBody>
        </p:sp>
        <p:sp>
          <p:nvSpPr>
            <p:cNvPr id="48" name="Text Box 53">
              <a:extLst>
                <a:ext uri="{FF2B5EF4-FFF2-40B4-BE49-F238E27FC236}">
                  <a16:creationId xmlns:a16="http://schemas.microsoft.com/office/drawing/2014/main" xmlns="" id="{484B8F8E-018D-0654-824B-677EDC5D9761}"/>
                </a:ext>
              </a:extLst>
            </p:cNvPr>
            <p:cNvSpPr txBox="1">
              <a:spLocks noChangeArrowheads="1"/>
            </p:cNvSpPr>
            <p:nvPr/>
          </p:nvSpPr>
          <p:spPr bwMode="auto">
            <a:xfrm>
              <a:off x="2092519" y="4160109"/>
              <a:ext cx="441152" cy="8105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lnSpc>
                  <a:spcPts val="2800"/>
                </a:lnSpc>
                <a:spcBef>
                  <a:spcPts val="0"/>
                </a:spcBef>
                <a:buFontTx/>
                <a:buNone/>
              </a:pPr>
              <a:r>
                <a:rPr lang="en-US" altLang="zh-TW" sz="2600" dirty="0">
                  <a:solidFill>
                    <a:srgbClr val="0000FF"/>
                  </a:solidFill>
                </a:rPr>
                <a:t>1</a:t>
              </a:r>
            </a:p>
            <a:p>
              <a:pPr eaLnBrk="1" hangingPunct="1">
                <a:lnSpc>
                  <a:spcPts val="2800"/>
                </a:lnSpc>
                <a:spcBef>
                  <a:spcPts val="0"/>
                </a:spcBef>
                <a:buFontTx/>
                <a:buNone/>
              </a:pPr>
              <a:r>
                <a:rPr lang="en-US" altLang="zh-TW" sz="2600" dirty="0">
                  <a:solidFill>
                    <a:srgbClr val="0000FF"/>
                  </a:solidFill>
                </a:rPr>
                <a:t>8</a:t>
              </a:r>
            </a:p>
          </p:txBody>
        </p:sp>
        <p:sp>
          <p:nvSpPr>
            <p:cNvPr id="50" name="Line 55">
              <a:extLst>
                <a:ext uri="{FF2B5EF4-FFF2-40B4-BE49-F238E27FC236}">
                  <a16:creationId xmlns:a16="http://schemas.microsoft.com/office/drawing/2014/main" xmlns="" id="{DAA77F82-E93A-AEBE-0057-EB91A0D093A3}"/>
                </a:ext>
              </a:extLst>
            </p:cNvPr>
            <p:cNvSpPr>
              <a:spLocks noChangeShapeType="1"/>
            </p:cNvSpPr>
            <p:nvPr/>
          </p:nvSpPr>
          <p:spPr bwMode="auto">
            <a:xfrm>
              <a:off x="2082247" y="4542616"/>
              <a:ext cx="360140" cy="0"/>
            </a:xfrm>
            <a:prstGeom prst="line">
              <a:avLst/>
            </a:prstGeom>
            <a:noFill/>
            <a:ln w="17780">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zh-CN" altLang="en-US" sz="2600">
                <a:solidFill>
                  <a:srgbClr val="0000FF"/>
                </a:solidFill>
              </a:endParaRPr>
            </a:p>
          </p:txBody>
        </p:sp>
        <p:sp>
          <p:nvSpPr>
            <p:cNvPr id="51" name="Text Box 56">
              <a:extLst>
                <a:ext uri="{FF2B5EF4-FFF2-40B4-BE49-F238E27FC236}">
                  <a16:creationId xmlns:a16="http://schemas.microsoft.com/office/drawing/2014/main" xmlns="" id="{A815E412-19D7-BFC8-0815-8195F55255EF}"/>
                </a:ext>
              </a:extLst>
            </p:cNvPr>
            <p:cNvSpPr txBox="1">
              <a:spLocks noChangeArrowheads="1"/>
            </p:cNvSpPr>
            <p:nvPr/>
          </p:nvSpPr>
          <p:spPr bwMode="auto">
            <a:xfrm>
              <a:off x="1848874" y="4320806"/>
              <a:ext cx="302595" cy="4001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buFontTx/>
                <a:buNone/>
              </a:pPr>
              <a:r>
                <a:rPr lang="en-US" altLang="zh-TW" sz="2600" dirty="0">
                  <a:solidFill>
                    <a:srgbClr val="0000FF"/>
                  </a:solidFill>
                </a:rPr>
                <a:t>3</a:t>
              </a:r>
            </a:p>
          </p:txBody>
        </p:sp>
        <p:sp>
          <p:nvSpPr>
            <p:cNvPr id="52" name="Text Box 46">
              <a:extLst>
                <a:ext uri="{FF2B5EF4-FFF2-40B4-BE49-F238E27FC236}">
                  <a16:creationId xmlns:a16="http://schemas.microsoft.com/office/drawing/2014/main" xmlns="" id="{4D0B6615-1633-17B7-42A9-C47B35305256}"/>
                </a:ext>
              </a:extLst>
            </p:cNvPr>
            <p:cNvSpPr txBox="1">
              <a:spLocks noChangeArrowheads="1"/>
            </p:cNvSpPr>
            <p:nvPr/>
          </p:nvSpPr>
          <p:spPr bwMode="auto">
            <a:xfrm>
              <a:off x="3085899" y="4162963"/>
              <a:ext cx="504856" cy="8105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lnSpc>
                  <a:spcPts val="2800"/>
                </a:lnSpc>
                <a:spcBef>
                  <a:spcPts val="0"/>
                </a:spcBef>
                <a:buFontTx/>
                <a:buNone/>
              </a:pPr>
              <a:r>
                <a:rPr lang="en-US" altLang="zh-TW" sz="2600" dirty="0">
                  <a:solidFill>
                    <a:srgbClr val="0000FF"/>
                  </a:solidFill>
                </a:rPr>
                <a:t>3</a:t>
              </a:r>
            </a:p>
            <a:p>
              <a:pPr eaLnBrk="1" hangingPunct="1">
                <a:lnSpc>
                  <a:spcPts val="2800"/>
                </a:lnSpc>
                <a:spcBef>
                  <a:spcPts val="0"/>
                </a:spcBef>
                <a:buFontTx/>
                <a:buNone/>
              </a:pPr>
              <a:r>
                <a:rPr lang="en-US" altLang="zh-TW" sz="2600" dirty="0">
                  <a:solidFill>
                    <a:srgbClr val="0000FF"/>
                  </a:solidFill>
                </a:rPr>
                <a:t>4</a:t>
              </a:r>
            </a:p>
          </p:txBody>
        </p:sp>
        <p:sp>
          <p:nvSpPr>
            <p:cNvPr id="54" name="Line 48">
              <a:extLst>
                <a:ext uri="{FF2B5EF4-FFF2-40B4-BE49-F238E27FC236}">
                  <a16:creationId xmlns:a16="http://schemas.microsoft.com/office/drawing/2014/main" xmlns="" id="{7878A7D0-196A-065E-EC1A-B8F22C110494}"/>
                </a:ext>
              </a:extLst>
            </p:cNvPr>
            <p:cNvSpPr>
              <a:spLocks noChangeShapeType="1"/>
            </p:cNvSpPr>
            <p:nvPr/>
          </p:nvSpPr>
          <p:spPr bwMode="auto">
            <a:xfrm>
              <a:off x="3086573" y="4550481"/>
              <a:ext cx="360140" cy="0"/>
            </a:xfrm>
            <a:prstGeom prst="line">
              <a:avLst/>
            </a:prstGeom>
            <a:noFill/>
            <a:ln w="17780">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zh-CN" altLang="en-US" sz="2600">
                <a:solidFill>
                  <a:srgbClr val="0000FF"/>
                </a:solidFill>
              </a:endParaRPr>
            </a:p>
          </p:txBody>
        </p:sp>
        <p:sp>
          <p:nvSpPr>
            <p:cNvPr id="55" name="Text Box 49">
              <a:extLst>
                <a:ext uri="{FF2B5EF4-FFF2-40B4-BE49-F238E27FC236}">
                  <a16:creationId xmlns:a16="http://schemas.microsoft.com/office/drawing/2014/main" xmlns="" id="{484F674B-2A8D-1C7F-831B-8A67665F8642}"/>
                </a:ext>
              </a:extLst>
            </p:cNvPr>
            <p:cNvSpPr txBox="1">
              <a:spLocks noChangeArrowheads="1"/>
            </p:cNvSpPr>
            <p:nvPr/>
          </p:nvSpPr>
          <p:spPr bwMode="auto">
            <a:xfrm>
              <a:off x="2884801" y="4330244"/>
              <a:ext cx="259595" cy="4001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buFontTx/>
                <a:buNone/>
              </a:pPr>
              <a:r>
                <a:rPr lang="en-US" altLang="zh-TW" sz="2600" dirty="0">
                  <a:solidFill>
                    <a:srgbClr val="0000FF"/>
                  </a:solidFill>
                </a:rPr>
                <a:t>1</a:t>
              </a:r>
            </a:p>
          </p:txBody>
        </p:sp>
      </p:grpSp>
      <p:grpSp>
        <p:nvGrpSpPr>
          <p:cNvPr id="56" name="组合 130">
            <a:extLst>
              <a:ext uri="{FF2B5EF4-FFF2-40B4-BE49-F238E27FC236}">
                <a16:creationId xmlns:a16="http://schemas.microsoft.com/office/drawing/2014/main" xmlns="" id="{4CC1BAEB-AE32-3F6E-E898-8B797F61E2BD}"/>
              </a:ext>
            </a:extLst>
          </p:cNvPr>
          <p:cNvGrpSpPr>
            <a:grpSpLocks/>
          </p:cNvGrpSpPr>
          <p:nvPr/>
        </p:nvGrpSpPr>
        <p:grpSpPr bwMode="auto">
          <a:xfrm>
            <a:off x="4688804" y="5177535"/>
            <a:ext cx="1643063" cy="810478"/>
            <a:chOff x="1431055" y="3738088"/>
            <a:chExt cx="1644385" cy="810801"/>
          </a:xfrm>
        </p:grpSpPr>
        <p:sp>
          <p:nvSpPr>
            <p:cNvPr id="57" name="Text Box 65">
              <a:extLst>
                <a:ext uri="{FF2B5EF4-FFF2-40B4-BE49-F238E27FC236}">
                  <a16:creationId xmlns:a16="http://schemas.microsoft.com/office/drawing/2014/main" xmlns="" id="{6825BB00-987A-A6FF-2A76-AA30D006FEFF}"/>
                </a:ext>
              </a:extLst>
            </p:cNvPr>
            <p:cNvSpPr txBox="1">
              <a:spLocks noChangeArrowheads="1"/>
            </p:cNvSpPr>
            <p:nvPr/>
          </p:nvSpPr>
          <p:spPr bwMode="auto">
            <a:xfrm>
              <a:off x="1431055" y="3927475"/>
              <a:ext cx="1644385" cy="400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buFontTx/>
                <a:buNone/>
              </a:pPr>
              <a:r>
                <a:rPr lang="en-US" altLang="zh-TW" sz="2600" dirty="0">
                  <a:solidFill>
                    <a:srgbClr val="0000FF"/>
                  </a:solidFill>
                </a:rPr>
                <a:t>=</a:t>
              </a:r>
              <a:r>
                <a:rPr lang="zh-TW" altLang="en-US" sz="2600" dirty="0">
                  <a:solidFill>
                    <a:srgbClr val="0000FF"/>
                  </a:solidFill>
                </a:rPr>
                <a:t> </a:t>
              </a:r>
              <a:r>
                <a:rPr lang="en-US" altLang="zh-TW" sz="2600" dirty="0">
                  <a:solidFill>
                    <a:srgbClr val="0000FF"/>
                  </a:solidFill>
                </a:rPr>
                <a:t>4</a:t>
              </a:r>
              <a:r>
                <a:rPr lang="zh-TW" altLang="en-US" sz="2600" dirty="0">
                  <a:solidFill>
                    <a:srgbClr val="0000FF"/>
                  </a:solidFill>
                </a:rPr>
                <a:t>     </a:t>
              </a:r>
              <a:r>
                <a:rPr lang="en-US" altLang="zh-TW" sz="2600" dirty="0">
                  <a:solidFill>
                    <a:srgbClr val="0000FF"/>
                  </a:solidFill>
                </a:rPr>
                <a:t>(L)</a:t>
              </a:r>
            </a:p>
          </p:txBody>
        </p:sp>
        <p:sp>
          <p:nvSpPr>
            <p:cNvPr id="58" name="Text Box 62">
              <a:extLst>
                <a:ext uri="{FF2B5EF4-FFF2-40B4-BE49-F238E27FC236}">
                  <a16:creationId xmlns:a16="http://schemas.microsoft.com/office/drawing/2014/main" xmlns="" id="{3C6FFB2A-AAAD-2C66-D019-22ED26FBE1A4}"/>
                </a:ext>
              </a:extLst>
            </p:cNvPr>
            <p:cNvSpPr txBox="1">
              <a:spLocks noChangeArrowheads="1"/>
            </p:cNvSpPr>
            <p:nvPr/>
          </p:nvSpPr>
          <p:spPr bwMode="auto">
            <a:xfrm>
              <a:off x="1915850" y="3738088"/>
              <a:ext cx="503237" cy="810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lnSpc>
                  <a:spcPts val="2800"/>
                </a:lnSpc>
                <a:spcBef>
                  <a:spcPts val="0"/>
                </a:spcBef>
                <a:buFontTx/>
                <a:buNone/>
              </a:pPr>
              <a:r>
                <a:rPr lang="en-US" altLang="zh-TW" sz="2600" dirty="0">
                  <a:solidFill>
                    <a:srgbClr val="0000FF"/>
                  </a:solidFill>
                </a:rPr>
                <a:t>1</a:t>
              </a:r>
            </a:p>
            <a:p>
              <a:pPr eaLnBrk="1" hangingPunct="1">
                <a:lnSpc>
                  <a:spcPts val="2800"/>
                </a:lnSpc>
                <a:spcBef>
                  <a:spcPts val="0"/>
                </a:spcBef>
                <a:buFontTx/>
                <a:buNone/>
              </a:pPr>
              <a:r>
                <a:rPr lang="en-US" altLang="zh-TW" sz="2600" dirty="0">
                  <a:solidFill>
                    <a:srgbClr val="0000FF"/>
                  </a:solidFill>
                </a:rPr>
                <a:t>2</a:t>
              </a:r>
            </a:p>
          </p:txBody>
        </p:sp>
        <p:sp>
          <p:nvSpPr>
            <p:cNvPr id="60" name="Line 64">
              <a:extLst>
                <a:ext uri="{FF2B5EF4-FFF2-40B4-BE49-F238E27FC236}">
                  <a16:creationId xmlns:a16="http://schemas.microsoft.com/office/drawing/2014/main" xmlns="" id="{2701F2B5-14D3-86FF-D788-200E09DFB374}"/>
                </a:ext>
              </a:extLst>
            </p:cNvPr>
            <p:cNvSpPr>
              <a:spLocks noChangeShapeType="1"/>
            </p:cNvSpPr>
            <p:nvPr/>
          </p:nvSpPr>
          <p:spPr bwMode="auto">
            <a:xfrm>
              <a:off x="1946887" y="4125507"/>
              <a:ext cx="360290" cy="0"/>
            </a:xfrm>
            <a:prstGeom prst="line">
              <a:avLst/>
            </a:prstGeom>
            <a:noFill/>
            <a:ln w="17780">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zh-CN" altLang="en-US" sz="2600">
                <a:solidFill>
                  <a:srgbClr val="0000FF"/>
                </a:solidFill>
              </a:endParaRPr>
            </a:p>
          </p:txBody>
        </p:sp>
      </p:grpSp>
      <p:sp>
        <p:nvSpPr>
          <p:cNvPr id="61" name="Rectangle 4">
            <a:extLst>
              <a:ext uri="{FF2B5EF4-FFF2-40B4-BE49-F238E27FC236}">
                <a16:creationId xmlns:a16="http://schemas.microsoft.com/office/drawing/2014/main" xmlns="" id="{F2931CB1-FAAE-E5AE-FE3C-4879038A061F}"/>
              </a:ext>
            </a:extLst>
          </p:cNvPr>
          <p:cNvSpPr>
            <a:spLocks noChangeArrowheads="1"/>
          </p:cNvSpPr>
          <p:nvPr/>
        </p:nvSpPr>
        <p:spPr bwMode="auto">
          <a:xfrm>
            <a:off x="4351076" y="3558229"/>
            <a:ext cx="3907156" cy="461665"/>
          </a:xfrm>
          <a:prstGeom prst="rect">
            <a:avLst/>
          </a:prstGeom>
          <a:solidFill>
            <a:srgbClr val="FCEAF7"/>
          </a:solidFill>
          <a:ln>
            <a:noFill/>
          </a:ln>
          <a:effectLst>
            <a:prstShdw prst="shdw17" dist="17961" dir="2700000">
              <a:srgbClr val="CC00FF">
                <a:alpha val="80000"/>
              </a:srgbClr>
            </a:prstShdw>
          </a:effectLst>
        </p:spPr>
        <p:txBody>
          <a:bodyPr wrap="square" anchor="ctr">
            <a:spAutoFit/>
          </a:bodyPr>
          <a:lstStyle>
            <a:lvl1pPr marL="285750" indent="-28575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0" indent="0"/>
            <a:r>
              <a:rPr lang="zh-CN" altLang="en-US" sz="2400" b="0" dirty="0">
                <a:solidFill>
                  <a:srgbClr val="CC00FF"/>
                </a:solidFill>
                <a:ea typeface="標楷體" panose="03000509000000000000" pitchFamily="65" charset="-120"/>
                <a:sym typeface="Wingdings 3" panose="05040102010807070707" pitchFamily="18" charset="2"/>
              </a:rPr>
              <a:t>果汁的總量 </a:t>
            </a:r>
            <a:r>
              <a:rPr lang="en-US" altLang="zh-CN" sz="2400" b="0" dirty="0">
                <a:solidFill>
                  <a:srgbClr val="CC00FF"/>
                </a:solidFill>
                <a:ea typeface="標楷體" panose="03000509000000000000" pitchFamily="65" charset="-120"/>
                <a:sym typeface="Wingdings 3" panose="05040102010807070707" pitchFamily="18" charset="2"/>
              </a:rPr>
              <a:t>= </a:t>
            </a:r>
            <a:r>
              <a:rPr lang="zh-CN" altLang="en-US" sz="2400" b="0" dirty="0">
                <a:solidFill>
                  <a:srgbClr val="CC00FF"/>
                </a:solidFill>
                <a:ea typeface="標楷體" panose="03000509000000000000" pitchFamily="65" charset="-120"/>
                <a:sym typeface="Wingdings 3" panose="05040102010807070707" pitchFamily="18" charset="2"/>
              </a:rPr>
              <a:t>蘋果汁＋</a:t>
            </a:r>
            <a:r>
              <a:rPr lang="zh-CN" altLang="en-US" sz="2400" b="0" dirty="0">
                <a:solidFill>
                  <a:srgbClr val="CC00FF"/>
                </a:solidFill>
                <a:latin typeface="DFKai-SB" panose="03000509000000000000" pitchFamily="65" charset="-120"/>
                <a:ea typeface="DFKai-SB" panose="03000509000000000000" pitchFamily="65" charset="-120"/>
                <a:sym typeface="Wingdings 3" panose="05040102010807070707" pitchFamily="18" charset="2"/>
              </a:rPr>
              <a:t>橙汁</a:t>
            </a:r>
            <a:endParaRPr lang="zh-CN" altLang="en-US" sz="2400" b="0" dirty="0">
              <a:solidFill>
                <a:srgbClr val="CC00FF"/>
              </a:solidFill>
              <a:latin typeface="DFKai-SB" panose="03000509000000000000" pitchFamily="65" charset="-120"/>
              <a:ea typeface="DFKai-SB" panose="03000509000000000000" pitchFamily="65" charset="-120"/>
            </a:endParaRPr>
          </a:p>
        </p:txBody>
      </p:sp>
      <p:sp>
        <p:nvSpPr>
          <p:cNvPr id="62" name="矩形 61">
            <a:extLst>
              <a:ext uri="{FF2B5EF4-FFF2-40B4-BE49-F238E27FC236}">
                <a16:creationId xmlns:a16="http://schemas.microsoft.com/office/drawing/2014/main" xmlns="" id="{8C30F32E-B330-6A86-BF3B-8DDDD3908938}"/>
              </a:ext>
            </a:extLst>
          </p:cNvPr>
          <p:cNvSpPr/>
          <p:nvPr/>
        </p:nvSpPr>
        <p:spPr bwMode="auto">
          <a:xfrm>
            <a:off x="1805311" y="3888526"/>
            <a:ext cx="2096232" cy="324000"/>
          </a:xfrm>
          <a:prstGeom prst="rect">
            <a:avLst/>
          </a:prstGeom>
          <a:solidFill>
            <a:srgbClr val="CCFF99"/>
          </a:solidFill>
          <a:ln w="12700" cap="flat" cmpd="sng" algn="ctr">
            <a:solidFill>
              <a:srgbClr val="CC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64" name="矩形 63">
            <a:extLst>
              <a:ext uri="{FF2B5EF4-FFF2-40B4-BE49-F238E27FC236}">
                <a16:creationId xmlns:a16="http://schemas.microsoft.com/office/drawing/2014/main" xmlns="" id="{2A48EE7D-1DE0-E77B-7D0C-37D33BB4EB7C}"/>
              </a:ext>
            </a:extLst>
          </p:cNvPr>
          <p:cNvSpPr/>
          <p:nvPr/>
        </p:nvSpPr>
        <p:spPr bwMode="auto">
          <a:xfrm>
            <a:off x="1805311" y="4527074"/>
            <a:ext cx="1368000" cy="324000"/>
          </a:xfrm>
          <a:prstGeom prst="rect">
            <a:avLst/>
          </a:prstGeom>
          <a:solidFill>
            <a:srgbClr val="FFD85B"/>
          </a:solidFill>
          <a:ln w="12700" cap="flat" cmpd="sng" algn="ctr">
            <a:solidFill>
              <a:srgbClr val="CC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65" name="文本框 8">
            <a:extLst>
              <a:ext uri="{FF2B5EF4-FFF2-40B4-BE49-F238E27FC236}">
                <a16:creationId xmlns:a16="http://schemas.microsoft.com/office/drawing/2014/main" xmlns="" id="{3A4235C9-F00C-3B3A-F49D-AA2081E5E60E}"/>
              </a:ext>
            </a:extLst>
          </p:cNvPr>
          <p:cNvSpPr txBox="1">
            <a:spLocks noChangeArrowheads="1"/>
          </p:cNvSpPr>
          <p:nvPr/>
        </p:nvSpPr>
        <p:spPr bwMode="auto">
          <a:xfrm>
            <a:off x="702739" y="3810815"/>
            <a:ext cx="126068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zh-CN" altLang="en-US" sz="2400" dirty="0">
                <a:solidFill>
                  <a:srgbClr val="C00000"/>
                </a:solidFill>
                <a:latin typeface="標楷體" panose="03000509000000000000" pitchFamily="65" charset="-120"/>
                <a:ea typeface="標楷體" panose="03000509000000000000" pitchFamily="65" charset="-120"/>
              </a:rPr>
              <a:t>蘋果汁</a:t>
            </a:r>
          </a:p>
        </p:txBody>
      </p:sp>
      <p:sp>
        <p:nvSpPr>
          <p:cNvPr id="66" name="文本框 8">
            <a:extLst>
              <a:ext uri="{FF2B5EF4-FFF2-40B4-BE49-F238E27FC236}">
                <a16:creationId xmlns:a16="http://schemas.microsoft.com/office/drawing/2014/main" xmlns="" id="{71D322CC-029A-C272-0374-96FF8C9AD20B}"/>
              </a:ext>
            </a:extLst>
          </p:cNvPr>
          <p:cNvSpPr txBox="1">
            <a:spLocks noChangeArrowheads="1"/>
          </p:cNvSpPr>
          <p:nvPr/>
        </p:nvSpPr>
        <p:spPr bwMode="auto">
          <a:xfrm>
            <a:off x="1012949" y="4442677"/>
            <a:ext cx="95017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zh-CN" altLang="en-US" sz="2400" dirty="0">
                <a:solidFill>
                  <a:srgbClr val="C00000"/>
                </a:solidFill>
                <a:latin typeface="標楷體" panose="03000509000000000000" pitchFamily="65" charset="-120"/>
                <a:ea typeface="標楷體" panose="03000509000000000000" pitchFamily="65" charset="-120"/>
              </a:rPr>
              <a:t>橙汁</a:t>
            </a:r>
          </a:p>
        </p:txBody>
      </p:sp>
      <p:sp>
        <p:nvSpPr>
          <p:cNvPr id="67" name="左大括弧 66">
            <a:extLst>
              <a:ext uri="{FF2B5EF4-FFF2-40B4-BE49-F238E27FC236}">
                <a16:creationId xmlns:a16="http://schemas.microsoft.com/office/drawing/2014/main" xmlns="" id="{8A87826C-71F6-A849-C277-78B24FF97E41}"/>
              </a:ext>
            </a:extLst>
          </p:cNvPr>
          <p:cNvSpPr/>
          <p:nvPr/>
        </p:nvSpPr>
        <p:spPr bwMode="auto">
          <a:xfrm rot="16200000">
            <a:off x="3438888" y="3973135"/>
            <a:ext cx="180000" cy="709581"/>
          </a:xfrm>
          <a:prstGeom prst="leftBrace">
            <a:avLst>
              <a:gd name="adj1" fmla="val 18916"/>
              <a:gd name="adj2" fmla="val 50000"/>
            </a:avLst>
          </a:prstGeom>
          <a:noFill/>
          <a:ln w="12700" algn="ctr">
            <a:solidFill>
              <a:srgbClr val="C00000"/>
            </a:solidFill>
            <a:prstDash val="solid"/>
            <a:round/>
            <a:headEnd/>
            <a:tailEnd/>
          </a:ln>
        </p:spPr>
        <p:txBody>
          <a:bodyPr rtlCol="0" anchor="ctr"/>
          <a:lstStyle/>
          <a:p>
            <a:pPr algn="ctr"/>
            <a:endParaRPr lang="zh-CN" altLang="en-US"/>
          </a:p>
        </p:txBody>
      </p:sp>
      <p:cxnSp>
        <p:nvCxnSpPr>
          <p:cNvPr id="69" name="直線接點 68">
            <a:extLst>
              <a:ext uri="{FF2B5EF4-FFF2-40B4-BE49-F238E27FC236}">
                <a16:creationId xmlns:a16="http://schemas.microsoft.com/office/drawing/2014/main" xmlns="" id="{3C5AF1AC-3D80-0C9A-D262-017F59D49E69}"/>
              </a:ext>
            </a:extLst>
          </p:cNvPr>
          <p:cNvCxnSpPr/>
          <p:nvPr/>
        </p:nvCxnSpPr>
        <p:spPr bwMode="auto">
          <a:xfrm flipV="1">
            <a:off x="3173311" y="4212525"/>
            <a:ext cx="0" cy="288000"/>
          </a:xfrm>
          <a:prstGeom prst="line">
            <a:avLst/>
          </a:prstGeom>
          <a:noFill/>
          <a:ln w="12700" algn="ctr">
            <a:solidFill>
              <a:srgbClr val="C00000"/>
            </a:solidFill>
            <a:prstDash val="dash"/>
            <a:round/>
            <a:headEnd/>
            <a:tailEnd/>
          </a:ln>
        </p:spPr>
      </p:cxnSp>
      <p:grpSp>
        <p:nvGrpSpPr>
          <p:cNvPr id="89" name="群組 88">
            <a:extLst>
              <a:ext uri="{FF2B5EF4-FFF2-40B4-BE49-F238E27FC236}">
                <a16:creationId xmlns:a16="http://schemas.microsoft.com/office/drawing/2014/main" xmlns="" id="{6BC8F8A6-25A3-F52C-8359-B5420B332690}"/>
              </a:ext>
            </a:extLst>
          </p:cNvPr>
          <p:cNvGrpSpPr/>
          <p:nvPr/>
        </p:nvGrpSpPr>
        <p:grpSpPr>
          <a:xfrm>
            <a:off x="2551440" y="3011289"/>
            <a:ext cx="762250" cy="707886"/>
            <a:chOff x="3292006" y="5229562"/>
            <a:chExt cx="762250" cy="707886"/>
          </a:xfrm>
        </p:grpSpPr>
        <p:sp>
          <p:nvSpPr>
            <p:cNvPr id="75" name="Text Box 46">
              <a:extLst>
                <a:ext uri="{FF2B5EF4-FFF2-40B4-BE49-F238E27FC236}">
                  <a16:creationId xmlns:a16="http://schemas.microsoft.com/office/drawing/2014/main" xmlns="" id="{BFE7571D-DD93-E69A-F07C-A2595E7B86A0}"/>
                </a:ext>
              </a:extLst>
            </p:cNvPr>
            <p:cNvSpPr txBox="1">
              <a:spLocks noChangeArrowheads="1"/>
            </p:cNvSpPr>
            <p:nvPr/>
          </p:nvSpPr>
          <p:spPr bwMode="auto">
            <a:xfrm>
              <a:off x="3437110" y="5229562"/>
              <a:ext cx="384435"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lnSpc>
                  <a:spcPts val="2400"/>
                </a:lnSpc>
                <a:spcBef>
                  <a:spcPts val="0"/>
                </a:spcBef>
                <a:buFontTx/>
                <a:buNone/>
              </a:pPr>
              <a:r>
                <a:rPr lang="en-US" altLang="zh-TW" sz="2200" dirty="0">
                  <a:solidFill>
                    <a:srgbClr val="C00000"/>
                  </a:solidFill>
                </a:rPr>
                <a:t>1</a:t>
              </a:r>
            </a:p>
            <a:p>
              <a:pPr eaLnBrk="1" hangingPunct="1">
                <a:lnSpc>
                  <a:spcPts val="2400"/>
                </a:lnSpc>
                <a:spcBef>
                  <a:spcPts val="0"/>
                </a:spcBef>
                <a:buFontTx/>
                <a:buNone/>
              </a:pPr>
              <a:r>
                <a:rPr lang="en-US" altLang="zh-TW" sz="2200" dirty="0">
                  <a:solidFill>
                    <a:srgbClr val="C00000"/>
                  </a:solidFill>
                </a:rPr>
                <a:t>8</a:t>
              </a:r>
            </a:p>
          </p:txBody>
        </p:sp>
        <p:sp>
          <p:nvSpPr>
            <p:cNvPr id="76" name="Line 48">
              <a:extLst>
                <a:ext uri="{FF2B5EF4-FFF2-40B4-BE49-F238E27FC236}">
                  <a16:creationId xmlns:a16="http://schemas.microsoft.com/office/drawing/2014/main" xmlns="" id="{17AB2EA7-466B-2C88-4D15-DAD47F14B4F2}"/>
                </a:ext>
              </a:extLst>
            </p:cNvPr>
            <p:cNvSpPr>
              <a:spLocks noChangeShapeType="1"/>
            </p:cNvSpPr>
            <p:nvPr/>
          </p:nvSpPr>
          <p:spPr bwMode="auto">
            <a:xfrm>
              <a:off x="3465711" y="5571323"/>
              <a:ext cx="288000" cy="0"/>
            </a:xfrm>
            <a:prstGeom prst="line">
              <a:avLst/>
            </a:prstGeom>
            <a:noFill/>
            <a:ln w="17780">
              <a:solidFill>
                <a:srgbClr val="C00000"/>
              </a:solidFill>
              <a:round/>
              <a:headEnd/>
              <a:tailEnd/>
            </a:ln>
            <a:extLst>
              <a:ext uri="{909E8E84-426E-40DD-AFC4-6F175D3DCCD1}">
                <a14:hiddenFill xmlns:a14="http://schemas.microsoft.com/office/drawing/2010/main">
                  <a:noFill/>
                </a14:hiddenFill>
              </a:ext>
            </a:extLst>
          </p:spPr>
          <p:txBody>
            <a:bodyPr wrap="none" anchor="ctr"/>
            <a:lstStyle/>
            <a:p>
              <a:endParaRPr lang="zh-CN" altLang="en-US" sz="2200">
                <a:solidFill>
                  <a:srgbClr val="C00000"/>
                </a:solidFill>
              </a:endParaRPr>
            </a:p>
          </p:txBody>
        </p:sp>
        <p:sp>
          <p:nvSpPr>
            <p:cNvPr id="77" name="Text Box 49">
              <a:extLst>
                <a:ext uri="{FF2B5EF4-FFF2-40B4-BE49-F238E27FC236}">
                  <a16:creationId xmlns:a16="http://schemas.microsoft.com/office/drawing/2014/main" xmlns="" id="{C83E84CC-334C-781E-762E-7CCD7E1874FB}"/>
                </a:ext>
              </a:extLst>
            </p:cNvPr>
            <p:cNvSpPr txBox="1">
              <a:spLocks noChangeArrowheads="1"/>
            </p:cNvSpPr>
            <p:nvPr/>
          </p:nvSpPr>
          <p:spPr bwMode="auto">
            <a:xfrm>
              <a:off x="3292006" y="5395543"/>
              <a:ext cx="25949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buFontTx/>
                <a:buNone/>
              </a:pPr>
              <a:r>
                <a:rPr lang="en-US" altLang="zh-TW" sz="2200" dirty="0">
                  <a:solidFill>
                    <a:srgbClr val="C00000"/>
                  </a:solidFill>
                </a:rPr>
                <a:t>3</a:t>
              </a:r>
            </a:p>
          </p:txBody>
        </p:sp>
        <p:sp>
          <p:nvSpPr>
            <p:cNvPr id="79" name="Text Box 49">
              <a:extLst>
                <a:ext uri="{FF2B5EF4-FFF2-40B4-BE49-F238E27FC236}">
                  <a16:creationId xmlns:a16="http://schemas.microsoft.com/office/drawing/2014/main" xmlns="" id="{E32A5451-ABA1-6FAC-41D5-B9AF899FA947}"/>
                </a:ext>
              </a:extLst>
            </p:cNvPr>
            <p:cNvSpPr txBox="1">
              <a:spLocks noChangeArrowheads="1"/>
            </p:cNvSpPr>
            <p:nvPr/>
          </p:nvSpPr>
          <p:spPr bwMode="auto">
            <a:xfrm>
              <a:off x="3794762" y="5395543"/>
              <a:ext cx="25949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buFontTx/>
                <a:buNone/>
              </a:pPr>
              <a:r>
                <a:rPr lang="en-US" altLang="zh-TW" sz="2200" dirty="0">
                  <a:solidFill>
                    <a:srgbClr val="C00000"/>
                  </a:solidFill>
                </a:rPr>
                <a:t>L</a:t>
              </a:r>
            </a:p>
          </p:txBody>
        </p:sp>
      </p:grpSp>
      <p:grpSp>
        <p:nvGrpSpPr>
          <p:cNvPr id="88" name="群組 87">
            <a:extLst>
              <a:ext uri="{FF2B5EF4-FFF2-40B4-BE49-F238E27FC236}">
                <a16:creationId xmlns:a16="http://schemas.microsoft.com/office/drawing/2014/main" xmlns="" id="{35F9C613-23C6-0381-E0FC-DE5DA1DE7770}"/>
              </a:ext>
            </a:extLst>
          </p:cNvPr>
          <p:cNvGrpSpPr/>
          <p:nvPr/>
        </p:nvGrpSpPr>
        <p:grpSpPr>
          <a:xfrm>
            <a:off x="3226387" y="4398124"/>
            <a:ext cx="762250" cy="707886"/>
            <a:chOff x="1367927" y="5150671"/>
            <a:chExt cx="762250" cy="707886"/>
          </a:xfrm>
        </p:grpSpPr>
        <p:sp>
          <p:nvSpPr>
            <p:cNvPr id="81" name="Text Box 46">
              <a:extLst>
                <a:ext uri="{FF2B5EF4-FFF2-40B4-BE49-F238E27FC236}">
                  <a16:creationId xmlns:a16="http://schemas.microsoft.com/office/drawing/2014/main" xmlns="" id="{46F3ADE1-FE0D-BA3C-D531-442C1900D01A}"/>
                </a:ext>
              </a:extLst>
            </p:cNvPr>
            <p:cNvSpPr txBox="1">
              <a:spLocks noChangeArrowheads="1"/>
            </p:cNvSpPr>
            <p:nvPr/>
          </p:nvSpPr>
          <p:spPr bwMode="auto">
            <a:xfrm>
              <a:off x="1513031" y="5150671"/>
              <a:ext cx="384435"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lnSpc>
                  <a:spcPts val="2400"/>
                </a:lnSpc>
                <a:spcBef>
                  <a:spcPts val="0"/>
                </a:spcBef>
                <a:buFontTx/>
                <a:buNone/>
              </a:pPr>
              <a:r>
                <a:rPr lang="en-US" altLang="zh-TW" sz="2200" dirty="0">
                  <a:solidFill>
                    <a:srgbClr val="C00000"/>
                  </a:solidFill>
                </a:rPr>
                <a:t>3</a:t>
              </a:r>
            </a:p>
            <a:p>
              <a:pPr eaLnBrk="1" hangingPunct="1">
                <a:lnSpc>
                  <a:spcPts val="2400"/>
                </a:lnSpc>
                <a:spcBef>
                  <a:spcPts val="0"/>
                </a:spcBef>
                <a:buFontTx/>
                <a:buNone/>
              </a:pPr>
              <a:r>
                <a:rPr lang="en-US" altLang="zh-TW" sz="2200" dirty="0">
                  <a:solidFill>
                    <a:srgbClr val="C00000"/>
                  </a:solidFill>
                </a:rPr>
                <a:t>4</a:t>
              </a:r>
            </a:p>
          </p:txBody>
        </p:sp>
        <p:sp>
          <p:nvSpPr>
            <p:cNvPr id="83" name="Line 48">
              <a:extLst>
                <a:ext uri="{FF2B5EF4-FFF2-40B4-BE49-F238E27FC236}">
                  <a16:creationId xmlns:a16="http://schemas.microsoft.com/office/drawing/2014/main" xmlns="" id="{6230055F-192F-A2DA-4955-DD4B26ABB45B}"/>
                </a:ext>
              </a:extLst>
            </p:cNvPr>
            <p:cNvSpPr>
              <a:spLocks noChangeShapeType="1"/>
            </p:cNvSpPr>
            <p:nvPr/>
          </p:nvSpPr>
          <p:spPr bwMode="auto">
            <a:xfrm>
              <a:off x="1541632" y="5492432"/>
              <a:ext cx="288000" cy="0"/>
            </a:xfrm>
            <a:prstGeom prst="line">
              <a:avLst/>
            </a:prstGeom>
            <a:noFill/>
            <a:ln w="17780">
              <a:solidFill>
                <a:srgbClr val="C00000"/>
              </a:solidFill>
              <a:round/>
              <a:headEnd/>
              <a:tailEnd/>
            </a:ln>
            <a:extLst>
              <a:ext uri="{909E8E84-426E-40DD-AFC4-6F175D3DCCD1}">
                <a14:hiddenFill xmlns:a14="http://schemas.microsoft.com/office/drawing/2010/main">
                  <a:noFill/>
                </a14:hiddenFill>
              </a:ext>
            </a:extLst>
          </p:spPr>
          <p:txBody>
            <a:bodyPr wrap="none" anchor="ctr"/>
            <a:lstStyle/>
            <a:p>
              <a:endParaRPr lang="zh-CN" altLang="en-US" sz="2200">
                <a:solidFill>
                  <a:srgbClr val="C00000"/>
                </a:solidFill>
              </a:endParaRPr>
            </a:p>
          </p:txBody>
        </p:sp>
        <p:sp>
          <p:nvSpPr>
            <p:cNvPr id="85" name="Text Box 49">
              <a:extLst>
                <a:ext uri="{FF2B5EF4-FFF2-40B4-BE49-F238E27FC236}">
                  <a16:creationId xmlns:a16="http://schemas.microsoft.com/office/drawing/2014/main" xmlns="" id="{EDCDA5DC-41BE-D1F6-594D-A2342F11FA9B}"/>
                </a:ext>
              </a:extLst>
            </p:cNvPr>
            <p:cNvSpPr txBox="1">
              <a:spLocks noChangeArrowheads="1"/>
            </p:cNvSpPr>
            <p:nvPr/>
          </p:nvSpPr>
          <p:spPr bwMode="auto">
            <a:xfrm>
              <a:off x="1367927" y="5316652"/>
              <a:ext cx="25949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buFontTx/>
                <a:buNone/>
              </a:pPr>
              <a:r>
                <a:rPr lang="en-US" altLang="zh-TW" sz="2200" dirty="0">
                  <a:solidFill>
                    <a:srgbClr val="C00000"/>
                  </a:solidFill>
                </a:rPr>
                <a:t>1</a:t>
              </a:r>
            </a:p>
          </p:txBody>
        </p:sp>
        <p:sp>
          <p:nvSpPr>
            <p:cNvPr id="87" name="Text Box 49">
              <a:extLst>
                <a:ext uri="{FF2B5EF4-FFF2-40B4-BE49-F238E27FC236}">
                  <a16:creationId xmlns:a16="http://schemas.microsoft.com/office/drawing/2014/main" xmlns="" id="{7776C469-E864-DD2F-C186-4DA285299E80}"/>
                </a:ext>
              </a:extLst>
            </p:cNvPr>
            <p:cNvSpPr txBox="1">
              <a:spLocks noChangeArrowheads="1"/>
            </p:cNvSpPr>
            <p:nvPr/>
          </p:nvSpPr>
          <p:spPr bwMode="auto">
            <a:xfrm>
              <a:off x="1870683" y="5316652"/>
              <a:ext cx="25949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buFontTx/>
                <a:buNone/>
              </a:pPr>
              <a:r>
                <a:rPr lang="en-US" altLang="zh-TW" sz="2200" dirty="0">
                  <a:solidFill>
                    <a:srgbClr val="C00000"/>
                  </a:solidFill>
                </a:rPr>
                <a:t>L</a:t>
              </a:r>
            </a:p>
          </p:txBody>
        </p:sp>
      </p:grpSp>
      <p:sp>
        <p:nvSpPr>
          <p:cNvPr id="91" name="左大括弧 90">
            <a:extLst>
              <a:ext uri="{FF2B5EF4-FFF2-40B4-BE49-F238E27FC236}">
                <a16:creationId xmlns:a16="http://schemas.microsoft.com/office/drawing/2014/main" xmlns="" id="{9ACD8C6F-A4A5-4AE9-1377-E94AE21D3C6A}"/>
              </a:ext>
            </a:extLst>
          </p:cNvPr>
          <p:cNvSpPr/>
          <p:nvPr/>
        </p:nvSpPr>
        <p:spPr bwMode="auto">
          <a:xfrm rot="5400000" flipV="1">
            <a:off x="2763375" y="2708266"/>
            <a:ext cx="180000" cy="2096125"/>
          </a:xfrm>
          <a:prstGeom prst="leftBrace">
            <a:avLst>
              <a:gd name="adj1" fmla="val 18916"/>
              <a:gd name="adj2" fmla="val 50000"/>
            </a:avLst>
          </a:prstGeom>
          <a:noFill/>
          <a:ln w="12700" algn="ctr">
            <a:solidFill>
              <a:srgbClr val="C00000"/>
            </a:solidFill>
            <a:prstDash val="solid"/>
            <a:round/>
            <a:headEnd/>
            <a:tailEnd/>
          </a:ln>
        </p:spPr>
        <p:txBody>
          <a:bodyPr rtlCol="0" anchor="ctr"/>
          <a:lstStyle/>
          <a:p>
            <a:pPr algn="ctr"/>
            <a:endParaRPr lang="zh-CN" altLang="en-US"/>
          </a:p>
        </p:txBody>
      </p:sp>
      <p:cxnSp>
        <p:nvCxnSpPr>
          <p:cNvPr id="93" name="直線單箭頭接點 92">
            <a:extLst>
              <a:ext uri="{FF2B5EF4-FFF2-40B4-BE49-F238E27FC236}">
                <a16:creationId xmlns:a16="http://schemas.microsoft.com/office/drawing/2014/main" xmlns="" id="{829CB004-45FA-54E5-88E5-8FD2C37090D8}"/>
              </a:ext>
            </a:extLst>
          </p:cNvPr>
          <p:cNvCxnSpPr/>
          <p:nvPr/>
        </p:nvCxnSpPr>
        <p:spPr bwMode="auto">
          <a:xfrm flipH="1">
            <a:off x="2163245" y="4704373"/>
            <a:ext cx="251769" cy="330480"/>
          </a:xfrm>
          <a:prstGeom prst="straightConnector1">
            <a:avLst/>
          </a:prstGeom>
          <a:noFill/>
          <a:ln w="12700" algn="ctr">
            <a:solidFill>
              <a:srgbClr val="0000FF"/>
            </a:solidFill>
            <a:prstDash val="solid"/>
            <a:round/>
            <a:headEnd/>
            <a:tailEnd type="triangle"/>
          </a:ln>
        </p:spPr>
      </p:cxnSp>
      <p:grpSp>
        <p:nvGrpSpPr>
          <p:cNvPr id="104" name="群組 103">
            <a:extLst>
              <a:ext uri="{FF2B5EF4-FFF2-40B4-BE49-F238E27FC236}">
                <a16:creationId xmlns:a16="http://schemas.microsoft.com/office/drawing/2014/main" xmlns="" id="{BAF4175A-C437-433C-D9C2-223EB63A5545}"/>
              </a:ext>
            </a:extLst>
          </p:cNvPr>
          <p:cNvGrpSpPr/>
          <p:nvPr/>
        </p:nvGrpSpPr>
        <p:grpSpPr>
          <a:xfrm>
            <a:off x="1503128" y="4954048"/>
            <a:ext cx="1340065" cy="720068"/>
            <a:chOff x="1503128" y="4954048"/>
            <a:chExt cx="1340065" cy="720068"/>
          </a:xfrm>
        </p:grpSpPr>
        <p:grpSp>
          <p:nvGrpSpPr>
            <p:cNvPr id="94" name="群組 93">
              <a:extLst>
                <a:ext uri="{FF2B5EF4-FFF2-40B4-BE49-F238E27FC236}">
                  <a16:creationId xmlns:a16="http://schemas.microsoft.com/office/drawing/2014/main" xmlns="" id="{D2B2C63E-EF54-0664-7727-6984312440CC}"/>
                </a:ext>
              </a:extLst>
            </p:cNvPr>
            <p:cNvGrpSpPr/>
            <p:nvPr/>
          </p:nvGrpSpPr>
          <p:grpSpPr>
            <a:xfrm>
              <a:off x="1503128" y="4966230"/>
              <a:ext cx="762250" cy="707886"/>
              <a:chOff x="3292006" y="5229562"/>
              <a:chExt cx="762250" cy="707886"/>
            </a:xfrm>
          </p:grpSpPr>
          <p:sp>
            <p:nvSpPr>
              <p:cNvPr id="95" name="Text Box 46">
                <a:extLst>
                  <a:ext uri="{FF2B5EF4-FFF2-40B4-BE49-F238E27FC236}">
                    <a16:creationId xmlns:a16="http://schemas.microsoft.com/office/drawing/2014/main" xmlns="" id="{07DE099F-DF0C-FCAE-352D-149935C149B4}"/>
                  </a:ext>
                </a:extLst>
              </p:cNvPr>
              <p:cNvSpPr txBox="1">
                <a:spLocks noChangeArrowheads="1"/>
              </p:cNvSpPr>
              <p:nvPr/>
            </p:nvSpPr>
            <p:spPr bwMode="auto">
              <a:xfrm>
                <a:off x="3437110" y="5229562"/>
                <a:ext cx="384435"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lnSpc>
                    <a:spcPts val="2400"/>
                  </a:lnSpc>
                  <a:spcBef>
                    <a:spcPts val="0"/>
                  </a:spcBef>
                  <a:buFontTx/>
                  <a:buNone/>
                </a:pPr>
                <a:r>
                  <a:rPr lang="en-US" altLang="zh-TW" sz="2200" dirty="0">
                    <a:solidFill>
                      <a:srgbClr val="0000FF"/>
                    </a:solidFill>
                  </a:rPr>
                  <a:t>1</a:t>
                </a:r>
              </a:p>
              <a:p>
                <a:pPr eaLnBrk="1" hangingPunct="1">
                  <a:lnSpc>
                    <a:spcPts val="2400"/>
                  </a:lnSpc>
                  <a:spcBef>
                    <a:spcPts val="0"/>
                  </a:spcBef>
                  <a:buFontTx/>
                  <a:buNone/>
                </a:pPr>
                <a:r>
                  <a:rPr lang="en-US" altLang="zh-TW" sz="2200" dirty="0">
                    <a:solidFill>
                      <a:srgbClr val="0000FF"/>
                    </a:solidFill>
                  </a:rPr>
                  <a:t>8</a:t>
                </a:r>
              </a:p>
            </p:txBody>
          </p:sp>
          <p:sp>
            <p:nvSpPr>
              <p:cNvPr id="96" name="Line 48">
                <a:extLst>
                  <a:ext uri="{FF2B5EF4-FFF2-40B4-BE49-F238E27FC236}">
                    <a16:creationId xmlns:a16="http://schemas.microsoft.com/office/drawing/2014/main" xmlns="" id="{7DAE524A-F338-E4DA-A01D-D9BEF7332568}"/>
                  </a:ext>
                </a:extLst>
              </p:cNvPr>
              <p:cNvSpPr>
                <a:spLocks noChangeShapeType="1"/>
              </p:cNvSpPr>
              <p:nvPr/>
            </p:nvSpPr>
            <p:spPr bwMode="auto">
              <a:xfrm>
                <a:off x="3465711" y="5571323"/>
                <a:ext cx="288000" cy="0"/>
              </a:xfrm>
              <a:prstGeom prst="line">
                <a:avLst/>
              </a:prstGeom>
              <a:noFill/>
              <a:ln w="17780">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zh-CN" altLang="en-US" sz="2200">
                  <a:solidFill>
                    <a:srgbClr val="0000FF"/>
                  </a:solidFill>
                </a:endParaRPr>
              </a:p>
            </p:txBody>
          </p:sp>
          <p:sp>
            <p:nvSpPr>
              <p:cNvPr id="97" name="Text Box 49">
                <a:extLst>
                  <a:ext uri="{FF2B5EF4-FFF2-40B4-BE49-F238E27FC236}">
                    <a16:creationId xmlns:a16="http://schemas.microsoft.com/office/drawing/2014/main" xmlns="" id="{75C71B5F-44CE-A4FD-354F-3FE67EDB6088}"/>
                  </a:ext>
                </a:extLst>
              </p:cNvPr>
              <p:cNvSpPr txBox="1">
                <a:spLocks noChangeArrowheads="1"/>
              </p:cNvSpPr>
              <p:nvPr/>
            </p:nvSpPr>
            <p:spPr bwMode="auto">
              <a:xfrm>
                <a:off x="3292006" y="5395543"/>
                <a:ext cx="25949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buFontTx/>
                  <a:buNone/>
                </a:pPr>
                <a:r>
                  <a:rPr lang="en-US" altLang="zh-TW" sz="2200" dirty="0">
                    <a:solidFill>
                      <a:srgbClr val="0000FF"/>
                    </a:solidFill>
                  </a:rPr>
                  <a:t>3</a:t>
                </a:r>
              </a:p>
            </p:txBody>
          </p:sp>
          <p:sp>
            <p:nvSpPr>
              <p:cNvPr id="98" name="Text Box 49">
                <a:extLst>
                  <a:ext uri="{FF2B5EF4-FFF2-40B4-BE49-F238E27FC236}">
                    <a16:creationId xmlns:a16="http://schemas.microsoft.com/office/drawing/2014/main" xmlns="" id="{1134FBEB-A65F-EDA9-F99D-AA3888698CF1}"/>
                  </a:ext>
                </a:extLst>
              </p:cNvPr>
              <p:cNvSpPr txBox="1">
                <a:spLocks noChangeArrowheads="1"/>
              </p:cNvSpPr>
              <p:nvPr/>
            </p:nvSpPr>
            <p:spPr bwMode="auto">
              <a:xfrm>
                <a:off x="3794762" y="5395543"/>
                <a:ext cx="25949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buFontTx/>
                  <a:buNone/>
                </a:pPr>
                <a:r>
                  <a:rPr lang="zh-CN" altLang="en-US" sz="2200" dirty="0">
                    <a:solidFill>
                      <a:srgbClr val="0000FF"/>
                    </a:solidFill>
                  </a:rPr>
                  <a:t>－</a:t>
                </a:r>
                <a:endParaRPr lang="en-US" altLang="zh-TW" sz="2200" dirty="0">
                  <a:solidFill>
                    <a:srgbClr val="0000FF"/>
                  </a:solidFill>
                </a:endParaRPr>
              </a:p>
            </p:txBody>
          </p:sp>
        </p:grpSp>
        <p:grpSp>
          <p:nvGrpSpPr>
            <p:cNvPr id="99" name="群組 98">
              <a:extLst>
                <a:ext uri="{FF2B5EF4-FFF2-40B4-BE49-F238E27FC236}">
                  <a16:creationId xmlns:a16="http://schemas.microsoft.com/office/drawing/2014/main" xmlns="" id="{E33D9F0E-C2E3-4699-CED9-D7F4D175A44F}"/>
                </a:ext>
              </a:extLst>
            </p:cNvPr>
            <p:cNvGrpSpPr/>
            <p:nvPr/>
          </p:nvGrpSpPr>
          <p:grpSpPr>
            <a:xfrm>
              <a:off x="2313654" y="4954048"/>
              <a:ext cx="529539" cy="707886"/>
              <a:chOff x="1367927" y="5150671"/>
              <a:chExt cx="529539" cy="707886"/>
            </a:xfrm>
          </p:grpSpPr>
          <p:sp>
            <p:nvSpPr>
              <p:cNvPr id="100" name="Text Box 46">
                <a:extLst>
                  <a:ext uri="{FF2B5EF4-FFF2-40B4-BE49-F238E27FC236}">
                    <a16:creationId xmlns:a16="http://schemas.microsoft.com/office/drawing/2014/main" xmlns="" id="{5C3135D8-3EFF-9EFB-B4AE-5EE9AA0C929A}"/>
                  </a:ext>
                </a:extLst>
              </p:cNvPr>
              <p:cNvSpPr txBox="1">
                <a:spLocks noChangeArrowheads="1"/>
              </p:cNvSpPr>
              <p:nvPr/>
            </p:nvSpPr>
            <p:spPr bwMode="auto">
              <a:xfrm>
                <a:off x="1513031" y="5150671"/>
                <a:ext cx="384435"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lnSpc>
                    <a:spcPts val="2400"/>
                  </a:lnSpc>
                  <a:spcBef>
                    <a:spcPts val="0"/>
                  </a:spcBef>
                  <a:buFontTx/>
                  <a:buNone/>
                </a:pPr>
                <a:r>
                  <a:rPr lang="en-US" altLang="zh-TW" sz="2200" dirty="0">
                    <a:solidFill>
                      <a:srgbClr val="0000FF"/>
                    </a:solidFill>
                  </a:rPr>
                  <a:t>3</a:t>
                </a:r>
              </a:p>
              <a:p>
                <a:pPr eaLnBrk="1" hangingPunct="1">
                  <a:lnSpc>
                    <a:spcPts val="2400"/>
                  </a:lnSpc>
                  <a:spcBef>
                    <a:spcPts val="0"/>
                  </a:spcBef>
                  <a:buFontTx/>
                  <a:buNone/>
                </a:pPr>
                <a:r>
                  <a:rPr lang="en-US" altLang="zh-TW" sz="2200" dirty="0">
                    <a:solidFill>
                      <a:srgbClr val="0000FF"/>
                    </a:solidFill>
                  </a:rPr>
                  <a:t>4</a:t>
                </a:r>
              </a:p>
            </p:txBody>
          </p:sp>
          <p:sp>
            <p:nvSpPr>
              <p:cNvPr id="101" name="Line 48">
                <a:extLst>
                  <a:ext uri="{FF2B5EF4-FFF2-40B4-BE49-F238E27FC236}">
                    <a16:creationId xmlns:a16="http://schemas.microsoft.com/office/drawing/2014/main" xmlns="" id="{3A88B7B1-7E55-D5F6-3E59-ECFA7568F0DF}"/>
                  </a:ext>
                </a:extLst>
              </p:cNvPr>
              <p:cNvSpPr>
                <a:spLocks noChangeShapeType="1"/>
              </p:cNvSpPr>
              <p:nvPr/>
            </p:nvSpPr>
            <p:spPr bwMode="auto">
              <a:xfrm>
                <a:off x="1541632" y="5492432"/>
                <a:ext cx="288000" cy="0"/>
              </a:xfrm>
              <a:prstGeom prst="line">
                <a:avLst/>
              </a:prstGeom>
              <a:noFill/>
              <a:ln w="17780">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zh-CN" altLang="en-US" sz="2200">
                  <a:solidFill>
                    <a:srgbClr val="0000FF"/>
                  </a:solidFill>
                </a:endParaRPr>
              </a:p>
            </p:txBody>
          </p:sp>
          <p:sp>
            <p:nvSpPr>
              <p:cNvPr id="102" name="Text Box 49">
                <a:extLst>
                  <a:ext uri="{FF2B5EF4-FFF2-40B4-BE49-F238E27FC236}">
                    <a16:creationId xmlns:a16="http://schemas.microsoft.com/office/drawing/2014/main" xmlns="" id="{A09003B4-3584-4F48-0A3A-35DDEF1CF422}"/>
                  </a:ext>
                </a:extLst>
              </p:cNvPr>
              <p:cNvSpPr txBox="1">
                <a:spLocks noChangeArrowheads="1"/>
              </p:cNvSpPr>
              <p:nvPr/>
            </p:nvSpPr>
            <p:spPr bwMode="auto">
              <a:xfrm>
                <a:off x="1367927" y="5316652"/>
                <a:ext cx="25949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buFontTx/>
                  <a:buNone/>
                </a:pPr>
                <a:r>
                  <a:rPr lang="en-US" altLang="zh-TW" sz="2200" dirty="0">
                    <a:solidFill>
                      <a:srgbClr val="0000FF"/>
                    </a:solidFill>
                  </a:rPr>
                  <a:t>1</a:t>
                </a:r>
              </a:p>
            </p:txBody>
          </p:sp>
        </p:grpSp>
      </p:grpSp>
    </p:spTree>
    <p:extLst>
      <p:ext uri="{BB962C8B-B14F-4D97-AF65-F5344CB8AC3E}">
        <p14:creationId xmlns:p14="http://schemas.microsoft.com/office/powerpoint/2010/main" val="22836001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6"/>
                                        </p:tgtEl>
                                        <p:attrNameLst>
                                          <p:attrName>style.visibility</p:attrName>
                                        </p:attrNameLst>
                                      </p:cBhvr>
                                      <p:to>
                                        <p:strVal val="visible"/>
                                      </p:to>
                                    </p:set>
                                    <p:animEffect transition="in" filter="wipe(left)">
                                      <p:cBhvr>
                                        <p:cTn id="7" dur="500"/>
                                        <p:tgtEl>
                                          <p:spTgt spid="36"/>
                                        </p:tgtEl>
                                      </p:cBhvr>
                                    </p:animEffect>
                                  </p:childTnLst>
                                </p:cTn>
                              </p:par>
                            </p:childTnLst>
                          </p:cTn>
                        </p:par>
                        <p:par>
                          <p:cTn id="8" fill="hold">
                            <p:stCondLst>
                              <p:cond delay="500"/>
                            </p:stCondLst>
                            <p:childTnLst>
                              <p:par>
                                <p:cTn id="9" presetID="9" presetClass="entr" presetSubtype="0" fill="hold" grpId="1" nodeType="afterEffect">
                                  <p:stCondLst>
                                    <p:cond delay="0"/>
                                  </p:stCondLst>
                                  <p:childTnLst>
                                    <p:set>
                                      <p:cBhvr>
                                        <p:cTn id="10" dur="1" fill="hold">
                                          <p:stCondLst>
                                            <p:cond delay="0"/>
                                          </p:stCondLst>
                                        </p:cTn>
                                        <p:tgtEl>
                                          <p:spTgt spid="65"/>
                                        </p:tgtEl>
                                        <p:attrNameLst>
                                          <p:attrName>style.visibility</p:attrName>
                                        </p:attrNameLst>
                                      </p:cBhvr>
                                      <p:to>
                                        <p:strVal val="visible"/>
                                      </p:to>
                                    </p:set>
                                    <p:animEffect transition="in" filter="dissolve">
                                      <p:cBhvr>
                                        <p:cTn id="11" dur="500"/>
                                        <p:tgtEl>
                                          <p:spTgt spid="65"/>
                                        </p:tgtEl>
                                      </p:cBhvr>
                                    </p:animEffect>
                                  </p:childTnLst>
                                </p:cTn>
                              </p:par>
                              <p:par>
                                <p:cTn id="12" presetID="9" presetClass="entr" presetSubtype="0" fill="hold" grpId="0" nodeType="withEffect">
                                  <p:stCondLst>
                                    <p:cond delay="0"/>
                                  </p:stCondLst>
                                  <p:childTnLst>
                                    <p:set>
                                      <p:cBhvr>
                                        <p:cTn id="13" dur="1" fill="hold">
                                          <p:stCondLst>
                                            <p:cond delay="0"/>
                                          </p:stCondLst>
                                        </p:cTn>
                                        <p:tgtEl>
                                          <p:spTgt spid="62"/>
                                        </p:tgtEl>
                                        <p:attrNameLst>
                                          <p:attrName>style.visibility</p:attrName>
                                        </p:attrNameLst>
                                      </p:cBhvr>
                                      <p:to>
                                        <p:strVal val="visible"/>
                                      </p:to>
                                    </p:set>
                                    <p:animEffect transition="in" filter="dissolve">
                                      <p:cBhvr>
                                        <p:cTn id="14" dur="500"/>
                                        <p:tgtEl>
                                          <p:spTgt spid="62"/>
                                        </p:tgtEl>
                                      </p:cBhvr>
                                    </p:animEffect>
                                  </p:childTnLst>
                                </p:cTn>
                              </p:par>
                            </p:childTnLst>
                          </p:cTn>
                        </p:par>
                        <p:par>
                          <p:cTn id="15" fill="hold">
                            <p:stCondLst>
                              <p:cond delay="1000"/>
                            </p:stCondLst>
                            <p:childTnLst>
                              <p:par>
                                <p:cTn id="16" presetID="22" presetClass="entr" presetSubtype="8" fill="hold" grpId="0" nodeType="afterEffect">
                                  <p:stCondLst>
                                    <p:cond delay="0"/>
                                  </p:stCondLst>
                                  <p:childTnLst>
                                    <p:set>
                                      <p:cBhvr>
                                        <p:cTn id="17" dur="1" fill="hold">
                                          <p:stCondLst>
                                            <p:cond delay="0"/>
                                          </p:stCondLst>
                                        </p:cTn>
                                        <p:tgtEl>
                                          <p:spTgt spid="91"/>
                                        </p:tgtEl>
                                        <p:attrNameLst>
                                          <p:attrName>style.visibility</p:attrName>
                                        </p:attrNameLst>
                                      </p:cBhvr>
                                      <p:to>
                                        <p:strVal val="visible"/>
                                      </p:to>
                                    </p:set>
                                    <p:animEffect transition="in" filter="wipe(left)">
                                      <p:cBhvr>
                                        <p:cTn id="18" dur="500"/>
                                        <p:tgtEl>
                                          <p:spTgt spid="91"/>
                                        </p:tgtEl>
                                      </p:cBhvr>
                                    </p:animEffect>
                                  </p:childTnLst>
                                </p:cTn>
                              </p:par>
                            </p:childTnLst>
                          </p:cTn>
                        </p:par>
                        <p:par>
                          <p:cTn id="19" fill="hold">
                            <p:stCondLst>
                              <p:cond delay="1500"/>
                            </p:stCondLst>
                            <p:childTnLst>
                              <p:par>
                                <p:cTn id="20" presetID="9" presetClass="entr" presetSubtype="0" fill="hold" nodeType="afterEffect">
                                  <p:stCondLst>
                                    <p:cond delay="0"/>
                                  </p:stCondLst>
                                  <p:childTnLst>
                                    <p:set>
                                      <p:cBhvr>
                                        <p:cTn id="21" dur="1" fill="hold">
                                          <p:stCondLst>
                                            <p:cond delay="0"/>
                                          </p:stCondLst>
                                        </p:cTn>
                                        <p:tgtEl>
                                          <p:spTgt spid="89"/>
                                        </p:tgtEl>
                                        <p:attrNameLst>
                                          <p:attrName>style.visibility</p:attrName>
                                        </p:attrNameLst>
                                      </p:cBhvr>
                                      <p:to>
                                        <p:strVal val="visible"/>
                                      </p:to>
                                    </p:set>
                                    <p:animEffect transition="in" filter="dissolve">
                                      <p:cBhvr>
                                        <p:cTn id="22" dur="500"/>
                                        <p:tgtEl>
                                          <p:spTgt spid="89"/>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xit" presetSubtype="0" fill="hold" grpId="1" nodeType="clickEffect">
                                  <p:stCondLst>
                                    <p:cond delay="0"/>
                                  </p:stCondLst>
                                  <p:childTnLst>
                                    <p:animEffect transition="out" filter="dissolve">
                                      <p:cBhvr>
                                        <p:cTn id="26" dur="500"/>
                                        <p:tgtEl>
                                          <p:spTgt spid="36"/>
                                        </p:tgtEl>
                                      </p:cBhvr>
                                    </p:animEffect>
                                    <p:set>
                                      <p:cBhvr>
                                        <p:cTn id="27" dur="1" fill="hold">
                                          <p:stCondLst>
                                            <p:cond delay="499"/>
                                          </p:stCondLst>
                                        </p:cTn>
                                        <p:tgtEl>
                                          <p:spTgt spid="36"/>
                                        </p:tgtEl>
                                        <p:attrNameLst>
                                          <p:attrName>style.visibility</p:attrName>
                                        </p:attrNameLst>
                                      </p:cBhvr>
                                      <p:to>
                                        <p:strVal val="hidden"/>
                                      </p:to>
                                    </p:set>
                                  </p:childTnLst>
                                </p:cTn>
                              </p:par>
                            </p:childTnLst>
                          </p:cTn>
                        </p:par>
                        <p:par>
                          <p:cTn id="28" fill="hold">
                            <p:stCondLst>
                              <p:cond delay="500"/>
                            </p:stCondLst>
                            <p:childTnLst>
                              <p:par>
                                <p:cTn id="29" presetID="22" presetClass="entr" presetSubtype="8" fill="hold" grpId="0" nodeType="afterEffect">
                                  <p:stCondLst>
                                    <p:cond delay="0"/>
                                  </p:stCondLst>
                                  <p:childTnLst>
                                    <p:set>
                                      <p:cBhvr>
                                        <p:cTn id="30" dur="1" fill="hold">
                                          <p:stCondLst>
                                            <p:cond delay="0"/>
                                          </p:stCondLst>
                                        </p:cTn>
                                        <p:tgtEl>
                                          <p:spTgt spid="37"/>
                                        </p:tgtEl>
                                        <p:attrNameLst>
                                          <p:attrName>style.visibility</p:attrName>
                                        </p:attrNameLst>
                                      </p:cBhvr>
                                      <p:to>
                                        <p:strVal val="visible"/>
                                      </p:to>
                                    </p:set>
                                    <p:animEffect transition="in" filter="wipe(left)">
                                      <p:cBhvr>
                                        <p:cTn id="31" dur="500"/>
                                        <p:tgtEl>
                                          <p:spTgt spid="37"/>
                                        </p:tgtEl>
                                      </p:cBhvr>
                                    </p:animEffect>
                                  </p:childTnLst>
                                </p:cTn>
                              </p:par>
                            </p:childTnLst>
                          </p:cTn>
                        </p:par>
                        <p:par>
                          <p:cTn id="32" fill="hold">
                            <p:stCondLst>
                              <p:cond delay="1000"/>
                            </p:stCondLst>
                            <p:childTnLst>
                              <p:par>
                                <p:cTn id="33" presetID="9" presetClass="entr" presetSubtype="0" fill="hold" grpId="1" nodeType="afterEffect">
                                  <p:stCondLst>
                                    <p:cond delay="0"/>
                                  </p:stCondLst>
                                  <p:childTnLst>
                                    <p:set>
                                      <p:cBhvr>
                                        <p:cTn id="34" dur="1" fill="hold">
                                          <p:stCondLst>
                                            <p:cond delay="0"/>
                                          </p:stCondLst>
                                        </p:cTn>
                                        <p:tgtEl>
                                          <p:spTgt spid="66"/>
                                        </p:tgtEl>
                                        <p:attrNameLst>
                                          <p:attrName>style.visibility</p:attrName>
                                        </p:attrNameLst>
                                      </p:cBhvr>
                                      <p:to>
                                        <p:strVal val="visible"/>
                                      </p:to>
                                    </p:set>
                                    <p:animEffect transition="in" filter="dissolve">
                                      <p:cBhvr>
                                        <p:cTn id="35" dur="500"/>
                                        <p:tgtEl>
                                          <p:spTgt spid="66"/>
                                        </p:tgtEl>
                                      </p:cBhvr>
                                    </p:animEffect>
                                  </p:childTnLst>
                                </p:cTn>
                              </p:par>
                              <p:par>
                                <p:cTn id="36" presetID="9" presetClass="entr" presetSubtype="0" fill="hold" grpId="0" nodeType="withEffect">
                                  <p:stCondLst>
                                    <p:cond delay="0"/>
                                  </p:stCondLst>
                                  <p:childTnLst>
                                    <p:set>
                                      <p:cBhvr>
                                        <p:cTn id="37" dur="1" fill="hold">
                                          <p:stCondLst>
                                            <p:cond delay="0"/>
                                          </p:stCondLst>
                                        </p:cTn>
                                        <p:tgtEl>
                                          <p:spTgt spid="64"/>
                                        </p:tgtEl>
                                        <p:attrNameLst>
                                          <p:attrName>style.visibility</p:attrName>
                                        </p:attrNameLst>
                                      </p:cBhvr>
                                      <p:to>
                                        <p:strVal val="visible"/>
                                      </p:to>
                                    </p:set>
                                    <p:animEffect transition="in" filter="dissolve">
                                      <p:cBhvr>
                                        <p:cTn id="38" dur="500"/>
                                        <p:tgtEl>
                                          <p:spTgt spid="64"/>
                                        </p:tgtEl>
                                      </p:cBhvr>
                                    </p:animEffect>
                                  </p:childTnLst>
                                </p:cTn>
                              </p:par>
                            </p:childTnLst>
                          </p:cTn>
                        </p:par>
                        <p:par>
                          <p:cTn id="39" fill="hold">
                            <p:stCondLst>
                              <p:cond delay="1500"/>
                            </p:stCondLst>
                            <p:childTnLst>
                              <p:par>
                                <p:cTn id="40" presetID="22" presetClass="entr" presetSubtype="4" fill="hold" nodeType="afterEffect">
                                  <p:stCondLst>
                                    <p:cond delay="0"/>
                                  </p:stCondLst>
                                  <p:childTnLst>
                                    <p:set>
                                      <p:cBhvr>
                                        <p:cTn id="41" dur="1" fill="hold">
                                          <p:stCondLst>
                                            <p:cond delay="0"/>
                                          </p:stCondLst>
                                        </p:cTn>
                                        <p:tgtEl>
                                          <p:spTgt spid="69"/>
                                        </p:tgtEl>
                                        <p:attrNameLst>
                                          <p:attrName>style.visibility</p:attrName>
                                        </p:attrNameLst>
                                      </p:cBhvr>
                                      <p:to>
                                        <p:strVal val="visible"/>
                                      </p:to>
                                    </p:set>
                                    <p:animEffect transition="in" filter="wipe(down)">
                                      <p:cBhvr>
                                        <p:cTn id="42" dur="500"/>
                                        <p:tgtEl>
                                          <p:spTgt spid="69"/>
                                        </p:tgtEl>
                                      </p:cBhvr>
                                    </p:animEffect>
                                  </p:childTnLst>
                                </p:cTn>
                              </p:par>
                            </p:childTnLst>
                          </p:cTn>
                        </p:par>
                        <p:par>
                          <p:cTn id="43" fill="hold">
                            <p:stCondLst>
                              <p:cond delay="2000"/>
                            </p:stCondLst>
                            <p:childTnLst>
                              <p:par>
                                <p:cTn id="44" presetID="22" presetClass="entr" presetSubtype="8" fill="hold" grpId="0" nodeType="afterEffect">
                                  <p:stCondLst>
                                    <p:cond delay="0"/>
                                  </p:stCondLst>
                                  <p:childTnLst>
                                    <p:set>
                                      <p:cBhvr>
                                        <p:cTn id="45" dur="1" fill="hold">
                                          <p:stCondLst>
                                            <p:cond delay="0"/>
                                          </p:stCondLst>
                                        </p:cTn>
                                        <p:tgtEl>
                                          <p:spTgt spid="67"/>
                                        </p:tgtEl>
                                        <p:attrNameLst>
                                          <p:attrName>style.visibility</p:attrName>
                                        </p:attrNameLst>
                                      </p:cBhvr>
                                      <p:to>
                                        <p:strVal val="visible"/>
                                      </p:to>
                                    </p:set>
                                    <p:animEffect transition="in" filter="wipe(left)">
                                      <p:cBhvr>
                                        <p:cTn id="46" dur="500"/>
                                        <p:tgtEl>
                                          <p:spTgt spid="67"/>
                                        </p:tgtEl>
                                      </p:cBhvr>
                                    </p:animEffect>
                                  </p:childTnLst>
                                </p:cTn>
                              </p:par>
                            </p:childTnLst>
                          </p:cTn>
                        </p:par>
                        <p:par>
                          <p:cTn id="47" fill="hold">
                            <p:stCondLst>
                              <p:cond delay="2500"/>
                            </p:stCondLst>
                            <p:childTnLst>
                              <p:par>
                                <p:cTn id="48" presetID="9" presetClass="entr" presetSubtype="0" fill="hold" nodeType="afterEffect">
                                  <p:stCondLst>
                                    <p:cond delay="0"/>
                                  </p:stCondLst>
                                  <p:childTnLst>
                                    <p:set>
                                      <p:cBhvr>
                                        <p:cTn id="49" dur="1" fill="hold">
                                          <p:stCondLst>
                                            <p:cond delay="0"/>
                                          </p:stCondLst>
                                        </p:cTn>
                                        <p:tgtEl>
                                          <p:spTgt spid="88"/>
                                        </p:tgtEl>
                                        <p:attrNameLst>
                                          <p:attrName>style.visibility</p:attrName>
                                        </p:attrNameLst>
                                      </p:cBhvr>
                                      <p:to>
                                        <p:strVal val="visible"/>
                                      </p:to>
                                    </p:set>
                                    <p:animEffect transition="in" filter="dissolve">
                                      <p:cBhvr>
                                        <p:cTn id="50" dur="500"/>
                                        <p:tgtEl>
                                          <p:spTgt spid="88"/>
                                        </p:tgtEl>
                                      </p:cBhvr>
                                    </p:animEffect>
                                  </p:childTnLst>
                                </p:cTn>
                              </p:par>
                            </p:childTnLst>
                          </p:cTn>
                        </p:par>
                      </p:childTnLst>
                    </p:cTn>
                  </p:par>
                  <p:par>
                    <p:cTn id="51" fill="hold">
                      <p:stCondLst>
                        <p:cond delay="indefinite"/>
                      </p:stCondLst>
                      <p:childTnLst>
                        <p:par>
                          <p:cTn id="52" fill="hold">
                            <p:stCondLst>
                              <p:cond delay="0"/>
                            </p:stCondLst>
                            <p:childTnLst>
                              <p:par>
                                <p:cTn id="53" presetID="9" presetClass="exit" presetSubtype="0" fill="hold" grpId="1" nodeType="clickEffect">
                                  <p:stCondLst>
                                    <p:cond delay="0"/>
                                  </p:stCondLst>
                                  <p:childTnLst>
                                    <p:animEffect transition="out" filter="dissolve">
                                      <p:cBhvr>
                                        <p:cTn id="54" dur="500"/>
                                        <p:tgtEl>
                                          <p:spTgt spid="37"/>
                                        </p:tgtEl>
                                      </p:cBhvr>
                                    </p:animEffect>
                                    <p:set>
                                      <p:cBhvr>
                                        <p:cTn id="55" dur="1" fill="hold">
                                          <p:stCondLst>
                                            <p:cond delay="499"/>
                                          </p:stCondLst>
                                        </p:cTn>
                                        <p:tgtEl>
                                          <p:spTgt spid="37"/>
                                        </p:tgtEl>
                                        <p:attrNameLst>
                                          <p:attrName>style.visibility</p:attrName>
                                        </p:attrNameLst>
                                      </p:cBhvr>
                                      <p:to>
                                        <p:strVal val="hidden"/>
                                      </p:to>
                                    </p:set>
                                  </p:childTnLst>
                                </p:cTn>
                              </p:par>
                            </p:childTnLst>
                          </p:cTn>
                        </p:par>
                        <p:par>
                          <p:cTn id="56" fill="hold">
                            <p:stCondLst>
                              <p:cond delay="500"/>
                            </p:stCondLst>
                            <p:childTnLst>
                              <p:par>
                                <p:cTn id="57" presetID="14" presetClass="entr" presetSubtype="10" fill="hold" grpId="0" nodeType="afterEffect">
                                  <p:stCondLst>
                                    <p:cond delay="0"/>
                                  </p:stCondLst>
                                  <p:childTnLst>
                                    <p:set>
                                      <p:cBhvr>
                                        <p:cTn id="58" dur="1" fill="hold">
                                          <p:stCondLst>
                                            <p:cond delay="0"/>
                                          </p:stCondLst>
                                        </p:cTn>
                                        <p:tgtEl>
                                          <p:spTgt spid="61"/>
                                        </p:tgtEl>
                                        <p:attrNameLst>
                                          <p:attrName>style.visibility</p:attrName>
                                        </p:attrNameLst>
                                      </p:cBhvr>
                                      <p:to>
                                        <p:strVal val="visible"/>
                                      </p:to>
                                    </p:set>
                                    <p:animEffect transition="in" filter="randombar(horizontal)">
                                      <p:cBhvr>
                                        <p:cTn id="59" dur="500"/>
                                        <p:tgtEl>
                                          <p:spTgt spid="61"/>
                                        </p:tgtEl>
                                      </p:cBhvr>
                                    </p:animEffect>
                                  </p:childTnLst>
                                </p:cTn>
                              </p:par>
                            </p:childTnLst>
                          </p:cTn>
                        </p:par>
                        <p:par>
                          <p:cTn id="60" fill="hold">
                            <p:stCondLst>
                              <p:cond delay="1000"/>
                            </p:stCondLst>
                            <p:childTnLst>
                              <p:par>
                                <p:cTn id="61" presetID="9" presetClass="entr" presetSubtype="0" fill="hold" grpId="0" nodeType="afterEffect">
                                  <p:stCondLst>
                                    <p:cond delay="0"/>
                                  </p:stCondLst>
                                  <p:childTnLst>
                                    <p:set>
                                      <p:cBhvr>
                                        <p:cTn id="62" dur="1" fill="hold">
                                          <p:stCondLst>
                                            <p:cond delay="0"/>
                                          </p:stCondLst>
                                        </p:cTn>
                                        <p:tgtEl>
                                          <p:spTgt spid="39"/>
                                        </p:tgtEl>
                                        <p:attrNameLst>
                                          <p:attrName>style.visibility</p:attrName>
                                        </p:attrNameLst>
                                      </p:cBhvr>
                                      <p:to>
                                        <p:strVal val="visible"/>
                                      </p:to>
                                    </p:set>
                                    <p:animEffect transition="in" filter="dissolve">
                                      <p:cBhvr>
                                        <p:cTn id="63" dur="500"/>
                                        <p:tgtEl>
                                          <p:spTgt spid="39"/>
                                        </p:tgtEl>
                                      </p:cBhvr>
                                    </p:animEffect>
                                  </p:childTnLst>
                                </p:cTn>
                              </p:par>
                            </p:childTnLst>
                          </p:cTn>
                        </p:par>
                        <p:par>
                          <p:cTn id="64" fill="hold">
                            <p:stCondLst>
                              <p:cond delay="1500"/>
                            </p:stCondLst>
                            <p:childTnLst>
                              <p:par>
                                <p:cTn id="65" presetID="22" presetClass="entr" presetSubtype="8" fill="hold" nodeType="afterEffect">
                                  <p:stCondLst>
                                    <p:cond delay="0"/>
                                  </p:stCondLst>
                                  <p:childTnLst>
                                    <p:set>
                                      <p:cBhvr>
                                        <p:cTn id="66" dur="1" fill="hold">
                                          <p:stCondLst>
                                            <p:cond delay="0"/>
                                          </p:stCondLst>
                                        </p:cTn>
                                        <p:tgtEl>
                                          <p:spTgt spid="40"/>
                                        </p:tgtEl>
                                        <p:attrNameLst>
                                          <p:attrName>style.visibility</p:attrName>
                                        </p:attrNameLst>
                                      </p:cBhvr>
                                      <p:to>
                                        <p:strVal val="visible"/>
                                      </p:to>
                                    </p:set>
                                    <p:animEffect transition="in" filter="wipe(left)">
                                      <p:cBhvr>
                                        <p:cTn id="67" dur="500"/>
                                        <p:tgtEl>
                                          <p:spTgt spid="40"/>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1" fill="hold" nodeType="clickEffect">
                                  <p:stCondLst>
                                    <p:cond delay="0"/>
                                  </p:stCondLst>
                                  <p:childTnLst>
                                    <p:set>
                                      <p:cBhvr>
                                        <p:cTn id="71" dur="1" fill="hold">
                                          <p:stCondLst>
                                            <p:cond delay="0"/>
                                          </p:stCondLst>
                                        </p:cTn>
                                        <p:tgtEl>
                                          <p:spTgt spid="93"/>
                                        </p:tgtEl>
                                        <p:attrNameLst>
                                          <p:attrName>style.visibility</p:attrName>
                                        </p:attrNameLst>
                                      </p:cBhvr>
                                      <p:to>
                                        <p:strVal val="visible"/>
                                      </p:to>
                                    </p:set>
                                    <p:animEffect transition="in" filter="wipe(up)">
                                      <p:cBhvr>
                                        <p:cTn id="72" dur="500"/>
                                        <p:tgtEl>
                                          <p:spTgt spid="93"/>
                                        </p:tgtEl>
                                      </p:cBhvr>
                                    </p:animEffect>
                                  </p:childTnLst>
                                </p:cTn>
                              </p:par>
                            </p:childTnLst>
                          </p:cTn>
                        </p:par>
                        <p:par>
                          <p:cTn id="73" fill="hold">
                            <p:stCondLst>
                              <p:cond delay="500"/>
                            </p:stCondLst>
                            <p:childTnLst>
                              <p:par>
                                <p:cTn id="74" presetID="9" presetClass="entr" presetSubtype="0" fill="hold" nodeType="afterEffect">
                                  <p:stCondLst>
                                    <p:cond delay="0"/>
                                  </p:stCondLst>
                                  <p:childTnLst>
                                    <p:set>
                                      <p:cBhvr>
                                        <p:cTn id="75" dur="1" fill="hold">
                                          <p:stCondLst>
                                            <p:cond delay="0"/>
                                          </p:stCondLst>
                                        </p:cTn>
                                        <p:tgtEl>
                                          <p:spTgt spid="104"/>
                                        </p:tgtEl>
                                        <p:attrNameLst>
                                          <p:attrName>style.visibility</p:attrName>
                                        </p:attrNameLst>
                                      </p:cBhvr>
                                      <p:to>
                                        <p:strVal val="visible"/>
                                      </p:to>
                                    </p:set>
                                    <p:animEffect transition="in" filter="dissolve">
                                      <p:cBhvr>
                                        <p:cTn id="76" dur="500"/>
                                        <p:tgtEl>
                                          <p:spTgt spid="104"/>
                                        </p:tgtEl>
                                      </p:cBhvr>
                                    </p:animEffect>
                                  </p:childTnLst>
                                </p:cTn>
                              </p:par>
                            </p:childTnLst>
                          </p:cTn>
                        </p:par>
                        <p:par>
                          <p:cTn id="77" fill="hold">
                            <p:stCondLst>
                              <p:cond delay="1000"/>
                            </p:stCondLst>
                            <p:childTnLst>
                              <p:par>
                                <p:cTn id="78" presetID="22" presetClass="entr" presetSubtype="8" fill="hold" nodeType="afterEffect">
                                  <p:stCondLst>
                                    <p:cond delay="0"/>
                                  </p:stCondLst>
                                  <p:childTnLst>
                                    <p:set>
                                      <p:cBhvr>
                                        <p:cTn id="79" dur="1" fill="hold">
                                          <p:stCondLst>
                                            <p:cond delay="0"/>
                                          </p:stCondLst>
                                        </p:cTn>
                                        <p:tgtEl>
                                          <p:spTgt spid="46"/>
                                        </p:tgtEl>
                                        <p:attrNameLst>
                                          <p:attrName>style.visibility</p:attrName>
                                        </p:attrNameLst>
                                      </p:cBhvr>
                                      <p:to>
                                        <p:strVal val="visible"/>
                                      </p:to>
                                    </p:set>
                                    <p:animEffect transition="in" filter="wipe(left)">
                                      <p:cBhvr>
                                        <p:cTn id="80" dur="500"/>
                                        <p:tgtEl>
                                          <p:spTgt spid="46"/>
                                        </p:tgtEl>
                                      </p:cBhvr>
                                    </p:animEffect>
                                  </p:childTnLst>
                                </p:cTn>
                              </p:par>
                            </p:childTnLst>
                          </p:cTn>
                        </p:par>
                        <p:par>
                          <p:cTn id="81" fill="hold">
                            <p:stCondLst>
                              <p:cond delay="1500"/>
                            </p:stCondLst>
                            <p:childTnLst>
                              <p:par>
                                <p:cTn id="82" presetID="22" presetClass="entr" presetSubtype="8" fill="hold" nodeType="afterEffect">
                                  <p:stCondLst>
                                    <p:cond delay="0"/>
                                  </p:stCondLst>
                                  <p:childTnLst>
                                    <p:set>
                                      <p:cBhvr>
                                        <p:cTn id="83" dur="1" fill="hold">
                                          <p:stCondLst>
                                            <p:cond delay="0"/>
                                          </p:stCondLst>
                                        </p:cTn>
                                        <p:tgtEl>
                                          <p:spTgt spid="56"/>
                                        </p:tgtEl>
                                        <p:attrNameLst>
                                          <p:attrName>style.visibility</p:attrName>
                                        </p:attrNameLst>
                                      </p:cBhvr>
                                      <p:to>
                                        <p:strVal val="visible"/>
                                      </p:to>
                                    </p:set>
                                    <p:animEffect transition="in" filter="wipe(left)">
                                      <p:cBhvr>
                                        <p:cTn id="84" dur="500"/>
                                        <p:tgtEl>
                                          <p:spTgt spid="56"/>
                                        </p:tgtEl>
                                      </p:cBhvr>
                                    </p:animEffect>
                                  </p:childTnLst>
                                </p:cTn>
                              </p:par>
                            </p:childTnLst>
                          </p:cTn>
                        </p:par>
                      </p:childTnLst>
                    </p:cTn>
                  </p:par>
                  <p:par>
                    <p:cTn id="85" fill="hold">
                      <p:stCondLst>
                        <p:cond delay="indefinite"/>
                      </p:stCondLst>
                      <p:childTnLst>
                        <p:par>
                          <p:cTn id="86" fill="hold">
                            <p:stCondLst>
                              <p:cond delay="0"/>
                            </p:stCondLst>
                            <p:childTnLst>
                              <p:par>
                                <p:cTn id="87" presetID="9" presetClass="exit" presetSubtype="0" fill="hold" grpId="2" nodeType="clickEffect">
                                  <p:stCondLst>
                                    <p:cond delay="0"/>
                                  </p:stCondLst>
                                  <p:childTnLst>
                                    <p:animEffect transition="out" filter="dissolve">
                                      <p:cBhvr>
                                        <p:cTn id="88" dur="500"/>
                                        <p:tgtEl>
                                          <p:spTgt spid="65"/>
                                        </p:tgtEl>
                                      </p:cBhvr>
                                    </p:animEffect>
                                    <p:set>
                                      <p:cBhvr>
                                        <p:cTn id="89" dur="1" fill="hold">
                                          <p:stCondLst>
                                            <p:cond delay="499"/>
                                          </p:stCondLst>
                                        </p:cTn>
                                        <p:tgtEl>
                                          <p:spTgt spid="65"/>
                                        </p:tgtEl>
                                        <p:attrNameLst>
                                          <p:attrName>style.visibility</p:attrName>
                                        </p:attrNameLst>
                                      </p:cBhvr>
                                      <p:to>
                                        <p:strVal val="hidden"/>
                                      </p:to>
                                    </p:set>
                                  </p:childTnLst>
                                </p:cTn>
                              </p:par>
                              <p:par>
                                <p:cTn id="90" presetID="9" presetClass="exit" presetSubtype="0" fill="hold" grpId="1" nodeType="withEffect">
                                  <p:stCondLst>
                                    <p:cond delay="0"/>
                                  </p:stCondLst>
                                  <p:childTnLst>
                                    <p:animEffect transition="out" filter="dissolve">
                                      <p:cBhvr>
                                        <p:cTn id="91" dur="500"/>
                                        <p:tgtEl>
                                          <p:spTgt spid="62"/>
                                        </p:tgtEl>
                                      </p:cBhvr>
                                    </p:animEffect>
                                    <p:set>
                                      <p:cBhvr>
                                        <p:cTn id="92" dur="1" fill="hold">
                                          <p:stCondLst>
                                            <p:cond delay="499"/>
                                          </p:stCondLst>
                                        </p:cTn>
                                        <p:tgtEl>
                                          <p:spTgt spid="62"/>
                                        </p:tgtEl>
                                        <p:attrNameLst>
                                          <p:attrName>style.visibility</p:attrName>
                                        </p:attrNameLst>
                                      </p:cBhvr>
                                      <p:to>
                                        <p:strVal val="hidden"/>
                                      </p:to>
                                    </p:set>
                                  </p:childTnLst>
                                </p:cTn>
                              </p:par>
                              <p:par>
                                <p:cTn id="93" presetID="9" presetClass="exit" presetSubtype="0" fill="hold" grpId="1" nodeType="withEffect">
                                  <p:stCondLst>
                                    <p:cond delay="0"/>
                                  </p:stCondLst>
                                  <p:childTnLst>
                                    <p:animEffect transition="out" filter="dissolve">
                                      <p:cBhvr>
                                        <p:cTn id="94" dur="500"/>
                                        <p:tgtEl>
                                          <p:spTgt spid="91"/>
                                        </p:tgtEl>
                                      </p:cBhvr>
                                    </p:animEffect>
                                    <p:set>
                                      <p:cBhvr>
                                        <p:cTn id="95" dur="1" fill="hold">
                                          <p:stCondLst>
                                            <p:cond delay="499"/>
                                          </p:stCondLst>
                                        </p:cTn>
                                        <p:tgtEl>
                                          <p:spTgt spid="91"/>
                                        </p:tgtEl>
                                        <p:attrNameLst>
                                          <p:attrName>style.visibility</p:attrName>
                                        </p:attrNameLst>
                                      </p:cBhvr>
                                      <p:to>
                                        <p:strVal val="hidden"/>
                                      </p:to>
                                    </p:set>
                                  </p:childTnLst>
                                </p:cTn>
                              </p:par>
                              <p:par>
                                <p:cTn id="96" presetID="9" presetClass="exit" presetSubtype="0" fill="hold" nodeType="withEffect">
                                  <p:stCondLst>
                                    <p:cond delay="0"/>
                                  </p:stCondLst>
                                  <p:childTnLst>
                                    <p:animEffect transition="out" filter="dissolve">
                                      <p:cBhvr>
                                        <p:cTn id="97" dur="500"/>
                                        <p:tgtEl>
                                          <p:spTgt spid="89"/>
                                        </p:tgtEl>
                                      </p:cBhvr>
                                    </p:animEffect>
                                    <p:set>
                                      <p:cBhvr>
                                        <p:cTn id="98" dur="1" fill="hold">
                                          <p:stCondLst>
                                            <p:cond delay="499"/>
                                          </p:stCondLst>
                                        </p:cTn>
                                        <p:tgtEl>
                                          <p:spTgt spid="89"/>
                                        </p:tgtEl>
                                        <p:attrNameLst>
                                          <p:attrName>style.visibility</p:attrName>
                                        </p:attrNameLst>
                                      </p:cBhvr>
                                      <p:to>
                                        <p:strVal val="hidden"/>
                                      </p:to>
                                    </p:set>
                                  </p:childTnLst>
                                </p:cTn>
                              </p:par>
                              <p:par>
                                <p:cTn id="99" presetID="9" presetClass="exit" presetSubtype="0" fill="hold" grpId="2" nodeType="withEffect">
                                  <p:stCondLst>
                                    <p:cond delay="0"/>
                                  </p:stCondLst>
                                  <p:childTnLst>
                                    <p:animEffect transition="out" filter="dissolve">
                                      <p:cBhvr>
                                        <p:cTn id="100" dur="500"/>
                                        <p:tgtEl>
                                          <p:spTgt spid="66"/>
                                        </p:tgtEl>
                                      </p:cBhvr>
                                    </p:animEffect>
                                    <p:set>
                                      <p:cBhvr>
                                        <p:cTn id="101" dur="1" fill="hold">
                                          <p:stCondLst>
                                            <p:cond delay="499"/>
                                          </p:stCondLst>
                                        </p:cTn>
                                        <p:tgtEl>
                                          <p:spTgt spid="66"/>
                                        </p:tgtEl>
                                        <p:attrNameLst>
                                          <p:attrName>style.visibility</p:attrName>
                                        </p:attrNameLst>
                                      </p:cBhvr>
                                      <p:to>
                                        <p:strVal val="hidden"/>
                                      </p:to>
                                    </p:set>
                                  </p:childTnLst>
                                </p:cTn>
                              </p:par>
                              <p:par>
                                <p:cTn id="102" presetID="9" presetClass="exit" presetSubtype="0" fill="hold" grpId="1" nodeType="withEffect">
                                  <p:stCondLst>
                                    <p:cond delay="0"/>
                                  </p:stCondLst>
                                  <p:childTnLst>
                                    <p:animEffect transition="out" filter="dissolve">
                                      <p:cBhvr>
                                        <p:cTn id="103" dur="500"/>
                                        <p:tgtEl>
                                          <p:spTgt spid="64"/>
                                        </p:tgtEl>
                                      </p:cBhvr>
                                    </p:animEffect>
                                    <p:set>
                                      <p:cBhvr>
                                        <p:cTn id="104" dur="1" fill="hold">
                                          <p:stCondLst>
                                            <p:cond delay="499"/>
                                          </p:stCondLst>
                                        </p:cTn>
                                        <p:tgtEl>
                                          <p:spTgt spid="64"/>
                                        </p:tgtEl>
                                        <p:attrNameLst>
                                          <p:attrName>style.visibility</p:attrName>
                                        </p:attrNameLst>
                                      </p:cBhvr>
                                      <p:to>
                                        <p:strVal val="hidden"/>
                                      </p:to>
                                    </p:set>
                                  </p:childTnLst>
                                </p:cTn>
                              </p:par>
                              <p:par>
                                <p:cTn id="105" presetID="9" presetClass="exit" presetSubtype="0" fill="hold" nodeType="withEffect">
                                  <p:stCondLst>
                                    <p:cond delay="0"/>
                                  </p:stCondLst>
                                  <p:childTnLst>
                                    <p:animEffect transition="out" filter="dissolve">
                                      <p:cBhvr>
                                        <p:cTn id="106" dur="500"/>
                                        <p:tgtEl>
                                          <p:spTgt spid="69"/>
                                        </p:tgtEl>
                                      </p:cBhvr>
                                    </p:animEffect>
                                    <p:set>
                                      <p:cBhvr>
                                        <p:cTn id="107" dur="1" fill="hold">
                                          <p:stCondLst>
                                            <p:cond delay="499"/>
                                          </p:stCondLst>
                                        </p:cTn>
                                        <p:tgtEl>
                                          <p:spTgt spid="69"/>
                                        </p:tgtEl>
                                        <p:attrNameLst>
                                          <p:attrName>style.visibility</p:attrName>
                                        </p:attrNameLst>
                                      </p:cBhvr>
                                      <p:to>
                                        <p:strVal val="hidden"/>
                                      </p:to>
                                    </p:set>
                                  </p:childTnLst>
                                </p:cTn>
                              </p:par>
                              <p:par>
                                <p:cTn id="108" presetID="9" presetClass="exit" presetSubtype="0" fill="hold" grpId="1" nodeType="withEffect">
                                  <p:stCondLst>
                                    <p:cond delay="0"/>
                                  </p:stCondLst>
                                  <p:childTnLst>
                                    <p:animEffect transition="out" filter="dissolve">
                                      <p:cBhvr>
                                        <p:cTn id="109" dur="500"/>
                                        <p:tgtEl>
                                          <p:spTgt spid="67"/>
                                        </p:tgtEl>
                                      </p:cBhvr>
                                    </p:animEffect>
                                    <p:set>
                                      <p:cBhvr>
                                        <p:cTn id="110" dur="1" fill="hold">
                                          <p:stCondLst>
                                            <p:cond delay="499"/>
                                          </p:stCondLst>
                                        </p:cTn>
                                        <p:tgtEl>
                                          <p:spTgt spid="67"/>
                                        </p:tgtEl>
                                        <p:attrNameLst>
                                          <p:attrName>style.visibility</p:attrName>
                                        </p:attrNameLst>
                                      </p:cBhvr>
                                      <p:to>
                                        <p:strVal val="hidden"/>
                                      </p:to>
                                    </p:set>
                                  </p:childTnLst>
                                </p:cTn>
                              </p:par>
                              <p:par>
                                <p:cTn id="111" presetID="9" presetClass="exit" presetSubtype="0" fill="hold" nodeType="withEffect">
                                  <p:stCondLst>
                                    <p:cond delay="0"/>
                                  </p:stCondLst>
                                  <p:childTnLst>
                                    <p:animEffect transition="out" filter="dissolve">
                                      <p:cBhvr>
                                        <p:cTn id="112" dur="500"/>
                                        <p:tgtEl>
                                          <p:spTgt spid="88"/>
                                        </p:tgtEl>
                                      </p:cBhvr>
                                    </p:animEffect>
                                    <p:set>
                                      <p:cBhvr>
                                        <p:cTn id="113" dur="1" fill="hold">
                                          <p:stCondLst>
                                            <p:cond delay="499"/>
                                          </p:stCondLst>
                                        </p:cTn>
                                        <p:tgtEl>
                                          <p:spTgt spid="88"/>
                                        </p:tgtEl>
                                        <p:attrNameLst>
                                          <p:attrName>style.visibility</p:attrName>
                                        </p:attrNameLst>
                                      </p:cBhvr>
                                      <p:to>
                                        <p:strVal val="hidden"/>
                                      </p:to>
                                    </p:set>
                                  </p:childTnLst>
                                </p:cTn>
                              </p:par>
                              <p:par>
                                <p:cTn id="114" presetID="9" presetClass="exit" presetSubtype="0" fill="hold" grpId="1" nodeType="withEffect">
                                  <p:stCondLst>
                                    <p:cond delay="0"/>
                                  </p:stCondLst>
                                  <p:childTnLst>
                                    <p:animEffect transition="out" filter="dissolve">
                                      <p:cBhvr>
                                        <p:cTn id="115" dur="500"/>
                                        <p:tgtEl>
                                          <p:spTgt spid="61"/>
                                        </p:tgtEl>
                                      </p:cBhvr>
                                    </p:animEffect>
                                    <p:set>
                                      <p:cBhvr>
                                        <p:cTn id="116" dur="1" fill="hold">
                                          <p:stCondLst>
                                            <p:cond delay="499"/>
                                          </p:stCondLst>
                                        </p:cTn>
                                        <p:tgtEl>
                                          <p:spTgt spid="61"/>
                                        </p:tgtEl>
                                        <p:attrNameLst>
                                          <p:attrName>style.visibility</p:attrName>
                                        </p:attrNameLst>
                                      </p:cBhvr>
                                      <p:to>
                                        <p:strVal val="hidden"/>
                                      </p:to>
                                    </p:set>
                                  </p:childTnLst>
                                </p:cTn>
                              </p:par>
                              <p:par>
                                <p:cTn id="117" presetID="9" presetClass="exit" presetSubtype="0" fill="hold" grpId="1" nodeType="withEffect">
                                  <p:stCondLst>
                                    <p:cond delay="0"/>
                                  </p:stCondLst>
                                  <p:childTnLst>
                                    <p:animEffect transition="out" filter="dissolve">
                                      <p:cBhvr>
                                        <p:cTn id="118" dur="500"/>
                                        <p:tgtEl>
                                          <p:spTgt spid="39"/>
                                        </p:tgtEl>
                                      </p:cBhvr>
                                    </p:animEffect>
                                    <p:set>
                                      <p:cBhvr>
                                        <p:cTn id="119" dur="1" fill="hold">
                                          <p:stCondLst>
                                            <p:cond delay="499"/>
                                          </p:stCondLst>
                                        </p:cTn>
                                        <p:tgtEl>
                                          <p:spTgt spid="39"/>
                                        </p:tgtEl>
                                        <p:attrNameLst>
                                          <p:attrName>style.visibility</p:attrName>
                                        </p:attrNameLst>
                                      </p:cBhvr>
                                      <p:to>
                                        <p:strVal val="hidden"/>
                                      </p:to>
                                    </p:set>
                                  </p:childTnLst>
                                </p:cTn>
                              </p:par>
                              <p:par>
                                <p:cTn id="120" presetID="9" presetClass="exit" presetSubtype="0" fill="hold" nodeType="withEffect">
                                  <p:stCondLst>
                                    <p:cond delay="0"/>
                                  </p:stCondLst>
                                  <p:childTnLst>
                                    <p:animEffect transition="out" filter="dissolve">
                                      <p:cBhvr>
                                        <p:cTn id="121" dur="500"/>
                                        <p:tgtEl>
                                          <p:spTgt spid="40"/>
                                        </p:tgtEl>
                                      </p:cBhvr>
                                    </p:animEffect>
                                    <p:set>
                                      <p:cBhvr>
                                        <p:cTn id="122" dur="1" fill="hold">
                                          <p:stCondLst>
                                            <p:cond delay="499"/>
                                          </p:stCondLst>
                                        </p:cTn>
                                        <p:tgtEl>
                                          <p:spTgt spid="40"/>
                                        </p:tgtEl>
                                        <p:attrNameLst>
                                          <p:attrName>style.visibility</p:attrName>
                                        </p:attrNameLst>
                                      </p:cBhvr>
                                      <p:to>
                                        <p:strVal val="hidden"/>
                                      </p:to>
                                    </p:set>
                                  </p:childTnLst>
                                </p:cTn>
                              </p:par>
                              <p:par>
                                <p:cTn id="123" presetID="9" presetClass="exit" presetSubtype="0" fill="hold" nodeType="withEffect">
                                  <p:stCondLst>
                                    <p:cond delay="0"/>
                                  </p:stCondLst>
                                  <p:childTnLst>
                                    <p:animEffect transition="out" filter="dissolve">
                                      <p:cBhvr>
                                        <p:cTn id="124" dur="500"/>
                                        <p:tgtEl>
                                          <p:spTgt spid="93"/>
                                        </p:tgtEl>
                                      </p:cBhvr>
                                    </p:animEffect>
                                    <p:set>
                                      <p:cBhvr>
                                        <p:cTn id="125" dur="1" fill="hold">
                                          <p:stCondLst>
                                            <p:cond delay="499"/>
                                          </p:stCondLst>
                                        </p:cTn>
                                        <p:tgtEl>
                                          <p:spTgt spid="93"/>
                                        </p:tgtEl>
                                        <p:attrNameLst>
                                          <p:attrName>style.visibility</p:attrName>
                                        </p:attrNameLst>
                                      </p:cBhvr>
                                      <p:to>
                                        <p:strVal val="hidden"/>
                                      </p:to>
                                    </p:set>
                                  </p:childTnLst>
                                </p:cTn>
                              </p:par>
                              <p:par>
                                <p:cTn id="126" presetID="9" presetClass="exit" presetSubtype="0" fill="hold" nodeType="withEffect">
                                  <p:stCondLst>
                                    <p:cond delay="0"/>
                                  </p:stCondLst>
                                  <p:childTnLst>
                                    <p:animEffect transition="out" filter="dissolve">
                                      <p:cBhvr>
                                        <p:cTn id="127" dur="500"/>
                                        <p:tgtEl>
                                          <p:spTgt spid="104"/>
                                        </p:tgtEl>
                                      </p:cBhvr>
                                    </p:animEffect>
                                    <p:set>
                                      <p:cBhvr>
                                        <p:cTn id="128" dur="1" fill="hold">
                                          <p:stCondLst>
                                            <p:cond delay="499"/>
                                          </p:stCondLst>
                                        </p:cTn>
                                        <p:tgtEl>
                                          <p:spTgt spid="104"/>
                                        </p:tgtEl>
                                        <p:attrNameLst>
                                          <p:attrName>style.visibility</p:attrName>
                                        </p:attrNameLst>
                                      </p:cBhvr>
                                      <p:to>
                                        <p:strVal val="hidden"/>
                                      </p:to>
                                    </p:set>
                                  </p:childTnLst>
                                </p:cTn>
                              </p:par>
                              <p:par>
                                <p:cTn id="129" presetID="9" presetClass="exit" presetSubtype="0" fill="hold" nodeType="withEffect">
                                  <p:stCondLst>
                                    <p:cond delay="0"/>
                                  </p:stCondLst>
                                  <p:childTnLst>
                                    <p:animEffect transition="out" filter="dissolve">
                                      <p:cBhvr>
                                        <p:cTn id="130" dur="500"/>
                                        <p:tgtEl>
                                          <p:spTgt spid="46"/>
                                        </p:tgtEl>
                                      </p:cBhvr>
                                    </p:animEffect>
                                    <p:set>
                                      <p:cBhvr>
                                        <p:cTn id="131" dur="1" fill="hold">
                                          <p:stCondLst>
                                            <p:cond delay="499"/>
                                          </p:stCondLst>
                                        </p:cTn>
                                        <p:tgtEl>
                                          <p:spTgt spid="46"/>
                                        </p:tgtEl>
                                        <p:attrNameLst>
                                          <p:attrName>style.visibility</p:attrName>
                                        </p:attrNameLst>
                                      </p:cBhvr>
                                      <p:to>
                                        <p:strVal val="hidden"/>
                                      </p:to>
                                    </p:set>
                                  </p:childTnLst>
                                </p:cTn>
                              </p:par>
                              <p:par>
                                <p:cTn id="132" presetID="9" presetClass="exit" presetSubtype="0" fill="hold" nodeType="withEffect">
                                  <p:stCondLst>
                                    <p:cond delay="0"/>
                                  </p:stCondLst>
                                  <p:childTnLst>
                                    <p:animEffect transition="out" filter="dissolve">
                                      <p:cBhvr>
                                        <p:cTn id="133" dur="500"/>
                                        <p:tgtEl>
                                          <p:spTgt spid="56"/>
                                        </p:tgtEl>
                                      </p:cBhvr>
                                    </p:animEffect>
                                    <p:set>
                                      <p:cBhvr>
                                        <p:cTn id="134" dur="1" fill="hold">
                                          <p:stCondLst>
                                            <p:cond delay="499"/>
                                          </p:stCondLst>
                                        </p:cTn>
                                        <p:tgtEl>
                                          <p:spTgt spid="56"/>
                                        </p:tgtEl>
                                        <p:attrNameLst>
                                          <p:attrName>style.visibility</p:attrName>
                                        </p:attrNameLst>
                                      </p:cBhvr>
                                      <p:to>
                                        <p:strVal val="hidden"/>
                                      </p:to>
                                    </p:set>
                                  </p:childTnLst>
                                </p:cTn>
                              </p:par>
                            </p:childTnLst>
                          </p:cTn>
                        </p:par>
                        <p:par>
                          <p:cTn id="135" fill="hold">
                            <p:stCondLst>
                              <p:cond delay="500"/>
                            </p:stCondLst>
                            <p:childTnLst>
                              <p:par>
                                <p:cTn id="136" presetID="9" presetClass="entr" presetSubtype="0" fill="hold" grpId="0" nodeType="afterEffect">
                                  <p:stCondLst>
                                    <p:cond delay="0"/>
                                  </p:stCondLst>
                                  <p:childTnLst>
                                    <p:set>
                                      <p:cBhvr>
                                        <p:cTn id="137" dur="1" fill="hold">
                                          <p:stCondLst>
                                            <p:cond delay="0"/>
                                          </p:stCondLst>
                                        </p:cTn>
                                        <p:tgtEl>
                                          <p:spTgt spid="6"/>
                                        </p:tgtEl>
                                        <p:attrNameLst>
                                          <p:attrName>style.visibility</p:attrName>
                                        </p:attrNameLst>
                                      </p:cBhvr>
                                      <p:to>
                                        <p:strVal val="visible"/>
                                      </p:to>
                                    </p:set>
                                    <p:animEffect transition="in" filter="dissolve">
                                      <p:cBhvr>
                                        <p:cTn id="138" dur="500"/>
                                        <p:tgtEl>
                                          <p:spTgt spid="6"/>
                                        </p:tgtEl>
                                      </p:cBhvr>
                                    </p:animEffect>
                                  </p:childTnLst>
                                </p:cTn>
                              </p:par>
                            </p:childTnLst>
                          </p:cTn>
                        </p:par>
                        <p:par>
                          <p:cTn id="139" fill="hold">
                            <p:stCondLst>
                              <p:cond delay="1000"/>
                            </p:stCondLst>
                            <p:childTnLst>
                              <p:par>
                                <p:cTn id="140" presetID="9" presetClass="entr" presetSubtype="0" fill="hold" grpId="0" nodeType="afterEffect">
                                  <p:stCondLst>
                                    <p:cond delay="0"/>
                                  </p:stCondLst>
                                  <p:childTnLst>
                                    <p:set>
                                      <p:cBhvr>
                                        <p:cTn id="141" dur="1" fill="hold">
                                          <p:stCondLst>
                                            <p:cond delay="0"/>
                                          </p:stCondLst>
                                        </p:cTn>
                                        <p:tgtEl>
                                          <p:spTgt spid="13"/>
                                        </p:tgtEl>
                                        <p:attrNameLst>
                                          <p:attrName>style.visibility</p:attrName>
                                        </p:attrNameLst>
                                      </p:cBhvr>
                                      <p:to>
                                        <p:strVal val="visible"/>
                                      </p:to>
                                    </p:set>
                                    <p:animEffect transition="in" filter="dissolve">
                                      <p:cBhvr>
                                        <p:cTn id="14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3" grpId="0"/>
      <p:bldP spid="36" grpId="0" animBg="1"/>
      <p:bldP spid="36" grpId="1" animBg="1"/>
      <p:bldP spid="37" grpId="0" animBg="1"/>
      <p:bldP spid="37" grpId="1" animBg="1"/>
      <p:bldP spid="39" grpId="0"/>
      <p:bldP spid="39" grpId="1"/>
      <p:bldP spid="61" grpId="0" animBg="1"/>
      <p:bldP spid="61" grpId="1" animBg="1"/>
      <p:bldP spid="62" grpId="0" animBg="1"/>
      <p:bldP spid="62" grpId="1" animBg="1"/>
      <p:bldP spid="64" grpId="0" animBg="1"/>
      <p:bldP spid="64" grpId="1" animBg="1"/>
      <p:bldP spid="65" grpId="1"/>
      <p:bldP spid="65" grpId="2"/>
      <p:bldP spid="66" grpId="1"/>
      <p:bldP spid="66" grpId="2"/>
      <p:bldP spid="67" grpId="0" animBg="1"/>
      <p:bldP spid="67" grpId="1" animBg="1"/>
      <p:bldP spid="91" grpId="0" animBg="1"/>
      <p:bldP spid="91" grpId="1"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4">
            <a:extLst>
              <a:ext uri="{FF2B5EF4-FFF2-40B4-BE49-F238E27FC236}">
                <a16:creationId xmlns:a16="http://schemas.microsoft.com/office/drawing/2014/main" xmlns="" id="{7F9B9A25-2B30-2B57-2E55-9B29D9DAAF45}"/>
              </a:ext>
            </a:extLst>
          </p:cNvPr>
          <p:cNvSpPr>
            <a:spLocks noChangeArrowheads="1"/>
          </p:cNvSpPr>
          <p:nvPr/>
        </p:nvSpPr>
        <p:spPr bwMode="auto">
          <a:xfrm>
            <a:off x="398464" y="904796"/>
            <a:ext cx="1020762" cy="523220"/>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406400" marR="0" lvl="0" indent="-406400" algn="l" defTabSz="914400" rtl="0" eaLnBrk="0" fontAlgn="base" latinLnBrk="0" hangingPunct="0">
              <a:lnSpc>
                <a:spcPct val="100000"/>
              </a:lnSpc>
              <a:spcBef>
                <a:spcPct val="0"/>
              </a:spcBef>
              <a:spcAft>
                <a:spcPct val="0"/>
              </a:spcAft>
              <a:buClrTx/>
              <a:buSzTx/>
              <a:buFontTx/>
              <a:buNone/>
              <a:tabLst/>
              <a:defRPr/>
            </a:pPr>
            <a:r>
              <a:rPr lang="en-US" altLang="zh-TW" sz="2800" b="0" dirty="0">
                <a:solidFill>
                  <a:srgbClr val="000000"/>
                </a:solidFill>
                <a:ea typeface="標楷體" panose="03000509000000000000" pitchFamily="65" charset="-120"/>
              </a:rPr>
              <a:t>8</a:t>
            </a:r>
            <a:r>
              <a:rPr kumimoji="1" lang="en-US" altLang="zh-TW"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a:t>
            </a:r>
            <a:r>
              <a:rPr kumimoji="1" lang="zh-TW"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 </a:t>
            </a:r>
            <a:endParaRPr kumimoji="1" lang="zh-CN"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endParaRPr>
          </a:p>
        </p:txBody>
      </p:sp>
      <p:sp>
        <p:nvSpPr>
          <p:cNvPr id="5" name="文字方塊 4">
            <a:extLst>
              <a:ext uri="{FF2B5EF4-FFF2-40B4-BE49-F238E27FC236}">
                <a16:creationId xmlns:a16="http://schemas.microsoft.com/office/drawing/2014/main" xmlns="" id="{A39FB65C-D84C-CA8C-79D0-60C09A455EA7}"/>
              </a:ext>
            </a:extLst>
          </p:cNvPr>
          <p:cNvSpPr txBox="1"/>
          <p:nvPr/>
        </p:nvSpPr>
        <p:spPr>
          <a:xfrm>
            <a:off x="766762" y="904796"/>
            <a:ext cx="4882198" cy="523220"/>
          </a:xfrm>
          <a:prstGeom prst="rect">
            <a:avLst/>
          </a:prstGeom>
          <a:noFill/>
        </p:spPr>
        <p:txBody>
          <a:bodyPr wrap="square" rtlCol="0">
            <a:spAutoFit/>
          </a:bodyPr>
          <a:lstStyle/>
          <a:p>
            <a:pPr eaLnBrk="1" hangingPunct="1">
              <a:spcBef>
                <a:spcPct val="0"/>
              </a:spcBef>
              <a:spcAft>
                <a:spcPts val="600"/>
              </a:spcAft>
              <a:buFontTx/>
              <a:buNone/>
            </a:pPr>
            <a:r>
              <a:rPr lang="zh-TW" altLang="en-US" sz="2800" dirty="0">
                <a:ea typeface="標楷體" panose="03000509000000000000" pitchFamily="65" charset="-120"/>
              </a:rPr>
              <a:t>下表顯示四名小童的身高。</a:t>
            </a:r>
            <a:endParaRPr lang="en-US" altLang="zh-CN" sz="2800" dirty="0">
              <a:ea typeface="標楷體" panose="03000509000000000000" pitchFamily="65" charset="-120"/>
            </a:endParaRPr>
          </a:p>
        </p:txBody>
      </p:sp>
      <p:sp>
        <p:nvSpPr>
          <p:cNvPr id="6" name="矩形 5">
            <a:extLst>
              <a:ext uri="{FF2B5EF4-FFF2-40B4-BE49-F238E27FC236}">
                <a16:creationId xmlns:a16="http://schemas.microsoft.com/office/drawing/2014/main" xmlns="" id="{B50F4532-AA26-378D-C1B4-46C621181D7D}"/>
              </a:ext>
            </a:extLst>
          </p:cNvPr>
          <p:cNvSpPr>
            <a:spLocks noChangeArrowheads="1"/>
          </p:cNvSpPr>
          <p:nvPr/>
        </p:nvSpPr>
        <p:spPr bwMode="auto">
          <a:xfrm>
            <a:off x="2308195" y="3020672"/>
            <a:ext cx="1584356" cy="396000"/>
          </a:xfrm>
          <a:prstGeom prst="rect">
            <a:avLst/>
          </a:prstGeom>
          <a:solidFill>
            <a:srgbClr val="DAFF71"/>
          </a:solidFill>
          <a:ln>
            <a:noFill/>
          </a:ln>
        </p:spPr>
        <p:txBody>
          <a:bodyPr wrap="none"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endParaRPr lang="zh-CN" altLang="en-US" sz="1800"/>
          </a:p>
        </p:txBody>
      </p:sp>
      <p:sp>
        <p:nvSpPr>
          <p:cNvPr id="7" name="矩形 6">
            <a:extLst>
              <a:ext uri="{FF2B5EF4-FFF2-40B4-BE49-F238E27FC236}">
                <a16:creationId xmlns:a16="http://schemas.microsoft.com/office/drawing/2014/main" xmlns="" id="{23A7E457-5DE9-9168-E989-35369C9A6C2C}"/>
              </a:ext>
            </a:extLst>
          </p:cNvPr>
          <p:cNvSpPr>
            <a:spLocks noChangeArrowheads="1"/>
          </p:cNvSpPr>
          <p:nvPr/>
        </p:nvSpPr>
        <p:spPr bwMode="auto">
          <a:xfrm>
            <a:off x="5955737" y="2171944"/>
            <a:ext cx="749300" cy="682625"/>
          </a:xfrm>
          <a:prstGeom prst="rect">
            <a:avLst/>
          </a:prstGeom>
          <a:solidFill>
            <a:srgbClr val="FFCCFF"/>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endParaRPr lang="zh-CN" altLang="en-US" sz="1800"/>
          </a:p>
        </p:txBody>
      </p:sp>
      <p:sp>
        <p:nvSpPr>
          <p:cNvPr id="8" name="矩形 7">
            <a:extLst>
              <a:ext uri="{FF2B5EF4-FFF2-40B4-BE49-F238E27FC236}">
                <a16:creationId xmlns:a16="http://schemas.microsoft.com/office/drawing/2014/main" xmlns="" id="{FDCE2D43-7935-C711-BA49-63425B52A3FC}"/>
              </a:ext>
            </a:extLst>
          </p:cNvPr>
          <p:cNvSpPr>
            <a:spLocks noChangeArrowheads="1"/>
          </p:cNvSpPr>
          <p:nvPr/>
        </p:nvSpPr>
        <p:spPr bwMode="auto">
          <a:xfrm>
            <a:off x="2489200" y="2166241"/>
            <a:ext cx="501650" cy="682625"/>
          </a:xfrm>
          <a:prstGeom prst="rect">
            <a:avLst/>
          </a:prstGeom>
          <a:solidFill>
            <a:srgbClr val="FFCCFF"/>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endParaRPr lang="zh-CN" altLang="en-US" sz="1800"/>
          </a:p>
        </p:txBody>
      </p:sp>
      <p:sp>
        <p:nvSpPr>
          <p:cNvPr id="9" name="Rectangle 2">
            <a:extLst>
              <a:ext uri="{FF2B5EF4-FFF2-40B4-BE49-F238E27FC236}">
                <a16:creationId xmlns:a16="http://schemas.microsoft.com/office/drawing/2014/main" xmlns="" id="{A152FA84-0241-66C7-BCE5-B27E3F4B3172}"/>
              </a:ext>
            </a:extLst>
          </p:cNvPr>
          <p:cNvSpPr>
            <a:spLocks noChangeArrowheads="1"/>
          </p:cNvSpPr>
          <p:nvPr/>
        </p:nvSpPr>
        <p:spPr bwMode="auto">
          <a:xfrm>
            <a:off x="878475" y="3506741"/>
            <a:ext cx="360000" cy="360000"/>
          </a:xfrm>
          <a:prstGeom prst="rect">
            <a:avLst/>
          </a:prstGeom>
          <a:solidFill>
            <a:srgbClr val="FF5050"/>
          </a:solidFill>
          <a:ln>
            <a:noFill/>
          </a:ln>
        </p:spPr>
        <p:txBody>
          <a:bodyPr wrap="none"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endParaRPr lang="zh-TW" altLang="en-US" sz="1800"/>
          </a:p>
        </p:txBody>
      </p:sp>
      <p:sp>
        <p:nvSpPr>
          <p:cNvPr id="10" name="TextBox 27">
            <a:extLst>
              <a:ext uri="{FF2B5EF4-FFF2-40B4-BE49-F238E27FC236}">
                <a16:creationId xmlns:a16="http://schemas.microsoft.com/office/drawing/2014/main" xmlns="" id="{61E0401B-BAE0-C4E4-7326-BB1BE0F6B473}"/>
              </a:ext>
            </a:extLst>
          </p:cNvPr>
          <p:cNvSpPr txBox="1">
            <a:spLocks noChangeArrowheads="1"/>
          </p:cNvSpPr>
          <p:nvPr/>
        </p:nvSpPr>
        <p:spPr bwMode="auto">
          <a:xfrm>
            <a:off x="2130425" y="3465466"/>
            <a:ext cx="92868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400">
                <a:solidFill>
                  <a:srgbClr val="FF0000"/>
                </a:solidFill>
                <a:ea typeface="標楷體" panose="03000509000000000000" pitchFamily="65" charset="-120"/>
              </a:rPr>
              <a:t>[2</a:t>
            </a:r>
            <a:r>
              <a:rPr lang="zh-TW" altLang="en-US" sz="2400">
                <a:solidFill>
                  <a:srgbClr val="FF0000"/>
                </a:solidFill>
                <a:ea typeface="標楷體" panose="03000509000000000000" pitchFamily="65" charset="-120"/>
              </a:rPr>
              <a:t>分</a:t>
            </a:r>
            <a:r>
              <a:rPr lang="en-US" altLang="zh-TW" sz="2400">
                <a:solidFill>
                  <a:srgbClr val="FF0000"/>
                </a:solidFill>
                <a:ea typeface="標楷體" panose="03000509000000000000" pitchFamily="65" charset="-120"/>
              </a:rPr>
              <a:t>]</a:t>
            </a:r>
            <a:endParaRPr lang="zh-TW" altLang="en-US" sz="2400">
              <a:solidFill>
                <a:srgbClr val="FF0000"/>
              </a:solidFill>
              <a:ea typeface="標楷體" panose="03000509000000000000" pitchFamily="65" charset="-120"/>
            </a:endParaRPr>
          </a:p>
        </p:txBody>
      </p:sp>
      <p:graphicFrame>
        <p:nvGraphicFramePr>
          <p:cNvPr id="11" name="表格 10">
            <a:extLst>
              <a:ext uri="{FF2B5EF4-FFF2-40B4-BE49-F238E27FC236}">
                <a16:creationId xmlns:a16="http://schemas.microsoft.com/office/drawing/2014/main" xmlns="" id="{B116E629-70CB-13E8-91B0-C3C9BB3EB1C9}"/>
              </a:ext>
            </a:extLst>
          </p:cNvPr>
          <p:cNvGraphicFramePr>
            <a:graphicFrameLocks noGrp="1"/>
          </p:cNvGraphicFramePr>
          <p:nvPr>
            <p:extLst>
              <p:ext uri="{D42A27DB-BD31-4B8C-83A1-F6EECF244321}">
                <p14:modId xmlns:p14="http://schemas.microsoft.com/office/powerpoint/2010/main" val="543317413"/>
              </p:ext>
            </p:extLst>
          </p:nvPr>
        </p:nvGraphicFramePr>
        <p:xfrm>
          <a:off x="1035050" y="1508125"/>
          <a:ext cx="6048375" cy="1400194"/>
        </p:xfrm>
        <a:graphic>
          <a:graphicData uri="http://schemas.openxmlformats.org/drawingml/2006/table">
            <a:tbl>
              <a:tblPr firstRow="1" bandRow="1">
                <a:tableStyleId>{F5AB1C69-6EDB-4FF4-983F-18BD219EF322}</a:tableStyleId>
              </a:tblPr>
              <a:tblGrid>
                <a:gridCol w="1209675">
                  <a:extLst>
                    <a:ext uri="{9D8B030D-6E8A-4147-A177-3AD203B41FA5}">
                      <a16:colId xmlns:a16="http://schemas.microsoft.com/office/drawing/2014/main" xmlns="" val="20000"/>
                    </a:ext>
                  </a:extLst>
                </a:gridCol>
                <a:gridCol w="1209675">
                  <a:extLst>
                    <a:ext uri="{9D8B030D-6E8A-4147-A177-3AD203B41FA5}">
                      <a16:colId xmlns:a16="http://schemas.microsoft.com/office/drawing/2014/main" xmlns="" val="20001"/>
                    </a:ext>
                  </a:extLst>
                </a:gridCol>
                <a:gridCol w="1209675">
                  <a:extLst>
                    <a:ext uri="{9D8B030D-6E8A-4147-A177-3AD203B41FA5}">
                      <a16:colId xmlns:a16="http://schemas.microsoft.com/office/drawing/2014/main" xmlns="" val="20002"/>
                    </a:ext>
                  </a:extLst>
                </a:gridCol>
                <a:gridCol w="1209675">
                  <a:extLst>
                    <a:ext uri="{9D8B030D-6E8A-4147-A177-3AD203B41FA5}">
                      <a16:colId xmlns:a16="http://schemas.microsoft.com/office/drawing/2014/main" xmlns="" val="20003"/>
                    </a:ext>
                  </a:extLst>
                </a:gridCol>
                <a:gridCol w="1209675">
                  <a:extLst>
                    <a:ext uri="{9D8B030D-6E8A-4147-A177-3AD203B41FA5}">
                      <a16:colId xmlns:a16="http://schemas.microsoft.com/office/drawing/2014/main" xmlns="" val="20004"/>
                    </a:ext>
                  </a:extLst>
                </a:gridCol>
              </a:tblGrid>
              <a:tr h="612000">
                <a:tc>
                  <a:txBody>
                    <a:bodyPr/>
                    <a:lstStyle/>
                    <a:p>
                      <a:pPr algn="ctr"/>
                      <a:r>
                        <a:rPr lang="zh-TW" altLang="en-US" sz="2800" b="0" dirty="0">
                          <a:solidFill>
                            <a:schemeClr val="tx1"/>
                          </a:solidFill>
                          <a:latin typeface="標楷體" panose="03000509000000000000" pitchFamily="65" charset="-120"/>
                          <a:ea typeface="標楷體" panose="03000509000000000000" pitchFamily="65" charset="-120"/>
                        </a:rPr>
                        <a:t>小童</a:t>
                      </a:r>
                      <a:endParaRPr lang="zh-CN" altLang="en-US" sz="2800" b="0" dirty="0">
                        <a:solidFill>
                          <a:schemeClr val="tx1"/>
                        </a:solidFill>
                        <a:latin typeface="標楷體" panose="03000509000000000000" pitchFamily="65" charset="-120"/>
                        <a:ea typeface="標楷體" panose="03000509000000000000" pitchFamily="65" charset="-120"/>
                      </a:endParaRPr>
                    </a:p>
                  </a:txBody>
                  <a:tcPr marL="91436" marR="91436" marT="45752" marB="4575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zh-TW" altLang="en-US" sz="2800" b="0" u="none" dirty="0">
                          <a:solidFill>
                            <a:schemeClr val="tx1"/>
                          </a:solidFill>
                          <a:latin typeface="標楷體" panose="03000509000000000000" pitchFamily="65" charset="-120"/>
                          <a:ea typeface="標楷體" panose="03000509000000000000" pitchFamily="65" charset="-120"/>
                        </a:rPr>
                        <a:t>凱恩</a:t>
                      </a:r>
                      <a:endParaRPr lang="zh-CN" altLang="en-US" sz="2800" b="0" u="none" dirty="0">
                        <a:solidFill>
                          <a:schemeClr val="tx1"/>
                        </a:solidFill>
                        <a:latin typeface="標楷體" panose="03000509000000000000" pitchFamily="65" charset="-120"/>
                        <a:ea typeface="標楷體" panose="03000509000000000000" pitchFamily="65" charset="-120"/>
                      </a:endParaRPr>
                    </a:p>
                  </a:txBody>
                  <a:tcPr marL="91436" marR="91436" marT="45752" marB="4575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TW" altLang="en-US" sz="2800" b="0" u="none" dirty="0">
                          <a:solidFill>
                            <a:schemeClr val="tx1"/>
                          </a:solidFill>
                          <a:latin typeface="標楷體" panose="03000509000000000000" pitchFamily="65" charset="-120"/>
                          <a:ea typeface="標楷體" panose="03000509000000000000" pitchFamily="65" charset="-120"/>
                        </a:rPr>
                        <a:t>衛傑</a:t>
                      </a:r>
                      <a:endParaRPr lang="zh-CN" altLang="en-US" sz="2800" b="0" u="none" dirty="0">
                        <a:latin typeface="標楷體" panose="03000509000000000000" pitchFamily="65" charset="-120"/>
                        <a:ea typeface="標楷體" panose="03000509000000000000" pitchFamily="65" charset="-120"/>
                      </a:endParaRPr>
                    </a:p>
                  </a:txBody>
                  <a:tcPr marL="91436" marR="91436" marT="45752" marB="4575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zh-TW" altLang="en-US" sz="2800" b="0" u="none" dirty="0">
                          <a:solidFill>
                            <a:schemeClr val="tx1"/>
                          </a:solidFill>
                          <a:latin typeface="標楷體" panose="03000509000000000000" pitchFamily="65" charset="-120"/>
                          <a:ea typeface="標楷體" panose="03000509000000000000" pitchFamily="65" charset="-120"/>
                        </a:rPr>
                        <a:t>博文</a:t>
                      </a:r>
                      <a:endParaRPr lang="zh-CN" altLang="en-US" sz="2800" b="0" u="none" dirty="0">
                        <a:solidFill>
                          <a:schemeClr val="tx1"/>
                        </a:solidFill>
                        <a:latin typeface="標楷體" panose="03000509000000000000" pitchFamily="65" charset="-120"/>
                        <a:ea typeface="標楷體" panose="03000509000000000000" pitchFamily="65" charset="-120"/>
                      </a:endParaRPr>
                    </a:p>
                  </a:txBody>
                  <a:tcPr marL="91436" marR="91436" marT="45752" marB="4575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zh-TW" altLang="en-US" sz="2800" b="0" u="none" dirty="0">
                          <a:solidFill>
                            <a:schemeClr val="tx1"/>
                          </a:solidFill>
                          <a:latin typeface="標楷體" panose="03000509000000000000" pitchFamily="65" charset="-120"/>
                          <a:ea typeface="標楷體" panose="03000509000000000000" pitchFamily="65" charset="-120"/>
                        </a:rPr>
                        <a:t>志建</a:t>
                      </a:r>
                      <a:endParaRPr lang="zh-CN" altLang="en-US" sz="2800" b="0" u="none" dirty="0">
                        <a:solidFill>
                          <a:schemeClr val="tx1"/>
                        </a:solidFill>
                        <a:latin typeface="標楷體" panose="03000509000000000000" pitchFamily="65" charset="-120"/>
                        <a:ea typeface="標楷體" panose="03000509000000000000" pitchFamily="65" charset="-120"/>
                      </a:endParaRPr>
                    </a:p>
                  </a:txBody>
                  <a:tcPr marL="91436" marR="91436" marT="45752" marB="4575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0"/>
                  </a:ext>
                </a:extLst>
              </a:tr>
              <a:tr h="788194">
                <a:tc>
                  <a:txBody>
                    <a:bodyPr/>
                    <a:lstStyle/>
                    <a:p>
                      <a:pPr algn="ctr">
                        <a:lnSpc>
                          <a:spcPct val="100000"/>
                        </a:lnSpc>
                        <a:spcBef>
                          <a:spcPts val="0"/>
                        </a:spcBef>
                        <a:spcAft>
                          <a:spcPts val="0"/>
                        </a:spcAft>
                      </a:pPr>
                      <a:r>
                        <a:rPr lang="zh-TW" altLang="en-US" sz="2800" dirty="0">
                          <a:latin typeface="標楷體" panose="03000509000000000000" pitchFamily="65" charset="-120"/>
                          <a:ea typeface="標楷體" panose="03000509000000000000" pitchFamily="65" charset="-120"/>
                        </a:rPr>
                        <a:t>身高</a:t>
                      </a:r>
                      <a:endParaRPr lang="zh-CN" altLang="en-US" sz="2800" dirty="0">
                        <a:latin typeface="標楷體" panose="03000509000000000000" pitchFamily="65" charset="-120"/>
                        <a:ea typeface="標楷體" panose="03000509000000000000" pitchFamily="65" charset="-120"/>
                      </a:endParaRPr>
                    </a:p>
                  </a:txBody>
                  <a:tcPr marL="91436" marR="91436" marT="45752" marB="4575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zh-CN" altLang="en-US" sz="1800" dirty="0"/>
                    </a:p>
                  </a:txBody>
                  <a:tcPr marL="91436" marR="91436" marT="45752" marB="4575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zh-CN" altLang="en-US" sz="1800" dirty="0"/>
                    </a:p>
                  </a:txBody>
                  <a:tcPr marL="91436" marR="91436" marT="45752" marB="4575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zh-CN" altLang="en-US" sz="1800" dirty="0"/>
                    </a:p>
                  </a:txBody>
                  <a:tcPr marL="91436" marR="91436" marT="45752" marB="4575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zh-CN" altLang="en-US" sz="1800" dirty="0"/>
                    </a:p>
                  </a:txBody>
                  <a:tcPr marL="91436" marR="91436" marT="45752" marB="4575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1"/>
                  </a:ext>
                </a:extLst>
              </a:tr>
            </a:tbl>
          </a:graphicData>
        </a:graphic>
      </p:graphicFrame>
      <p:grpSp>
        <p:nvGrpSpPr>
          <p:cNvPr id="12" name="Group 73">
            <a:extLst>
              <a:ext uri="{FF2B5EF4-FFF2-40B4-BE49-F238E27FC236}">
                <a16:creationId xmlns:a16="http://schemas.microsoft.com/office/drawing/2014/main" xmlns="" id="{25D071AD-5685-F2E5-FCB8-B6700BE90CB7}"/>
              </a:ext>
            </a:extLst>
          </p:cNvPr>
          <p:cNvGrpSpPr>
            <a:grpSpLocks/>
          </p:cNvGrpSpPr>
          <p:nvPr/>
        </p:nvGrpSpPr>
        <p:grpSpPr bwMode="auto">
          <a:xfrm>
            <a:off x="5964945" y="2052882"/>
            <a:ext cx="1065212" cy="892175"/>
            <a:chOff x="3231" y="2830"/>
            <a:chExt cx="671" cy="562"/>
          </a:xfrm>
        </p:grpSpPr>
        <p:sp>
          <p:nvSpPr>
            <p:cNvPr id="13" name="Text Box 180">
              <a:extLst>
                <a:ext uri="{FF2B5EF4-FFF2-40B4-BE49-F238E27FC236}">
                  <a16:creationId xmlns:a16="http://schemas.microsoft.com/office/drawing/2014/main" xmlns="" id="{3FE22629-1BFA-D733-9711-238783E487E5}"/>
                </a:ext>
              </a:extLst>
            </p:cNvPr>
            <p:cNvSpPr txBox="1">
              <a:spLocks noChangeArrowheads="1"/>
            </p:cNvSpPr>
            <p:nvPr/>
          </p:nvSpPr>
          <p:spPr bwMode="auto">
            <a:xfrm>
              <a:off x="3652" y="2959"/>
              <a:ext cx="250"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spcAft>
                  <a:spcPct val="20000"/>
                </a:spcAft>
                <a:buFontTx/>
                <a:buNone/>
              </a:pPr>
              <a:r>
                <a:rPr lang="en-US" altLang="zh-TW" sz="2800">
                  <a:sym typeface="Wingdings 2" panose="05020102010507070707" pitchFamily="18" charset="2"/>
                </a:rPr>
                <a:t>m</a:t>
              </a:r>
              <a:r>
                <a:rPr lang="en-US" altLang="zh-TW" sz="2800" b="1">
                  <a:solidFill>
                    <a:srgbClr val="003399"/>
                  </a:solidFill>
                  <a:sym typeface="Wingdings 2" panose="05020102010507070707" pitchFamily="18" charset="2"/>
                </a:rPr>
                <a:t>   </a:t>
              </a:r>
              <a:endParaRPr lang="zh-TW" altLang="en-US" sz="1800"/>
            </a:p>
          </p:txBody>
        </p:sp>
        <p:grpSp>
          <p:nvGrpSpPr>
            <p:cNvPr id="14" name="Group 76">
              <a:extLst>
                <a:ext uri="{FF2B5EF4-FFF2-40B4-BE49-F238E27FC236}">
                  <a16:creationId xmlns:a16="http://schemas.microsoft.com/office/drawing/2014/main" xmlns="" id="{F0D26C22-EA39-439B-96D8-BEED9ECB931D}"/>
                </a:ext>
              </a:extLst>
            </p:cNvPr>
            <p:cNvGrpSpPr>
              <a:grpSpLocks/>
            </p:cNvGrpSpPr>
            <p:nvPr/>
          </p:nvGrpSpPr>
          <p:grpSpPr bwMode="auto">
            <a:xfrm>
              <a:off x="3231" y="2830"/>
              <a:ext cx="505" cy="562"/>
              <a:chOff x="868" y="1144"/>
              <a:chExt cx="505" cy="562"/>
            </a:xfrm>
          </p:grpSpPr>
          <p:sp>
            <p:nvSpPr>
              <p:cNvPr id="15" name="Text Box 62">
                <a:extLst>
                  <a:ext uri="{FF2B5EF4-FFF2-40B4-BE49-F238E27FC236}">
                    <a16:creationId xmlns:a16="http://schemas.microsoft.com/office/drawing/2014/main" xmlns="" id="{DA2F8CEF-DA73-689D-1046-82AE402147C4}"/>
                  </a:ext>
                </a:extLst>
              </p:cNvPr>
              <p:cNvSpPr txBox="1">
                <a:spLocks noChangeArrowheads="1"/>
              </p:cNvSpPr>
              <p:nvPr/>
            </p:nvSpPr>
            <p:spPr bwMode="auto">
              <a:xfrm>
                <a:off x="1020" y="1144"/>
                <a:ext cx="317"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buFontTx/>
                  <a:buNone/>
                </a:pPr>
                <a:r>
                  <a:rPr lang="en-US" altLang="zh-TW" sz="2800" dirty="0"/>
                  <a:t>3</a:t>
                </a:r>
              </a:p>
            </p:txBody>
          </p:sp>
          <p:sp>
            <p:nvSpPr>
              <p:cNvPr id="16" name="Text Box 63">
                <a:extLst>
                  <a:ext uri="{FF2B5EF4-FFF2-40B4-BE49-F238E27FC236}">
                    <a16:creationId xmlns:a16="http://schemas.microsoft.com/office/drawing/2014/main" xmlns="" id="{A53B95A3-6CA6-5AAB-253E-5AC94E4A4744}"/>
                  </a:ext>
                </a:extLst>
              </p:cNvPr>
              <p:cNvSpPr txBox="1">
                <a:spLocks noChangeArrowheads="1"/>
              </p:cNvSpPr>
              <p:nvPr/>
            </p:nvSpPr>
            <p:spPr bwMode="auto">
              <a:xfrm>
                <a:off x="965" y="1379"/>
                <a:ext cx="408"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buFontTx/>
                  <a:buNone/>
                </a:pPr>
                <a:r>
                  <a:rPr lang="en-US" altLang="zh-TW" sz="2800"/>
                  <a:t>20</a:t>
                </a:r>
              </a:p>
            </p:txBody>
          </p:sp>
          <p:sp>
            <p:nvSpPr>
              <p:cNvPr id="17" name="Line 64">
                <a:extLst>
                  <a:ext uri="{FF2B5EF4-FFF2-40B4-BE49-F238E27FC236}">
                    <a16:creationId xmlns:a16="http://schemas.microsoft.com/office/drawing/2014/main" xmlns="" id="{5B62F8E4-064B-98A0-6DA0-38AE95F3A5F0}"/>
                  </a:ext>
                </a:extLst>
              </p:cNvPr>
              <p:cNvSpPr>
                <a:spLocks noChangeShapeType="1"/>
              </p:cNvSpPr>
              <p:nvPr/>
            </p:nvSpPr>
            <p:spPr bwMode="auto">
              <a:xfrm>
                <a:off x="999" y="1433"/>
                <a:ext cx="311" cy="0"/>
              </a:xfrm>
              <a:prstGeom prst="line">
                <a:avLst/>
              </a:prstGeom>
              <a:noFill/>
              <a:ln w="1778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18" name="Text Box 65">
                <a:extLst>
                  <a:ext uri="{FF2B5EF4-FFF2-40B4-BE49-F238E27FC236}">
                    <a16:creationId xmlns:a16="http://schemas.microsoft.com/office/drawing/2014/main" xmlns="" id="{B443FF41-FDA6-EB61-CE07-1C81D5A1E1CF}"/>
                  </a:ext>
                </a:extLst>
              </p:cNvPr>
              <p:cNvSpPr txBox="1">
                <a:spLocks noChangeArrowheads="1"/>
              </p:cNvSpPr>
              <p:nvPr/>
            </p:nvSpPr>
            <p:spPr bwMode="auto">
              <a:xfrm>
                <a:off x="868" y="1302"/>
                <a:ext cx="163"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buFontTx/>
                  <a:buNone/>
                </a:pPr>
                <a:r>
                  <a:rPr lang="en-US" altLang="zh-TW" sz="2800" dirty="0"/>
                  <a:t>1</a:t>
                </a:r>
              </a:p>
            </p:txBody>
          </p:sp>
        </p:grpSp>
      </p:grpSp>
      <p:grpSp>
        <p:nvGrpSpPr>
          <p:cNvPr id="19" name="Group 73">
            <a:extLst>
              <a:ext uri="{FF2B5EF4-FFF2-40B4-BE49-F238E27FC236}">
                <a16:creationId xmlns:a16="http://schemas.microsoft.com/office/drawing/2014/main" xmlns="" id="{2AB1CBB2-D6E0-36D8-2189-B8FFD6A1CA95}"/>
              </a:ext>
            </a:extLst>
          </p:cNvPr>
          <p:cNvGrpSpPr>
            <a:grpSpLocks/>
          </p:cNvGrpSpPr>
          <p:nvPr/>
        </p:nvGrpSpPr>
        <p:grpSpPr bwMode="auto">
          <a:xfrm>
            <a:off x="2459038" y="2046532"/>
            <a:ext cx="885825" cy="898525"/>
            <a:chOff x="3340" y="2826"/>
            <a:chExt cx="558" cy="566"/>
          </a:xfrm>
        </p:grpSpPr>
        <p:sp>
          <p:nvSpPr>
            <p:cNvPr id="20" name="Text Box 180">
              <a:extLst>
                <a:ext uri="{FF2B5EF4-FFF2-40B4-BE49-F238E27FC236}">
                  <a16:creationId xmlns:a16="http://schemas.microsoft.com/office/drawing/2014/main" xmlns="" id="{BB5644B6-1B0D-96C7-4FC7-4A5C44A87B46}"/>
                </a:ext>
              </a:extLst>
            </p:cNvPr>
            <p:cNvSpPr txBox="1">
              <a:spLocks noChangeArrowheads="1"/>
            </p:cNvSpPr>
            <p:nvPr/>
          </p:nvSpPr>
          <p:spPr bwMode="auto">
            <a:xfrm>
              <a:off x="3648" y="2959"/>
              <a:ext cx="250"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spcAft>
                  <a:spcPct val="20000"/>
                </a:spcAft>
                <a:buFontTx/>
                <a:buNone/>
              </a:pPr>
              <a:r>
                <a:rPr lang="en-US" altLang="zh-TW" sz="2800">
                  <a:sym typeface="Wingdings 2" panose="05020102010507070707" pitchFamily="18" charset="2"/>
                </a:rPr>
                <a:t>m</a:t>
              </a:r>
              <a:r>
                <a:rPr lang="en-US" altLang="zh-TW" sz="2800" b="1">
                  <a:solidFill>
                    <a:srgbClr val="003399"/>
                  </a:solidFill>
                  <a:sym typeface="Wingdings 2" panose="05020102010507070707" pitchFamily="18" charset="2"/>
                </a:rPr>
                <a:t>   </a:t>
              </a:r>
              <a:endParaRPr lang="zh-TW" altLang="en-US" sz="1800"/>
            </a:p>
          </p:txBody>
        </p:sp>
        <p:grpSp>
          <p:nvGrpSpPr>
            <p:cNvPr id="21" name="Group 76">
              <a:extLst>
                <a:ext uri="{FF2B5EF4-FFF2-40B4-BE49-F238E27FC236}">
                  <a16:creationId xmlns:a16="http://schemas.microsoft.com/office/drawing/2014/main" xmlns="" id="{63357D7C-A072-DB43-692C-E334BC268EC5}"/>
                </a:ext>
              </a:extLst>
            </p:cNvPr>
            <p:cNvGrpSpPr>
              <a:grpSpLocks/>
            </p:cNvGrpSpPr>
            <p:nvPr/>
          </p:nvGrpSpPr>
          <p:grpSpPr bwMode="auto">
            <a:xfrm>
              <a:off x="3340" y="2826"/>
              <a:ext cx="458" cy="566"/>
              <a:chOff x="977" y="1140"/>
              <a:chExt cx="458" cy="566"/>
            </a:xfrm>
          </p:grpSpPr>
          <p:sp>
            <p:nvSpPr>
              <p:cNvPr id="22" name="Text Box 62">
                <a:extLst>
                  <a:ext uri="{FF2B5EF4-FFF2-40B4-BE49-F238E27FC236}">
                    <a16:creationId xmlns:a16="http://schemas.microsoft.com/office/drawing/2014/main" xmlns="" id="{1F76FEE6-AE05-E053-4A3E-8C1BDC61629F}"/>
                  </a:ext>
                </a:extLst>
              </p:cNvPr>
              <p:cNvSpPr txBox="1">
                <a:spLocks noChangeArrowheads="1"/>
              </p:cNvSpPr>
              <p:nvPr/>
            </p:nvSpPr>
            <p:spPr bwMode="auto">
              <a:xfrm>
                <a:off x="988" y="1140"/>
                <a:ext cx="447" cy="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buFontTx/>
                  <a:buNone/>
                </a:pPr>
                <a:r>
                  <a:rPr lang="en-US" altLang="zh-TW" sz="2800"/>
                  <a:t>23</a:t>
                </a:r>
              </a:p>
            </p:txBody>
          </p:sp>
          <p:sp>
            <p:nvSpPr>
              <p:cNvPr id="23" name="Text Box 63">
                <a:extLst>
                  <a:ext uri="{FF2B5EF4-FFF2-40B4-BE49-F238E27FC236}">
                    <a16:creationId xmlns:a16="http://schemas.microsoft.com/office/drawing/2014/main" xmlns="" id="{6D216D8E-1D7C-34C9-2B3C-19A1C66C8D78}"/>
                  </a:ext>
                </a:extLst>
              </p:cNvPr>
              <p:cNvSpPr txBox="1">
                <a:spLocks noChangeArrowheads="1"/>
              </p:cNvSpPr>
              <p:nvPr/>
            </p:nvSpPr>
            <p:spPr bwMode="auto">
              <a:xfrm>
                <a:off x="977" y="1379"/>
                <a:ext cx="408"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buFontTx/>
                  <a:buNone/>
                </a:pPr>
                <a:r>
                  <a:rPr lang="en-US" altLang="zh-TW" sz="2800"/>
                  <a:t>25</a:t>
                </a:r>
              </a:p>
            </p:txBody>
          </p:sp>
          <p:sp>
            <p:nvSpPr>
              <p:cNvPr id="24" name="Line 64">
                <a:extLst>
                  <a:ext uri="{FF2B5EF4-FFF2-40B4-BE49-F238E27FC236}">
                    <a16:creationId xmlns:a16="http://schemas.microsoft.com/office/drawing/2014/main" xmlns="" id="{F7D3264B-71B0-4F0F-C293-7D0DC68B8F86}"/>
                  </a:ext>
                </a:extLst>
              </p:cNvPr>
              <p:cNvSpPr>
                <a:spLocks noChangeShapeType="1"/>
              </p:cNvSpPr>
              <p:nvPr/>
            </p:nvSpPr>
            <p:spPr bwMode="auto">
              <a:xfrm>
                <a:off x="999" y="1433"/>
                <a:ext cx="311" cy="0"/>
              </a:xfrm>
              <a:prstGeom prst="line">
                <a:avLst/>
              </a:prstGeom>
              <a:noFill/>
              <a:ln w="1778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grpSp>
      </p:grpSp>
      <p:sp>
        <p:nvSpPr>
          <p:cNvPr id="25" name="Text Box 180">
            <a:extLst>
              <a:ext uri="{FF2B5EF4-FFF2-40B4-BE49-F238E27FC236}">
                <a16:creationId xmlns:a16="http://schemas.microsoft.com/office/drawing/2014/main" xmlns="" id="{CF0E6577-8C1D-5D14-BEBC-F18BA2EC7EC9}"/>
              </a:ext>
            </a:extLst>
          </p:cNvPr>
          <p:cNvSpPr txBox="1">
            <a:spLocks noChangeArrowheads="1"/>
          </p:cNvSpPr>
          <p:nvPr/>
        </p:nvSpPr>
        <p:spPr bwMode="auto">
          <a:xfrm>
            <a:off x="3463925" y="2243382"/>
            <a:ext cx="119856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spcAft>
                <a:spcPct val="20000"/>
              </a:spcAft>
              <a:buFontTx/>
              <a:buNone/>
            </a:pPr>
            <a:r>
              <a:rPr lang="en-US" altLang="zh-TW" sz="2800">
                <a:sym typeface="Wingdings 2" panose="05020102010507070707" pitchFamily="18" charset="2"/>
              </a:rPr>
              <a:t>0.88m</a:t>
            </a:r>
            <a:r>
              <a:rPr lang="en-US" altLang="zh-TW" sz="2800" b="1">
                <a:solidFill>
                  <a:srgbClr val="003399"/>
                </a:solidFill>
                <a:sym typeface="Wingdings 2" panose="05020102010507070707" pitchFamily="18" charset="2"/>
              </a:rPr>
              <a:t>   </a:t>
            </a:r>
            <a:endParaRPr lang="zh-TW" altLang="en-US" sz="1800"/>
          </a:p>
        </p:txBody>
      </p:sp>
      <p:sp>
        <p:nvSpPr>
          <p:cNvPr id="26" name="Text Box 180">
            <a:extLst>
              <a:ext uri="{FF2B5EF4-FFF2-40B4-BE49-F238E27FC236}">
                <a16:creationId xmlns:a16="http://schemas.microsoft.com/office/drawing/2014/main" xmlns="" id="{DA370439-A398-EE2D-6FDD-78DFBF47158D}"/>
              </a:ext>
            </a:extLst>
          </p:cNvPr>
          <p:cNvSpPr txBox="1">
            <a:spLocks noChangeArrowheads="1"/>
          </p:cNvSpPr>
          <p:nvPr/>
        </p:nvSpPr>
        <p:spPr bwMode="auto">
          <a:xfrm>
            <a:off x="4660900" y="2248144"/>
            <a:ext cx="1198563"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spcAft>
                <a:spcPct val="20000"/>
              </a:spcAft>
              <a:buFontTx/>
              <a:buNone/>
            </a:pPr>
            <a:r>
              <a:rPr lang="en-US" altLang="zh-TW" sz="2800">
                <a:sym typeface="Wingdings 2" panose="05020102010507070707" pitchFamily="18" charset="2"/>
              </a:rPr>
              <a:t>1.09m</a:t>
            </a:r>
            <a:r>
              <a:rPr lang="en-US" altLang="zh-TW" sz="2800" b="1">
                <a:solidFill>
                  <a:srgbClr val="003399"/>
                </a:solidFill>
                <a:sym typeface="Wingdings 2" panose="05020102010507070707" pitchFamily="18" charset="2"/>
              </a:rPr>
              <a:t>   </a:t>
            </a:r>
            <a:endParaRPr lang="zh-TW" altLang="en-US" sz="1800"/>
          </a:p>
        </p:txBody>
      </p:sp>
      <p:sp>
        <p:nvSpPr>
          <p:cNvPr id="27" name="矩形 12">
            <a:extLst>
              <a:ext uri="{FF2B5EF4-FFF2-40B4-BE49-F238E27FC236}">
                <a16:creationId xmlns:a16="http://schemas.microsoft.com/office/drawing/2014/main" xmlns="" id="{86052E41-0DE6-3696-7B7A-5852BA4960D9}"/>
              </a:ext>
            </a:extLst>
          </p:cNvPr>
          <p:cNvSpPr>
            <a:spLocks noChangeArrowheads="1"/>
          </p:cNvSpPr>
          <p:nvPr/>
        </p:nvSpPr>
        <p:spPr bwMode="auto">
          <a:xfrm>
            <a:off x="792163" y="2938123"/>
            <a:ext cx="3868737"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zh-TW" altLang="en-US" sz="2800">
                <a:solidFill>
                  <a:srgbClr val="000000"/>
                </a:solidFill>
                <a:ea typeface="標楷體" panose="03000509000000000000" pitchFamily="65" charset="-120"/>
              </a:rPr>
              <a:t>誰的身高最接近</a:t>
            </a:r>
            <a:r>
              <a:rPr lang="en-US" altLang="zh-TW" sz="2800">
                <a:solidFill>
                  <a:srgbClr val="000000"/>
                </a:solidFill>
                <a:ea typeface="標楷體" panose="03000509000000000000" pitchFamily="65" charset="-120"/>
              </a:rPr>
              <a:t>1m</a:t>
            </a:r>
            <a:r>
              <a:rPr lang="zh-TW" altLang="en-US" sz="2800">
                <a:solidFill>
                  <a:srgbClr val="000000"/>
                </a:solidFill>
                <a:ea typeface="標楷體" panose="03000509000000000000" pitchFamily="65" charset="-120"/>
              </a:rPr>
              <a:t>？</a:t>
            </a:r>
            <a:endParaRPr lang="en-US" altLang="zh-CN" sz="2800"/>
          </a:p>
        </p:txBody>
      </p:sp>
      <p:sp>
        <p:nvSpPr>
          <p:cNvPr id="28" name="Rectangle 4">
            <a:extLst>
              <a:ext uri="{FF2B5EF4-FFF2-40B4-BE49-F238E27FC236}">
                <a16:creationId xmlns:a16="http://schemas.microsoft.com/office/drawing/2014/main" xmlns="" id="{6E8DA9F8-A3AF-2ABE-E01A-77114FA8C2A1}"/>
              </a:ext>
            </a:extLst>
          </p:cNvPr>
          <p:cNvSpPr>
            <a:spLocks noChangeArrowheads="1"/>
          </p:cNvSpPr>
          <p:nvPr/>
        </p:nvSpPr>
        <p:spPr bwMode="auto">
          <a:xfrm>
            <a:off x="6056630" y="3500098"/>
            <a:ext cx="2731770" cy="1200329"/>
          </a:xfrm>
          <a:prstGeom prst="rect">
            <a:avLst/>
          </a:prstGeom>
          <a:gradFill rotWithShape="1">
            <a:gsLst>
              <a:gs pos="0">
                <a:srgbClr val="FFCC66"/>
              </a:gs>
              <a:gs pos="50000">
                <a:srgbClr val="FFFFCC"/>
              </a:gs>
              <a:gs pos="100000">
                <a:srgbClr val="FFCC66"/>
              </a:gs>
            </a:gsLst>
            <a:lin ang="27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kumimoji="0" lang="zh-TW" altLang="en-US" sz="2400" dirty="0">
                <a:latin typeface="Calibri" panose="020F0502020204030204" pitchFamily="34" charset="0"/>
                <a:ea typeface="標楷體" panose="03000509000000000000" pitchFamily="65" charset="-120"/>
              </a:rPr>
              <a:t>小數和分數的互化及大小比較與小數計算相結合。</a:t>
            </a:r>
          </a:p>
        </p:txBody>
      </p:sp>
      <p:pic>
        <p:nvPicPr>
          <p:cNvPr id="29" name="Picture 34" descr="e-BookBtn-yellow">
            <a:extLst>
              <a:ext uri="{FF2B5EF4-FFF2-40B4-BE49-F238E27FC236}">
                <a16:creationId xmlns:a16="http://schemas.microsoft.com/office/drawing/2014/main" xmlns="" id="{849699D0-A96D-9FD3-D7FE-73E87424EB7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59805" y="3031785"/>
            <a:ext cx="1385888" cy="46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0" name="Group 73">
            <a:extLst>
              <a:ext uri="{FF2B5EF4-FFF2-40B4-BE49-F238E27FC236}">
                <a16:creationId xmlns:a16="http://schemas.microsoft.com/office/drawing/2014/main" xmlns="" id="{7045766E-F974-B9FE-BC85-2F2941B418C8}"/>
              </a:ext>
            </a:extLst>
          </p:cNvPr>
          <p:cNvGrpSpPr>
            <a:grpSpLocks/>
          </p:cNvGrpSpPr>
          <p:nvPr/>
        </p:nvGrpSpPr>
        <p:grpSpPr bwMode="auto">
          <a:xfrm>
            <a:off x="7288213" y="1636713"/>
            <a:ext cx="1550987" cy="784225"/>
            <a:chOff x="3330" y="2877"/>
            <a:chExt cx="977" cy="494"/>
          </a:xfrm>
        </p:grpSpPr>
        <p:sp>
          <p:nvSpPr>
            <p:cNvPr id="31" name="Text Box 180">
              <a:extLst>
                <a:ext uri="{FF2B5EF4-FFF2-40B4-BE49-F238E27FC236}">
                  <a16:creationId xmlns:a16="http://schemas.microsoft.com/office/drawing/2014/main" xmlns="" id="{9D204D8D-7595-FF70-1034-6AF3B5332DC2}"/>
                </a:ext>
              </a:extLst>
            </p:cNvPr>
            <p:cNvSpPr txBox="1">
              <a:spLocks noChangeArrowheads="1"/>
            </p:cNvSpPr>
            <p:nvPr/>
          </p:nvSpPr>
          <p:spPr bwMode="auto">
            <a:xfrm flipH="1">
              <a:off x="3643" y="2944"/>
              <a:ext cx="664" cy="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spcAft>
                  <a:spcPct val="20000"/>
                </a:spcAft>
                <a:buFontTx/>
                <a:buNone/>
              </a:pPr>
              <a:r>
                <a:rPr lang="en-US" altLang="zh-TW" sz="2400" dirty="0">
                  <a:solidFill>
                    <a:srgbClr val="0000FF"/>
                  </a:solidFill>
                  <a:sym typeface="Wingdings 2" panose="05020102010507070707" pitchFamily="18" charset="2"/>
                </a:rPr>
                <a:t>=</a:t>
              </a:r>
              <a:r>
                <a:rPr lang="zh-TW" altLang="en-US" sz="2400" dirty="0">
                  <a:solidFill>
                    <a:srgbClr val="0000FF"/>
                  </a:solidFill>
                  <a:sym typeface="Wingdings 2" panose="05020102010507070707" pitchFamily="18" charset="2"/>
                </a:rPr>
                <a:t> </a:t>
              </a:r>
              <a:r>
                <a:rPr lang="en-US" altLang="zh-TW" sz="2400" dirty="0">
                  <a:solidFill>
                    <a:srgbClr val="0000FF"/>
                  </a:solidFill>
                  <a:sym typeface="Wingdings 2" panose="05020102010507070707" pitchFamily="18" charset="2"/>
                </a:rPr>
                <a:t>0.92</a:t>
              </a:r>
              <a:r>
                <a:rPr lang="zh-TW" altLang="en-US" sz="2800" dirty="0">
                  <a:solidFill>
                    <a:srgbClr val="0000FF"/>
                  </a:solidFill>
                  <a:sym typeface="Wingdings 2" panose="05020102010507070707" pitchFamily="18" charset="2"/>
                </a:rPr>
                <a:t>　　　</a:t>
              </a:r>
              <a:r>
                <a:rPr lang="en-US" altLang="zh-TW" sz="2800" b="1" dirty="0">
                  <a:solidFill>
                    <a:srgbClr val="0000FF"/>
                  </a:solidFill>
                  <a:sym typeface="Wingdings 2" panose="05020102010507070707" pitchFamily="18" charset="2"/>
                </a:rPr>
                <a:t>   </a:t>
              </a:r>
              <a:endParaRPr lang="zh-TW" altLang="en-US" sz="1800" dirty="0">
                <a:solidFill>
                  <a:srgbClr val="0000FF"/>
                </a:solidFill>
              </a:endParaRPr>
            </a:p>
          </p:txBody>
        </p:sp>
        <p:grpSp>
          <p:nvGrpSpPr>
            <p:cNvPr id="32" name="Group 76">
              <a:extLst>
                <a:ext uri="{FF2B5EF4-FFF2-40B4-BE49-F238E27FC236}">
                  <a16:creationId xmlns:a16="http://schemas.microsoft.com/office/drawing/2014/main" xmlns="" id="{D5EEF8BC-22C5-6F8C-26B4-2B6737D60201}"/>
                </a:ext>
              </a:extLst>
            </p:cNvPr>
            <p:cNvGrpSpPr>
              <a:grpSpLocks/>
            </p:cNvGrpSpPr>
            <p:nvPr/>
          </p:nvGrpSpPr>
          <p:grpSpPr bwMode="auto">
            <a:xfrm>
              <a:off x="3330" y="2877"/>
              <a:ext cx="408" cy="494"/>
              <a:chOff x="967" y="1191"/>
              <a:chExt cx="408" cy="494"/>
            </a:xfrm>
          </p:grpSpPr>
          <p:sp>
            <p:nvSpPr>
              <p:cNvPr id="33" name="Text Box 62">
                <a:extLst>
                  <a:ext uri="{FF2B5EF4-FFF2-40B4-BE49-F238E27FC236}">
                    <a16:creationId xmlns:a16="http://schemas.microsoft.com/office/drawing/2014/main" xmlns="" id="{5D2D9FAA-EDF0-1149-DF8E-EC43D75832FF}"/>
                  </a:ext>
                </a:extLst>
              </p:cNvPr>
              <p:cNvSpPr txBox="1">
                <a:spLocks noChangeArrowheads="1"/>
              </p:cNvSpPr>
              <p:nvPr/>
            </p:nvSpPr>
            <p:spPr bwMode="auto">
              <a:xfrm>
                <a:off x="976" y="1191"/>
                <a:ext cx="393"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buFontTx/>
                  <a:buNone/>
                </a:pPr>
                <a:r>
                  <a:rPr lang="en-US" altLang="zh-TW" sz="2400" dirty="0">
                    <a:solidFill>
                      <a:srgbClr val="0000FF"/>
                    </a:solidFill>
                  </a:rPr>
                  <a:t>23</a:t>
                </a:r>
              </a:p>
            </p:txBody>
          </p:sp>
          <p:sp>
            <p:nvSpPr>
              <p:cNvPr id="34" name="Text Box 63">
                <a:extLst>
                  <a:ext uri="{FF2B5EF4-FFF2-40B4-BE49-F238E27FC236}">
                    <a16:creationId xmlns:a16="http://schemas.microsoft.com/office/drawing/2014/main" xmlns="" id="{7B62D5F0-DFFB-9C9E-0D37-0B63A1AFE3D3}"/>
                  </a:ext>
                </a:extLst>
              </p:cNvPr>
              <p:cNvSpPr txBox="1">
                <a:spLocks noChangeArrowheads="1"/>
              </p:cNvSpPr>
              <p:nvPr/>
            </p:nvSpPr>
            <p:spPr bwMode="auto">
              <a:xfrm>
                <a:off x="967" y="1394"/>
                <a:ext cx="408"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buFontTx/>
                  <a:buNone/>
                </a:pPr>
                <a:r>
                  <a:rPr lang="en-US" altLang="zh-TW" sz="2400" dirty="0">
                    <a:solidFill>
                      <a:srgbClr val="0000FF"/>
                    </a:solidFill>
                  </a:rPr>
                  <a:t>25</a:t>
                </a:r>
              </a:p>
            </p:txBody>
          </p:sp>
          <p:sp>
            <p:nvSpPr>
              <p:cNvPr id="35" name="Line 64">
                <a:extLst>
                  <a:ext uri="{FF2B5EF4-FFF2-40B4-BE49-F238E27FC236}">
                    <a16:creationId xmlns:a16="http://schemas.microsoft.com/office/drawing/2014/main" xmlns="" id="{E5380FD6-C015-70D0-C7E8-357B4F97C143}"/>
                  </a:ext>
                </a:extLst>
              </p:cNvPr>
              <p:cNvSpPr>
                <a:spLocks noChangeShapeType="1"/>
              </p:cNvSpPr>
              <p:nvPr/>
            </p:nvSpPr>
            <p:spPr bwMode="auto">
              <a:xfrm>
                <a:off x="987" y="1433"/>
                <a:ext cx="295" cy="0"/>
              </a:xfrm>
              <a:prstGeom prst="line">
                <a:avLst/>
              </a:prstGeom>
              <a:noFill/>
              <a:ln w="17780">
                <a:solidFill>
                  <a:srgbClr val="0000FF"/>
                </a:solidFill>
                <a:round/>
                <a:headEnd/>
                <a:tailEnd/>
              </a:ln>
              <a:extLst>
                <a:ext uri="{909E8E84-426E-40DD-AFC4-6F175D3DCCD1}">
                  <a14:hiddenFill xmlns:a14="http://schemas.microsoft.com/office/drawing/2010/main">
                    <a:noFill/>
                  </a14:hiddenFill>
                </a:ext>
              </a:extLst>
            </p:spPr>
            <p:txBody>
              <a:bodyPr wrap="none" anchor="ctr"/>
              <a:lstStyle/>
              <a:p>
                <a:pPr algn="ctr" eaLnBrk="1" hangingPunct="1">
                  <a:defRPr/>
                </a:pPr>
                <a:endParaRPr lang="zh-CN" altLang="en-US" dirty="0">
                  <a:ln>
                    <a:solidFill>
                      <a:sysClr val="windowText" lastClr="000000"/>
                    </a:solidFill>
                  </a:ln>
                  <a:solidFill>
                    <a:srgbClr val="0000FF"/>
                  </a:solidFill>
                </a:endParaRPr>
              </a:p>
            </p:txBody>
          </p:sp>
        </p:grpSp>
      </p:grpSp>
      <p:grpSp>
        <p:nvGrpSpPr>
          <p:cNvPr id="36" name="Group 73">
            <a:extLst>
              <a:ext uri="{FF2B5EF4-FFF2-40B4-BE49-F238E27FC236}">
                <a16:creationId xmlns:a16="http://schemas.microsoft.com/office/drawing/2014/main" xmlns="" id="{59A23030-24D5-D7E1-F25A-FD617B76A9CA}"/>
              </a:ext>
            </a:extLst>
          </p:cNvPr>
          <p:cNvGrpSpPr>
            <a:grpSpLocks/>
          </p:cNvGrpSpPr>
          <p:nvPr/>
        </p:nvGrpSpPr>
        <p:grpSpPr bwMode="auto">
          <a:xfrm>
            <a:off x="7209611" y="2305050"/>
            <a:ext cx="1627188" cy="768350"/>
            <a:chOff x="3243" y="2890"/>
            <a:chExt cx="1025" cy="484"/>
          </a:xfrm>
        </p:grpSpPr>
        <p:sp>
          <p:nvSpPr>
            <p:cNvPr id="37" name="Text Box 180">
              <a:extLst>
                <a:ext uri="{FF2B5EF4-FFF2-40B4-BE49-F238E27FC236}">
                  <a16:creationId xmlns:a16="http://schemas.microsoft.com/office/drawing/2014/main" xmlns="" id="{AA9229A5-ED61-5B74-DA86-8FD4DEC9F3F5}"/>
                </a:ext>
              </a:extLst>
            </p:cNvPr>
            <p:cNvSpPr txBox="1">
              <a:spLocks noChangeArrowheads="1"/>
            </p:cNvSpPr>
            <p:nvPr/>
          </p:nvSpPr>
          <p:spPr bwMode="auto">
            <a:xfrm>
              <a:off x="3602" y="2983"/>
              <a:ext cx="666"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spcAft>
                  <a:spcPct val="20000"/>
                </a:spcAft>
                <a:buFontTx/>
                <a:buNone/>
              </a:pPr>
              <a:r>
                <a:rPr lang="en-US" altLang="zh-TW" sz="2400" dirty="0">
                  <a:solidFill>
                    <a:srgbClr val="0000FF"/>
                  </a:solidFill>
                  <a:sym typeface="Wingdings 2" panose="05020102010507070707" pitchFamily="18" charset="2"/>
                </a:rPr>
                <a:t>=</a:t>
              </a:r>
              <a:r>
                <a:rPr lang="zh-TW" altLang="en-US" sz="2400" dirty="0">
                  <a:solidFill>
                    <a:srgbClr val="0000FF"/>
                  </a:solidFill>
                  <a:sym typeface="Wingdings 2" panose="05020102010507070707" pitchFamily="18" charset="2"/>
                </a:rPr>
                <a:t> </a:t>
              </a:r>
              <a:r>
                <a:rPr lang="en-US" altLang="zh-TW" sz="2400" dirty="0">
                  <a:solidFill>
                    <a:srgbClr val="0000FF"/>
                  </a:solidFill>
                  <a:sym typeface="Wingdings 2" panose="05020102010507070707" pitchFamily="18" charset="2"/>
                </a:rPr>
                <a:t>1.15</a:t>
              </a:r>
              <a:r>
                <a:rPr lang="en-US" altLang="zh-TW" sz="2400" b="1" dirty="0">
                  <a:solidFill>
                    <a:srgbClr val="0000FF"/>
                  </a:solidFill>
                  <a:sym typeface="Wingdings 2" panose="05020102010507070707" pitchFamily="18" charset="2"/>
                </a:rPr>
                <a:t>   </a:t>
              </a:r>
              <a:endParaRPr lang="zh-TW" altLang="en-US" sz="2400" dirty="0">
                <a:solidFill>
                  <a:srgbClr val="0000FF"/>
                </a:solidFill>
              </a:endParaRPr>
            </a:p>
          </p:txBody>
        </p:sp>
        <p:grpSp>
          <p:nvGrpSpPr>
            <p:cNvPr id="38" name="Group 76">
              <a:extLst>
                <a:ext uri="{FF2B5EF4-FFF2-40B4-BE49-F238E27FC236}">
                  <a16:creationId xmlns:a16="http://schemas.microsoft.com/office/drawing/2014/main" xmlns="" id="{70892410-9BB3-B6D0-D925-66110B691AF7}"/>
                </a:ext>
              </a:extLst>
            </p:cNvPr>
            <p:cNvGrpSpPr>
              <a:grpSpLocks/>
            </p:cNvGrpSpPr>
            <p:nvPr/>
          </p:nvGrpSpPr>
          <p:grpSpPr bwMode="auto">
            <a:xfrm>
              <a:off x="3243" y="2890"/>
              <a:ext cx="493" cy="484"/>
              <a:chOff x="880" y="1204"/>
              <a:chExt cx="493" cy="484"/>
            </a:xfrm>
          </p:grpSpPr>
          <p:sp>
            <p:nvSpPr>
              <p:cNvPr id="39" name="Text Box 62">
                <a:extLst>
                  <a:ext uri="{FF2B5EF4-FFF2-40B4-BE49-F238E27FC236}">
                    <a16:creationId xmlns:a16="http://schemas.microsoft.com/office/drawing/2014/main" xmlns="" id="{4C5C655D-9A2B-5A09-E108-533C871EAC6B}"/>
                  </a:ext>
                </a:extLst>
              </p:cNvPr>
              <p:cNvSpPr txBox="1">
                <a:spLocks noChangeArrowheads="1"/>
              </p:cNvSpPr>
              <p:nvPr/>
            </p:nvSpPr>
            <p:spPr bwMode="auto">
              <a:xfrm>
                <a:off x="1014" y="1204"/>
                <a:ext cx="255"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buFontTx/>
                  <a:buNone/>
                </a:pPr>
                <a:r>
                  <a:rPr lang="en-US" altLang="zh-TW" sz="2400" dirty="0">
                    <a:solidFill>
                      <a:srgbClr val="0000FF"/>
                    </a:solidFill>
                  </a:rPr>
                  <a:t>3</a:t>
                </a:r>
              </a:p>
            </p:txBody>
          </p:sp>
          <p:sp>
            <p:nvSpPr>
              <p:cNvPr id="40" name="Text Box 63">
                <a:extLst>
                  <a:ext uri="{FF2B5EF4-FFF2-40B4-BE49-F238E27FC236}">
                    <a16:creationId xmlns:a16="http://schemas.microsoft.com/office/drawing/2014/main" xmlns="" id="{8C83FF14-5A56-8D56-1CD6-A435F68B22A5}"/>
                  </a:ext>
                </a:extLst>
              </p:cNvPr>
              <p:cNvSpPr txBox="1">
                <a:spLocks noChangeArrowheads="1"/>
              </p:cNvSpPr>
              <p:nvPr/>
            </p:nvSpPr>
            <p:spPr bwMode="auto">
              <a:xfrm>
                <a:off x="965" y="1397"/>
                <a:ext cx="408"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buFontTx/>
                  <a:buNone/>
                </a:pPr>
                <a:r>
                  <a:rPr lang="en-US" altLang="zh-TW" sz="2400" dirty="0">
                    <a:solidFill>
                      <a:srgbClr val="0000FF"/>
                    </a:solidFill>
                  </a:rPr>
                  <a:t>20</a:t>
                </a:r>
              </a:p>
            </p:txBody>
          </p:sp>
          <p:sp>
            <p:nvSpPr>
              <p:cNvPr id="41" name="Line 64">
                <a:extLst>
                  <a:ext uri="{FF2B5EF4-FFF2-40B4-BE49-F238E27FC236}">
                    <a16:creationId xmlns:a16="http://schemas.microsoft.com/office/drawing/2014/main" xmlns="" id="{8F950B6B-F9B7-519E-4B0D-B61132730FA2}"/>
                  </a:ext>
                </a:extLst>
              </p:cNvPr>
              <p:cNvSpPr>
                <a:spLocks noChangeShapeType="1"/>
              </p:cNvSpPr>
              <p:nvPr/>
            </p:nvSpPr>
            <p:spPr bwMode="auto">
              <a:xfrm>
                <a:off x="999" y="1439"/>
                <a:ext cx="249" cy="0"/>
              </a:xfrm>
              <a:prstGeom prst="line">
                <a:avLst/>
              </a:prstGeom>
              <a:noFill/>
              <a:ln w="17780">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solidFill>
                    <a:srgbClr val="0000FF"/>
                  </a:solidFill>
                </a:endParaRPr>
              </a:p>
            </p:txBody>
          </p:sp>
          <p:sp>
            <p:nvSpPr>
              <p:cNvPr id="42" name="Text Box 65">
                <a:extLst>
                  <a:ext uri="{FF2B5EF4-FFF2-40B4-BE49-F238E27FC236}">
                    <a16:creationId xmlns:a16="http://schemas.microsoft.com/office/drawing/2014/main" xmlns="" id="{36CFA262-7D3F-5A2D-7AB4-F28F2059A8F7}"/>
                  </a:ext>
                </a:extLst>
              </p:cNvPr>
              <p:cNvSpPr txBox="1">
                <a:spLocks noChangeArrowheads="1"/>
              </p:cNvSpPr>
              <p:nvPr/>
            </p:nvSpPr>
            <p:spPr bwMode="auto">
              <a:xfrm>
                <a:off x="880" y="1321"/>
                <a:ext cx="163"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buFontTx/>
                  <a:buNone/>
                </a:pPr>
                <a:r>
                  <a:rPr lang="en-US" altLang="zh-TW" sz="2400">
                    <a:solidFill>
                      <a:srgbClr val="0000FF"/>
                    </a:solidFill>
                  </a:rPr>
                  <a:t>1</a:t>
                </a:r>
              </a:p>
            </p:txBody>
          </p:sp>
        </p:grpSp>
      </p:grpSp>
      <p:sp>
        <p:nvSpPr>
          <p:cNvPr id="43" name="文本框 118">
            <a:extLst>
              <a:ext uri="{FF2B5EF4-FFF2-40B4-BE49-F238E27FC236}">
                <a16:creationId xmlns:a16="http://schemas.microsoft.com/office/drawing/2014/main" xmlns="" id="{990AA922-385A-850F-8FCC-566EE3292955}"/>
              </a:ext>
            </a:extLst>
          </p:cNvPr>
          <p:cNvSpPr txBox="1">
            <a:spLocks noChangeArrowheads="1"/>
          </p:cNvSpPr>
          <p:nvPr/>
        </p:nvSpPr>
        <p:spPr bwMode="auto">
          <a:xfrm>
            <a:off x="864201" y="4476410"/>
            <a:ext cx="466407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400" dirty="0">
                <a:solidFill>
                  <a:srgbClr val="0000FF"/>
                </a:solidFill>
                <a:cs typeface="Arial" panose="020B0604020202020204" pitchFamily="34" charset="0"/>
              </a:rPr>
              <a:t>1.15 </a:t>
            </a:r>
            <a:r>
              <a:rPr lang="en-US" altLang="zh-TW" sz="2400" dirty="0">
                <a:solidFill>
                  <a:srgbClr val="0000FF"/>
                </a:solidFill>
                <a:ea typeface="標楷體" panose="03000509000000000000" pitchFamily="65" charset="-120"/>
                <a:cs typeface="Arial" panose="020B0604020202020204" pitchFamily="34" charset="0"/>
              </a:rPr>
              <a:t>&gt; 1.09</a:t>
            </a:r>
            <a:r>
              <a:rPr lang="zh-TW" altLang="en-US" sz="2400" dirty="0">
                <a:solidFill>
                  <a:srgbClr val="0000FF"/>
                </a:solidFill>
                <a:ea typeface="標楷體" panose="03000509000000000000" pitchFamily="65" charset="-120"/>
                <a:cs typeface="Arial" panose="020B0604020202020204" pitchFamily="34" charset="0"/>
              </a:rPr>
              <a:t> </a:t>
            </a:r>
            <a:r>
              <a:rPr lang="en-US" altLang="zh-TW" sz="2400" dirty="0">
                <a:solidFill>
                  <a:srgbClr val="0000FF"/>
                </a:solidFill>
                <a:ea typeface="標楷體" panose="03000509000000000000" pitchFamily="65" charset="-120"/>
                <a:cs typeface="Arial" panose="020B0604020202020204" pitchFamily="34" charset="0"/>
              </a:rPr>
              <a:t>&gt; </a:t>
            </a:r>
            <a:r>
              <a:rPr lang="en-US" altLang="zh-TW" sz="2400" u="sng" dirty="0">
                <a:solidFill>
                  <a:srgbClr val="0000FF"/>
                </a:solidFill>
                <a:ea typeface="標楷體" panose="03000509000000000000" pitchFamily="65" charset="-120"/>
                <a:cs typeface="Arial" panose="020B0604020202020204" pitchFamily="34" charset="0"/>
              </a:rPr>
              <a:t>1</a:t>
            </a:r>
            <a:r>
              <a:rPr lang="zh-TW" altLang="en-US" sz="2400" dirty="0">
                <a:solidFill>
                  <a:srgbClr val="0000FF"/>
                </a:solidFill>
                <a:ea typeface="標楷體" panose="03000509000000000000" pitchFamily="65" charset="-120"/>
                <a:cs typeface="Arial" panose="020B0604020202020204" pitchFamily="34" charset="0"/>
              </a:rPr>
              <a:t> </a:t>
            </a:r>
            <a:r>
              <a:rPr lang="en-US" altLang="zh-TW" sz="2400" dirty="0">
                <a:solidFill>
                  <a:srgbClr val="0000FF"/>
                </a:solidFill>
                <a:ea typeface="標楷體" panose="03000509000000000000" pitchFamily="65" charset="-120"/>
                <a:cs typeface="Arial" panose="020B0604020202020204" pitchFamily="34" charset="0"/>
              </a:rPr>
              <a:t>&gt; 0.92</a:t>
            </a:r>
            <a:r>
              <a:rPr lang="zh-TW" altLang="en-US" sz="2400" dirty="0">
                <a:solidFill>
                  <a:srgbClr val="0000FF"/>
                </a:solidFill>
                <a:ea typeface="標楷體" panose="03000509000000000000" pitchFamily="65" charset="-120"/>
                <a:cs typeface="Arial" panose="020B0604020202020204" pitchFamily="34" charset="0"/>
              </a:rPr>
              <a:t> </a:t>
            </a:r>
            <a:r>
              <a:rPr lang="en-US" altLang="zh-TW" sz="2400" dirty="0">
                <a:solidFill>
                  <a:srgbClr val="0000FF"/>
                </a:solidFill>
                <a:ea typeface="標楷體" panose="03000509000000000000" pitchFamily="65" charset="-120"/>
                <a:cs typeface="Arial" panose="020B0604020202020204" pitchFamily="34" charset="0"/>
              </a:rPr>
              <a:t>&gt; 0.88</a:t>
            </a:r>
            <a:endParaRPr lang="zh-CN" altLang="en-US" sz="2400" dirty="0">
              <a:solidFill>
                <a:srgbClr val="0000FF"/>
              </a:solidFill>
            </a:endParaRPr>
          </a:p>
        </p:txBody>
      </p:sp>
      <p:sp>
        <p:nvSpPr>
          <p:cNvPr id="44" name="文本框 119">
            <a:extLst>
              <a:ext uri="{FF2B5EF4-FFF2-40B4-BE49-F238E27FC236}">
                <a16:creationId xmlns:a16="http://schemas.microsoft.com/office/drawing/2014/main" xmlns="" id="{01CB212D-2488-6EA6-9CC0-5BBA7D638D37}"/>
              </a:ext>
            </a:extLst>
          </p:cNvPr>
          <p:cNvSpPr txBox="1">
            <a:spLocks noChangeArrowheads="1"/>
          </p:cNvSpPr>
          <p:nvPr/>
        </p:nvSpPr>
        <p:spPr bwMode="auto">
          <a:xfrm>
            <a:off x="864202" y="4929578"/>
            <a:ext cx="2599724"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400" dirty="0">
                <a:solidFill>
                  <a:srgbClr val="0000FF"/>
                </a:solidFill>
                <a:ea typeface="標楷體" panose="03000509000000000000" pitchFamily="65" charset="-120"/>
                <a:cs typeface="Arial" panose="020B0604020202020204" pitchFamily="34" charset="0"/>
              </a:rPr>
              <a:t>1.09</a:t>
            </a:r>
            <a:r>
              <a:rPr lang="zh-TW" altLang="en-US" sz="2400" dirty="0">
                <a:solidFill>
                  <a:srgbClr val="0000FF"/>
                </a:solidFill>
                <a:ea typeface="標楷體" panose="03000509000000000000" pitchFamily="65" charset="-120"/>
                <a:cs typeface="Arial" panose="020B0604020202020204" pitchFamily="34" charset="0"/>
              </a:rPr>
              <a:t>－</a:t>
            </a:r>
            <a:r>
              <a:rPr lang="en-US" altLang="zh-TW" sz="2400" dirty="0">
                <a:solidFill>
                  <a:srgbClr val="0000FF"/>
                </a:solidFill>
                <a:ea typeface="標楷體" panose="03000509000000000000" pitchFamily="65" charset="-120"/>
                <a:cs typeface="Arial" panose="020B0604020202020204" pitchFamily="34" charset="0"/>
              </a:rPr>
              <a:t>1</a:t>
            </a:r>
            <a:r>
              <a:rPr lang="zh-TW" altLang="en-US" sz="2400" dirty="0">
                <a:solidFill>
                  <a:srgbClr val="0000FF"/>
                </a:solidFill>
                <a:ea typeface="標楷體" panose="03000509000000000000" pitchFamily="65" charset="-120"/>
                <a:cs typeface="Arial" panose="020B0604020202020204" pitchFamily="34" charset="0"/>
              </a:rPr>
              <a:t> </a:t>
            </a:r>
            <a:r>
              <a:rPr lang="en-US" altLang="zh-TW" sz="2400" dirty="0">
                <a:solidFill>
                  <a:srgbClr val="0000FF"/>
                </a:solidFill>
                <a:ea typeface="標楷體" panose="03000509000000000000" pitchFamily="65" charset="-120"/>
                <a:cs typeface="Arial" panose="020B0604020202020204" pitchFamily="34" charset="0"/>
              </a:rPr>
              <a:t>=</a:t>
            </a:r>
            <a:r>
              <a:rPr lang="zh-TW" altLang="en-US" sz="2400" dirty="0">
                <a:solidFill>
                  <a:srgbClr val="0000FF"/>
                </a:solidFill>
                <a:ea typeface="標楷體" panose="03000509000000000000" pitchFamily="65" charset="-120"/>
                <a:cs typeface="Arial" panose="020B0604020202020204" pitchFamily="34" charset="0"/>
              </a:rPr>
              <a:t> </a:t>
            </a:r>
            <a:r>
              <a:rPr lang="en-US" altLang="zh-TW" sz="2400" dirty="0">
                <a:solidFill>
                  <a:srgbClr val="0000FF"/>
                </a:solidFill>
                <a:ea typeface="標楷體" panose="03000509000000000000" pitchFamily="65" charset="-120"/>
                <a:cs typeface="Arial" panose="020B0604020202020204" pitchFamily="34" charset="0"/>
              </a:rPr>
              <a:t>0.09</a:t>
            </a:r>
            <a:r>
              <a:rPr lang="zh-TW" altLang="en-US" sz="2400" dirty="0">
                <a:solidFill>
                  <a:srgbClr val="0000FF"/>
                </a:solidFill>
                <a:ea typeface="標楷體" panose="03000509000000000000" pitchFamily="65" charset="-120"/>
                <a:cs typeface="Arial" panose="020B0604020202020204" pitchFamily="34" charset="0"/>
              </a:rPr>
              <a:t>，</a:t>
            </a:r>
            <a:endParaRPr lang="zh-CN" altLang="en-US" sz="2400" dirty="0">
              <a:solidFill>
                <a:srgbClr val="0000FF"/>
              </a:solidFill>
              <a:ea typeface="標楷體" panose="03000509000000000000" pitchFamily="65" charset="-120"/>
              <a:cs typeface="Arial" panose="020B0604020202020204" pitchFamily="34" charset="0"/>
            </a:endParaRPr>
          </a:p>
        </p:txBody>
      </p:sp>
      <p:sp>
        <p:nvSpPr>
          <p:cNvPr id="45" name="文本框 125">
            <a:extLst>
              <a:ext uri="{FF2B5EF4-FFF2-40B4-BE49-F238E27FC236}">
                <a16:creationId xmlns:a16="http://schemas.microsoft.com/office/drawing/2014/main" xmlns="" id="{0C4AA93E-D55D-6112-34C0-4430415A387A}"/>
              </a:ext>
            </a:extLst>
          </p:cNvPr>
          <p:cNvSpPr txBox="1">
            <a:spLocks noChangeArrowheads="1"/>
          </p:cNvSpPr>
          <p:nvPr/>
        </p:nvSpPr>
        <p:spPr bwMode="auto">
          <a:xfrm>
            <a:off x="864201" y="5383043"/>
            <a:ext cx="5621337"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400" dirty="0">
                <a:solidFill>
                  <a:srgbClr val="0000FF"/>
                </a:solidFill>
                <a:ea typeface="標楷體" panose="03000509000000000000" pitchFamily="65" charset="-120"/>
                <a:cs typeface="Arial" panose="020B0604020202020204" pitchFamily="34" charset="0"/>
              </a:rPr>
              <a:t>0.92</a:t>
            </a:r>
            <a:r>
              <a:rPr lang="zh-TW" altLang="en-US" sz="2400" dirty="0">
                <a:solidFill>
                  <a:srgbClr val="0000FF"/>
                </a:solidFill>
                <a:ea typeface="標楷體" panose="03000509000000000000" pitchFamily="65" charset="-120"/>
                <a:cs typeface="Arial" panose="020B0604020202020204" pitchFamily="34" charset="0"/>
              </a:rPr>
              <a:t>最接近</a:t>
            </a:r>
            <a:r>
              <a:rPr lang="en-US" altLang="zh-TW" sz="2400" dirty="0">
                <a:solidFill>
                  <a:srgbClr val="0000FF"/>
                </a:solidFill>
                <a:ea typeface="標楷體" panose="03000509000000000000" pitchFamily="65" charset="-120"/>
                <a:cs typeface="Arial" panose="020B0604020202020204" pitchFamily="34" charset="0"/>
              </a:rPr>
              <a:t>1</a:t>
            </a:r>
            <a:r>
              <a:rPr lang="zh-TW" altLang="en-US" sz="2400" dirty="0">
                <a:solidFill>
                  <a:srgbClr val="0000FF"/>
                </a:solidFill>
                <a:ea typeface="標楷體" panose="03000509000000000000" pitchFamily="65" charset="-120"/>
                <a:cs typeface="Arial" panose="020B0604020202020204" pitchFamily="34" charset="0"/>
              </a:rPr>
              <a:t>，即</a:t>
            </a:r>
            <a:r>
              <a:rPr lang="zh-TW" altLang="en-US" sz="2400" u="sng" dirty="0">
                <a:solidFill>
                  <a:srgbClr val="0000FF"/>
                </a:solidFill>
                <a:latin typeface="標楷體" panose="03000509000000000000" pitchFamily="65" charset="-120"/>
                <a:ea typeface="標楷體" panose="03000509000000000000" pitchFamily="65" charset="-120"/>
                <a:cs typeface="Arial" panose="020B0604020202020204" pitchFamily="34" charset="0"/>
              </a:rPr>
              <a:t>凱恩</a:t>
            </a:r>
            <a:r>
              <a:rPr lang="zh-TW" altLang="en-US" sz="2400" dirty="0">
                <a:solidFill>
                  <a:srgbClr val="0000FF"/>
                </a:solidFill>
                <a:latin typeface="標楷體" panose="03000509000000000000" pitchFamily="65" charset="-120"/>
                <a:ea typeface="標楷體" panose="03000509000000000000" pitchFamily="65" charset="-120"/>
                <a:cs typeface="Arial" panose="020B0604020202020204" pitchFamily="34" charset="0"/>
              </a:rPr>
              <a:t>的身高最接近</a:t>
            </a:r>
            <a:r>
              <a:rPr lang="en-US" altLang="zh-TW" sz="2400" dirty="0">
                <a:solidFill>
                  <a:srgbClr val="0000FF"/>
                </a:solidFill>
                <a:ea typeface="標楷體" panose="03000509000000000000" pitchFamily="65" charset="-120"/>
                <a:cs typeface="Arial" panose="020B0604020202020204" pitchFamily="34" charset="0"/>
              </a:rPr>
              <a:t>1m</a:t>
            </a:r>
            <a:r>
              <a:rPr lang="zh-TW" altLang="en-US" sz="2400" dirty="0">
                <a:solidFill>
                  <a:srgbClr val="0000FF"/>
                </a:solidFill>
                <a:latin typeface="標楷體" panose="03000509000000000000" pitchFamily="65" charset="-120"/>
                <a:ea typeface="標楷體" panose="03000509000000000000" pitchFamily="65" charset="-120"/>
                <a:cs typeface="Arial" panose="020B0604020202020204" pitchFamily="34" charset="0"/>
              </a:rPr>
              <a:t>。</a:t>
            </a:r>
            <a:endParaRPr lang="zh-CN" altLang="en-US" sz="2400" dirty="0">
              <a:solidFill>
                <a:srgbClr val="0000FF"/>
              </a:solidFill>
              <a:ea typeface="標楷體" panose="03000509000000000000" pitchFamily="65" charset="-120"/>
              <a:cs typeface="Arial" panose="020B0604020202020204" pitchFamily="34" charset="0"/>
            </a:endParaRPr>
          </a:p>
        </p:txBody>
      </p:sp>
      <p:sp>
        <p:nvSpPr>
          <p:cNvPr id="46" name="Rectangle 6">
            <a:extLst>
              <a:ext uri="{FF2B5EF4-FFF2-40B4-BE49-F238E27FC236}">
                <a16:creationId xmlns:a16="http://schemas.microsoft.com/office/drawing/2014/main" xmlns="" id="{AC51B6EA-D578-1289-E200-26BB9E659A94}"/>
              </a:ext>
            </a:extLst>
          </p:cNvPr>
          <p:cNvSpPr>
            <a:spLocks noChangeArrowheads="1"/>
          </p:cNvSpPr>
          <p:nvPr/>
        </p:nvSpPr>
        <p:spPr bwMode="auto">
          <a:xfrm>
            <a:off x="819150" y="3420723"/>
            <a:ext cx="5847469" cy="1084262"/>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30000"/>
              </a:spcBef>
              <a:spcAft>
                <a:spcPct val="30000"/>
              </a:spcAft>
              <a:buFontTx/>
              <a:buNone/>
            </a:pPr>
            <a:r>
              <a:rPr lang="en-US" altLang="zh-TW" sz="2800" dirty="0">
                <a:ea typeface="標楷體" panose="03000509000000000000" pitchFamily="65" charset="-120"/>
                <a:cs typeface="Arial" panose="020B0604020202020204" pitchFamily="34" charset="0"/>
              </a:rPr>
              <a:t>A.</a:t>
            </a:r>
            <a:r>
              <a:rPr lang="zh-TW" altLang="en-US" sz="2800" dirty="0">
                <a:ea typeface="標楷體" panose="03000509000000000000" pitchFamily="65" charset="-120"/>
                <a:cs typeface="Arial" panose="020B0604020202020204" pitchFamily="34" charset="0"/>
              </a:rPr>
              <a:t> </a:t>
            </a:r>
            <a:r>
              <a:rPr lang="zh-TW" altLang="en-US" sz="2800" u="sng" dirty="0">
                <a:latin typeface="標楷體" panose="03000509000000000000" pitchFamily="65" charset="-120"/>
                <a:ea typeface="標楷體" panose="03000509000000000000" pitchFamily="65" charset="-120"/>
                <a:cs typeface="Arial" panose="020B0604020202020204" pitchFamily="34" charset="0"/>
              </a:rPr>
              <a:t>凱恩</a:t>
            </a:r>
            <a:r>
              <a:rPr lang="en-US" altLang="zh-TW" sz="2800" dirty="0">
                <a:ea typeface="標楷體" panose="03000509000000000000" pitchFamily="65" charset="-120"/>
                <a:cs typeface="Arial" panose="020B0604020202020204" pitchFamily="34" charset="0"/>
              </a:rPr>
              <a:t>                      	</a:t>
            </a:r>
            <a:r>
              <a:rPr lang="en-US" altLang="zh-CN" sz="2800" dirty="0">
                <a:ea typeface="標楷體" panose="03000509000000000000" pitchFamily="65" charset="-120"/>
                <a:cs typeface="Arial" panose="020B0604020202020204" pitchFamily="34" charset="0"/>
                <a:sym typeface="Symbol" panose="05050102010706020507" pitchFamily="18" charset="2"/>
              </a:rPr>
              <a:t>B.</a:t>
            </a:r>
            <a:r>
              <a:rPr lang="zh-TW" altLang="en-US" sz="2800" dirty="0">
                <a:ea typeface="標楷體" panose="03000509000000000000" pitchFamily="65" charset="-120"/>
                <a:cs typeface="Arial" panose="020B0604020202020204" pitchFamily="34" charset="0"/>
                <a:sym typeface="Symbol" panose="05050102010706020507" pitchFamily="18" charset="2"/>
              </a:rPr>
              <a:t> </a:t>
            </a:r>
            <a:r>
              <a:rPr lang="zh-TW" altLang="en-US" sz="2800" u="sng" dirty="0">
                <a:latin typeface="標楷體" panose="03000509000000000000" pitchFamily="65" charset="-120"/>
                <a:ea typeface="標楷體" panose="03000509000000000000" pitchFamily="65" charset="-120"/>
                <a:cs typeface="Arial" panose="020B0604020202020204" pitchFamily="34" charset="0"/>
              </a:rPr>
              <a:t>衛傑</a:t>
            </a:r>
            <a:endParaRPr lang="en-US" altLang="zh-TW" sz="2800" u="sng" dirty="0">
              <a:latin typeface="標楷體" panose="03000509000000000000" pitchFamily="65" charset="-120"/>
              <a:ea typeface="標楷體" panose="03000509000000000000" pitchFamily="65" charset="-120"/>
              <a:cs typeface="Arial" panose="020B0604020202020204" pitchFamily="34" charset="0"/>
            </a:endParaRPr>
          </a:p>
          <a:p>
            <a:pPr>
              <a:spcBef>
                <a:spcPct val="0"/>
              </a:spcBef>
              <a:buFontTx/>
              <a:buNone/>
            </a:pPr>
            <a:r>
              <a:rPr lang="en-US" altLang="zh-CN" sz="2800" dirty="0">
                <a:ea typeface="標楷體" panose="03000509000000000000" pitchFamily="65" charset="-120"/>
                <a:cs typeface="Arial" panose="020B0604020202020204" pitchFamily="34" charset="0"/>
                <a:sym typeface="Symbol" panose="05050102010706020507" pitchFamily="18" charset="2"/>
              </a:rPr>
              <a:t>C.</a:t>
            </a:r>
            <a:r>
              <a:rPr lang="zh-TW" altLang="en-US" sz="2800" dirty="0">
                <a:ea typeface="標楷體" panose="03000509000000000000" pitchFamily="65" charset="-120"/>
                <a:cs typeface="Arial" panose="020B0604020202020204" pitchFamily="34" charset="0"/>
                <a:sym typeface="Symbol" panose="05050102010706020507" pitchFamily="18" charset="2"/>
              </a:rPr>
              <a:t> </a:t>
            </a:r>
            <a:r>
              <a:rPr lang="zh-TW" altLang="en-US" sz="2800" u="sng" dirty="0">
                <a:latin typeface="標楷體" panose="03000509000000000000" pitchFamily="65" charset="-120"/>
                <a:ea typeface="標楷體" panose="03000509000000000000" pitchFamily="65" charset="-120"/>
                <a:cs typeface="Arial" panose="020B0604020202020204" pitchFamily="34" charset="0"/>
              </a:rPr>
              <a:t>博文</a:t>
            </a:r>
            <a:r>
              <a:rPr lang="en-US" altLang="zh-TW" sz="2800" dirty="0">
                <a:ea typeface="標楷體" panose="03000509000000000000" pitchFamily="65" charset="-120"/>
                <a:cs typeface="Arial" panose="020B0604020202020204" pitchFamily="34" charset="0"/>
              </a:rPr>
              <a:t>                      	</a:t>
            </a:r>
            <a:r>
              <a:rPr lang="en-US" altLang="zh-CN" sz="2800" dirty="0">
                <a:ea typeface="標楷體" panose="03000509000000000000" pitchFamily="65" charset="-120"/>
                <a:cs typeface="Arial" panose="020B0604020202020204" pitchFamily="34" charset="0"/>
                <a:sym typeface="Symbol" panose="05050102010706020507" pitchFamily="18" charset="2"/>
              </a:rPr>
              <a:t>D.</a:t>
            </a:r>
            <a:r>
              <a:rPr lang="zh-TW" altLang="en-US" sz="2800" dirty="0">
                <a:ea typeface="標楷體" panose="03000509000000000000" pitchFamily="65" charset="-120"/>
                <a:cs typeface="Arial" panose="020B0604020202020204" pitchFamily="34" charset="0"/>
                <a:sym typeface="Symbol" panose="05050102010706020507" pitchFamily="18" charset="2"/>
              </a:rPr>
              <a:t> </a:t>
            </a:r>
            <a:r>
              <a:rPr lang="zh-TW" altLang="en-US" sz="2800" u="sng" dirty="0">
                <a:latin typeface="標楷體" panose="03000509000000000000" pitchFamily="65" charset="-120"/>
                <a:ea typeface="標楷體" panose="03000509000000000000" pitchFamily="65" charset="-120"/>
                <a:cs typeface="Arial" panose="020B0604020202020204" pitchFamily="34" charset="0"/>
              </a:rPr>
              <a:t>志建</a:t>
            </a:r>
            <a:endParaRPr lang="zh-CN" altLang="en-US" sz="2800" u="sng" dirty="0">
              <a:latin typeface="標楷體" panose="03000509000000000000" pitchFamily="65" charset="-120"/>
              <a:ea typeface="標楷體" panose="03000509000000000000" pitchFamily="65" charset="-120"/>
              <a:cs typeface="Arial" panose="020B0604020202020204" pitchFamily="34" charset="0"/>
            </a:endParaRPr>
          </a:p>
        </p:txBody>
      </p:sp>
      <p:sp>
        <p:nvSpPr>
          <p:cNvPr id="47" name="矩形 46">
            <a:extLst>
              <a:ext uri="{FF2B5EF4-FFF2-40B4-BE49-F238E27FC236}">
                <a16:creationId xmlns:a16="http://schemas.microsoft.com/office/drawing/2014/main" xmlns="" id="{0BE378DC-7F11-83C6-B3D8-25AFE68F879C}"/>
              </a:ext>
            </a:extLst>
          </p:cNvPr>
          <p:cNvSpPr/>
          <p:nvPr/>
        </p:nvSpPr>
        <p:spPr bwMode="auto">
          <a:xfrm>
            <a:off x="1890866" y="4518376"/>
            <a:ext cx="612000" cy="360000"/>
          </a:xfrm>
          <a:prstGeom prst="rect">
            <a:avLst/>
          </a:prstGeom>
          <a:noFill/>
          <a:ln w="19050" cap="flat" cmpd="sng" algn="ctr">
            <a:solidFill>
              <a:srgbClr val="CC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49" name="矩形 48">
            <a:extLst>
              <a:ext uri="{FF2B5EF4-FFF2-40B4-BE49-F238E27FC236}">
                <a16:creationId xmlns:a16="http://schemas.microsoft.com/office/drawing/2014/main" xmlns="" id="{1509E555-0F18-277C-8BFF-B24C9CB78496}"/>
              </a:ext>
            </a:extLst>
          </p:cNvPr>
          <p:cNvSpPr/>
          <p:nvPr/>
        </p:nvSpPr>
        <p:spPr bwMode="auto">
          <a:xfrm>
            <a:off x="3334284" y="4519525"/>
            <a:ext cx="612000" cy="360000"/>
          </a:xfrm>
          <a:prstGeom prst="rect">
            <a:avLst/>
          </a:prstGeom>
          <a:noFill/>
          <a:ln w="19050" cap="flat" cmpd="sng" algn="ctr">
            <a:solidFill>
              <a:srgbClr val="CC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50" name="文本框 119">
            <a:extLst>
              <a:ext uri="{FF2B5EF4-FFF2-40B4-BE49-F238E27FC236}">
                <a16:creationId xmlns:a16="http://schemas.microsoft.com/office/drawing/2014/main" xmlns="" id="{ADE5F974-49E7-6C35-95B3-353439E9DD95}"/>
              </a:ext>
            </a:extLst>
          </p:cNvPr>
          <p:cNvSpPr txBox="1">
            <a:spLocks noChangeArrowheads="1"/>
          </p:cNvSpPr>
          <p:nvPr/>
        </p:nvSpPr>
        <p:spPr bwMode="auto">
          <a:xfrm>
            <a:off x="3177236" y="4921081"/>
            <a:ext cx="262170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400" dirty="0">
                <a:solidFill>
                  <a:srgbClr val="0000FF"/>
                </a:solidFill>
                <a:ea typeface="標楷體" panose="03000509000000000000" pitchFamily="65" charset="-120"/>
                <a:cs typeface="Arial" panose="020B0604020202020204" pitchFamily="34" charset="0"/>
              </a:rPr>
              <a:t>1</a:t>
            </a:r>
            <a:r>
              <a:rPr lang="zh-TW" altLang="en-US" sz="2400" dirty="0">
                <a:solidFill>
                  <a:srgbClr val="0000FF"/>
                </a:solidFill>
                <a:ea typeface="標楷體" panose="03000509000000000000" pitchFamily="65" charset="-120"/>
                <a:cs typeface="Arial" panose="020B0604020202020204" pitchFamily="34" charset="0"/>
              </a:rPr>
              <a:t>－</a:t>
            </a:r>
            <a:r>
              <a:rPr lang="en-US" altLang="zh-TW" sz="2400" dirty="0">
                <a:solidFill>
                  <a:srgbClr val="0000FF"/>
                </a:solidFill>
                <a:ea typeface="標楷體" panose="03000509000000000000" pitchFamily="65" charset="-120"/>
                <a:cs typeface="Arial" panose="020B0604020202020204" pitchFamily="34" charset="0"/>
              </a:rPr>
              <a:t>0.92</a:t>
            </a:r>
            <a:r>
              <a:rPr lang="zh-TW" altLang="en-US" sz="2400" dirty="0">
                <a:solidFill>
                  <a:srgbClr val="0000FF"/>
                </a:solidFill>
                <a:ea typeface="標楷體" panose="03000509000000000000" pitchFamily="65" charset="-120"/>
                <a:cs typeface="Arial" panose="020B0604020202020204" pitchFamily="34" charset="0"/>
              </a:rPr>
              <a:t> </a:t>
            </a:r>
            <a:r>
              <a:rPr lang="en-US" altLang="zh-TW" sz="2400" dirty="0">
                <a:solidFill>
                  <a:srgbClr val="0000FF"/>
                </a:solidFill>
                <a:ea typeface="標楷體" panose="03000509000000000000" pitchFamily="65" charset="-120"/>
                <a:cs typeface="Arial" panose="020B0604020202020204" pitchFamily="34" charset="0"/>
              </a:rPr>
              <a:t>=</a:t>
            </a:r>
            <a:r>
              <a:rPr lang="zh-TW" altLang="en-US" sz="2400" dirty="0">
                <a:solidFill>
                  <a:srgbClr val="0000FF"/>
                </a:solidFill>
                <a:ea typeface="標楷體" panose="03000509000000000000" pitchFamily="65" charset="-120"/>
                <a:cs typeface="Arial" panose="020B0604020202020204" pitchFamily="34" charset="0"/>
              </a:rPr>
              <a:t> </a:t>
            </a:r>
            <a:r>
              <a:rPr lang="en-US" altLang="zh-TW" sz="2400" dirty="0">
                <a:solidFill>
                  <a:srgbClr val="0000FF"/>
                </a:solidFill>
                <a:ea typeface="標楷體" panose="03000509000000000000" pitchFamily="65" charset="-120"/>
                <a:cs typeface="Arial" panose="020B0604020202020204" pitchFamily="34" charset="0"/>
              </a:rPr>
              <a:t>0.08</a:t>
            </a:r>
            <a:endParaRPr lang="zh-CN" altLang="en-US" sz="2400" dirty="0">
              <a:solidFill>
                <a:srgbClr val="0000FF"/>
              </a:solidFill>
              <a:ea typeface="標楷體" panose="03000509000000000000" pitchFamily="65" charset="-120"/>
              <a:cs typeface="Arial" panose="020B0604020202020204" pitchFamily="34" charset="0"/>
            </a:endParaRPr>
          </a:p>
        </p:txBody>
      </p:sp>
    </p:spTree>
    <p:extLst>
      <p:ext uri="{BB962C8B-B14F-4D97-AF65-F5344CB8AC3E}">
        <p14:creationId xmlns:p14="http://schemas.microsoft.com/office/powerpoint/2010/main" val="2902836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dissolve">
                                      <p:cBhvr>
                                        <p:cTn id="7" dur="500"/>
                                        <p:tgtEl>
                                          <p:spTgt spid="28"/>
                                        </p:tgtEl>
                                      </p:cBhvr>
                                    </p:animEffect>
                                  </p:childTnLst>
                                </p:cTn>
                              </p:par>
                              <p:par>
                                <p:cTn id="8" presetID="9" presetClass="entr" presetSubtype="0" fill="hold" nodeType="withEffect">
                                  <p:stCondLst>
                                    <p:cond delay="0"/>
                                  </p:stCondLst>
                                  <p:childTnLst>
                                    <p:set>
                                      <p:cBhvr>
                                        <p:cTn id="9" dur="1" fill="hold">
                                          <p:stCondLst>
                                            <p:cond delay="0"/>
                                          </p:stCondLst>
                                        </p:cTn>
                                        <p:tgtEl>
                                          <p:spTgt spid="29"/>
                                        </p:tgtEl>
                                        <p:attrNameLst>
                                          <p:attrName>style.visibility</p:attrName>
                                        </p:attrNameLst>
                                      </p:cBhvr>
                                      <p:to>
                                        <p:strVal val="visible"/>
                                      </p:to>
                                    </p:set>
                                    <p:animEffect transition="in" filter="dissolve">
                                      <p:cBhvr>
                                        <p:cTn id="10" dur="500"/>
                                        <p:tgtEl>
                                          <p:spTgt spid="29"/>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wipe(left)">
                                      <p:cBhvr>
                                        <p:cTn id="15" dur="500"/>
                                        <p:tgtEl>
                                          <p:spTgt spid="8"/>
                                        </p:tgtEl>
                                      </p:cBhvr>
                                    </p:animEffect>
                                  </p:childTnLst>
                                </p:cTn>
                              </p:par>
                            </p:childTnLst>
                          </p:cTn>
                        </p:par>
                        <p:par>
                          <p:cTn id="16" fill="hold">
                            <p:stCondLst>
                              <p:cond delay="500"/>
                            </p:stCondLst>
                            <p:childTnLst>
                              <p:par>
                                <p:cTn id="17" presetID="9" presetClass="entr" presetSubtype="0" fill="hold" nodeType="afterEffect">
                                  <p:stCondLst>
                                    <p:cond delay="0"/>
                                  </p:stCondLst>
                                  <p:childTnLst>
                                    <p:set>
                                      <p:cBhvr>
                                        <p:cTn id="18" dur="1" fill="hold">
                                          <p:stCondLst>
                                            <p:cond delay="0"/>
                                          </p:stCondLst>
                                        </p:cTn>
                                        <p:tgtEl>
                                          <p:spTgt spid="30"/>
                                        </p:tgtEl>
                                        <p:attrNameLst>
                                          <p:attrName>style.visibility</p:attrName>
                                        </p:attrNameLst>
                                      </p:cBhvr>
                                      <p:to>
                                        <p:strVal val="visible"/>
                                      </p:to>
                                    </p:set>
                                    <p:animEffect transition="in" filter="dissolve">
                                      <p:cBhvr>
                                        <p:cTn id="19" dur="500"/>
                                        <p:tgtEl>
                                          <p:spTgt spid="30"/>
                                        </p:tgtEl>
                                      </p:cBhvr>
                                    </p:animEffect>
                                  </p:childTnLst>
                                </p:cTn>
                              </p:par>
                            </p:childTnLst>
                          </p:cTn>
                        </p:par>
                        <p:par>
                          <p:cTn id="20" fill="hold">
                            <p:stCondLst>
                              <p:cond delay="1000"/>
                            </p:stCondLst>
                            <p:childTnLst>
                              <p:par>
                                <p:cTn id="21" presetID="22" presetClass="entr" presetSubtype="8" fill="hold" grpId="0" nodeType="after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wipe(left)">
                                      <p:cBhvr>
                                        <p:cTn id="23" dur="500"/>
                                        <p:tgtEl>
                                          <p:spTgt spid="7"/>
                                        </p:tgtEl>
                                      </p:cBhvr>
                                    </p:animEffect>
                                  </p:childTnLst>
                                </p:cTn>
                              </p:par>
                            </p:childTnLst>
                          </p:cTn>
                        </p:par>
                        <p:par>
                          <p:cTn id="24" fill="hold">
                            <p:stCondLst>
                              <p:cond delay="1500"/>
                            </p:stCondLst>
                            <p:childTnLst>
                              <p:par>
                                <p:cTn id="25" presetID="9" presetClass="entr" presetSubtype="0" fill="hold" nodeType="afterEffect">
                                  <p:stCondLst>
                                    <p:cond delay="0"/>
                                  </p:stCondLst>
                                  <p:childTnLst>
                                    <p:set>
                                      <p:cBhvr>
                                        <p:cTn id="26" dur="1" fill="hold">
                                          <p:stCondLst>
                                            <p:cond delay="0"/>
                                          </p:stCondLst>
                                        </p:cTn>
                                        <p:tgtEl>
                                          <p:spTgt spid="36"/>
                                        </p:tgtEl>
                                        <p:attrNameLst>
                                          <p:attrName>style.visibility</p:attrName>
                                        </p:attrNameLst>
                                      </p:cBhvr>
                                      <p:to>
                                        <p:strVal val="visible"/>
                                      </p:to>
                                    </p:set>
                                    <p:animEffect transition="in" filter="dissolve">
                                      <p:cBhvr>
                                        <p:cTn id="27" dur="500"/>
                                        <p:tgtEl>
                                          <p:spTgt spid="36"/>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xit" presetSubtype="0" fill="hold" grpId="1" nodeType="clickEffect">
                                  <p:stCondLst>
                                    <p:cond delay="0"/>
                                  </p:stCondLst>
                                  <p:childTnLst>
                                    <p:animEffect transition="out" filter="dissolve">
                                      <p:cBhvr>
                                        <p:cTn id="31" dur="500"/>
                                        <p:tgtEl>
                                          <p:spTgt spid="8"/>
                                        </p:tgtEl>
                                      </p:cBhvr>
                                    </p:animEffect>
                                    <p:set>
                                      <p:cBhvr>
                                        <p:cTn id="32" dur="1" fill="hold">
                                          <p:stCondLst>
                                            <p:cond delay="499"/>
                                          </p:stCondLst>
                                        </p:cTn>
                                        <p:tgtEl>
                                          <p:spTgt spid="8"/>
                                        </p:tgtEl>
                                        <p:attrNameLst>
                                          <p:attrName>style.visibility</p:attrName>
                                        </p:attrNameLst>
                                      </p:cBhvr>
                                      <p:to>
                                        <p:strVal val="hidden"/>
                                      </p:to>
                                    </p:set>
                                  </p:childTnLst>
                                </p:cTn>
                              </p:par>
                              <p:par>
                                <p:cTn id="33" presetID="9" presetClass="exit" presetSubtype="0" fill="hold" grpId="1" nodeType="withEffect">
                                  <p:stCondLst>
                                    <p:cond delay="0"/>
                                  </p:stCondLst>
                                  <p:childTnLst>
                                    <p:animEffect transition="out" filter="dissolve">
                                      <p:cBhvr>
                                        <p:cTn id="34" dur="500"/>
                                        <p:tgtEl>
                                          <p:spTgt spid="7"/>
                                        </p:tgtEl>
                                      </p:cBhvr>
                                    </p:animEffect>
                                    <p:set>
                                      <p:cBhvr>
                                        <p:cTn id="35" dur="1" fill="hold">
                                          <p:stCondLst>
                                            <p:cond delay="499"/>
                                          </p:stCondLst>
                                        </p:cTn>
                                        <p:tgtEl>
                                          <p:spTgt spid="7"/>
                                        </p:tgtEl>
                                        <p:attrNameLst>
                                          <p:attrName>style.visibility</p:attrName>
                                        </p:attrNameLst>
                                      </p:cBhvr>
                                      <p:to>
                                        <p:strVal val="hidden"/>
                                      </p:to>
                                    </p:set>
                                  </p:childTnLst>
                                </p:cTn>
                              </p:par>
                            </p:childTnLst>
                          </p:cTn>
                        </p:par>
                        <p:par>
                          <p:cTn id="36" fill="hold">
                            <p:stCondLst>
                              <p:cond delay="500"/>
                            </p:stCondLst>
                            <p:childTnLst>
                              <p:par>
                                <p:cTn id="37" presetID="22" presetClass="entr" presetSubtype="8" fill="hold" grpId="0" nodeType="afterEffect">
                                  <p:stCondLst>
                                    <p:cond delay="0"/>
                                  </p:stCondLst>
                                  <p:childTnLst>
                                    <p:set>
                                      <p:cBhvr>
                                        <p:cTn id="38" dur="1" fill="hold">
                                          <p:stCondLst>
                                            <p:cond delay="0"/>
                                          </p:stCondLst>
                                        </p:cTn>
                                        <p:tgtEl>
                                          <p:spTgt spid="6"/>
                                        </p:tgtEl>
                                        <p:attrNameLst>
                                          <p:attrName>style.visibility</p:attrName>
                                        </p:attrNameLst>
                                      </p:cBhvr>
                                      <p:to>
                                        <p:strVal val="visible"/>
                                      </p:to>
                                    </p:set>
                                    <p:animEffect transition="in" filter="wipe(left)">
                                      <p:cBhvr>
                                        <p:cTn id="39" dur="500"/>
                                        <p:tgtEl>
                                          <p:spTgt spid="6"/>
                                        </p:tgtEl>
                                      </p:cBhvr>
                                    </p:animEffect>
                                  </p:childTnLst>
                                </p:cTn>
                              </p:par>
                            </p:childTnLst>
                          </p:cTn>
                        </p:par>
                        <p:par>
                          <p:cTn id="40" fill="hold">
                            <p:stCondLst>
                              <p:cond delay="1000"/>
                            </p:stCondLst>
                            <p:childTnLst>
                              <p:par>
                                <p:cTn id="41" presetID="9" presetClass="entr" presetSubtype="0" fill="hold" grpId="0" nodeType="afterEffect">
                                  <p:stCondLst>
                                    <p:cond delay="0"/>
                                  </p:stCondLst>
                                  <p:childTnLst>
                                    <p:set>
                                      <p:cBhvr>
                                        <p:cTn id="42" dur="1" fill="hold">
                                          <p:stCondLst>
                                            <p:cond delay="0"/>
                                          </p:stCondLst>
                                        </p:cTn>
                                        <p:tgtEl>
                                          <p:spTgt spid="43"/>
                                        </p:tgtEl>
                                        <p:attrNameLst>
                                          <p:attrName>style.visibility</p:attrName>
                                        </p:attrNameLst>
                                      </p:cBhvr>
                                      <p:to>
                                        <p:strVal val="visible"/>
                                      </p:to>
                                    </p:set>
                                    <p:animEffect transition="in" filter="dissolve">
                                      <p:cBhvr>
                                        <p:cTn id="43" dur="500"/>
                                        <p:tgtEl>
                                          <p:spTgt spid="43"/>
                                        </p:tgtEl>
                                      </p:cBhvr>
                                    </p:animEffect>
                                  </p:childTnLst>
                                </p:cTn>
                              </p:par>
                            </p:childTnLst>
                          </p:cTn>
                        </p:par>
                      </p:childTnLst>
                    </p:cTn>
                  </p:par>
                  <p:par>
                    <p:cTn id="44" fill="hold">
                      <p:stCondLst>
                        <p:cond delay="indefinite"/>
                      </p:stCondLst>
                      <p:childTnLst>
                        <p:par>
                          <p:cTn id="45" fill="hold">
                            <p:stCondLst>
                              <p:cond delay="0"/>
                            </p:stCondLst>
                            <p:childTnLst>
                              <p:par>
                                <p:cTn id="46" presetID="22" presetClass="entr" presetSubtype="8" fill="hold" grpId="0" nodeType="clickEffect">
                                  <p:stCondLst>
                                    <p:cond delay="0"/>
                                  </p:stCondLst>
                                  <p:childTnLst>
                                    <p:set>
                                      <p:cBhvr>
                                        <p:cTn id="47" dur="1" fill="hold">
                                          <p:stCondLst>
                                            <p:cond delay="0"/>
                                          </p:stCondLst>
                                        </p:cTn>
                                        <p:tgtEl>
                                          <p:spTgt spid="47"/>
                                        </p:tgtEl>
                                        <p:attrNameLst>
                                          <p:attrName>style.visibility</p:attrName>
                                        </p:attrNameLst>
                                      </p:cBhvr>
                                      <p:to>
                                        <p:strVal val="visible"/>
                                      </p:to>
                                    </p:set>
                                    <p:animEffect transition="in" filter="wipe(left)">
                                      <p:cBhvr>
                                        <p:cTn id="48" dur="500"/>
                                        <p:tgtEl>
                                          <p:spTgt spid="47"/>
                                        </p:tgtEl>
                                      </p:cBhvr>
                                    </p:animEffect>
                                  </p:childTnLst>
                                </p:cTn>
                              </p:par>
                            </p:childTnLst>
                          </p:cTn>
                        </p:par>
                        <p:par>
                          <p:cTn id="49" fill="hold">
                            <p:stCondLst>
                              <p:cond delay="500"/>
                            </p:stCondLst>
                            <p:childTnLst>
                              <p:par>
                                <p:cTn id="50" presetID="22" presetClass="entr" presetSubtype="8" fill="hold" grpId="0" nodeType="afterEffect">
                                  <p:stCondLst>
                                    <p:cond delay="0"/>
                                  </p:stCondLst>
                                  <p:childTnLst>
                                    <p:set>
                                      <p:cBhvr>
                                        <p:cTn id="51" dur="1" fill="hold">
                                          <p:stCondLst>
                                            <p:cond delay="0"/>
                                          </p:stCondLst>
                                        </p:cTn>
                                        <p:tgtEl>
                                          <p:spTgt spid="44"/>
                                        </p:tgtEl>
                                        <p:attrNameLst>
                                          <p:attrName>style.visibility</p:attrName>
                                        </p:attrNameLst>
                                      </p:cBhvr>
                                      <p:to>
                                        <p:strVal val="visible"/>
                                      </p:to>
                                    </p:set>
                                    <p:animEffect transition="in" filter="wipe(left)">
                                      <p:cBhvr>
                                        <p:cTn id="52" dur="500"/>
                                        <p:tgtEl>
                                          <p:spTgt spid="44"/>
                                        </p:tgtEl>
                                      </p:cBhvr>
                                    </p:animEffect>
                                  </p:childTnLst>
                                </p:cTn>
                              </p:par>
                            </p:childTnLst>
                          </p:cTn>
                        </p:par>
                        <p:par>
                          <p:cTn id="53" fill="hold">
                            <p:stCondLst>
                              <p:cond delay="1000"/>
                            </p:stCondLst>
                            <p:childTnLst>
                              <p:par>
                                <p:cTn id="54" presetID="22" presetClass="entr" presetSubtype="8" fill="hold" grpId="0" nodeType="afterEffect">
                                  <p:stCondLst>
                                    <p:cond delay="0"/>
                                  </p:stCondLst>
                                  <p:childTnLst>
                                    <p:set>
                                      <p:cBhvr>
                                        <p:cTn id="55" dur="1" fill="hold">
                                          <p:stCondLst>
                                            <p:cond delay="0"/>
                                          </p:stCondLst>
                                        </p:cTn>
                                        <p:tgtEl>
                                          <p:spTgt spid="49"/>
                                        </p:tgtEl>
                                        <p:attrNameLst>
                                          <p:attrName>style.visibility</p:attrName>
                                        </p:attrNameLst>
                                      </p:cBhvr>
                                      <p:to>
                                        <p:strVal val="visible"/>
                                      </p:to>
                                    </p:set>
                                    <p:animEffect transition="in" filter="wipe(left)">
                                      <p:cBhvr>
                                        <p:cTn id="56" dur="500"/>
                                        <p:tgtEl>
                                          <p:spTgt spid="49"/>
                                        </p:tgtEl>
                                      </p:cBhvr>
                                    </p:animEffect>
                                  </p:childTnLst>
                                </p:cTn>
                              </p:par>
                            </p:childTnLst>
                          </p:cTn>
                        </p:par>
                        <p:par>
                          <p:cTn id="57" fill="hold">
                            <p:stCondLst>
                              <p:cond delay="1500"/>
                            </p:stCondLst>
                            <p:childTnLst>
                              <p:par>
                                <p:cTn id="58" presetID="22" presetClass="entr" presetSubtype="8" fill="hold" grpId="0" nodeType="afterEffect">
                                  <p:stCondLst>
                                    <p:cond delay="0"/>
                                  </p:stCondLst>
                                  <p:childTnLst>
                                    <p:set>
                                      <p:cBhvr>
                                        <p:cTn id="59" dur="1" fill="hold">
                                          <p:stCondLst>
                                            <p:cond delay="0"/>
                                          </p:stCondLst>
                                        </p:cTn>
                                        <p:tgtEl>
                                          <p:spTgt spid="50"/>
                                        </p:tgtEl>
                                        <p:attrNameLst>
                                          <p:attrName>style.visibility</p:attrName>
                                        </p:attrNameLst>
                                      </p:cBhvr>
                                      <p:to>
                                        <p:strVal val="visible"/>
                                      </p:to>
                                    </p:set>
                                    <p:animEffect transition="in" filter="wipe(left)">
                                      <p:cBhvr>
                                        <p:cTn id="60" dur="500"/>
                                        <p:tgtEl>
                                          <p:spTgt spid="50"/>
                                        </p:tgtEl>
                                      </p:cBhvr>
                                    </p:animEffect>
                                  </p:childTnLst>
                                </p:cTn>
                              </p:par>
                            </p:childTnLst>
                          </p:cTn>
                        </p:par>
                      </p:childTnLst>
                    </p:cTn>
                  </p:par>
                  <p:par>
                    <p:cTn id="61" fill="hold">
                      <p:stCondLst>
                        <p:cond delay="indefinite"/>
                      </p:stCondLst>
                      <p:childTnLst>
                        <p:par>
                          <p:cTn id="62" fill="hold">
                            <p:stCondLst>
                              <p:cond delay="0"/>
                            </p:stCondLst>
                            <p:childTnLst>
                              <p:par>
                                <p:cTn id="63" presetID="9" presetClass="exit" presetSubtype="0" fill="hold" grpId="1" nodeType="clickEffect">
                                  <p:stCondLst>
                                    <p:cond delay="0"/>
                                  </p:stCondLst>
                                  <p:childTnLst>
                                    <p:animEffect transition="out" filter="dissolve">
                                      <p:cBhvr>
                                        <p:cTn id="64" dur="500"/>
                                        <p:tgtEl>
                                          <p:spTgt spid="47"/>
                                        </p:tgtEl>
                                      </p:cBhvr>
                                    </p:animEffect>
                                    <p:set>
                                      <p:cBhvr>
                                        <p:cTn id="65" dur="1" fill="hold">
                                          <p:stCondLst>
                                            <p:cond delay="499"/>
                                          </p:stCondLst>
                                        </p:cTn>
                                        <p:tgtEl>
                                          <p:spTgt spid="47"/>
                                        </p:tgtEl>
                                        <p:attrNameLst>
                                          <p:attrName>style.visibility</p:attrName>
                                        </p:attrNameLst>
                                      </p:cBhvr>
                                      <p:to>
                                        <p:strVal val="hidden"/>
                                      </p:to>
                                    </p:set>
                                  </p:childTnLst>
                                </p:cTn>
                              </p:par>
                              <p:par>
                                <p:cTn id="66" presetID="9" presetClass="exit" presetSubtype="0" fill="hold" grpId="1" nodeType="withEffect">
                                  <p:stCondLst>
                                    <p:cond delay="0"/>
                                  </p:stCondLst>
                                  <p:childTnLst>
                                    <p:animEffect transition="out" filter="dissolve">
                                      <p:cBhvr>
                                        <p:cTn id="67" dur="500"/>
                                        <p:tgtEl>
                                          <p:spTgt spid="49"/>
                                        </p:tgtEl>
                                      </p:cBhvr>
                                    </p:animEffect>
                                    <p:set>
                                      <p:cBhvr>
                                        <p:cTn id="68" dur="1" fill="hold">
                                          <p:stCondLst>
                                            <p:cond delay="499"/>
                                          </p:stCondLst>
                                        </p:cTn>
                                        <p:tgtEl>
                                          <p:spTgt spid="49"/>
                                        </p:tgtEl>
                                        <p:attrNameLst>
                                          <p:attrName>style.visibility</p:attrName>
                                        </p:attrNameLst>
                                      </p:cBhvr>
                                      <p:to>
                                        <p:strVal val="hidden"/>
                                      </p:to>
                                    </p:set>
                                  </p:childTnLst>
                                </p:cTn>
                              </p:par>
                            </p:childTnLst>
                          </p:cTn>
                        </p:par>
                        <p:par>
                          <p:cTn id="69" fill="hold">
                            <p:stCondLst>
                              <p:cond delay="500"/>
                            </p:stCondLst>
                            <p:childTnLst>
                              <p:par>
                                <p:cTn id="70" presetID="22" presetClass="entr" presetSubtype="8" fill="hold" grpId="0" nodeType="afterEffect">
                                  <p:stCondLst>
                                    <p:cond delay="0"/>
                                  </p:stCondLst>
                                  <p:childTnLst>
                                    <p:set>
                                      <p:cBhvr>
                                        <p:cTn id="71" dur="1" fill="hold">
                                          <p:stCondLst>
                                            <p:cond delay="0"/>
                                          </p:stCondLst>
                                        </p:cTn>
                                        <p:tgtEl>
                                          <p:spTgt spid="45"/>
                                        </p:tgtEl>
                                        <p:attrNameLst>
                                          <p:attrName>style.visibility</p:attrName>
                                        </p:attrNameLst>
                                      </p:cBhvr>
                                      <p:to>
                                        <p:strVal val="visible"/>
                                      </p:to>
                                    </p:set>
                                    <p:animEffect transition="in" filter="wipe(left)">
                                      <p:cBhvr>
                                        <p:cTn id="72" dur="1000"/>
                                        <p:tgtEl>
                                          <p:spTgt spid="45"/>
                                        </p:tgtEl>
                                      </p:cBhvr>
                                    </p:animEffect>
                                  </p:childTnLst>
                                </p:cTn>
                              </p:par>
                            </p:childTnLst>
                          </p:cTn>
                        </p:par>
                      </p:childTnLst>
                    </p:cTn>
                  </p:par>
                  <p:par>
                    <p:cTn id="73" fill="hold">
                      <p:stCondLst>
                        <p:cond delay="indefinite"/>
                      </p:stCondLst>
                      <p:childTnLst>
                        <p:par>
                          <p:cTn id="74" fill="hold">
                            <p:stCondLst>
                              <p:cond delay="0"/>
                            </p:stCondLst>
                            <p:childTnLst>
                              <p:par>
                                <p:cTn id="75" presetID="9" presetClass="exit" presetSubtype="0" fill="hold" nodeType="clickEffect">
                                  <p:stCondLst>
                                    <p:cond delay="0"/>
                                  </p:stCondLst>
                                  <p:childTnLst>
                                    <p:animEffect transition="out" filter="dissolve">
                                      <p:cBhvr>
                                        <p:cTn id="76" dur="500"/>
                                        <p:tgtEl>
                                          <p:spTgt spid="30"/>
                                        </p:tgtEl>
                                      </p:cBhvr>
                                    </p:animEffect>
                                    <p:set>
                                      <p:cBhvr>
                                        <p:cTn id="77" dur="1" fill="hold">
                                          <p:stCondLst>
                                            <p:cond delay="499"/>
                                          </p:stCondLst>
                                        </p:cTn>
                                        <p:tgtEl>
                                          <p:spTgt spid="30"/>
                                        </p:tgtEl>
                                        <p:attrNameLst>
                                          <p:attrName>style.visibility</p:attrName>
                                        </p:attrNameLst>
                                      </p:cBhvr>
                                      <p:to>
                                        <p:strVal val="hidden"/>
                                      </p:to>
                                    </p:set>
                                  </p:childTnLst>
                                </p:cTn>
                              </p:par>
                              <p:par>
                                <p:cTn id="78" presetID="9" presetClass="exit" presetSubtype="0" fill="hold" nodeType="withEffect">
                                  <p:stCondLst>
                                    <p:cond delay="0"/>
                                  </p:stCondLst>
                                  <p:childTnLst>
                                    <p:animEffect transition="out" filter="dissolve">
                                      <p:cBhvr>
                                        <p:cTn id="79" dur="500"/>
                                        <p:tgtEl>
                                          <p:spTgt spid="36"/>
                                        </p:tgtEl>
                                      </p:cBhvr>
                                    </p:animEffect>
                                    <p:set>
                                      <p:cBhvr>
                                        <p:cTn id="80" dur="1" fill="hold">
                                          <p:stCondLst>
                                            <p:cond delay="499"/>
                                          </p:stCondLst>
                                        </p:cTn>
                                        <p:tgtEl>
                                          <p:spTgt spid="36"/>
                                        </p:tgtEl>
                                        <p:attrNameLst>
                                          <p:attrName>style.visibility</p:attrName>
                                        </p:attrNameLst>
                                      </p:cBhvr>
                                      <p:to>
                                        <p:strVal val="hidden"/>
                                      </p:to>
                                    </p:set>
                                  </p:childTnLst>
                                </p:cTn>
                              </p:par>
                              <p:par>
                                <p:cTn id="81" presetID="9" presetClass="exit" presetSubtype="0" fill="hold" grpId="1" nodeType="withEffect">
                                  <p:stCondLst>
                                    <p:cond delay="0"/>
                                  </p:stCondLst>
                                  <p:childTnLst>
                                    <p:animEffect transition="out" filter="dissolve">
                                      <p:cBhvr>
                                        <p:cTn id="82" dur="500"/>
                                        <p:tgtEl>
                                          <p:spTgt spid="43"/>
                                        </p:tgtEl>
                                      </p:cBhvr>
                                    </p:animEffect>
                                    <p:set>
                                      <p:cBhvr>
                                        <p:cTn id="83" dur="1" fill="hold">
                                          <p:stCondLst>
                                            <p:cond delay="499"/>
                                          </p:stCondLst>
                                        </p:cTn>
                                        <p:tgtEl>
                                          <p:spTgt spid="43"/>
                                        </p:tgtEl>
                                        <p:attrNameLst>
                                          <p:attrName>style.visibility</p:attrName>
                                        </p:attrNameLst>
                                      </p:cBhvr>
                                      <p:to>
                                        <p:strVal val="hidden"/>
                                      </p:to>
                                    </p:set>
                                  </p:childTnLst>
                                </p:cTn>
                              </p:par>
                              <p:par>
                                <p:cTn id="84" presetID="9" presetClass="exit" presetSubtype="0" fill="hold" grpId="1" nodeType="withEffect">
                                  <p:stCondLst>
                                    <p:cond delay="0"/>
                                  </p:stCondLst>
                                  <p:childTnLst>
                                    <p:animEffect transition="out" filter="dissolve">
                                      <p:cBhvr>
                                        <p:cTn id="85" dur="500"/>
                                        <p:tgtEl>
                                          <p:spTgt spid="44"/>
                                        </p:tgtEl>
                                      </p:cBhvr>
                                    </p:animEffect>
                                    <p:set>
                                      <p:cBhvr>
                                        <p:cTn id="86" dur="1" fill="hold">
                                          <p:stCondLst>
                                            <p:cond delay="499"/>
                                          </p:stCondLst>
                                        </p:cTn>
                                        <p:tgtEl>
                                          <p:spTgt spid="44"/>
                                        </p:tgtEl>
                                        <p:attrNameLst>
                                          <p:attrName>style.visibility</p:attrName>
                                        </p:attrNameLst>
                                      </p:cBhvr>
                                      <p:to>
                                        <p:strVal val="hidden"/>
                                      </p:to>
                                    </p:set>
                                  </p:childTnLst>
                                </p:cTn>
                              </p:par>
                              <p:par>
                                <p:cTn id="87" presetID="9" presetClass="exit" presetSubtype="0" fill="hold" grpId="1" nodeType="withEffect">
                                  <p:stCondLst>
                                    <p:cond delay="0"/>
                                  </p:stCondLst>
                                  <p:childTnLst>
                                    <p:animEffect transition="out" filter="dissolve">
                                      <p:cBhvr>
                                        <p:cTn id="88" dur="500"/>
                                        <p:tgtEl>
                                          <p:spTgt spid="6"/>
                                        </p:tgtEl>
                                      </p:cBhvr>
                                    </p:animEffect>
                                    <p:set>
                                      <p:cBhvr>
                                        <p:cTn id="89" dur="1" fill="hold">
                                          <p:stCondLst>
                                            <p:cond delay="499"/>
                                          </p:stCondLst>
                                        </p:cTn>
                                        <p:tgtEl>
                                          <p:spTgt spid="6"/>
                                        </p:tgtEl>
                                        <p:attrNameLst>
                                          <p:attrName>style.visibility</p:attrName>
                                        </p:attrNameLst>
                                      </p:cBhvr>
                                      <p:to>
                                        <p:strVal val="hidden"/>
                                      </p:to>
                                    </p:set>
                                  </p:childTnLst>
                                </p:cTn>
                              </p:par>
                              <p:par>
                                <p:cTn id="90" presetID="9" presetClass="exit" presetSubtype="0" fill="hold" nodeType="withEffect">
                                  <p:stCondLst>
                                    <p:cond delay="0"/>
                                  </p:stCondLst>
                                  <p:childTnLst>
                                    <p:animEffect transition="out" filter="dissolve">
                                      <p:cBhvr>
                                        <p:cTn id="91" dur="500"/>
                                        <p:tgtEl>
                                          <p:spTgt spid="29"/>
                                        </p:tgtEl>
                                      </p:cBhvr>
                                    </p:animEffect>
                                    <p:set>
                                      <p:cBhvr>
                                        <p:cTn id="92" dur="1" fill="hold">
                                          <p:stCondLst>
                                            <p:cond delay="499"/>
                                          </p:stCondLst>
                                        </p:cTn>
                                        <p:tgtEl>
                                          <p:spTgt spid="29"/>
                                        </p:tgtEl>
                                        <p:attrNameLst>
                                          <p:attrName>style.visibility</p:attrName>
                                        </p:attrNameLst>
                                      </p:cBhvr>
                                      <p:to>
                                        <p:strVal val="hidden"/>
                                      </p:to>
                                    </p:set>
                                  </p:childTnLst>
                                </p:cTn>
                              </p:par>
                              <p:par>
                                <p:cTn id="93" presetID="9" presetClass="exit" presetSubtype="0" fill="hold" grpId="1" nodeType="withEffect">
                                  <p:stCondLst>
                                    <p:cond delay="0"/>
                                  </p:stCondLst>
                                  <p:childTnLst>
                                    <p:animEffect transition="out" filter="dissolve">
                                      <p:cBhvr>
                                        <p:cTn id="94" dur="500"/>
                                        <p:tgtEl>
                                          <p:spTgt spid="28"/>
                                        </p:tgtEl>
                                      </p:cBhvr>
                                    </p:animEffect>
                                    <p:set>
                                      <p:cBhvr>
                                        <p:cTn id="95" dur="1" fill="hold">
                                          <p:stCondLst>
                                            <p:cond delay="499"/>
                                          </p:stCondLst>
                                        </p:cTn>
                                        <p:tgtEl>
                                          <p:spTgt spid="28"/>
                                        </p:tgtEl>
                                        <p:attrNameLst>
                                          <p:attrName>style.visibility</p:attrName>
                                        </p:attrNameLst>
                                      </p:cBhvr>
                                      <p:to>
                                        <p:strVal val="hidden"/>
                                      </p:to>
                                    </p:set>
                                  </p:childTnLst>
                                </p:cTn>
                              </p:par>
                              <p:par>
                                <p:cTn id="96" presetID="9" presetClass="exit" presetSubtype="0" fill="hold" grpId="1" nodeType="withEffect">
                                  <p:stCondLst>
                                    <p:cond delay="0"/>
                                  </p:stCondLst>
                                  <p:childTnLst>
                                    <p:animEffect transition="out" filter="dissolve">
                                      <p:cBhvr>
                                        <p:cTn id="97" dur="500"/>
                                        <p:tgtEl>
                                          <p:spTgt spid="45"/>
                                        </p:tgtEl>
                                      </p:cBhvr>
                                    </p:animEffect>
                                    <p:set>
                                      <p:cBhvr>
                                        <p:cTn id="98" dur="1" fill="hold">
                                          <p:stCondLst>
                                            <p:cond delay="499"/>
                                          </p:stCondLst>
                                        </p:cTn>
                                        <p:tgtEl>
                                          <p:spTgt spid="45"/>
                                        </p:tgtEl>
                                        <p:attrNameLst>
                                          <p:attrName>style.visibility</p:attrName>
                                        </p:attrNameLst>
                                      </p:cBhvr>
                                      <p:to>
                                        <p:strVal val="hidden"/>
                                      </p:to>
                                    </p:set>
                                  </p:childTnLst>
                                </p:cTn>
                              </p:par>
                              <p:par>
                                <p:cTn id="99" presetID="9" presetClass="exit" presetSubtype="0" fill="hold" grpId="2" nodeType="withEffect">
                                  <p:stCondLst>
                                    <p:cond delay="0"/>
                                  </p:stCondLst>
                                  <p:childTnLst>
                                    <p:animEffect transition="out" filter="dissolve">
                                      <p:cBhvr>
                                        <p:cTn id="100" dur="500"/>
                                        <p:tgtEl>
                                          <p:spTgt spid="45"/>
                                        </p:tgtEl>
                                      </p:cBhvr>
                                    </p:animEffect>
                                    <p:set>
                                      <p:cBhvr>
                                        <p:cTn id="101" dur="1" fill="hold">
                                          <p:stCondLst>
                                            <p:cond delay="499"/>
                                          </p:stCondLst>
                                        </p:cTn>
                                        <p:tgtEl>
                                          <p:spTgt spid="45"/>
                                        </p:tgtEl>
                                        <p:attrNameLst>
                                          <p:attrName>style.visibility</p:attrName>
                                        </p:attrNameLst>
                                      </p:cBhvr>
                                      <p:to>
                                        <p:strVal val="hidden"/>
                                      </p:to>
                                    </p:set>
                                  </p:childTnLst>
                                </p:cTn>
                              </p:par>
                              <p:par>
                                <p:cTn id="102" presetID="9" presetClass="exit" presetSubtype="0" fill="hold" grpId="1" nodeType="withEffect">
                                  <p:stCondLst>
                                    <p:cond delay="0"/>
                                  </p:stCondLst>
                                  <p:childTnLst>
                                    <p:animEffect transition="out" filter="dissolve">
                                      <p:cBhvr>
                                        <p:cTn id="103" dur="500"/>
                                        <p:tgtEl>
                                          <p:spTgt spid="50"/>
                                        </p:tgtEl>
                                      </p:cBhvr>
                                    </p:animEffect>
                                    <p:set>
                                      <p:cBhvr>
                                        <p:cTn id="104" dur="1" fill="hold">
                                          <p:stCondLst>
                                            <p:cond delay="499"/>
                                          </p:stCondLst>
                                        </p:cTn>
                                        <p:tgtEl>
                                          <p:spTgt spid="50"/>
                                        </p:tgtEl>
                                        <p:attrNameLst>
                                          <p:attrName>style.visibility</p:attrName>
                                        </p:attrNameLst>
                                      </p:cBhvr>
                                      <p:to>
                                        <p:strVal val="hidden"/>
                                      </p:to>
                                    </p:set>
                                  </p:childTnLst>
                                </p:cTn>
                              </p:par>
                            </p:childTnLst>
                          </p:cTn>
                        </p:par>
                        <p:par>
                          <p:cTn id="105" fill="hold">
                            <p:stCondLst>
                              <p:cond delay="500"/>
                            </p:stCondLst>
                            <p:childTnLst>
                              <p:par>
                                <p:cTn id="106" presetID="9" presetClass="entr" presetSubtype="0" fill="hold" grpId="0" nodeType="afterEffect">
                                  <p:stCondLst>
                                    <p:cond delay="0"/>
                                  </p:stCondLst>
                                  <p:childTnLst>
                                    <p:set>
                                      <p:cBhvr>
                                        <p:cTn id="107" dur="1" fill="hold">
                                          <p:stCondLst>
                                            <p:cond delay="0"/>
                                          </p:stCondLst>
                                        </p:cTn>
                                        <p:tgtEl>
                                          <p:spTgt spid="9"/>
                                        </p:tgtEl>
                                        <p:attrNameLst>
                                          <p:attrName>style.visibility</p:attrName>
                                        </p:attrNameLst>
                                      </p:cBhvr>
                                      <p:to>
                                        <p:strVal val="visible"/>
                                      </p:to>
                                    </p:set>
                                    <p:animEffect transition="in" filter="dissolve">
                                      <p:cBhvr>
                                        <p:cTn id="108" dur="500"/>
                                        <p:tgtEl>
                                          <p:spTgt spid="9"/>
                                        </p:tgtEl>
                                      </p:cBhvr>
                                    </p:animEffect>
                                  </p:childTnLst>
                                </p:cTn>
                              </p:par>
                            </p:childTnLst>
                          </p:cTn>
                        </p:par>
                        <p:par>
                          <p:cTn id="109" fill="hold">
                            <p:stCondLst>
                              <p:cond delay="1000"/>
                            </p:stCondLst>
                            <p:childTnLst>
                              <p:par>
                                <p:cTn id="110" presetID="9" presetClass="entr" presetSubtype="0" fill="hold" grpId="0" nodeType="afterEffect">
                                  <p:stCondLst>
                                    <p:cond delay="0"/>
                                  </p:stCondLst>
                                  <p:childTnLst>
                                    <p:set>
                                      <p:cBhvr>
                                        <p:cTn id="111" dur="1" fill="hold">
                                          <p:stCondLst>
                                            <p:cond delay="0"/>
                                          </p:stCondLst>
                                        </p:cTn>
                                        <p:tgtEl>
                                          <p:spTgt spid="10"/>
                                        </p:tgtEl>
                                        <p:attrNameLst>
                                          <p:attrName>style.visibility</p:attrName>
                                        </p:attrNameLst>
                                      </p:cBhvr>
                                      <p:to>
                                        <p:strVal val="visible"/>
                                      </p:to>
                                    </p:set>
                                    <p:animEffect transition="in" filter="dissolve">
                                      <p:cBhvr>
                                        <p:cTn id="1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P spid="7" grpId="0" animBg="1"/>
      <p:bldP spid="7" grpId="1" animBg="1"/>
      <p:bldP spid="8" grpId="0" animBg="1"/>
      <p:bldP spid="8" grpId="1" animBg="1"/>
      <p:bldP spid="9" grpId="0" animBg="1"/>
      <p:bldP spid="10" grpId="0"/>
      <p:bldP spid="28" grpId="0" animBg="1"/>
      <p:bldP spid="28" grpId="1" animBg="1"/>
      <p:bldP spid="43" grpId="0"/>
      <p:bldP spid="43" grpId="1"/>
      <p:bldP spid="44" grpId="0"/>
      <p:bldP spid="44" grpId="1"/>
      <p:bldP spid="45" grpId="0"/>
      <p:bldP spid="45" grpId="1"/>
      <p:bldP spid="45" grpId="2"/>
      <p:bldP spid="47" grpId="0" animBg="1"/>
      <p:bldP spid="47" grpId="1" animBg="1"/>
      <p:bldP spid="49" grpId="0" animBg="1"/>
      <p:bldP spid="49" grpId="1" animBg="1"/>
      <p:bldP spid="50" grpId="0"/>
      <p:bldP spid="50" grpId="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xmlns="" id="{3FF97311-8E4E-51D5-90B6-36C248D1BAC5}"/>
              </a:ext>
            </a:extLst>
          </p:cNvPr>
          <p:cNvSpPr>
            <a:spLocks noChangeArrowheads="1"/>
          </p:cNvSpPr>
          <p:nvPr/>
        </p:nvSpPr>
        <p:spPr bwMode="auto">
          <a:xfrm>
            <a:off x="398464" y="1047036"/>
            <a:ext cx="1020762" cy="523220"/>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406400" marR="0" lvl="0" indent="-406400" algn="l" defTabSz="914400" rtl="0" eaLnBrk="0" fontAlgn="base" latinLnBrk="0" hangingPunct="0">
              <a:lnSpc>
                <a:spcPct val="100000"/>
              </a:lnSpc>
              <a:spcBef>
                <a:spcPct val="0"/>
              </a:spcBef>
              <a:spcAft>
                <a:spcPct val="0"/>
              </a:spcAft>
              <a:buClrTx/>
              <a:buSzTx/>
              <a:buFontTx/>
              <a:buNone/>
              <a:tabLst/>
              <a:defRPr/>
            </a:pPr>
            <a:r>
              <a:rPr lang="en-US" altLang="zh-TW" sz="2800" b="0" dirty="0">
                <a:solidFill>
                  <a:srgbClr val="000000"/>
                </a:solidFill>
                <a:ea typeface="標楷體" panose="03000509000000000000" pitchFamily="65" charset="-120"/>
              </a:rPr>
              <a:t>9</a:t>
            </a:r>
            <a:r>
              <a:rPr kumimoji="1" lang="en-US" altLang="zh-TW"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a:t>
            </a:r>
            <a:r>
              <a:rPr kumimoji="1" lang="zh-TW"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 </a:t>
            </a:r>
            <a:endParaRPr kumimoji="1" lang="zh-CN"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endParaRPr>
          </a:p>
        </p:txBody>
      </p:sp>
      <p:sp>
        <p:nvSpPr>
          <p:cNvPr id="3" name="文字方塊 2">
            <a:extLst>
              <a:ext uri="{FF2B5EF4-FFF2-40B4-BE49-F238E27FC236}">
                <a16:creationId xmlns:a16="http://schemas.microsoft.com/office/drawing/2014/main" xmlns="" id="{DCF08511-7A6F-ED92-A28D-8037020EC013}"/>
              </a:ext>
            </a:extLst>
          </p:cNvPr>
          <p:cNvSpPr txBox="1"/>
          <p:nvPr/>
        </p:nvSpPr>
        <p:spPr>
          <a:xfrm>
            <a:off x="766762" y="1047036"/>
            <a:ext cx="7710488" cy="1795363"/>
          </a:xfrm>
          <a:prstGeom prst="rect">
            <a:avLst/>
          </a:prstGeom>
          <a:noFill/>
        </p:spPr>
        <p:txBody>
          <a:bodyPr wrap="square" rtlCol="0">
            <a:spAutoFit/>
          </a:bodyPr>
          <a:lstStyle/>
          <a:p>
            <a:pPr eaLnBrk="1" hangingPunct="1">
              <a:spcBef>
                <a:spcPct val="0"/>
              </a:spcBef>
              <a:spcAft>
                <a:spcPts val="1600"/>
              </a:spcAft>
              <a:buFontTx/>
              <a:buNone/>
            </a:pPr>
            <a:r>
              <a:rPr lang="zh-TW" altLang="en-US" sz="2800" dirty="0">
                <a:ea typeface="標楷體" panose="03000509000000000000" pitchFamily="65" charset="-120"/>
              </a:rPr>
              <a:t>餐廳有</a:t>
            </a:r>
            <a:r>
              <a:rPr lang="en-US" altLang="zh-TW" sz="2800" dirty="0">
                <a:ea typeface="標楷體" panose="03000509000000000000" pitchFamily="65" charset="-120"/>
              </a:rPr>
              <a:t>360</a:t>
            </a:r>
            <a:r>
              <a:rPr lang="zh-TW" altLang="en-US" sz="2800" dirty="0">
                <a:ea typeface="標楷體" panose="03000509000000000000" pitchFamily="65" charset="-120"/>
              </a:rPr>
              <a:t>隻雞蛋，上星期用去</a:t>
            </a:r>
            <a:r>
              <a:rPr lang="en-US" altLang="zh-TW" sz="2800" dirty="0">
                <a:ea typeface="標楷體" panose="03000509000000000000" pitchFamily="65" charset="-120"/>
              </a:rPr>
              <a:t>     </a:t>
            </a:r>
            <a:r>
              <a:rPr lang="zh-TW" altLang="en-US" sz="2800" dirty="0">
                <a:ea typeface="標楷體" panose="03000509000000000000" pitchFamily="65" charset="-120"/>
              </a:rPr>
              <a:t>，本星期購入</a:t>
            </a:r>
            <a:endParaRPr lang="en-US" altLang="zh-TW" sz="2800" dirty="0">
              <a:ea typeface="標楷體" panose="03000509000000000000" pitchFamily="65" charset="-120"/>
            </a:endParaRPr>
          </a:p>
          <a:p>
            <a:pPr eaLnBrk="1" hangingPunct="1">
              <a:spcBef>
                <a:spcPct val="0"/>
              </a:spcBef>
              <a:spcAft>
                <a:spcPts val="1600"/>
              </a:spcAft>
              <a:buFontTx/>
              <a:buNone/>
            </a:pPr>
            <a:r>
              <a:rPr lang="zh-TW" altLang="en-US" sz="2800" dirty="0">
                <a:ea typeface="標楷體" panose="03000509000000000000" pitchFamily="65" charset="-120"/>
              </a:rPr>
              <a:t>雞蛋的數目是上星期用去的</a:t>
            </a:r>
            <a:r>
              <a:rPr lang="en-US" altLang="zh-TW" sz="2800" dirty="0">
                <a:ea typeface="標楷體" panose="03000509000000000000" pitchFamily="65" charset="-120"/>
              </a:rPr>
              <a:t>     </a:t>
            </a:r>
            <a:r>
              <a:rPr lang="zh-TW" altLang="en-US" sz="2800" dirty="0">
                <a:ea typeface="標楷體" panose="03000509000000000000" pitchFamily="65" charset="-120"/>
              </a:rPr>
              <a:t>。本星期購入雞</a:t>
            </a:r>
            <a:endParaRPr lang="en-US" altLang="zh-TW" sz="2800" dirty="0">
              <a:ea typeface="標楷體" panose="03000509000000000000" pitchFamily="65" charset="-120"/>
            </a:endParaRPr>
          </a:p>
          <a:p>
            <a:pPr eaLnBrk="1" hangingPunct="1">
              <a:spcBef>
                <a:spcPct val="0"/>
              </a:spcBef>
              <a:spcAft>
                <a:spcPts val="1600"/>
              </a:spcAft>
              <a:buFontTx/>
              <a:buNone/>
            </a:pPr>
            <a:r>
              <a:rPr lang="zh-TW" altLang="en-US" sz="2800" dirty="0">
                <a:ea typeface="標楷體" panose="03000509000000000000" pitchFamily="65" charset="-120"/>
              </a:rPr>
              <a:t>蛋多少隻？</a:t>
            </a:r>
            <a:endParaRPr lang="en-US" altLang="zh-CN" sz="2800" dirty="0">
              <a:ea typeface="標楷體" panose="03000509000000000000" pitchFamily="65" charset="-120"/>
            </a:endParaRPr>
          </a:p>
        </p:txBody>
      </p:sp>
      <p:grpSp>
        <p:nvGrpSpPr>
          <p:cNvPr id="4" name="组合 3">
            <a:extLst>
              <a:ext uri="{FF2B5EF4-FFF2-40B4-BE49-F238E27FC236}">
                <a16:creationId xmlns:a16="http://schemas.microsoft.com/office/drawing/2014/main" xmlns="" id="{6292B83B-F8BC-9E24-C9A6-DDE363ADED43}"/>
              </a:ext>
            </a:extLst>
          </p:cNvPr>
          <p:cNvGrpSpPr>
            <a:grpSpLocks/>
          </p:cNvGrpSpPr>
          <p:nvPr/>
        </p:nvGrpSpPr>
        <p:grpSpPr bwMode="auto">
          <a:xfrm>
            <a:off x="5770896" y="917963"/>
            <a:ext cx="503539" cy="861774"/>
            <a:chOff x="1662559" y="1936111"/>
            <a:chExt cx="503237" cy="861227"/>
          </a:xfrm>
        </p:grpSpPr>
        <p:sp>
          <p:nvSpPr>
            <p:cNvPr id="5" name="Text Box 62">
              <a:extLst>
                <a:ext uri="{FF2B5EF4-FFF2-40B4-BE49-F238E27FC236}">
                  <a16:creationId xmlns:a16="http://schemas.microsoft.com/office/drawing/2014/main" xmlns="" id="{73D38B12-1D34-92D8-99A6-1F28D49A93F8}"/>
                </a:ext>
              </a:extLst>
            </p:cNvPr>
            <p:cNvSpPr txBox="1">
              <a:spLocks noChangeArrowheads="1"/>
            </p:cNvSpPr>
            <p:nvPr/>
          </p:nvSpPr>
          <p:spPr bwMode="auto">
            <a:xfrm>
              <a:off x="1662559" y="1936111"/>
              <a:ext cx="503237" cy="861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lnSpc>
                  <a:spcPts val="3000"/>
                </a:lnSpc>
                <a:spcBef>
                  <a:spcPts val="0"/>
                </a:spcBef>
                <a:buFontTx/>
                <a:buNone/>
              </a:pPr>
              <a:r>
                <a:rPr lang="en-US" altLang="zh-TW" sz="2800" dirty="0"/>
                <a:t>5</a:t>
              </a:r>
            </a:p>
            <a:p>
              <a:pPr eaLnBrk="1" hangingPunct="1">
                <a:lnSpc>
                  <a:spcPts val="3000"/>
                </a:lnSpc>
                <a:spcBef>
                  <a:spcPts val="0"/>
                </a:spcBef>
                <a:buFontTx/>
                <a:buNone/>
              </a:pPr>
              <a:r>
                <a:rPr lang="en-US" altLang="zh-TW" sz="2800" dirty="0"/>
                <a:t>9</a:t>
              </a:r>
            </a:p>
          </p:txBody>
        </p:sp>
        <p:sp>
          <p:nvSpPr>
            <p:cNvPr id="7" name="Line 64">
              <a:extLst>
                <a:ext uri="{FF2B5EF4-FFF2-40B4-BE49-F238E27FC236}">
                  <a16:creationId xmlns:a16="http://schemas.microsoft.com/office/drawing/2014/main" xmlns="" id="{AA125766-B0C2-F4BD-AFBA-E444BE90B695}"/>
                </a:ext>
              </a:extLst>
            </p:cNvPr>
            <p:cNvSpPr>
              <a:spLocks noChangeShapeType="1"/>
            </p:cNvSpPr>
            <p:nvPr/>
          </p:nvSpPr>
          <p:spPr bwMode="auto">
            <a:xfrm>
              <a:off x="1664358" y="2344738"/>
              <a:ext cx="395762" cy="0"/>
            </a:xfrm>
            <a:prstGeom prst="line">
              <a:avLst/>
            </a:prstGeom>
            <a:noFill/>
            <a:ln w="1778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zh-CN" altLang="en-US" dirty="0"/>
            </a:p>
          </p:txBody>
        </p:sp>
      </p:grpSp>
      <p:grpSp>
        <p:nvGrpSpPr>
          <p:cNvPr id="8" name="组合 3">
            <a:extLst>
              <a:ext uri="{FF2B5EF4-FFF2-40B4-BE49-F238E27FC236}">
                <a16:creationId xmlns:a16="http://schemas.microsoft.com/office/drawing/2014/main" xmlns="" id="{DC45793B-76CE-3697-1C18-7909FD1586E6}"/>
              </a:ext>
            </a:extLst>
          </p:cNvPr>
          <p:cNvGrpSpPr>
            <a:grpSpLocks/>
          </p:cNvGrpSpPr>
          <p:nvPr/>
        </p:nvGrpSpPr>
        <p:grpSpPr bwMode="auto">
          <a:xfrm>
            <a:off x="5181616" y="1573461"/>
            <a:ext cx="503539" cy="861774"/>
            <a:chOff x="1662559" y="1936111"/>
            <a:chExt cx="503237" cy="861227"/>
          </a:xfrm>
        </p:grpSpPr>
        <p:sp>
          <p:nvSpPr>
            <p:cNvPr id="9" name="Text Box 62">
              <a:extLst>
                <a:ext uri="{FF2B5EF4-FFF2-40B4-BE49-F238E27FC236}">
                  <a16:creationId xmlns:a16="http://schemas.microsoft.com/office/drawing/2014/main" xmlns="" id="{96FAE585-4035-E609-6AC9-419AD903807E}"/>
                </a:ext>
              </a:extLst>
            </p:cNvPr>
            <p:cNvSpPr txBox="1">
              <a:spLocks noChangeArrowheads="1"/>
            </p:cNvSpPr>
            <p:nvPr/>
          </p:nvSpPr>
          <p:spPr bwMode="auto">
            <a:xfrm>
              <a:off x="1662559" y="1936111"/>
              <a:ext cx="503237" cy="861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lnSpc>
                  <a:spcPts val="3000"/>
                </a:lnSpc>
                <a:spcBef>
                  <a:spcPts val="0"/>
                </a:spcBef>
                <a:buFontTx/>
                <a:buNone/>
              </a:pPr>
              <a:r>
                <a:rPr lang="en-US" altLang="zh-TW" sz="2800" dirty="0"/>
                <a:t>3</a:t>
              </a:r>
            </a:p>
            <a:p>
              <a:pPr eaLnBrk="1" hangingPunct="1">
                <a:lnSpc>
                  <a:spcPts val="3000"/>
                </a:lnSpc>
                <a:spcBef>
                  <a:spcPts val="0"/>
                </a:spcBef>
                <a:buFontTx/>
                <a:buNone/>
              </a:pPr>
              <a:r>
                <a:rPr lang="en-US" altLang="zh-TW" sz="2800" dirty="0"/>
                <a:t>8</a:t>
              </a:r>
            </a:p>
          </p:txBody>
        </p:sp>
        <p:sp>
          <p:nvSpPr>
            <p:cNvPr id="10" name="Line 64">
              <a:extLst>
                <a:ext uri="{FF2B5EF4-FFF2-40B4-BE49-F238E27FC236}">
                  <a16:creationId xmlns:a16="http://schemas.microsoft.com/office/drawing/2014/main" xmlns="" id="{2C835FFB-2B6F-4F1C-3688-8276A758C0A3}"/>
                </a:ext>
              </a:extLst>
            </p:cNvPr>
            <p:cNvSpPr>
              <a:spLocks noChangeShapeType="1"/>
            </p:cNvSpPr>
            <p:nvPr/>
          </p:nvSpPr>
          <p:spPr bwMode="auto">
            <a:xfrm>
              <a:off x="1664358" y="2344738"/>
              <a:ext cx="395762" cy="0"/>
            </a:xfrm>
            <a:prstGeom prst="line">
              <a:avLst/>
            </a:prstGeom>
            <a:noFill/>
            <a:ln w="1778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zh-CN" altLang="en-US" dirty="0"/>
            </a:p>
          </p:txBody>
        </p:sp>
      </p:grpSp>
      <p:sp>
        <p:nvSpPr>
          <p:cNvPr id="11" name="Rectangle 2">
            <a:extLst>
              <a:ext uri="{FF2B5EF4-FFF2-40B4-BE49-F238E27FC236}">
                <a16:creationId xmlns:a16="http://schemas.microsoft.com/office/drawing/2014/main" xmlns="" id="{59542480-9219-83D2-DAFD-96BD6394E419}"/>
              </a:ext>
            </a:extLst>
          </p:cNvPr>
          <p:cNvSpPr>
            <a:spLocks noChangeArrowheads="1"/>
          </p:cNvSpPr>
          <p:nvPr/>
        </p:nvSpPr>
        <p:spPr bwMode="auto">
          <a:xfrm>
            <a:off x="4528185" y="3486468"/>
            <a:ext cx="360000" cy="360000"/>
          </a:xfrm>
          <a:prstGeom prst="rect">
            <a:avLst/>
          </a:prstGeom>
          <a:solidFill>
            <a:srgbClr val="FF5050"/>
          </a:solidFill>
          <a:ln>
            <a:noFill/>
          </a:ln>
        </p:spPr>
        <p:txBody>
          <a:bodyPr wrap="none"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endParaRPr lang="zh-TW" altLang="en-US" sz="1800"/>
          </a:p>
        </p:txBody>
      </p:sp>
      <p:sp>
        <p:nvSpPr>
          <p:cNvPr id="12" name="TextBox 27">
            <a:extLst>
              <a:ext uri="{FF2B5EF4-FFF2-40B4-BE49-F238E27FC236}">
                <a16:creationId xmlns:a16="http://schemas.microsoft.com/office/drawing/2014/main" xmlns="" id="{C96EAF87-B31B-51AB-9928-9BFC763C4606}"/>
              </a:ext>
            </a:extLst>
          </p:cNvPr>
          <p:cNvSpPr txBox="1">
            <a:spLocks noChangeArrowheads="1"/>
          </p:cNvSpPr>
          <p:nvPr/>
        </p:nvSpPr>
        <p:spPr bwMode="auto">
          <a:xfrm>
            <a:off x="5507038" y="3415983"/>
            <a:ext cx="9286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400" dirty="0">
                <a:solidFill>
                  <a:srgbClr val="FF0000"/>
                </a:solidFill>
                <a:ea typeface="標楷體" panose="03000509000000000000" pitchFamily="65" charset="-120"/>
              </a:rPr>
              <a:t>[2</a:t>
            </a:r>
            <a:r>
              <a:rPr lang="zh-TW" altLang="en-US" sz="2400" dirty="0">
                <a:solidFill>
                  <a:srgbClr val="FF0000"/>
                </a:solidFill>
                <a:ea typeface="標楷體" panose="03000509000000000000" pitchFamily="65" charset="-120"/>
              </a:rPr>
              <a:t>分</a:t>
            </a:r>
            <a:r>
              <a:rPr lang="en-US" altLang="zh-TW" sz="2400" dirty="0">
                <a:solidFill>
                  <a:srgbClr val="FF0000"/>
                </a:solidFill>
                <a:ea typeface="標楷體" panose="03000509000000000000" pitchFamily="65" charset="-120"/>
              </a:rPr>
              <a:t>]</a:t>
            </a:r>
            <a:endParaRPr lang="zh-TW" altLang="en-US" sz="2400" dirty="0">
              <a:solidFill>
                <a:srgbClr val="FF0000"/>
              </a:solidFill>
              <a:ea typeface="標楷體" panose="03000509000000000000" pitchFamily="65" charset="-120"/>
            </a:endParaRPr>
          </a:p>
        </p:txBody>
      </p:sp>
      <p:sp>
        <p:nvSpPr>
          <p:cNvPr id="13" name="Line 16">
            <a:extLst>
              <a:ext uri="{FF2B5EF4-FFF2-40B4-BE49-F238E27FC236}">
                <a16:creationId xmlns:a16="http://schemas.microsoft.com/office/drawing/2014/main" xmlns="" id="{3112C09E-AC23-CA11-6DEA-02169AC7DDDA}"/>
              </a:ext>
            </a:extLst>
          </p:cNvPr>
          <p:cNvSpPr>
            <a:spLocks noChangeShapeType="1"/>
          </p:cNvSpPr>
          <p:nvPr/>
        </p:nvSpPr>
        <p:spPr bwMode="auto">
          <a:xfrm flipV="1">
            <a:off x="1700213" y="1655763"/>
            <a:ext cx="4389437"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14" name="Line 16">
            <a:extLst>
              <a:ext uri="{FF2B5EF4-FFF2-40B4-BE49-F238E27FC236}">
                <a16:creationId xmlns:a16="http://schemas.microsoft.com/office/drawing/2014/main" xmlns="" id="{4BA5C2D0-2A62-B8A2-EEDE-2E8F1E2B1902}"/>
              </a:ext>
            </a:extLst>
          </p:cNvPr>
          <p:cNvSpPr>
            <a:spLocks noChangeShapeType="1"/>
          </p:cNvSpPr>
          <p:nvPr/>
        </p:nvSpPr>
        <p:spPr bwMode="auto">
          <a:xfrm flipV="1">
            <a:off x="928688" y="2308343"/>
            <a:ext cx="4752000"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15" name="文本框 2">
            <a:extLst>
              <a:ext uri="{FF2B5EF4-FFF2-40B4-BE49-F238E27FC236}">
                <a16:creationId xmlns:a16="http://schemas.microsoft.com/office/drawing/2014/main" xmlns="" id="{6CD5AA15-5A08-3A08-CE15-C00B39DC968B}"/>
              </a:ext>
            </a:extLst>
          </p:cNvPr>
          <p:cNvSpPr txBox="1">
            <a:spLocks noChangeArrowheads="1"/>
          </p:cNvSpPr>
          <p:nvPr/>
        </p:nvSpPr>
        <p:spPr bwMode="auto">
          <a:xfrm>
            <a:off x="794068" y="4484916"/>
            <a:ext cx="3464711"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zh-TW" altLang="en-US" sz="2800" dirty="0">
                <a:solidFill>
                  <a:srgbClr val="0000FF"/>
                </a:solidFill>
                <a:latin typeface="標楷體" panose="03000509000000000000" pitchFamily="65" charset="-120"/>
                <a:ea typeface="標楷體" panose="03000509000000000000" pitchFamily="65" charset="-120"/>
              </a:rPr>
              <a:t>本星期購入雞蛋</a:t>
            </a:r>
            <a:r>
              <a:rPr lang="zh-CN" altLang="en-US" sz="2800" dirty="0">
                <a:solidFill>
                  <a:srgbClr val="0000FF"/>
                </a:solidFill>
                <a:latin typeface="標楷體" panose="03000509000000000000" pitchFamily="65" charset="-120"/>
                <a:ea typeface="標楷體" panose="03000509000000000000" pitchFamily="65" charset="-120"/>
              </a:rPr>
              <a:t>：</a:t>
            </a:r>
          </a:p>
        </p:txBody>
      </p:sp>
      <p:grpSp>
        <p:nvGrpSpPr>
          <p:cNvPr id="39" name="群組 38">
            <a:extLst>
              <a:ext uri="{FF2B5EF4-FFF2-40B4-BE49-F238E27FC236}">
                <a16:creationId xmlns:a16="http://schemas.microsoft.com/office/drawing/2014/main" xmlns="" id="{511BDD54-3E47-4E1B-413F-67BC7AC95D5C}"/>
              </a:ext>
            </a:extLst>
          </p:cNvPr>
          <p:cNvGrpSpPr/>
          <p:nvPr/>
        </p:nvGrpSpPr>
        <p:grpSpPr>
          <a:xfrm>
            <a:off x="2239182" y="4858703"/>
            <a:ext cx="798513" cy="949325"/>
            <a:chOff x="2239182" y="4858703"/>
            <a:chExt cx="798513" cy="949325"/>
          </a:xfrm>
        </p:grpSpPr>
        <p:grpSp>
          <p:nvGrpSpPr>
            <p:cNvPr id="20" name="Group 83">
              <a:extLst>
                <a:ext uri="{FF2B5EF4-FFF2-40B4-BE49-F238E27FC236}">
                  <a16:creationId xmlns:a16="http://schemas.microsoft.com/office/drawing/2014/main" xmlns="" id="{886A9ED5-4F15-BCE7-EF69-F14060DD4519}"/>
                </a:ext>
              </a:extLst>
            </p:cNvPr>
            <p:cNvGrpSpPr>
              <a:grpSpLocks/>
            </p:cNvGrpSpPr>
            <p:nvPr/>
          </p:nvGrpSpPr>
          <p:grpSpPr bwMode="auto">
            <a:xfrm>
              <a:off x="2609070" y="4858703"/>
              <a:ext cx="428625" cy="949325"/>
              <a:chOff x="4566" y="1719"/>
              <a:chExt cx="270" cy="598"/>
            </a:xfrm>
          </p:grpSpPr>
          <p:sp>
            <p:nvSpPr>
              <p:cNvPr id="21" name="Text Box 117">
                <a:extLst>
                  <a:ext uri="{FF2B5EF4-FFF2-40B4-BE49-F238E27FC236}">
                    <a16:creationId xmlns:a16="http://schemas.microsoft.com/office/drawing/2014/main" xmlns="" id="{70B8E656-110D-C572-1A09-A26B0FFD06EC}"/>
                  </a:ext>
                </a:extLst>
              </p:cNvPr>
              <p:cNvSpPr txBox="1">
                <a:spLocks noChangeArrowheads="1"/>
              </p:cNvSpPr>
              <p:nvPr/>
            </p:nvSpPr>
            <p:spPr bwMode="auto">
              <a:xfrm>
                <a:off x="4566" y="1912"/>
                <a:ext cx="270" cy="4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lnSpc>
                    <a:spcPct val="145000"/>
                  </a:lnSpc>
                  <a:spcAft>
                    <a:spcPct val="20000"/>
                  </a:spcAft>
                  <a:buFontTx/>
                  <a:buNone/>
                </a:pPr>
                <a:r>
                  <a:rPr lang="en-US" altLang="zh-TW" sz="2800" dirty="0">
                    <a:solidFill>
                      <a:srgbClr val="0000FF"/>
                    </a:solidFill>
                    <a:ea typeface="標楷體" panose="03000509000000000000" pitchFamily="65" charset="-120"/>
                    <a:cs typeface="Arial" panose="020B0604020202020204" pitchFamily="34" charset="0"/>
                  </a:rPr>
                  <a:t>8</a:t>
                </a:r>
                <a:endParaRPr lang="zh-TW" altLang="en-US" sz="2800" dirty="0">
                  <a:solidFill>
                    <a:srgbClr val="0000FF"/>
                  </a:solidFill>
                  <a:ea typeface="標楷體" panose="03000509000000000000" pitchFamily="65" charset="-120"/>
                  <a:cs typeface="Arial" panose="020B0604020202020204" pitchFamily="34" charset="0"/>
                </a:endParaRPr>
              </a:p>
            </p:txBody>
          </p:sp>
          <p:sp>
            <p:nvSpPr>
              <p:cNvPr id="22" name="Text Box 117">
                <a:extLst>
                  <a:ext uri="{FF2B5EF4-FFF2-40B4-BE49-F238E27FC236}">
                    <a16:creationId xmlns:a16="http://schemas.microsoft.com/office/drawing/2014/main" xmlns="" id="{333B5109-84C9-7CB8-E8DC-1141B43196A0}"/>
                  </a:ext>
                </a:extLst>
              </p:cNvPr>
              <p:cNvSpPr txBox="1">
                <a:spLocks noChangeArrowheads="1"/>
              </p:cNvSpPr>
              <p:nvPr/>
            </p:nvSpPr>
            <p:spPr bwMode="auto">
              <a:xfrm>
                <a:off x="4566" y="1719"/>
                <a:ext cx="270"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lnSpc>
                    <a:spcPct val="130000"/>
                  </a:lnSpc>
                  <a:spcAft>
                    <a:spcPct val="20000"/>
                  </a:spcAft>
                  <a:buFontTx/>
                  <a:buNone/>
                </a:pPr>
                <a:r>
                  <a:rPr lang="en-US" altLang="zh-TW" sz="2800">
                    <a:solidFill>
                      <a:srgbClr val="0000FF"/>
                    </a:solidFill>
                    <a:ea typeface="標楷體" panose="03000509000000000000" pitchFamily="65" charset="-120"/>
                    <a:cs typeface="Arial" panose="020B0604020202020204" pitchFamily="34" charset="0"/>
                  </a:rPr>
                  <a:t>3</a:t>
                </a:r>
                <a:endParaRPr lang="zh-TW" altLang="en-US" sz="2800">
                  <a:solidFill>
                    <a:srgbClr val="0000FF"/>
                  </a:solidFill>
                  <a:ea typeface="標楷體" panose="03000509000000000000" pitchFamily="65" charset="-120"/>
                  <a:cs typeface="Arial" panose="020B0604020202020204" pitchFamily="34" charset="0"/>
                </a:endParaRPr>
              </a:p>
            </p:txBody>
          </p:sp>
          <p:cxnSp>
            <p:nvCxnSpPr>
              <p:cNvPr id="23" name="直接连接符 19">
                <a:extLst>
                  <a:ext uri="{FF2B5EF4-FFF2-40B4-BE49-F238E27FC236}">
                    <a16:creationId xmlns:a16="http://schemas.microsoft.com/office/drawing/2014/main" xmlns="" id="{E6EE33A4-22C0-83C6-336B-87DDBB04F736}"/>
                  </a:ext>
                </a:extLst>
              </p:cNvPr>
              <p:cNvCxnSpPr>
                <a:cxnSpLocks noChangeShapeType="1"/>
              </p:cNvCxnSpPr>
              <p:nvPr/>
            </p:nvCxnSpPr>
            <p:spPr bwMode="auto">
              <a:xfrm>
                <a:off x="4570" y="2045"/>
                <a:ext cx="249" cy="0"/>
              </a:xfrm>
              <a:prstGeom prst="line">
                <a:avLst/>
              </a:prstGeom>
              <a:noFill/>
              <a:ln w="19050" algn="ctr">
                <a:solidFill>
                  <a:srgbClr val="0000FF"/>
                </a:solidFill>
                <a:round/>
                <a:headEnd/>
                <a:tailEnd/>
              </a:ln>
              <a:extLst>
                <a:ext uri="{909E8E84-426E-40DD-AFC4-6F175D3DCCD1}">
                  <a14:hiddenFill xmlns:a14="http://schemas.microsoft.com/office/drawing/2010/main">
                    <a:noFill/>
                  </a14:hiddenFill>
                </a:ext>
              </a:extLst>
            </p:spPr>
          </p:cxnSp>
        </p:grpSp>
        <p:sp>
          <p:nvSpPr>
            <p:cNvPr id="24" name="Text Box 87">
              <a:extLst>
                <a:ext uri="{FF2B5EF4-FFF2-40B4-BE49-F238E27FC236}">
                  <a16:creationId xmlns:a16="http://schemas.microsoft.com/office/drawing/2014/main" xmlns="" id="{E5B92B5A-A15C-C034-7248-6B7FE2C1AEF8}"/>
                </a:ext>
              </a:extLst>
            </p:cNvPr>
            <p:cNvSpPr txBox="1">
              <a:spLocks noChangeArrowheads="1"/>
            </p:cNvSpPr>
            <p:nvPr/>
          </p:nvSpPr>
          <p:spPr bwMode="auto">
            <a:xfrm>
              <a:off x="2239182" y="5097463"/>
              <a:ext cx="385763"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prstDash val="dash"/>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buFontTx/>
                <a:buNone/>
              </a:pPr>
              <a:r>
                <a:rPr lang="en-US" altLang="zh-CN" sz="2800" dirty="0">
                  <a:solidFill>
                    <a:srgbClr val="0000FF"/>
                  </a:solidFill>
                  <a:latin typeface="微软雅黑" panose="020B0503020204020204" pitchFamily="34" charset="-122"/>
                  <a:ea typeface="微软雅黑" panose="020B0503020204020204" pitchFamily="34" charset="-122"/>
                  <a:cs typeface="Arial" panose="020B0604020202020204" pitchFamily="34" charset="0"/>
                  <a:sym typeface="Symbol" panose="05050102010706020507" pitchFamily="18" charset="2"/>
                </a:rPr>
                <a:t>×</a:t>
              </a:r>
              <a:endParaRPr lang="zh-CN" altLang="en-US" sz="2800" dirty="0">
                <a:solidFill>
                  <a:srgbClr val="0000FF"/>
                </a:solidFill>
                <a:latin typeface="微软雅黑" panose="020B0503020204020204" pitchFamily="34" charset="-122"/>
                <a:ea typeface="微软雅黑" panose="020B0503020204020204" pitchFamily="34" charset="-122"/>
                <a:cs typeface="Arial" panose="020B0604020202020204" pitchFamily="34" charset="0"/>
                <a:sym typeface="Symbol" panose="05050102010706020507" pitchFamily="18" charset="2"/>
              </a:endParaRPr>
            </a:p>
          </p:txBody>
        </p:sp>
      </p:grpSp>
      <p:grpSp>
        <p:nvGrpSpPr>
          <p:cNvPr id="38" name="群組 37">
            <a:extLst>
              <a:ext uri="{FF2B5EF4-FFF2-40B4-BE49-F238E27FC236}">
                <a16:creationId xmlns:a16="http://schemas.microsoft.com/office/drawing/2014/main" xmlns="" id="{0E9B7548-08F4-8521-5732-4740BE8C8675}"/>
              </a:ext>
            </a:extLst>
          </p:cNvPr>
          <p:cNvGrpSpPr/>
          <p:nvPr/>
        </p:nvGrpSpPr>
        <p:grpSpPr>
          <a:xfrm>
            <a:off x="761220" y="4955541"/>
            <a:ext cx="1621472" cy="855662"/>
            <a:chOff x="761220" y="4955541"/>
            <a:chExt cx="1621472" cy="855662"/>
          </a:xfrm>
        </p:grpSpPr>
        <p:grpSp>
          <p:nvGrpSpPr>
            <p:cNvPr id="16" name="Group 275">
              <a:extLst>
                <a:ext uri="{FF2B5EF4-FFF2-40B4-BE49-F238E27FC236}">
                  <a16:creationId xmlns:a16="http://schemas.microsoft.com/office/drawing/2014/main" xmlns="" id="{822450E8-AD18-BFB4-7406-F3020AD37E1A}"/>
                </a:ext>
              </a:extLst>
            </p:cNvPr>
            <p:cNvGrpSpPr>
              <a:grpSpLocks/>
            </p:cNvGrpSpPr>
            <p:nvPr/>
          </p:nvGrpSpPr>
          <p:grpSpPr bwMode="auto">
            <a:xfrm>
              <a:off x="1788967" y="4955541"/>
              <a:ext cx="593725" cy="855662"/>
              <a:chOff x="3120" y="2046"/>
              <a:chExt cx="374" cy="539"/>
            </a:xfrm>
          </p:grpSpPr>
          <p:sp>
            <p:nvSpPr>
              <p:cNvPr id="17" name="Text Box 117">
                <a:extLst>
                  <a:ext uri="{FF2B5EF4-FFF2-40B4-BE49-F238E27FC236}">
                    <a16:creationId xmlns:a16="http://schemas.microsoft.com/office/drawing/2014/main" xmlns="" id="{59233AA3-2BD1-9724-0283-3290BA39B741}"/>
                  </a:ext>
                </a:extLst>
              </p:cNvPr>
              <p:cNvSpPr txBox="1">
                <a:spLocks noChangeArrowheads="1"/>
              </p:cNvSpPr>
              <p:nvPr/>
            </p:nvSpPr>
            <p:spPr bwMode="auto">
              <a:xfrm>
                <a:off x="3120" y="2258"/>
                <a:ext cx="374"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r>
                  <a:rPr lang="en-US" altLang="zh-TW" sz="2800" dirty="0">
                    <a:solidFill>
                      <a:srgbClr val="0000FF"/>
                    </a:solidFill>
                    <a:ea typeface="標楷體" panose="03000509000000000000" pitchFamily="65" charset="-120"/>
                    <a:cs typeface="Arial" panose="020B0604020202020204" pitchFamily="34" charset="0"/>
                  </a:rPr>
                  <a:t>9</a:t>
                </a:r>
                <a:endParaRPr lang="zh-TW" altLang="en-US" sz="2800" dirty="0">
                  <a:solidFill>
                    <a:srgbClr val="0000FF"/>
                  </a:solidFill>
                  <a:ea typeface="標楷體" panose="03000509000000000000" pitchFamily="65" charset="-120"/>
                  <a:cs typeface="Arial" panose="020B0604020202020204" pitchFamily="34" charset="0"/>
                </a:endParaRPr>
              </a:p>
            </p:txBody>
          </p:sp>
          <p:sp>
            <p:nvSpPr>
              <p:cNvPr id="18" name="Text Box 117">
                <a:extLst>
                  <a:ext uri="{FF2B5EF4-FFF2-40B4-BE49-F238E27FC236}">
                    <a16:creationId xmlns:a16="http://schemas.microsoft.com/office/drawing/2014/main" xmlns="" id="{797C5894-F42D-7B80-1827-CFBBBAFDC5EC}"/>
                  </a:ext>
                </a:extLst>
              </p:cNvPr>
              <p:cNvSpPr txBox="1">
                <a:spLocks noChangeArrowheads="1"/>
              </p:cNvSpPr>
              <p:nvPr/>
            </p:nvSpPr>
            <p:spPr bwMode="auto">
              <a:xfrm>
                <a:off x="3215" y="2046"/>
                <a:ext cx="189" cy="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000" tIns="10800" rIns="18000" bIns="10800"/>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r>
                  <a:rPr lang="en-US" altLang="zh-CN" sz="2800">
                    <a:solidFill>
                      <a:srgbClr val="0000FF"/>
                    </a:solidFill>
                    <a:ea typeface="標楷體" panose="03000509000000000000" pitchFamily="65" charset="-120"/>
                    <a:cs typeface="Arial" panose="020B0604020202020204" pitchFamily="34" charset="0"/>
                  </a:rPr>
                  <a:t>5</a:t>
                </a:r>
                <a:endParaRPr lang="zh-TW" altLang="en-US" sz="2800">
                  <a:solidFill>
                    <a:srgbClr val="0000FF"/>
                  </a:solidFill>
                  <a:ea typeface="標楷體" panose="03000509000000000000" pitchFamily="65" charset="-120"/>
                  <a:cs typeface="Arial" panose="020B0604020202020204" pitchFamily="34" charset="0"/>
                </a:endParaRPr>
              </a:p>
            </p:txBody>
          </p:sp>
          <p:cxnSp>
            <p:nvCxnSpPr>
              <p:cNvPr id="19" name="直接连接符 19">
                <a:extLst>
                  <a:ext uri="{FF2B5EF4-FFF2-40B4-BE49-F238E27FC236}">
                    <a16:creationId xmlns:a16="http://schemas.microsoft.com/office/drawing/2014/main" xmlns="" id="{2EF0CF9D-3C6D-B396-0988-4F63D77BE479}"/>
                  </a:ext>
                </a:extLst>
              </p:cNvPr>
              <p:cNvCxnSpPr>
                <a:cxnSpLocks noChangeShapeType="1"/>
              </p:cNvCxnSpPr>
              <p:nvPr/>
            </p:nvCxnSpPr>
            <p:spPr bwMode="auto">
              <a:xfrm>
                <a:off x="3178" y="2307"/>
                <a:ext cx="249" cy="0"/>
              </a:xfrm>
              <a:prstGeom prst="line">
                <a:avLst/>
              </a:prstGeom>
              <a:noFill/>
              <a:ln w="19050" algn="ctr">
                <a:solidFill>
                  <a:srgbClr val="0000FF"/>
                </a:solidFill>
                <a:round/>
                <a:headEnd/>
                <a:tailEnd/>
              </a:ln>
              <a:extLst>
                <a:ext uri="{909E8E84-426E-40DD-AFC4-6F175D3DCCD1}">
                  <a14:hiddenFill xmlns:a14="http://schemas.microsoft.com/office/drawing/2010/main">
                    <a:noFill/>
                  </a14:hiddenFill>
                </a:ext>
              </a:extLst>
            </p:spPr>
          </p:cxnSp>
        </p:grpSp>
        <p:sp>
          <p:nvSpPr>
            <p:cNvPr id="25" name="Text Box 87">
              <a:extLst>
                <a:ext uri="{FF2B5EF4-FFF2-40B4-BE49-F238E27FC236}">
                  <a16:creationId xmlns:a16="http://schemas.microsoft.com/office/drawing/2014/main" xmlns="" id="{6F0AE352-700C-FFA7-339E-3CB6F0191BB3}"/>
                </a:ext>
              </a:extLst>
            </p:cNvPr>
            <p:cNvSpPr txBox="1">
              <a:spLocks noChangeArrowheads="1"/>
            </p:cNvSpPr>
            <p:nvPr/>
          </p:nvSpPr>
          <p:spPr bwMode="auto">
            <a:xfrm>
              <a:off x="761220" y="5110163"/>
              <a:ext cx="1265237"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prstDash val="dash"/>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50000"/>
                </a:spcBef>
                <a:buFontTx/>
                <a:buNone/>
              </a:pPr>
              <a:r>
                <a:rPr lang="en-US" altLang="zh-TW" sz="2800" dirty="0">
                  <a:solidFill>
                    <a:srgbClr val="0000FF"/>
                  </a:solidFill>
                  <a:ea typeface="標楷體" panose="03000509000000000000" pitchFamily="65" charset="-120"/>
                  <a:cs typeface="Arial" panose="020B0604020202020204" pitchFamily="34" charset="0"/>
                  <a:sym typeface="Symbol" panose="05050102010706020507" pitchFamily="18" charset="2"/>
                </a:rPr>
                <a:t>360</a:t>
              </a:r>
              <a:r>
                <a:rPr lang="en-US" altLang="zh-CN" sz="2800" dirty="0">
                  <a:solidFill>
                    <a:srgbClr val="0000FF"/>
                  </a:solidFill>
                  <a:latin typeface="微软雅黑" panose="020B0503020204020204" pitchFamily="34" charset="-122"/>
                  <a:ea typeface="微软雅黑" panose="020B0503020204020204" pitchFamily="34" charset="-122"/>
                  <a:cs typeface="Arial" panose="020B0604020202020204" pitchFamily="34" charset="0"/>
                  <a:sym typeface="Symbol" panose="05050102010706020507" pitchFamily="18" charset="2"/>
                </a:rPr>
                <a:t>×</a:t>
              </a:r>
            </a:p>
          </p:txBody>
        </p:sp>
      </p:grpSp>
      <p:sp>
        <p:nvSpPr>
          <p:cNvPr id="26" name="Text Box 87">
            <a:extLst>
              <a:ext uri="{FF2B5EF4-FFF2-40B4-BE49-F238E27FC236}">
                <a16:creationId xmlns:a16="http://schemas.microsoft.com/office/drawing/2014/main" xmlns="" id="{99282AC9-15D2-CE51-09BD-4262A58598DA}"/>
              </a:ext>
            </a:extLst>
          </p:cNvPr>
          <p:cNvSpPr txBox="1">
            <a:spLocks noChangeArrowheads="1"/>
          </p:cNvSpPr>
          <p:nvPr/>
        </p:nvSpPr>
        <p:spPr bwMode="auto">
          <a:xfrm>
            <a:off x="2979103" y="5108258"/>
            <a:ext cx="1579562"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prstDash val="dash"/>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50000"/>
              </a:spcBef>
              <a:buFontTx/>
              <a:buNone/>
            </a:pPr>
            <a:r>
              <a:rPr lang="en-US" altLang="zh-TW" sz="2800" dirty="0">
                <a:solidFill>
                  <a:srgbClr val="0000FF"/>
                </a:solidFill>
                <a:ea typeface="標楷體" panose="03000509000000000000" pitchFamily="65" charset="-120"/>
                <a:cs typeface="Arial" panose="020B0604020202020204" pitchFamily="34" charset="0"/>
                <a:sym typeface="Symbol" panose="05050102010706020507" pitchFamily="18" charset="2"/>
              </a:rPr>
              <a:t>= 75(</a:t>
            </a:r>
            <a:r>
              <a:rPr lang="zh-TW" altLang="en-US" sz="2800" dirty="0">
                <a:solidFill>
                  <a:srgbClr val="0000FF"/>
                </a:solidFill>
                <a:ea typeface="標楷體" panose="03000509000000000000" pitchFamily="65" charset="-120"/>
                <a:cs typeface="Arial" panose="020B0604020202020204" pitchFamily="34" charset="0"/>
                <a:sym typeface="Symbol" panose="05050102010706020507" pitchFamily="18" charset="2"/>
              </a:rPr>
              <a:t>隻</a:t>
            </a:r>
            <a:r>
              <a:rPr lang="en-US" altLang="zh-TW" sz="2800" dirty="0">
                <a:solidFill>
                  <a:srgbClr val="0000FF"/>
                </a:solidFill>
                <a:ea typeface="標楷體" panose="03000509000000000000" pitchFamily="65" charset="-120"/>
                <a:cs typeface="Arial" panose="020B0604020202020204" pitchFamily="34" charset="0"/>
                <a:sym typeface="Symbol" panose="05050102010706020507" pitchFamily="18" charset="2"/>
              </a:rPr>
              <a:t>)</a:t>
            </a:r>
          </a:p>
        </p:txBody>
      </p:sp>
      <p:sp>
        <p:nvSpPr>
          <p:cNvPr id="27" name="Line 16">
            <a:extLst>
              <a:ext uri="{FF2B5EF4-FFF2-40B4-BE49-F238E27FC236}">
                <a16:creationId xmlns:a16="http://schemas.microsoft.com/office/drawing/2014/main" xmlns="" id="{CDAF3244-B189-D2C5-210A-2EBCC1C24B0F}"/>
              </a:ext>
            </a:extLst>
          </p:cNvPr>
          <p:cNvSpPr>
            <a:spLocks noChangeShapeType="1"/>
          </p:cNvSpPr>
          <p:nvPr/>
        </p:nvSpPr>
        <p:spPr bwMode="auto">
          <a:xfrm flipV="1">
            <a:off x="6594474" y="1557655"/>
            <a:ext cx="1728000"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28" name="Rectangle 6">
            <a:extLst>
              <a:ext uri="{FF2B5EF4-FFF2-40B4-BE49-F238E27FC236}">
                <a16:creationId xmlns:a16="http://schemas.microsoft.com/office/drawing/2014/main" xmlns="" id="{511E1A65-FCC2-273A-29F9-7C16EA34CE02}"/>
              </a:ext>
            </a:extLst>
          </p:cNvPr>
          <p:cNvSpPr>
            <a:spLocks noChangeArrowheads="1"/>
          </p:cNvSpPr>
          <p:nvPr/>
        </p:nvSpPr>
        <p:spPr bwMode="auto">
          <a:xfrm>
            <a:off x="794068" y="2899822"/>
            <a:ext cx="6480492" cy="1031051"/>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ts val="0"/>
              </a:spcBef>
              <a:spcAft>
                <a:spcPts val="600"/>
              </a:spcAft>
              <a:buFontTx/>
              <a:buNone/>
            </a:pPr>
            <a:r>
              <a:rPr lang="en-US" altLang="zh-TW" sz="2800" dirty="0">
                <a:ea typeface="標楷體" panose="03000509000000000000" pitchFamily="65" charset="-120"/>
                <a:cs typeface="Arial" panose="020B0604020202020204" pitchFamily="34" charset="0"/>
              </a:rPr>
              <a:t>A.</a:t>
            </a:r>
            <a:r>
              <a:rPr lang="zh-TW" altLang="en-US" sz="2800" dirty="0">
                <a:ea typeface="標楷體" panose="03000509000000000000" pitchFamily="65" charset="-120"/>
                <a:cs typeface="Arial" panose="020B0604020202020204" pitchFamily="34" charset="0"/>
              </a:rPr>
              <a:t> </a:t>
            </a:r>
            <a:r>
              <a:rPr lang="en-US" altLang="zh-TW" sz="2800" dirty="0">
                <a:ea typeface="標楷體" panose="03000509000000000000" pitchFamily="65" charset="-120"/>
                <a:cs typeface="Arial" panose="020B0604020202020204" pitchFamily="34" charset="0"/>
              </a:rPr>
              <a:t>210                     </a:t>
            </a:r>
            <a:r>
              <a:rPr lang="zh-TW" altLang="en-US" sz="2800" dirty="0">
                <a:ea typeface="標楷體" panose="03000509000000000000" pitchFamily="65" charset="-120"/>
                <a:cs typeface="Arial" panose="020B0604020202020204" pitchFamily="34" charset="0"/>
              </a:rPr>
              <a:t> </a:t>
            </a:r>
            <a:r>
              <a:rPr lang="en-US" altLang="zh-TW" sz="2800" dirty="0">
                <a:ea typeface="標楷體" panose="03000509000000000000" pitchFamily="65" charset="-120"/>
                <a:cs typeface="Arial" panose="020B0604020202020204" pitchFamily="34" charset="0"/>
              </a:rPr>
              <a:t> 	</a:t>
            </a:r>
            <a:r>
              <a:rPr lang="en-US" altLang="zh-CN" sz="2800" dirty="0">
                <a:ea typeface="標楷體" panose="03000509000000000000" pitchFamily="65" charset="-120"/>
                <a:cs typeface="Arial" panose="020B0604020202020204" pitchFamily="34" charset="0"/>
                <a:sym typeface="Symbol" panose="05050102010706020507" pitchFamily="18" charset="2"/>
              </a:rPr>
              <a:t>B.</a:t>
            </a:r>
            <a:r>
              <a:rPr lang="zh-TW" altLang="en-US" sz="2800" dirty="0">
                <a:ea typeface="標楷體" panose="03000509000000000000" pitchFamily="65" charset="-120"/>
                <a:cs typeface="Arial" panose="020B0604020202020204" pitchFamily="34" charset="0"/>
                <a:sym typeface="Symbol" panose="05050102010706020507" pitchFamily="18" charset="2"/>
              </a:rPr>
              <a:t> </a:t>
            </a:r>
            <a:r>
              <a:rPr lang="en-US" altLang="zh-TW" sz="2800" dirty="0">
                <a:ea typeface="標楷體" panose="03000509000000000000" pitchFamily="65" charset="-120"/>
                <a:cs typeface="Arial" panose="020B0604020202020204" pitchFamily="34" charset="0"/>
              </a:rPr>
              <a:t>200</a:t>
            </a:r>
          </a:p>
          <a:p>
            <a:pPr>
              <a:spcBef>
                <a:spcPts val="0"/>
              </a:spcBef>
              <a:spcAft>
                <a:spcPts val="600"/>
              </a:spcAft>
              <a:buFontTx/>
              <a:buNone/>
            </a:pPr>
            <a:r>
              <a:rPr lang="en-US" altLang="zh-CN" sz="2800" dirty="0">
                <a:ea typeface="標楷體" panose="03000509000000000000" pitchFamily="65" charset="-120"/>
                <a:cs typeface="Arial" panose="020B0604020202020204" pitchFamily="34" charset="0"/>
                <a:sym typeface="Symbol" panose="05050102010706020507" pitchFamily="18" charset="2"/>
              </a:rPr>
              <a:t>C.</a:t>
            </a:r>
            <a:r>
              <a:rPr lang="zh-TW" altLang="en-US" sz="2800" dirty="0">
                <a:ea typeface="標楷體" panose="03000509000000000000" pitchFamily="65" charset="-120"/>
                <a:cs typeface="Arial" panose="020B0604020202020204" pitchFamily="34" charset="0"/>
                <a:sym typeface="Symbol" panose="05050102010706020507" pitchFamily="18" charset="2"/>
              </a:rPr>
              <a:t> </a:t>
            </a:r>
            <a:r>
              <a:rPr lang="en-US" altLang="zh-TW" sz="2800" dirty="0">
                <a:ea typeface="標楷體" panose="03000509000000000000" pitchFamily="65" charset="-120"/>
                <a:cs typeface="Arial" panose="020B0604020202020204" pitchFamily="34" charset="0"/>
                <a:sym typeface="Symbol" panose="05050102010706020507" pitchFamily="18" charset="2"/>
              </a:rPr>
              <a:t>135</a:t>
            </a:r>
            <a:r>
              <a:rPr lang="en-US" altLang="zh-TW" sz="2800" dirty="0">
                <a:ea typeface="標楷體" panose="03000509000000000000" pitchFamily="65" charset="-120"/>
                <a:cs typeface="Arial" panose="020B0604020202020204" pitchFamily="34" charset="0"/>
              </a:rPr>
              <a:t>                      </a:t>
            </a:r>
            <a:r>
              <a:rPr lang="zh-TW" altLang="en-US" sz="2800" dirty="0">
                <a:ea typeface="標楷體" panose="03000509000000000000" pitchFamily="65" charset="-120"/>
                <a:cs typeface="Arial" panose="020B0604020202020204" pitchFamily="34" charset="0"/>
              </a:rPr>
              <a:t> </a:t>
            </a:r>
            <a:r>
              <a:rPr lang="en-US" altLang="zh-TW" sz="2800" dirty="0">
                <a:ea typeface="標楷體" panose="03000509000000000000" pitchFamily="65" charset="-120"/>
                <a:cs typeface="Arial" panose="020B0604020202020204" pitchFamily="34" charset="0"/>
              </a:rPr>
              <a:t>	</a:t>
            </a:r>
            <a:r>
              <a:rPr lang="en-US" altLang="zh-CN" sz="2800" dirty="0">
                <a:ea typeface="標楷體" panose="03000509000000000000" pitchFamily="65" charset="-120"/>
                <a:cs typeface="Arial" panose="020B0604020202020204" pitchFamily="34" charset="0"/>
                <a:sym typeface="Symbol" panose="05050102010706020507" pitchFamily="18" charset="2"/>
              </a:rPr>
              <a:t>D.</a:t>
            </a:r>
            <a:r>
              <a:rPr lang="zh-TW" altLang="en-US" sz="2800" dirty="0">
                <a:ea typeface="標楷體" panose="03000509000000000000" pitchFamily="65" charset="-120"/>
                <a:cs typeface="Arial" panose="020B0604020202020204" pitchFamily="34" charset="0"/>
                <a:sym typeface="Symbol" panose="05050102010706020507" pitchFamily="18" charset="2"/>
              </a:rPr>
              <a:t> </a:t>
            </a:r>
            <a:r>
              <a:rPr lang="en-US" altLang="zh-TW" sz="2800" dirty="0">
                <a:ea typeface="標楷體" panose="03000509000000000000" pitchFamily="65" charset="-120"/>
                <a:cs typeface="Arial" panose="020B0604020202020204" pitchFamily="34" charset="0"/>
              </a:rPr>
              <a:t>75</a:t>
            </a:r>
            <a:endParaRPr lang="zh-CN" altLang="en-US" sz="2800" dirty="0">
              <a:ea typeface="標楷體" panose="03000509000000000000" pitchFamily="65" charset="-120"/>
              <a:cs typeface="Arial" panose="020B0604020202020204" pitchFamily="34" charset="0"/>
            </a:endParaRPr>
          </a:p>
        </p:txBody>
      </p:sp>
      <p:grpSp>
        <p:nvGrpSpPr>
          <p:cNvPr id="37" name="群組 36">
            <a:extLst>
              <a:ext uri="{FF2B5EF4-FFF2-40B4-BE49-F238E27FC236}">
                <a16:creationId xmlns:a16="http://schemas.microsoft.com/office/drawing/2014/main" xmlns="" id="{1B46B0A5-FEFA-CEFA-9FD6-75528D8F769C}"/>
              </a:ext>
            </a:extLst>
          </p:cNvPr>
          <p:cNvGrpSpPr/>
          <p:nvPr/>
        </p:nvGrpSpPr>
        <p:grpSpPr>
          <a:xfrm>
            <a:off x="763309" y="3817780"/>
            <a:ext cx="5198396" cy="855662"/>
            <a:chOff x="3741276" y="4793516"/>
            <a:chExt cx="5198396" cy="855662"/>
          </a:xfrm>
        </p:grpSpPr>
        <p:sp>
          <p:nvSpPr>
            <p:cNvPr id="29" name="文本框 2">
              <a:extLst>
                <a:ext uri="{FF2B5EF4-FFF2-40B4-BE49-F238E27FC236}">
                  <a16:creationId xmlns:a16="http://schemas.microsoft.com/office/drawing/2014/main" xmlns="" id="{B428AB34-6EFD-1D83-4446-AA83AA08B26E}"/>
                </a:ext>
              </a:extLst>
            </p:cNvPr>
            <p:cNvSpPr txBox="1">
              <a:spLocks noChangeArrowheads="1"/>
            </p:cNvSpPr>
            <p:nvPr/>
          </p:nvSpPr>
          <p:spPr bwMode="auto">
            <a:xfrm>
              <a:off x="3741276" y="4937978"/>
              <a:ext cx="408919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None/>
              </a:pPr>
              <a:r>
                <a:rPr lang="zh-CN" altLang="en-US" sz="2800" dirty="0">
                  <a:solidFill>
                    <a:srgbClr val="0000FF"/>
                  </a:solidFill>
                  <a:latin typeface="標楷體" panose="03000509000000000000" pitchFamily="65" charset="-120"/>
                  <a:ea typeface="標楷體" panose="03000509000000000000" pitchFamily="65" charset="-120"/>
                </a:rPr>
                <a:t>上</a:t>
              </a:r>
              <a:r>
                <a:rPr lang="zh-TW" altLang="en-US" sz="2800" dirty="0">
                  <a:solidFill>
                    <a:srgbClr val="0000FF"/>
                  </a:solidFill>
                  <a:latin typeface="標楷體" panose="03000509000000000000" pitchFamily="65" charset="-120"/>
                  <a:ea typeface="標楷體" panose="03000509000000000000" pitchFamily="65" charset="-120"/>
                </a:rPr>
                <a:t>星期</a:t>
              </a:r>
              <a:r>
                <a:rPr lang="zh-CN" altLang="en-US" sz="2800" dirty="0">
                  <a:solidFill>
                    <a:srgbClr val="0000FF"/>
                  </a:solidFill>
                  <a:latin typeface="標楷體" panose="03000509000000000000" pitchFamily="65" charset="-120"/>
                  <a:ea typeface="標楷體" panose="03000509000000000000" pitchFamily="65" charset="-120"/>
                </a:rPr>
                <a:t>用去</a:t>
              </a:r>
              <a:r>
                <a:rPr lang="zh-TW" altLang="en-US" sz="2800" dirty="0">
                  <a:solidFill>
                    <a:srgbClr val="0000FF"/>
                  </a:solidFill>
                  <a:latin typeface="標楷體" panose="03000509000000000000" pitchFamily="65" charset="-120"/>
                  <a:ea typeface="標楷體" panose="03000509000000000000" pitchFamily="65" charset="-120"/>
                </a:rPr>
                <a:t>雞蛋</a:t>
              </a:r>
              <a:r>
                <a:rPr lang="en-US" altLang="zh-TW" sz="2800" dirty="0">
                  <a:solidFill>
                    <a:srgbClr val="0000FF"/>
                  </a:solidFill>
                  <a:ea typeface="標楷體" panose="03000509000000000000" pitchFamily="65" charset="-120"/>
                  <a:cs typeface="Arial" panose="020B0604020202020204" pitchFamily="34" charset="0"/>
                  <a:sym typeface="Symbol" panose="05050102010706020507" pitchFamily="18" charset="2"/>
                </a:rPr>
                <a:t>(360</a:t>
              </a:r>
              <a:r>
                <a:rPr lang="en-US" altLang="zh-CN" sz="2800" dirty="0">
                  <a:solidFill>
                    <a:srgbClr val="0000FF"/>
                  </a:solidFill>
                  <a:latin typeface="微软雅黑" panose="020B0503020204020204" pitchFamily="34" charset="-122"/>
                  <a:ea typeface="微软雅黑" panose="020B0503020204020204" pitchFamily="34" charset="-122"/>
                  <a:cs typeface="Arial" panose="020B0604020202020204" pitchFamily="34" charset="0"/>
                  <a:sym typeface="Symbol" panose="05050102010706020507" pitchFamily="18" charset="2"/>
                </a:rPr>
                <a:t>×</a:t>
              </a:r>
            </a:p>
          </p:txBody>
        </p:sp>
        <p:grpSp>
          <p:nvGrpSpPr>
            <p:cNvPr id="30" name="Group 275">
              <a:extLst>
                <a:ext uri="{FF2B5EF4-FFF2-40B4-BE49-F238E27FC236}">
                  <a16:creationId xmlns:a16="http://schemas.microsoft.com/office/drawing/2014/main" xmlns="" id="{0B670954-E8BA-A891-3B46-50E0C3C1D7EE}"/>
                </a:ext>
              </a:extLst>
            </p:cNvPr>
            <p:cNvGrpSpPr>
              <a:grpSpLocks/>
            </p:cNvGrpSpPr>
            <p:nvPr/>
          </p:nvGrpSpPr>
          <p:grpSpPr bwMode="auto">
            <a:xfrm>
              <a:off x="7236746" y="4793516"/>
              <a:ext cx="593725" cy="855662"/>
              <a:chOff x="3120" y="2046"/>
              <a:chExt cx="374" cy="539"/>
            </a:xfrm>
          </p:grpSpPr>
          <p:sp>
            <p:nvSpPr>
              <p:cNvPr id="31" name="Text Box 117">
                <a:extLst>
                  <a:ext uri="{FF2B5EF4-FFF2-40B4-BE49-F238E27FC236}">
                    <a16:creationId xmlns:a16="http://schemas.microsoft.com/office/drawing/2014/main" xmlns="" id="{38C31CD3-2148-8054-5CF3-EF0B3E8A2498}"/>
                  </a:ext>
                </a:extLst>
              </p:cNvPr>
              <p:cNvSpPr txBox="1">
                <a:spLocks noChangeArrowheads="1"/>
              </p:cNvSpPr>
              <p:nvPr/>
            </p:nvSpPr>
            <p:spPr bwMode="auto">
              <a:xfrm>
                <a:off x="3120" y="2258"/>
                <a:ext cx="374"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r>
                  <a:rPr lang="en-US" altLang="zh-TW" sz="2800" dirty="0">
                    <a:solidFill>
                      <a:srgbClr val="0000FF"/>
                    </a:solidFill>
                    <a:ea typeface="標楷體" panose="03000509000000000000" pitchFamily="65" charset="-120"/>
                    <a:cs typeface="Arial" panose="020B0604020202020204" pitchFamily="34" charset="0"/>
                  </a:rPr>
                  <a:t>9</a:t>
                </a:r>
                <a:endParaRPr lang="zh-TW" altLang="en-US" sz="2800" dirty="0">
                  <a:solidFill>
                    <a:srgbClr val="0000FF"/>
                  </a:solidFill>
                  <a:ea typeface="標楷體" panose="03000509000000000000" pitchFamily="65" charset="-120"/>
                  <a:cs typeface="Arial" panose="020B0604020202020204" pitchFamily="34" charset="0"/>
                </a:endParaRPr>
              </a:p>
            </p:txBody>
          </p:sp>
          <p:sp>
            <p:nvSpPr>
              <p:cNvPr id="32" name="Text Box 117">
                <a:extLst>
                  <a:ext uri="{FF2B5EF4-FFF2-40B4-BE49-F238E27FC236}">
                    <a16:creationId xmlns:a16="http://schemas.microsoft.com/office/drawing/2014/main" xmlns="" id="{AA725BC4-76FA-009D-95C9-4CA501A7F3E4}"/>
                  </a:ext>
                </a:extLst>
              </p:cNvPr>
              <p:cNvSpPr txBox="1">
                <a:spLocks noChangeArrowheads="1"/>
              </p:cNvSpPr>
              <p:nvPr/>
            </p:nvSpPr>
            <p:spPr bwMode="auto">
              <a:xfrm>
                <a:off x="3215" y="2046"/>
                <a:ext cx="189" cy="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000" tIns="10800" rIns="18000" bIns="10800"/>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r>
                  <a:rPr lang="en-US" altLang="zh-CN" sz="2800">
                    <a:solidFill>
                      <a:srgbClr val="0000FF"/>
                    </a:solidFill>
                    <a:ea typeface="標楷體" panose="03000509000000000000" pitchFamily="65" charset="-120"/>
                    <a:cs typeface="Arial" panose="020B0604020202020204" pitchFamily="34" charset="0"/>
                  </a:rPr>
                  <a:t>5</a:t>
                </a:r>
                <a:endParaRPr lang="zh-TW" altLang="en-US" sz="2800">
                  <a:solidFill>
                    <a:srgbClr val="0000FF"/>
                  </a:solidFill>
                  <a:ea typeface="標楷體" panose="03000509000000000000" pitchFamily="65" charset="-120"/>
                  <a:cs typeface="Arial" panose="020B0604020202020204" pitchFamily="34" charset="0"/>
                </a:endParaRPr>
              </a:p>
            </p:txBody>
          </p:sp>
          <p:cxnSp>
            <p:nvCxnSpPr>
              <p:cNvPr id="33" name="直接连接符 19">
                <a:extLst>
                  <a:ext uri="{FF2B5EF4-FFF2-40B4-BE49-F238E27FC236}">
                    <a16:creationId xmlns:a16="http://schemas.microsoft.com/office/drawing/2014/main" xmlns="" id="{FD103FE6-BA88-AC1E-B7F9-C20E4591CDEB}"/>
                  </a:ext>
                </a:extLst>
              </p:cNvPr>
              <p:cNvCxnSpPr>
                <a:cxnSpLocks noChangeShapeType="1"/>
              </p:cNvCxnSpPr>
              <p:nvPr/>
            </p:nvCxnSpPr>
            <p:spPr bwMode="auto">
              <a:xfrm>
                <a:off x="3178" y="2307"/>
                <a:ext cx="249" cy="0"/>
              </a:xfrm>
              <a:prstGeom prst="line">
                <a:avLst/>
              </a:prstGeom>
              <a:noFill/>
              <a:ln w="19050" algn="ctr">
                <a:solidFill>
                  <a:srgbClr val="0000FF"/>
                </a:solidFill>
                <a:round/>
                <a:headEnd/>
                <a:tailEnd/>
              </a:ln>
              <a:extLst>
                <a:ext uri="{909E8E84-426E-40DD-AFC4-6F175D3DCCD1}">
                  <a14:hiddenFill xmlns:a14="http://schemas.microsoft.com/office/drawing/2010/main">
                    <a:noFill/>
                  </a14:hiddenFill>
                </a:ext>
              </a:extLst>
            </p:spPr>
          </p:cxnSp>
        </p:grpSp>
        <p:sp>
          <p:nvSpPr>
            <p:cNvPr id="35" name="Text Box 87">
              <a:extLst>
                <a:ext uri="{FF2B5EF4-FFF2-40B4-BE49-F238E27FC236}">
                  <a16:creationId xmlns:a16="http://schemas.microsoft.com/office/drawing/2014/main" xmlns="" id="{0573507B-1DE5-DD28-708A-40C44508DB04}"/>
                </a:ext>
              </a:extLst>
            </p:cNvPr>
            <p:cNvSpPr txBox="1">
              <a:spLocks noChangeArrowheads="1"/>
            </p:cNvSpPr>
            <p:nvPr/>
          </p:nvSpPr>
          <p:spPr bwMode="auto">
            <a:xfrm>
              <a:off x="7466647" y="4937978"/>
              <a:ext cx="147302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prstDash val="dash"/>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50000"/>
                </a:spcBef>
                <a:buFontTx/>
                <a:buNone/>
              </a:pPr>
              <a:r>
                <a:rPr lang="en-US" altLang="zh-TW" sz="2800" dirty="0">
                  <a:solidFill>
                    <a:srgbClr val="0000FF"/>
                  </a:solidFill>
                  <a:ea typeface="標楷體" panose="03000509000000000000" pitchFamily="65" charset="-120"/>
                  <a:cs typeface="Arial" panose="020B0604020202020204" pitchFamily="34" charset="0"/>
                  <a:sym typeface="Symbol" panose="05050102010706020507" pitchFamily="18" charset="2"/>
                </a:rPr>
                <a:t>)</a:t>
              </a:r>
              <a:r>
                <a:rPr lang="zh-CN" altLang="en-US" sz="2800" dirty="0">
                  <a:solidFill>
                    <a:srgbClr val="0000FF"/>
                  </a:solidFill>
                  <a:ea typeface="標楷體" panose="03000509000000000000" pitchFamily="65" charset="-120"/>
                  <a:cs typeface="Arial" panose="020B0604020202020204" pitchFamily="34" charset="0"/>
                  <a:sym typeface="Symbol" panose="05050102010706020507" pitchFamily="18" charset="2"/>
                </a:rPr>
                <a:t>隻。</a:t>
              </a:r>
              <a:endParaRPr lang="en-US" altLang="zh-CN" sz="2800" dirty="0">
                <a:solidFill>
                  <a:srgbClr val="0000FF"/>
                </a:solidFill>
                <a:latin typeface="微软雅黑" panose="020B0503020204020204" pitchFamily="34" charset="-122"/>
                <a:ea typeface="微软雅黑" panose="020B0503020204020204" pitchFamily="34" charset="-122"/>
                <a:cs typeface="Arial" panose="020B0604020202020204" pitchFamily="34" charset="0"/>
                <a:sym typeface="Symbol" panose="05050102010706020507" pitchFamily="18" charset="2"/>
              </a:endParaRPr>
            </a:p>
          </p:txBody>
        </p:sp>
      </p:grpSp>
    </p:spTree>
    <p:extLst>
      <p:ext uri="{BB962C8B-B14F-4D97-AF65-F5344CB8AC3E}">
        <p14:creationId xmlns:p14="http://schemas.microsoft.com/office/powerpoint/2010/main" val="4001404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left)">
                                      <p:cBhvr>
                                        <p:cTn id="7" dur="750"/>
                                        <p:tgtEl>
                                          <p:spTgt spid="13"/>
                                        </p:tgtEl>
                                      </p:cBhvr>
                                    </p:animEffect>
                                  </p:childTnLst>
                                </p:cTn>
                              </p:par>
                            </p:childTnLst>
                          </p:cTn>
                        </p:par>
                        <p:par>
                          <p:cTn id="8" fill="hold">
                            <p:stCondLst>
                              <p:cond delay="750"/>
                            </p:stCondLst>
                            <p:childTnLst>
                              <p:par>
                                <p:cTn id="9" presetID="9" presetClass="entr" presetSubtype="0" fill="hold" nodeType="afterEffect">
                                  <p:stCondLst>
                                    <p:cond delay="0"/>
                                  </p:stCondLst>
                                  <p:childTnLst>
                                    <p:set>
                                      <p:cBhvr>
                                        <p:cTn id="10" dur="1" fill="hold">
                                          <p:stCondLst>
                                            <p:cond delay="0"/>
                                          </p:stCondLst>
                                        </p:cTn>
                                        <p:tgtEl>
                                          <p:spTgt spid="37"/>
                                        </p:tgtEl>
                                        <p:attrNameLst>
                                          <p:attrName>style.visibility</p:attrName>
                                        </p:attrNameLst>
                                      </p:cBhvr>
                                      <p:to>
                                        <p:strVal val="visible"/>
                                      </p:to>
                                    </p:set>
                                    <p:animEffect transition="in" filter="dissolve">
                                      <p:cBhvr>
                                        <p:cTn id="11" dur="500"/>
                                        <p:tgtEl>
                                          <p:spTgt spid="37"/>
                                        </p:tgtEl>
                                      </p:cBhvr>
                                    </p:animEffect>
                                  </p:childTnLst>
                                </p:cTn>
                              </p:par>
                            </p:childTnLst>
                          </p:cTn>
                        </p:par>
                      </p:childTnLst>
                    </p:cTn>
                  </p:par>
                  <p:par>
                    <p:cTn id="12" fill="hold">
                      <p:stCondLst>
                        <p:cond delay="indefinite"/>
                      </p:stCondLst>
                      <p:childTnLst>
                        <p:par>
                          <p:cTn id="13" fill="hold">
                            <p:stCondLst>
                              <p:cond delay="0"/>
                            </p:stCondLst>
                            <p:childTnLst>
                              <p:par>
                                <p:cTn id="14" presetID="9" presetClass="exit" presetSubtype="0" fill="hold" nodeType="clickEffect">
                                  <p:stCondLst>
                                    <p:cond delay="0"/>
                                  </p:stCondLst>
                                  <p:childTnLst>
                                    <p:animEffect transition="out" filter="dissolve">
                                      <p:cBhvr>
                                        <p:cTn id="15" dur="500"/>
                                        <p:tgtEl>
                                          <p:spTgt spid="13"/>
                                        </p:tgtEl>
                                      </p:cBhvr>
                                    </p:animEffect>
                                    <p:set>
                                      <p:cBhvr>
                                        <p:cTn id="16" dur="1" fill="hold">
                                          <p:stCondLst>
                                            <p:cond delay="499"/>
                                          </p:stCondLst>
                                        </p:cTn>
                                        <p:tgtEl>
                                          <p:spTgt spid="13"/>
                                        </p:tgtEl>
                                        <p:attrNameLst>
                                          <p:attrName>style.visibility</p:attrName>
                                        </p:attrNameLst>
                                      </p:cBhvr>
                                      <p:to>
                                        <p:strVal val="hidden"/>
                                      </p:to>
                                    </p:set>
                                  </p:childTnLst>
                                </p:cTn>
                              </p:par>
                            </p:childTnLst>
                          </p:cTn>
                        </p:par>
                        <p:par>
                          <p:cTn id="17" fill="hold">
                            <p:stCondLst>
                              <p:cond delay="500"/>
                            </p:stCondLst>
                            <p:childTnLst>
                              <p:par>
                                <p:cTn id="18" presetID="22" presetClass="entr" presetSubtype="8" fill="hold" nodeType="afterEffect">
                                  <p:stCondLst>
                                    <p:cond delay="0"/>
                                  </p:stCondLst>
                                  <p:childTnLst>
                                    <p:set>
                                      <p:cBhvr>
                                        <p:cTn id="19" dur="1" fill="hold">
                                          <p:stCondLst>
                                            <p:cond delay="0"/>
                                          </p:stCondLst>
                                        </p:cTn>
                                        <p:tgtEl>
                                          <p:spTgt spid="27"/>
                                        </p:tgtEl>
                                        <p:attrNameLst>
                                          <p:attrName>style.visibility</p:attrName>
                                        </p:attrNameLst>
                                      </p:cBhvr>
                                      <p:to>
                                        <p:strVal val="visible"/>
                                      </p:to>
                                    </p:set>
                                    <p:animEffect transition="in" filter="wipe(left)">
                                      <p:cBhvr>
                                        <p:cTn id="20" dur="500"/>
                                        <p:tgtEl>
                                          <p:spTgt spid="27"/>
                                        </p:tgtEl>
                                      </p:cBhvr>
                                    </p:animEffect>
                                  </p:childTnLst>
                                </p:cTn>
                              </p:par>
                            </p:childTnLst>
                          </p:cTn>
                        </p:par>
                        <p:par>
                          <p:cTn id="21" fill="hold">
                            <p:stCondLst>
                              <p:cond delay="1000"/>
                            </p:stCondLst>
                            <p:childTnLst>
                              <p:par>
                                <p:cTn id="22" presetID="22" presetClass="entr" presetSubtype="8" fill="hold" nodeType="afterEffect">
                                  <p:stCondLst>
                                    <p:cond delay="0"/>
                                  </p:stCondLst>
                                  <p:childTnLst>
                                    <p:set>
                                      <p:cBhvr>
                                        <p:cTn id="23" dur="1" fill="hold">
                                          <p:stCondLst>
                                            <p:cond delay="0"/>
                                          </p:stCondLst>
                                        </p:cTn>
                                        <p:tgtEl>
                                          <p:spTgt spid="14"/>
                                        </p:tgtEl>
                                        <p:attrNameLst>
                                          <p:attrName>style.visibility</p:attrName>
                                        </p:attrNameLst>
                                      </p:cBhvr>
                                      <p:to>
                                        <p:strVal val="visible"/>
                                      </p:to>
                                    </p:set>
                                    <p:animEffect transition="in" filter="wipe(left)">
                                      <p:cBhvr>
                                        <p:cTn id="24" dur="600"/>
                                        <p:tgtEl>
                                          <p:spTgt spid="14"/>
                                        </p:tgtEl>
                                      </p:cBhvr>
                                    </p:animEffect>
                                  </p:childTnLst>
                                </p:cTn>
                              </p:par>
                            </p:childTnLst>
                          </p:cTn>
                        </p:par>
                        <p:par>
                          <p:cTn id="25" fill="hold">
                            <p:stCondLst>
                              <p:cond delay="1600"/>
                            </p:stCondLst>
                            <p:childTnLst>
                              <p:par>
                                <p:cTn id="26" presetID="9" presetClass="entr" presetSubtype="0" fill="hold" grpId="0" nodeType="afterEffect">
                                  <p:stCondLst>
                                    <p:cond delay="0"/>
                                  </p:stCondLst>
                                  <p:childTnLst>
                                    <p:set>
                                      <p:cBhvr>
                                        <p:cTn id="27" dur="1" fill="hold">
                                          <p:stCondLst>
                                            <p:cond delay="0"/>
                                          </p:stCondLst>
                                        </p:cTn>
                                        <p:tgtEl>
                                          <p:spTgt spid="15"/>
                                        </p:tgtEl>
                                        <p:attrNameLst>
                                          <p:attrName>style.visibility</p:attrName>
                                        </p:attrNameLst>
                                      </p:cBhvr>
                                      <p:to>
                                        <p:strVal val="visible"/>
                                      </p:to>
                                    </p:set>
                                    <p:animEffect transition="in" filter="dissolve">
                                      <p:cBhvr>
                                        <p:cTn id="28" dur="500"/>
                                        <p:tgtEl>
                                          <p:spTgt spid="15"/>
                                        </p:tgtEl>
                                      </p:cBhvr>
                                    </p:animEffect>
                                  </p:childTnLst>
                                </p:cTn>
                              </p:par>
                            </p:childTnLst>
                          </p:cTn>
                        </p:par>
                        <p:par>
                          <p:cTn id="29" fill="hold">
                            <p:stCondLst>
                              <p:cond delay="2100"/>
                            </p:stCondLst>
                            <p:childTnLst>
                              <p:par>
                                <p:cTn id="30" presetID="22" presetClass="entr" presetSubtype="8" fill="hold" nodeType="afterEffect">
                                  <p:stCondLst>
                                    <p:cond delay="0"/>
                                  </p:stCondLst>
                                  <p:childTnLst>
                                    <p:set>
                                      <p:cBhvr>
                                        <p:cTn id="31" dur="1" fill="hold">
                                          <p:stCondLst>
                                            <p:cond delay="0"/>
                                          </p:stCondLst>
                                        </p:cTn>
                                        <p:tgtEl>
                                          <p:spTgt spid="38"/>
                                        </p:tgtEl>
                                        <p:attrNameLst>
                                          <p:attrName>style.visibility</p:attrName>
                                        </p:attrNameLst>
                                      </p:cBhvr>
                                      <p:to>
                                        <p:strVal val="visible"/>
                                      </p:to>
                                    </p:set>
                                    <p:animEffect transition="in" filter="wipe(left)">
                                      <p:cBhvr>
                                        <p:cTn id="32" dur="500"/>
                                        <p:tgtEl>
                                          <p:spTgt spid="38"/>
                                        </p:tgtEl>
                                      </p:cBhvr>
                                    </p:animEffect>
                                  </p:childTnLst>
                                </p:cTn>
                              </p:par>
                            </p:childTnLst>
                          </p:cTn>
                        </p:par>
                        <p:par>
                          <p:cTn id="33" fill="hold">
                            <p:stCondLst>
                              <p:cond delay="2600"/>
                            </p:stCondLst>
                            <p:childTnLst>
                              <p:par>
                                <p:cTn id="34" presetID="22" presetClass="entr" presetSubtype="8" fill="hold" nodeType="afterEffect">
                                  <p:stCondLst>
                                    <p:cond delay="0"/>
                                  </p:stCondLst>
                                  <p:childTnLst>
                                    <p:set>
                                      <p:cBhvr>
                                        <p:cTn id="35" dur="1" fill="hold">
                                          <p:stCondLst>
                                            <p:cond delay="0"/>
                                          </p:stCondLst>
                                        </p:cTn>
                                        <p:tgtEl>
                                          <p:spTgt spid="39"/>
                                        </p:tgtEl>
                                        <p:attrNameLst>
                                          <p:attrName>style.visibility</p:attrName>
                                        </p:attrNameLst>
                                      </p:cBhvr>
                                      <p:to>
                                        <p:strVal val="visible"/>
                                      </p:to>
                                    </p:set>
                                    <p:animEffect transition="in" filter="wipe(left)">
                                      <p:cBhvr>
                                        <p:cTn id="36" dur="500"/>
                                        <p:tgtEl>
                                          <p:spTgt spid="39"/>
                                        </p:tgtEl>
                                      </p:cBhvr>
                                    </p:animEffect>
                                  </p:childTnLst>
                                </p:cTn>
                              </p:par>
                            </p:childTnLst>
                          </p:cTn>
                        </p:par>
                        <p:par>
                          <p:cTn id="37" fill="hold">
                            <p:stCondLst>
                              <p:cond delay="3100"/>
                            </p:stCondLst>
                            <p:childTnLst>
                              <p:par>
                                <p:cTn id="38" presetID="22" presetClass="entr" presetSubtype="8" fill="hold" grpId="0" nodeType="afterEffect">
                                  <p:stCondLst>
                                    <p:cond delay="0"/>
                                  </p:stCondLst>
                                  <p:childTnLst>
                                    <p:set>
                                      <p:cBhvr>
                                        <p:cTn id="39" dur="1" fill="hold">
                                          <p:stCondLst>
                                            <p:cond delay="0"/>
                                          </p:stCondLst>
                                        </p:cTn>
                                        <p:tgtEl>
                                          <p:spTgt spid="26"/>
                                        </p:tgtEl>
                                        <p:attrNameLst>
                                          <p:attrName>style.visibility</p:attrName>
                                        </p:attrNameLst>
                                      </p:cBhvr>
                                      <p:to>
                                        <p:strVal val="visible"/>
                                      </p:to>
                                    </p:set>
                                    <p:animEffect transition="in" filter="wipe(left)">
                                      <p:cBhvr>
                                        <p:cTn id="40" dur="500"/>
                                        <p:tgtEl>
                                          <p:spTgt spid="26"/>
                                        </p:tgtEl>
                                      </p:cBhvr>
                                    </p:animEffect>
                                  </p:childTnLst>
                                </p:cTn>
                              </p:par>
                            </p:childTnLst>
                          </p:cTn>
                        </p:par>
                      </p:childTnLst>
                    </p:cTn>
                  </p:par>
                  <p:par>
                    <p:cTn id="41" fill="hold">
                      <p:stCondLst>
                        <p:cond delay="indefinite"/>
                      </p:stCondLst>
                      <p:childTnLst>
                        <p:par>
                          <p:cTn id="42" fill="hold">
                            <p:stCondLst>
                              <p:cond delay="0"/>
                            </p:stCondLst>
                            <p:childTnLst>
                              <p:par>
                                <p:cTn id="43" presetID="9" presetClass="exit" presetSubtype="0" fill="hold" nodeType="clickEffect">
                                  <p:stCondLst>
                                    <p:cond delay="0"/>
                                  </p:stCondLst>
                                  <p:childTnLst>
                                    <p:animEffect transition="out" filter="dissolve">
                                      <p:cBhvr>
                                        <p:cTn id="44" dur="500"/>
                                        <p:tgtEl>
                                          <p:spTgt spid="14"/>
                                        </p:tgtEl>
                                      </p:cBhvr>
                                    </p:animEffect>
                                    <p:set>
                                      <p:cBhvr>
                                        <p:cTn id="45" dur="1" fill="hold">
                                          <p:stCondLst>
                                            <p:cond delay="499"/>
                                          </p:stCondLst>
                                        </p:cTn>
                                        <p:tgtEl>
                                          <p:spTgt spid="14"/>
                                        </p:tgtEl>
                                        <p:attrNameLst>
                                          <p:attrName>style.visibility</p:attrName>
                                        </p:attrNameLst>
                                      </p:cBhvr>
                                      <p:to>
                                        <p:strVal val="hidden"/>
                                      </p:to>
                                    </p:set>
                                  </p:childTnLst>
                                </p:cTn>
                              </p:par>
                              <p:par>
                                <p:cTn id="46" presetID="9" presetClass="exit" presetSubtype="0" fill="hold" grpId="1" nodeType="withEffect">
                                  <p:stCondLst>
                                    <p:cond delay="0"/>
                                  </p:stCondLst>
                                  <p:childTnLst>
                                    <p:animEffect transition="out" filter="dissolve">
                                      <p:cBhvr>
                                        <p:cTn id="47" dur="500"/>
                                        <p:tgtEl>
                                          <p:spTgt spid="26"/>
                                        </p:tgtEl>
                                      </p:cBhvr>
                                    </p:animEffect>
                                    <p:set>
                                      <p:cBhvr>
                                        <p:cTn id="48" dur="1" fill="hold">
                                          <p:stCondLst>
                                            <p:cond delay="499"/>
                                          </p:stCondLst>
                                        </p:cTn>
                                        <p:tgtEl>
                                          <p:spTgt spid="26"/>
                                        </p:tgtEl>
                                        <p:attrNameLst>
                                          <p:attrName>style.visibility</p:attrName>
                                        </p:attrNameLst>
                                      </p:cBhvr>
                                      <p:to>
                                        <p:strVal val="hidden"/>
                                      </p:to>
                                    </p:set>
                                  </p:childTnLst>
                                </p:cTn>
                              </p:par>
                              <p:par>
                                <p:cTn id="49" presetID="9" presetClass="exit" presetSubtype="0" fill="hold" nodeType="withEffect">
                                  <p:stCondLst>
                                    <p:cond delay="0"/>
                                  </p:stCondLst>
                                  <p:childTnLst>
                                    <p:animEffect transition="out" filter="dissolve">
                                      <p:cBhvr>
                                        <p:cTn id="50" dur="500"/>
                                        <p:tgtEl>
                                          <p:spTgt spid="27"/>
                                        </p:tgtEl>
                                      </p:cBhvr>
                                    </p:animEffect>
                                    <p:set>
                                      <p:cBhvr>
                                        <p:cTn id="51" dur="1" fill="hold">
                                          <p:stCondLst>
                                            <p:cond delay="499"/>
                                          </p:stCondLst>
                                        </p:cTn>
                                        <p:tgtEl>
                                          <p:spTgt spid="27"/>
                                        </p:tgtEl>
                                        <p:attrNameLst>
                                          <p:attrName>style.visibility</p:attrName>
                                        </p:attrNameLst>
                                      </p:cBhvr>
                                      <p:to>
                                        <p:strVal val="hidden"/>
                                      </p:to>
                                    </p:set>
                                  </p:childTnLst>
                                </p:cTn>
                              </p:par>
                              <p:par>
                                <p:cTn id="52" presetID="9" presetClass="exit" presetSubtype="0" fill="hold" grpId="1" nodeType="withEffect">
                                  <p:stCondLst>
                                    <p:cond delay="0"/>
                                  </p:stCondLst>
                                  <p:childTnLst>
                                    <p:animEffect transition="out" filter="dissolve">
                                      <p:cBhvr>
                                        <p:cTn id="53" dur="500"/>
                                        <p:tgtEl>
                                          <p:spTgt spid="15"/>
                                        </p:tgtEl>
                                      </p:cBhvr>
                                    </p:animEffect>
                                    <p:set>
                                      <p:cBhvr>
                                        <p:cTn id="54" dur="1" fill="hold">
                                          <p:stCondLst>
                                            <p:cond delay="499"/>
                                          </p:stCondLst>
                                        </p:cTn>
                                        <p:tgtEl>
                                          <p:spTgt spid="15"/>
                                        </p:tgtEl>
                                        <p:attrNameLst>
                                          <p:attrName>style.visibility</p:attrName>
                                        </p:attrNameLst>
                                      </p:cBhvr>
                                      <p:to>
                                        <p:strVal val="hidden"/>
                                      </p:to>
                                    </p:set>
                                  </p:childTnLst>
                                </p:cTn>
                              </p:par>
                              <p:par>
                                <p:cTn id="55" presetID="9" presetClass="exit" presetSubtype="0" fill="hold" nodeType="withEffect">
                                  <p:stCondLst>
                                    <p:cond delay="0"/>
                                  </p:stCondLst>
                                  <p:childTnLst>
                                    <p:animEffect transition="out" filter="dissolve">
                                      <p:cBhvr>
                                        <p:cTn id="56" dur="500"/>
                                        <p:tgtEl>
                                          <p:spTgt spid="37"/>
                                        </p:tgtEl>
                                      </p:cBhvr>
                                    </p:animEffect>
                                    <p:set>
                                      <p:cBhvr>
                                        <p:cTn id="57" dur="1" fill="hold">
                                          <p:stCondLst>
                                            <p:cond delay="499"/>
                                          </p:stCondLst>
                                        </p:cTn>
                                        <p:tgtEl>
                                          <p:spTgt spid="37"/>
                                        </p:tgtEl>
                                        <p:attrNameLst>
                                          <p:attrName>style.visibility</p:attrName>
                                        </p:attrNameLst>
                                      </p:cBhvr>
                                      <p:to>
                                        <p:strVal val="hidden"/>
                                      </p:to>
                                    </p:set>
                                  </p:childTnLst>
                                </p:cTn>
                              </p:par>
                              <p:par>
                                <p:cTn id="58" presetID="9" presetClass="exit" presetSubtype="0" fill="hold" nodeType="withEffect">
                                  <p:stCondLst>
                                    <p:cond delay="0"/>
                                  </p:stCondLst>
                                  <p:childTnLst>
                                    <p:animEffect transition="out" filter="dissolve">
                                      <p:cBhvr>
                                        <p:cTn id="59" dur="500"/>
                                        <p:tgtEl>
                                          <p:spTgt spid="38"/>
                                        </p:tgtEl>
                                      </p:cBhvr>
                                    </p:animEffect>
                                    <p:set>
                                      <p:cBhvr>
                                        <p:cTn id="60" dur="1" fill="hold">
                                          <p:stCondLst>
                                            <p:cond delay="499"/>
                                          </p:stCondLst>
                                        </p:cTn>
                                        <p:tgtEl>
                                          <p:spTgt spid="38"/>
                                        </p:tgtEl>
                                        <p:attrNameLst>
                                          <p:attrName>style.visibility</p:attrName>
                                        </p:attrNameLst>
                                      </p:cBhvr>
                                      <p:to>
                                        <p:strVal val="hidden"/>
                                      </p:to>
                                    </p:set>
                                  </p:childTnLst>
                                </p:cTn>
                              </p:par>
                              <p:par>
                                <p:cTn id="61" presetID="9" presetClass="exit" presetSubtype="0" fill="hold" nodeType="withEffect">
                                  <p:stCondLst>
                                    <p:cond delay="0"/>
                                  </p:stCondLst>
                                  <p:childTnLst>
                                    <p:animEffect transition="out" filter="dissolve">
                                      <p:cBhvr>
                                        <p:cTn id="62" dur="500"/>
                                        <p:tgtEl>
                                          <p:spTgt spid="39"/>
                                        </p:tgtEl>
                                      </p:cBhvr>
                                    </p:animEffect>
                                    <p:set>
                                      <p:cBhvr>
                                        <p:cTn id="63" dur="1" fill="hold">
                                          <p:stCondLst>
                                            <p:cond delay="499"/>
                                          </p:stCondLst>
                                        </p:cTn>
                                        <p:tgtEl>
                                          <p:spTgt spid="39"/>
                                        </p:tgtEl>
                                        <p:attrNameLst>
                                          <p:attrName>style.visibility</p:attrName>
                                        </p:attrNameLst>
                                      </p:cBhvr>
                                      <p:to>
                                        <p:strVal val="hidden"/>
                                      </p:to>
                                    </p:set>
                                  </p:childTnLst>
                                </p:cTn>
                              </p:par>
                            </p:childTnLst>
                          </p:cTn>
                        </p:par>
                        <p:par>
                          <p:cTn id="64" fill="hold">
                            <p:stCondLst>
                              <p:cond delay="500"/>
                            </p:stCondLst>
                            <p:childTnLst>
                              <p:par>
                                <p:cTn id="65" presetID="9" presetClass="entr" presetSubtype="0" fill="hold" grpId="0" nodeType="afterEffect">
                                  <p:stCondLst>
                                    <p:cond delay="0"/>
                                  </p:stCondLst>
                                  <p:childTnLst>
                                    <p:set>
                                      <p:cBhvr>
                                        <p:cTn id="66" dur="1" fill="hold">
                                          <p:stCondLst>
                                            <p:cond delay="0"/>
                                          </p:stCondLst>
                                        </p:cTn>
                                        <p:tgtEl>
                                          <p:spTgt spid="11"/>
                                        </p:tgtEl>
                                        <p:attrNameLst>
                                          <p:attrName>style.visibility</p:attrName>
                                        </p:attrNameLst>
                                      </p:cBhvr>
                                      <p:to>
                                        <p:strVal val="visible"/>
                                      </p:to>
                                    </p:set>
                                    <p:animEffect transition="in" filter="dissolve">
                                      <p:cBhvr>
                                        <p:cTn id="67" dur="500"/>
                                        <p:tgtEl>
                                          <p:spTgt spid="11"/>
                                        </p:tgtEl>
                                      </p:cBhvr>
                                    </p:animEffect>
                                  </p:childTnLst>
                                </p:cTn>
                              </p:par>
                            </p:childTnLst>
                          </p:cTn>
                        </p:par>
                        <p:par>
                          <p:cTn id="68" fill="hold">
                            <p:stCondLst>
                              <p:cond delay="1000"/>
                            </p:stCondLst>
                            <p:childTnLst>
                              <p:par>
                                <p:cTn id="69" presetID="9" presetClass="entr" presetSubtype="0" fill="hold" grpId="0" nodeType="afterEffect">
                                  <p:stCondLst>
                                    <p:cond delay="0"/>
                                  </p:stCondLst>
                                  <p:childTnLst>
                                    <p:set>
                                      <p:cBhvr>
                                        <p:cTn id="70" dur="1" fill="hold">
                                          <p:stCondLst>
                                            <p:cond delay="0"/>
                                          </p:stCondLst>
                                        </p:cTn>
                                        <p:tgtEl>
                                          <p:spTgt spid="12"/>
                                        </p:tgtEl>
                                        <p:attrNameLst>
                                          <p:attrName>style.visibility</p:attrName>
                                        </p:attrNameLst>
                                      </p:cBhvr>
                                      <p:to>
                                        <p:strVal val="visible"/>
                                      </p:to>
                                    </p:set>
                                    <p:animEffect transition="in" filter="dissolve">
                                      <p:cBhvr>
                                        <p:cTn id="71"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p:bldP spid="15" grpId="0"/>
      <p:bldP spid="15" grpId="1"/>
      <p:bldP spid="26" grpId="0"/>
      <p:bldP spid="26" grpId="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4">
            <a:extLst>
              <a:ext uri="{FF2B5EF4-FFF2-40B4-BE49-F238E27FC236}">
                <a16:creationId xmlns:a16="http://schemas.microsoft.com/office/drawing/2014/main" xmlns="" id="{5CCB4468-B752-F543-CCDC-2DB6CE58551C}"/>
              </a:ext>
            </a:extLst>
          </p:cNvPr>
          <p:cNvSpPr>
            <a:spLocks noChangeArrowheads="1"/>
          </p:cNvSpPr>
          <p:nvPr/>
        </p:nvSpPr>
        <p:spPr bwMode="auto">
          <a:xfrm>
            <a:off x="266384" y="904796"/>
            <a:ext cx="1020762" cy="523220"/>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406400" marR="0" lvl="0" indent="-406400" algn="l" defTabSz="914400" rtl="0" eaLnBrk="0" fontAlgn="base" latinLnBrk="0" hangingPunct="0">
              <a:lnSpc>
                <a:spcPct val="100000"/>
              </a:lnSpc>
              <a:spcBef>
                <a:spcPct val="0"/>
              </a:spcBef>
              <a:spcAft>
                <a:spcPct val="0"/>
              </a:spcAft>
              <a:buClrTx/>
              <a:buSzTx/>
              <a:buFontTx/>
              <a:buNone/>
              <a:tabLst/>
              <a:defRPr/>
            </a:pPr>
            <a:r>
              <a:rPr kumimoji="1" lang="en-US" altLang="zh-TW"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10.</a:t>
            </a:r>
            <a:r>
              <a:rPr kumimoji="1" lang="zh-TW"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 </a:t>
            </a:r>
            <a:endParaRPr kumimoji="1" lang="zh-CN"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endParaRPr>
          </a:p>
        </p:txBody>
      </p:sp>
      <p:sp>
        <p:nvSpPr>
          <p:cNvPr id="6" name="Rectangle 4">
            <a:extLst>
              <a:ext uri="{FF2B5EF4-FFF2-40B4-BE49-F238E27FC236}">
                <a16:creationId xmlns:a16="http://schemas.microsoft.com/office/drawing/2014/main" xmlns="" id="{0DEE8E1F-7006-3267-5262-EA77B78B0110}"/>
              </a:ext>
            </a:extLst>
          </p:cNvPr>
          <p:cNvSpPr>
            <a:spLocks noChangeArrowheads="1"/>
          </p:cNvSpPr>
          <p:nvPr/>
        </p:nvSpPr>
        <p:spPr bwMode="auto">
          <a:xfrm>
            <a:off x="6501129" y="4453255"/>
            <a:ext cx="2469755" cy="830997"/>
          </a:xfrm>
          <a:prstGeom prst="rect">
            <a:avLst/>
          </a:prstGeom>
          <a:gradFill rotWithShape="1">
            <a:gsLst>
              <a:gs pos="0">
                <a:srgbClr val="FFCC66"/>
              </a:gs>
              <a:gs pos="50000">
                <a:srgbClr val="FFFFCC"/>
              </a:gs>
              <a:gs pos="100000">
                <a:srgbClr val="FFCC66"/>
              </a:gs>
            </a:gsLst>
            <a:lin ang="27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kumimoji="0" lang="zh-CN" altLang="en-US" sz="2400" dirty="0">
                <a:latin typeface="Calibri" panose="020F0502020204030204" pitchFamily="34" charset="0"/>
                <a:ea typeface="標楷體" panose="03000509000000000000" pitchFamily="65" charset="-120"/>
              </a:rPr>
              <a:t>學生</a:t>
            </a:r>
            <a:r>
              <a:rPr kumimoji="0" lang="zh-TW" altLang="en-US" sz="2400" dirty="0">
                <a:latin typeface="Calibri" panose="020F0502020204030204" pitchFamily="34" charset="0"/>
                <a:ea typeface="標楷體" panose="03000509000000000000" pitchFamily="65" charset="-120"/>
              </a:rPr>
              <a:t>須將重量分為兩部分計算。</a:t>
            </a:r>
          </a:p>
        </p:txBody>
      </p:sp>
      <p:pic>
        <p:nvPicPr>
          <p:cNvPr id="7" name="Picture 34" descr="e-BookBtn-yellow">
            <a:extLst>
              <a:ext uri="{FF2B5EF4-FFF2-40B4-BE49-F238E27FC236}">
                <a16:creationId xmlns:a16="http://schemas.microsoft.com/office/drawing/2014/main" xmlns="" id="{18F92354-DF49-1CA7-3A4B-2430146824F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04305" y="3984943"/>
            <a:ext cx="1385888" cy="468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2">
            <a:extLst>
              <a:ext uri="{FF2B5EF4-FFF2-40B4-BE49-F238E27FC236}">
                <a16:creationId xmlns:a16="http://schemas.microsoft.com/office/drawing/2014/main" xmlns="" id="{38F5D603-B481-2186-B33B-694648709AF4}"/>
              </a:ext>
            </a:extLst>
          </p:cNvPr>
          <p:cNvSpPr>
            <a:spLocks noChangeArrowheads="1"/>
          </p:cNvSpPr>
          <p:nvPr/>
        </p:nvSpPr>
        <p:spPr bwMode="auto">
          <a:xfrm>
            <a:off x="997926" y="4442619"/>
            <a:ext cx="360000" cy="360000"/>
          </a:xfrm>
          <a:prstGeom prst="rect">
            <a:avLst/>
          </a:prstGeom>
          <a:solidFill>
            <a:srgbClr val="FF5050"/>
          </a:solidFill>
          <a:ln>
            <a:noFill/>
          </a:ln>
        </p:spPr>
        <p:txBody>
          <a:bodyPr wrap="none"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endParaRPr lang="zh-TW" altLang="en-US" sz="1800"/>
          </a:p>
        </p:txBody>
      </p:sp>
      <p:sp>
        <p:nvSpPr>
          <p:cNvPr id="9" name="Text Box 5">
            <a:extLst>
              <a:ext uri="{FF2B5EF4-FFF2-40B4-BE49-F238E27FC236}">
                <a16:creationId xmlns:a16="http://schemas.microsoft.com/office/drawing/2014/main" xmlns="" id="{20C0AF50-FF96-E36A-ABD3-702AF1F253B6}"/>
              </a:ext>
            </a:extLst>
          </p:cNvPr>
          <p:cNvSpPr txBox="1">
            <a:spLocks noChangeArrowheads="1"/>
          </p:cNvSpPr>
          <p:nvPr/>
        </p:nvSpPr>
        <p:spPr bwMode="auto">
          <a:xfrm>
            <a:off x="909002" y="3854450"/>
            <a:ext cx="6291263" cy="10310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ts val="0"/>
              </a:spcBef>
              <a:spcAft>
                <a:spcPts val="600"/>
              </a:spcAft>
              <a:buFontTx/>
              <a:buNone/>
            </a:pPr>
            <a:r>
              <a:rPr lang="en-US" altLang="zh-TW" sz="2800" dirty="0"/>
              <a:t>A. </a:t>
            </a:r>
            <a:r>
              <a:rPr lang="en-US" altLang="zh-CN" sz="2800" dirty="0"/>
              <a:t>$28</a:t>
            </a:r>
            <a:r>
              <a:rPr lang="en-US" altLang="zh-TW" sz="2800" dirty="0"/>
              <a:t> 			B. </a:t>
            </a:r>
            <a:r>
              <a:rPr lang="en-US" altLang="zh-CN" sz="2800" dirty="0"/>
              <a:t>$45.5</a:t>
            </a:r>
            <a:endParaRPr lang="en-US" altLang="zh-TW" sz="2800" dirty="0"/>
          </a:p>
          <a:p>
            <a:pPr eaLnBrk="1" hangingPunct="1">
              <a:spcBef>
                <a:spcPts val="0"/>
              </a:spcBef>
              <a:spcAft>
                <a:spcPts val="600"/>
              </a:spcAft>
              <a:buFontTx/>
              <a:buNone/>
            </a:pPr>
            <a:r>
              <a:rPr lang="en-US" altLang="zh-TW" sz="2800" dirty="0"/>
              <a:t>C. </a:t>
            </a:r>
            <a:r>
              <a:rPr lang="en-US" altLang="zh-CN" sz="2800" dirty="0"/>
              <a:t>$47.5</a:t>
            </a:r>
            <a:r>
              <a:rPr lang="en-US" altLang="zh-TW" sz="2800" dirty="0"/>
              <a:t>                </a:t>
            </a:r>
            <a:r>
              <a:rPr lang="zh-TW" altLang="en-US" sz="2800" dirty="0"/>
              <a:t> </a:t>
            </a:r>
            <a:r>
              <a:rPr lang="en-US" altLang="zh-TW" sz="2800" dirty="0"/>
              <a:t>   	D. </a:t>
            </a:r>
            <a:r>
              <a:rPr lang="en-US" altLang="zh-CN" sz="2800" dirty="0"/>
              <a:t>$77</a:t>
            </a:r>
            <a:r>
              <a:rPr lang="zh-TW" altLang="en-US" sz="2800" dirty="0"/>
              <a:t>                    </a:t>
            </a:r>
          </a:p>
        </p:txBody>
      </p:sp>
      <p:sp>
        <p:nvSpPr>
          <p:cNvPr id="10" name="TextBox 27">
            <a:extLst>
              <a:ext uri="{FF2B5EF4-FFF2-40B4-BE49-F238E27FC236}">
                <a16:creationId xmlns:a16="http://schemas.microsoft.com/office/drawing/2014/main" xmlns="" id="{2DBF822B-56E2-E97D-CE2C-FFBA169F6BB7}"/>
              </a:ext>
            </a:extLst>
          </p:cNvPr>
          <p:cNvSpPr txBox="1">
            <a:spLocks noChangeArrowheads="1"/>
          </p:cNvSpPr>
          <p:nvPr/>
        </p:nvSpPr>
        <p:spPr bwMode="auto">
          <a:xfrm>
            <a:off x="2426335" y="4363741"/>
            <a:ext cx="9286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400" dirty="0">
                <a:solidFill>
                  <a:srgbClr val="FF0000"/>
                </a:solidFill>
                <a:ea typeface="標楷體" panose="03000509000000000000" pitchFamily="65" charset="-120"/>
              </a:rPr>
              <a:t>[2</a:t>
            </a:r>
            <a:r>
              <a:rPr lang="zh-TW" altLang="en-US" sz="2400" dirty="0">
                <a:solidFill>
                  <a:srgbClr val="FF0000"/>
                </a:solidFill>
                <a:ea typeface="標楷體" panose="03000509000000000000" pitchFamily="65" charset="-120"/>
              </a:rPr>
              <a:t>分</a:t>
            </a:r>
            <a:r>
              <a:rPr lang="en-US" altLang="zh-TW" sz="2400" dirty="0">
                <a:solidFill>
                  <a:srgbClr val="FF0000"/>
                </a:solidFill>
                <a:ea typeface="標楷體" panose="03000509000000000000" pitchFamily="65" charset="-120"/>
              </a:rPr>
              <a:t>]</a:t>
            </a:r>
            <a:endParaRPr lang="zh-TW" altLang="en-US" sz="2400" dirty="0">
              <a:solidFill>
                <a:srgbClr val="FF0000"/>
              </a:solidFill>
              <a:ea typeface="標楷體" panose="03000509000000000000" pitchFamily="65" charset="-120"/>
            </a:endParaRPr>
          </a:p>
        </p:txBody>
      </p:sp>
      <p:sp>
        <p:nvSpPr>
          <p:cNvPr id="11" name="Rectangle 403">
            <a:extLst>
              <a:ext uri="{FF2B5EF4-FFF2-40B4-BE49-F238E27FC236}">
                <a16:creationId xmlns:a16="http://schemas.microsoft.com/office/drawing/2014/main" xmlns="" id="{D6B54132-13D7-44B9-AEFC-912A69C64211}"/>
              </a:ext>
            </a:extLst>
          </p:cNvPr>
          <p:cNvSpPr>
            <a:spLocks noChangeArrowheads="1"/>
          </p:cNvSpPr>
          <p:nvPr/>
        </p:nvSpPr>
        <p:spPr bwMode="auto">
          <a:xfrm>
            <a:off x="4553920" y="4890802"/>
            <a:ext cx="208570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tabLst>
                <a:tab pos="7178675" algn="l"/>
              </a:tabLst>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tabLst>
                <a:tab pos="7178675" algn="l"/>
              </a:tabLst>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tabLst>
                <a:tab pos="7178675" algn="l"/>
              </a:tabLst>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tabLst>
                <a:tab pos="7178675" algn="l"/>
              </a:tabLst>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tabLst>
                <a:tab pos="7178675" algn="l"/>
              </a:tabLst>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9pPr>
          </a:lstStyle>
          <a:p>
            <a:pPr eaLnBrk="1" hangingPunct="1">
              <a:spcAft>
                <a:spcPct val="20000"/>
              </a:spcAft>
              <a:buFontTx/>
              <a:buNone/>
            </a:pPr>
            <a:r>
              <a:rPr lang="zh-CN" altLang="en-US" sz="2400" dirty="0">
                <a:solidFill>
                  <a:srgbClr val="0000FF"/>
                </a:solidFill>
                <a:ea typeface="標楷體" panose="03000509000000000000" pitchFamily="65" charset="-120"/>
                <a:cs typeface="Arial" panose="020B0604020202020204" pitchFamily="34" charset="0"/>
              </a:rPr>
              <a:t>他須付郵費：</a:t>
            </a:r>
          </a:p>
        </p:txBody>
      </p:sp>
      <p:graphicFrame>
        <p:nvGraphicFramePr>
          <p:cNvPr id="12" name="Group 95">
            <a:extLst>
              <a:ext uri="{FF2B5EF4-FFF2-40B4-BE49-F238E27FC236}">
                <a16:creationId xmlns:a16="http://schemas.microsoft.com/office/drawing/2014/main" xmlns="" id="{FC4697C2-9035-6209-BA4B-BCD8C463D8ED}"/>
              </a:ext>
            </a:extLst>
          </p:cNvPr>
          <p:cNvGraphicFramePr>
            <a:graphicFrameLocks noGrp="1"/>
          </p:cNvGraphicFramePr>
          <p:nvPr>
            <p:extLst>
              <p:ext uri="{D42A27DB-BD31-4B8C-83A1-F6EECF244321}">
                <p14:modId xmlns:p14="http://schemas.microsoft.com/office/powerpoint/2010/main" val="3003054328"/>
              </p:ext>
            </p:extLst>
          </p:nvPr>
        </p:nvGraphicFramePr>
        <p:xfrm>
          <a:off x="1513523" y="1033463"/>
          <a:ext cx="6145212" cy="2133600"/>
        </p:xfrm>
        <a:graphic>
          <a:graphicData uri="http://schemas.openxmlformats.org/drawingml/2006/table">
            <a:tbl>
              <a:tblPr/>
              <a:tblGrid>
                <a:gridCol w="4633912">
                  <a:extLst>
                    <a:ext uri="{9D8B030D-6E8A-4147-A177-3AD203B41FA5}">
                      <a16:colId xmlns:a16="http://schemas.microsoft.com/office/drawing/2014/main" xmlns="" val="20000"/>
                    </a:ext>
                  </a:extLst>
                </a:gridCol>
                <a:gridCol w="1511300">
                  <a:extLst>
                    <a:ext uri="{9D8B030D-6E8A-4147-A177-3AD203B41FA5}">
                      <a16:colId xmlns:a16="http://schemas.microsoft.com/office/drawing/2014/main" xmlns="" val="20001"/>
                    </a:ext>
                  </a:extLst>
                </a:gridCol>
              </a:tblGrid>
              <a:tr h="533400">
                <a:tc gridSpan="2">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zh-TW" altLang="en-US" sz="2400" b="0" i="0" u="none" strike="noStrike" cap="none" normalizeH="0" baseline="0" dirty="0">
                          <a:ln>
                            <a:noFill/>
                          </a:ln>
                          <a:solidFill>
                            <a:schemeClr val="tx1"/>
                          </a:solidFill>
                          <a:effectLst/>
                          <a:latin typeface="Arial" panose="020B0604020202020204" pitchFamily="34" charset="0"/>
                          <a:ea typeface="標楷體" panose="03000509000000000000" pitchFamily="65" charset="-120"/>
                        </a:rPr>
                        <a:t>郵寄包裹收費</a:t>
                      </a:r>
                      <a:endParaRPr kumimoji="1" lang="zh-CN" altLang="en-US" sz="2400" b="0" i="0" u="none" strike="noStrike" cap="none" normalizeH="0" baseline="0" dirty="0">
                        <a:ln>
                          <a:noFill/>
                        </a:ln>
                        <a:solidFill>
                          <a:schemeClr val="tx1"/>
                        </a:solidFill>
                        <a:effectLst/>
                        <a:latin typeface="Arial" panose="020B0604020202020204" pitchFamily="34" charset="0"/>
                        <a:ea typeface="標楷體" panose="03000509000000000000" pitchFamily="65" charset="-12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lang="zh-CN" altLang="en-US"/>
                    </a:p>
                  </a:txBody>
                  <a:tcPr/>
                </a:tc>
                <a:extLst>
                  <a:ext uri="{0D108BD9-81ED-4DB2-BD59-A6C34878D82A}">
                    <a16:rowId xmlns:a16="http://schemas.microsoft.com/office/drawing/2014/main" xmlns="" val="10000"/>
                  </a:ext>
                </a:extLst>
              </a:tr>
              <a:tr h="533400">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zh-CN" altLang="en-US" sz="2400" b="0" i="0" u="none" strike="noStrike" cap="none" normalizeH="0" baseline="0">
                          <a:ln>
                            <a:noFill/>
                          </a:ln>
                          <a:solidFill>
                            <a:schemeClr val="tx1"/>
                          </a:solidFill>
                          <a:effectLst/>
                          <a:latin typeface="Arial" panose="020B0604020202020204" pitchFamily="34" charset="0"/>
                          <a:ea typeface="標楷體" panose="03000509000000000000" pitchFamily="65" charset="-120"/>
                        </a:rPr>
                        <a:t>首</a:t>
                      </a:r>
                      <a:r>
                        <a:rPr kumimoji="1" lang="en-US" altLang="zh-CN" sz="2400" b="0" i="0" u="none" strike="noStrike" cap="none" normalizeH="0" baseline="0">
                          <a:ln>
                            <a:noFill/>
                          </a:ln>
                          <a:solidFill>
                            <a:schemeClr val="tx1"/>
                          </a:solidFill>
                          <a:effectLst/>
                          <a:latin typeface="Arial" panose="020B0604020202020204" pitchFamily="34" charset="0"/>
                          <a:ea typeface="標楷體" panose="03000509000000000000" pitchFamily="65" charset="-120"/>
                        </a:rPr>
                        <a:t>1</a:t>
                      </a:r>
                      <a:r>
                        <a:rPr kumimoji="1" lang="zh-CN" altLang="en-US" sz="2400" b="0" i="0" u="none" strike="noStrike" cap="none" normalizeH="0" baseline="0">
                          <a:ln>
                            <a:noFill/>
                          </a:ln>
                          <a:solidFill>
                            <a:schemeClr val="tx1"/>
                          </a:solidFill>
                          <a:effectLst/>
                          <a:latin typeface="Arial" panose="020B0604020202020204" pitchFamily="34" charset="0"/>
                          <a:ea typeface="標楷體" panose="03000509000000000000" pitchFamily="65" charset="-120"/>
                        </a:rPr>
                        <a:t>公斤</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en-US" altLang="zh-CN" sz="2400" b="0" i="0" u="none" strike="noStrike" cap="none" normalizeH="0" baseline="0" dirty="0">
                          <a:ln>
                            <a:noFill/>
                          </a:ln>
                          <a:solidFill>
                            <a:schemeClr val="tx1"/>
                          </a:solidFill>
                          <a:effectLst/>
                          <a:latin typeface="Arial" panose="020B0604020202020204" pitchFamily="34" charset="0"/>
                          <a:ea typeface="標楷體" panose="03000509000000000000" pitchFamily="65" charset="-120"/>
                        </a:rPr>
                        <a:t>$27.5</a:t>
                      </a:r>
                      <a:endParaRPr kumimoji="1" lang="zh-CN" altLang="en-US" sz="2400" b="0" i="0" u="none" strike="noStrike" cap="none" normalizeH="0" baseline="0" dirty="0">
                        <a:ln>
                          <a:noFill/>
                        </a:ln>
                        <a:solidFill>
                          <a:schemeClr val="tx1"/>
                        </a:solidFill>
                        <a:effectLst/>
                        <a:latin typeface="Arial" panose="020B0604020202020204" pitchFamily="34" charset="0"/>
                        <a:ea typeface="標楷體" panose="03000509000000000000" pitchFamily="65" charset="-12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10001"/>
                  </a:ext>
                </a:extLst>
              </a:tr>
              <a:tr h="1066800">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zh-CN" altLang="en-US" sz="2400" b="0" i="0" u="none" strike="noStrike" cap="none" normalizeH="0" baseline="0" dirty="0">
                          <a:ln>
                            <a:noFill/>
                          </a:ln>
                          <a:solidFill>
                            <a:schemeClr val="tx1"/>
                          </a:solidFill>
                          <a:effectLst/>
                          <a:latin typeface="Arial" panose="020B0604020202020204" pitchFamily="34" charset="0"/>
                          <a:ea typeface="標楷體" panose="03000509000000000000" pitchFamily="65" charset="-120"/>
                        </a:rPr>
                        <a:t>以後每</a:t>
                      </a:r>
                      <a:r>
                        <a:rPr kumimoji="1" lang="en-US" altLang="zh-CN" sz="2400" b="0" i="0" u="none" strike="noStrike" cap="none" normalizeH="0" baseline="0" dirty="0">
                          <a:ln>
                            <a:noFill/>
                          </a:ln>
                          <a:solidFill>
                            <a:schemeClr val="tx1"/>
                          </a:solidFill>
                          <a:effectLst/>
                          <a:latin typeface="Arial" panose="020B0604020202020204" pitchFamily="34" charset="0"/>
                          <a:ea typeface="標楷體" panose="03000509000000000000" pitchFamily="65" charset="-120"/>
                        </a:rPr>
                        <a:t>1</a:t>
                      </a:r>
                      <a:r>
                        <a:rPr kumimoji="1" lang="zh-CN" altLang="en-US" sz="2400" b="0" i="0" u="none" strike="noStrike" cap="none" normalizeH="0" baseline="0" dirty="0">
                          <a:ln>
                            <a:noFill/>
                          </a:ln>
                          <a:solidFill>
                            <a:schemeClr val="tx1"/>
                          </a:solidFill>
                          <a:effectLst/>
                          <a:latin typeface="Arial" panose="020B0604020202020204" pitchFamily="34" charset="0"/>
                          <a:ea typeface="標楷體" panose="03000509000000000000" pitchFamily="65" charset="-120"/>
                        </a:rPr>
                        <a:t>公斤</a:t>
                      </a:r>
                    </a:p>
                    <a:p>
                      <a:pPr marL="0" marR="0" lvl="0" indent="0" algn="l" defTabSz="914400" rtl="0" eaLnBrk="0" fontAlgn="base" latinLnBrk="0" hangingPunct="0">
                        <a:lnSpc>
                          <a:spcPct val="100000"/>
                        </a:lnSpc>
                        <a:spcBef>
                          <a:spcPct val="20000"/>
                        </a:spcBef>
                        <a:spcAft>
                          <a:spcPct val="0"/>
                        </a:spcAft>
                        <a:buClrTx/>
                        <a:buSzTx/>
                        <a:buFontTx/>
                        <a:buNone/>
                        <a:tabLst/>
                      </a:pPr>
                      <a:r>
                        <a:rPr kumimoji="1" lang="en-US" altLang="zh-CN" sz="2400" b="0" i="0" u="none" strike="noStrike" cap="none" normalizeH="0" baseline="0" dirty="0">
                          <a:ln>
                            <a:noFill/>
                          </a:ln>
                          <a:solidFill>
                            <a:schemeClr val="tx1"/>
                          </a:solidFill>
                          <a:effectLst/>
                          <a:latin typeface="Arial" panose="020B0604020202020204" pitchFamily="34" charset="0"/>
                          <a:ea typeface="標楷體" panose="03000509000000000000" pitchFamily="65" charset="-120"/>
                        </a:rPr>
                        <a:t>(</a:t>
                      </a:r>
                      <a:r>
                        <a:rPr kumimoji="1" lang="zh-TW" altLang="en-US" sz="2400" b="0" i="0" u="none" strike="noStrike" cap="none" normalizeH="0" baseline="0" dirty="0">
                          <a:ln>
                            <a:noFill/>
                          </a:ln>
                          <a:solidFill>
                            <a:schemeClr val="tx1"/>
                          </a:solidFill>
                          <a:effectLst/>
                          <a:latin typeface="Arial" panose="020B0604020202020204" pitchFamily="34" charset="0"/>
                          <a:ea typeface="標楷體" panose="03000509000000000000" pitchFamily="65" charset="-120"/>
                        </a:rPr>
                        <a:t>不足</a:t>
                      </a:r>
                      <a:r>
                        <a:rPr kumimoji="1" lang="en-US" altLang="zh-TW" sz="2400" b="0" i="0" u="none" strike="noStrike" cap="none" normalizeH="0" baseline="0" dirty="0">
                          <a:ln>
                            <a:noFill/>
                          </a:ln>
                          <a:solidFill>
                            <a:schemeClr val="tx1"/>
                          </a:solidFill>
                          <a:effectLst/>
                          <a:latin typeface="Arial" panose="020B0604020202020204" pitchFamily="34" charset="0"/>
                          <a:ea typeface="標楷體" panose="03000509000000000000" pitchFamily="65" charset="-120"/>
                        </a:rPr>
                        <a:t>1</a:t>
                      </a:r>
                      <a:r>
                        <a:rPr kumimoji="1" lang="zh-TW" altLang="en-US" sz="2400" b="0" i="0" u="none" strike="noStrike" cap="none" normalizeH="0" baseline="0" dirty="0">
                          <a:ln>
                            <a:noFill/>
                          </a:ln>
                          <a:solidFill>
                            <a:schemeClr val="tx1"/>
                          </a:solidFill>
                          <a:effectLst/>
                          <a:latin typeface="Arial" panose="020B0604020202020204" pitchFamily="34" charset="0"/>
                          <a:ea typeface="標楷體" panose="03000509000000000000" pitchFamily="65" charset="-120"/>
                        </a:rPr>
                        <a:t>公斤亦以</a:t>
                      </a:r>
                      <a:r>
                        <a:rPr kumimoji="1" lang="en-US" altLang="zh-TW" sz="2400" b="0" i="0" u="none" strike="noStrike" cap="none" normalizeH="0" baseline="0" dirty="0">
                          <a:ln>
                            <a:noFill/>
                          </a:ln>
                          <a:solidFill>
                            <a:schemeClr val="tx1"/>
                          </a:solidFill>
                          <a:effectLst/>
                          <a:latin typeface="Arial" panose="020B0604020202020204" pitchFamily="34" charset="0"/>
                          <a:ea typeface="標楷體" panose="03000509000000000000" pitchFamily="65" charset="-120"/>
                        </a:rPr>
                        <a:t>1</a:t>
                      </a:r>
                      <a:r>
                        <a:rPr kumimoji="1" lang="zh-TW" altLang="en-US" sz="2400" b="0" i="0" u="none" strike="noStrike" cap="none" normalizeH="0" baseline="0" dirty="0">
                          <a:ln>
                            <a:noFill/>
                          </a:ln>
                          <a:solidFill>
                            <a:schemeClr val="tx1"/>
                          </a:solidFill>
                          <a:effectLst/>
                          <a:latin typeface="Arial" panose="020B0604020202020204" pitchFamily="34" charset="0"/>
                          <a:ea typeface="標楷體" panose="03000509000000000000" pitchFamily="65" charset="-120"/>
                        </a:rPr>
                        <a:t>公斤收費計算</a:t>
                      </a:r>
                      <a:r>
                        <a:rPr kumimoji="1" lang="en-US" altLang="zh-CN" sz="2400" b="0" i="0" u="none" strike="noStrike" cap="none" normalizeH="0" baseline="0" dirty="0">
                          <a:ln>
                            <a:noFill/>
                          </a:ln>
                          <a:solidFill>
                            <a:schemeClr val="tx1"/>
                          </a:solidFill>
                          <a:effectLst/>
                          <a:latin typeface="Arial" panose="020B0604020202020204" pitchFamily="34" charset="0"/>
                          <a:ea typeface="標楷體" panose="03000509000000000000" pitchFamily="65" charset="-120"/>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70000"/>
                        </a:lnSpc>
                        <a:spcBef>
                          <a:spcPct val="0"/>
                        </a:spcBef>
                        <a:spcAft>
                          <a:spcPct val="0"/>
                        </a:spcAft>
                        <a:buClrTx/>
                        <a:buSzTx/>
                        <a:buFontTx/>
                        <a:buNone/>
                        <a:tabLst/>
                      </a:pPr>
                      <a:r>
                        <a:rPr kumimoji="1" lang="en-US" altLang="zh-CN" sz="2400" b="0" i="0" u="none" strike="noStrike" cap="none" normalizeH="0" baseline="0" dirty="0">
                          <a:ln>
                            <a:noFill/>
                          </a:ln>
                          <a:solidFill>
                            <a:schemeClr val="tx1"/>
                          </a:solidFill>
                          <a:effectLst/>
                          <a:latin typeface="Arial" panose="020B0604020202020204" pitchFamily="34" charset="0"/>
                          <a:ea typeface="標楷體" panose="03000509000000000000" pitchFamily="65" charset="-120"/>
                        </a:rPr>
                        <a:t>$10</a:t>
                      </a:r>
                      <a:endParaRPr kumimoji="1" lang="zh-CN" altLang="en-US" sz="2400" b="0" i="0" u="none" strike="noStrike" cap="none" normalizeH="0" baseline="0" dirty="0">
                        <a:ln>
                          <a:noFill/>
                        </a:ln>
                        <a:solidFill>
                          <a:schemeClr val="tx1"/>
                        </a:solidFill>
                        <a:effectLst/>
                        <a:latin typeface="Arial" panose="020B0604020202020204" pitchFamily="34" charset="0"/>
                        <a:ea typeface="標楷體" panose="03000509000000000000" pitchFamily="65" charset="-12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10002"/>
                  </a:ext>
                </a:extLst>
              </a:tr>
            </a:tbl>
          </a:graphicData>
        </a:graphic>
      </p:graphicFrame>
      <p:sp>
        <p:nvSpPr>
          <p:cNvPr id="13" name="Rectangle 85">
            <a:extLst>
              <a:ext uri="{FF2B5EF4-FFF2-40B4-BE49-F238E27FC236}">
                <a16:creationId xmlns:a16="http://schemas.microsoft.com/office/drawing/2014/main" xmlns="" id="{14C5BD23-9180-7F3C-0761-BB24EBE48955}"/>
              </a:ext>
            </a:extLst>
          </p:cNvPr>
          <p:cNvSpPr>
            <a:spLocks noChangeArrowheads="1"/>
          </p:cNvSpPr>
          <p:nvPr/>
        </p:nvSpPr>
        <p:spPr bwMode="auto">
          <a:xfrm>
            <a:off x="821055" y="3292396"/>
            <a:ext cx="8196263"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zh-TW" altLang="en-US" sz="2800" dirty="0">
                <a:ea typeface="標楷體" panose="03000509000000000000" pitchFamily="65" charset="-120"/>
              </a:rPr>
              <a:t>爸爸寄了一個重</a:t>
            </a:r>
            <a:r>
              <a:rPr lang="en-US" altLang="zh-TW" sz="2800" dirty="0">
                <a:ea typeface="標楷體" panose="03000509000000000000" pitchFamily="65" charset="-120"/>
              </a:rPr>
              <a:t>2.8</a:t>
            </a:r>
            <a:r>
              <a:rPr lang="zh-TW" altLang="en-US" sz="2800" dirty="0">
                <a:ea typeface="標楷體" panose="03000509000000000000" pitchFamily="65" charset="-120"/>
              </a:rPr>
              <a:t>公斤的包裹，他須付郵費多少？</a:t>
            </a:r>
            <a:endParaRPr lang="zh-CN" altLang="en-US" sz="2800" dirty="0">
              <a:ea typeface="標楷體" panose="03000509000000000000" pitchFamily="65" charset="-120"/>
            </a:endParaRPr>
          </a:p>
        </p:txBody>
      </p:sp>
      <p:sp>
        <p:nvSpPr>
          <p:cNvPr id="14" name="Line 13">
            <a:extLst>
              <a:ext uri="{FF2B5EF4-FFF2-40B4-BE49-F238E27FC236}">
                <a16:creationId xmlns:a16="http://schemas.microsoft.com/office/drawing/2014/main" xmlns="" id="{75CB5C96-7CD7-6501-957E-E7DD7FA82D35}"/>
              </a:ext>
            </a:extLst>
          </p:cNvPr>
          <p:cNvSpPr>
            <a:spLocks noChangeShapeType="1"/>
          </p:cNvSpPr>
          <p:nvPr/>
        </p:nvSpPr>
        <p:spPr bwMode="auto">
          <a:xfrm flipV="1">
            <a:off x="6382165" y="2759393"/>
            <a:ext cx="1044000" cy="0"/>
          </a:xfrm>
          <a:prstGeom prst="line">
            <a:avLst/>
          </a:prstGeom>
          <a:noFill/>
          <a:ln w="28575">
            <a:solidFill>
              <a:srgbClr val="FF00FF"/>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15" name="Line 13">
            <a:extLst>
              <a:ext uri="{FF2B5EF4-FFF2-40B4-BE49-F238E27FC236}">
                <a16:creationId xmlns:a16="http://schemas.microsoft.com/office/drawing/2014/main" xmlns="" id="{A022BE0C-B1EE-2454-9E74-06BAD56EF2CF}"/>
              </a:ext>
            </a:extLst>
          </p:cNvPr>
          <p:cNvSpPr>
            <a:spLocks noChangeShapeType="1"/>
          </p:cNvSpPr>
          <p:nvPr/>
        </p:nvSpPr>
        <p:spPr bwMode="auto">
          <a:xfrm flipV="1">
            <a:off x="6392545" y="2001838"/>
            <a:ext cx="1008000"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16" name="Line 13">
            <a:extLst>
              <a:ext uri="{FF2B5EF4-FFF2-40B4-BE49-F238E27FC236}">
                <a16:creationId xmlns:a16="http://schemas.microsoft.com/office/drawing/2014/main" xmlns="" id="{4E1EA99A-D69A-9F06-693A-A9C75A66A44D}"/>
              </a:ext>
            </a:extLst>
          </p:cNvPr>
          <p:cNvSpPr>
            <a:spLocks noChangeShapeType="1"/>
          </p:cNvSpPr>
          <p:nvPr/>
        </p:nvSpPr>
        <p:spPr bwMode="auto">
          <a:xfrm flipV="1">
            <a:off x="3379018" y="3762010"/>
            <a:ext cx="1224000"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17" name="Rectangle 403">
            <a:extLst>
              <a:ext uri="{FF2B5EF4-FFF2-40B4-BE49-F238E27FC236}">
                <a16:creationId xmlns:a16="http://schemas.microsoft.com/office/drawing/2014/main" xmlns="" id="{1736EB9A-20DE-5D50-AA8D-5D68037F0216}"/>
              </a:ext>
            </a:extLst>
          </p:cNvPr>
          <p:cNvSpPr>
            <a:spLocks noChangeArrowheads="1"/>
          </p:cNvSpPr>
          <p:nvPr/>
        </p:nvSpPr>
        <p:spPr bwMode="auto">
          <a:xfrm>
            <a:off x="4591663" y="5348709"/>
            <a:ext cx="138747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tabLst>
                <a:tab pos="7178675" algn="l"/>
              </a:tabLst>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tabLst>
                <a:tab pos="7178675" algn="l"/>
              </a:tabLst>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tabLst>
                <a:tab pos="7178675" algn="l"/>
              </a:tabLst>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tabLst>
                <a:tab pos="7178675" algn="l"/>
              </a:tabLst>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tabLst>
                <a:tab pos="7178675" algn="l"/>
              </a:tabLst>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9pPr>
          </a:lstStyle>
          <a:p>
            <a:pPr eaLnBrk="1" hangingPunct="1">
              <a:spcAft>
                <a:spcPct val="20000"/>
              </a:spcAft>
              <a:buFontTx/>
              <a:buNone/>
            </a:pPr>
            <a:r>
              <a:rPr lang="en-US" altLang="zh-CN" sz="2400" dirty="0">
                <a:solidFill>
                  <a:srgbClr val="0000FF"/>
                </a:solidFill>
                <a:ea typeface="標楷體" panose="03000509000000000000" pitchFamily="65" charset="-120"/>
                <a:cs typeface="Arial" panose="020B0604020202020204" pitchFamily="34" charset="0"/>
              </a:rPr>
              <a:t>27.5</a:t>
            </a:r>
            <a:r>
              <a:rPr lang="zh-TW" altLang="en-US" sz="2400" dirty="0">
                <a:solidFill>
                  <a:srgbClr val="0000FF"/>
                </a:solidFill>
                <a:ea typeface="標楷體" panose="03000509000000000000" pitchFamily="65" charset="-120"/>
                <a:cs typeface="Arial" panose="020B0604020202020204" pitchFamily="34" charset="0"/>
              </a:rPr>
              <a:t>＋</a:t>
            </a:r>
            <a:endParaRPr lang="en-US" altLang="zh-CN" sz="2400" dirty="0">
              <a:solidFill>
                <a:srgbClr val="0000FF"/>
              </a:solidFill>
              <a:latin typeface="新細明體" panose="02020500000000000000" pitchFamily="18" charset="-120"/>
              <a:ea typeface="標楷體" panose="03000509000000000000" pitchFamily="65" charset="-120"/>
              <a:cs typeface="Arial" panose="020B0604020202020204" pitchFamily="34" charset="0"/>
            </a:endParaRPr>
          </a:p>
        </p:txBody>
      </p:sp>
      <p:sp>
        <p:nvSpPr>
          <p:cNvPr id="18" name="Rectangle 403">
            <a:extLst>
              <a:ext uri="{FF2B5EF4-FFF2-40B4-BE49-F238E27FC236}">
                <a16:creationId xmlns:a16="http://schemas.microsoft.com/office/drawing/2014/main" xmlns="" id="{AFCF424A-37CD-2E4A-742E-E891C215A796}"/>
              </a:ext>
            </a:extLst>
          </p:cNvPr>
          <p:cNvSpPr>
            <a:spLocks noChangeArrowheads="1"/>
          </p:cNvSpPr>
          <p:nvPr/>
        </p:nvSpPr>
        <p:spPr bwMode="auto">
          <a:xfrm>
            <a:off x="5455864" y="5348709"/>
            <a:ext cx="114024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tabLst>
                <a:tab pos="7178675" algn="l"/>
              </a:tabLst>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tabLst>
                <a:tab pos="7178675" algn="l"/>
              </a:tabLst>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tabLst>
                <a:tab pos="7178675" algn="l"/>
              </a:tabLst>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tabLst>
                <a:tab pos="7178675" algn="l"/>
              </a:tabLst>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tabLst>
                <a:tab pos="7178675" algn="l"/>
              </a:tabLst>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9pPr>
          </a:lstStyle>
          <a:p>
            <a:pPr eaLnBrk="1" hangingPunct="1">
              <a:spcAft>
                <a:spcPct val="20000"/>
              </a:spcAft>
              <a:buFontTx/>
              <a:buNone/>
            </a:pPr>
            <a:r>
              <a:rPr lang="en-US" altLang="zh-TW" sz="2400" dirty="0">
                <a:solidFill>
                  <a:srgbClr val="0000FF"/>
                </a:solidFill>
                <a:ea typeface="標楷體" panose="03000509000000000000" pitchFamily="65" charset="-120"/>
                <a:cs typeface="Arial" panose="020B0604020202020204" pitchFamily="34" charset="0"/>
              </a:rPr>
              <a:t>10</a:t>
            </a:r>
            <a:r>
              <a:rPr lang="en-US" altLang="zh-TW" sz="2400" dirty="0">
                <a:solidFill>
                  <a:srgbClr val="0000FF"/>
                </a:solidFill>
                <a:latin typeface="微软雅黑" panose="020B0503020204020204" pitchFamily="34" charset="-122"/>
                <a:ea typeface="微软雅黑" panose="020B0503020204020204" pitchFamily="34" charset="-122"/>
                <a:cs typeface="Arial" panose="020B0604020202020204" pitchFamily="34" charset="0"/>
              </a:rPr>
              <a:t>×</a:t>
            </a:r>
            <a:r>
              <a:rPr lang="en-US" altLang="zh-TW" sz="2400" dirty="0">
                <a:solidFill>
                  <a:srgbClr val="0000FF"/>
                </a:solidFill>
                <a:ea typeface="標楷體" panose="03000509000000000000" pitchFamily="65" charset="-120"/>
                <a:cs typeface="Arial" panose="020B0604020202020204" pitchFamily="34" charset="0"/>
              </a:rPr>
              <a:t>2</a:t>
            </a:r>
            <a:endParaRPr lang="en-US" altLang="zh-CN" sz="2400" dirty="0">
              <a:solidFill>
                <a:srgbClr val="0000FF"/>
              </a:solidFill>
              <a:ea typeface="標楷體" panose="03000509000000000000" pitchFamily="65" charset="-120"/>
              <a:cs typeface="Arial" panose="020B0604020202020204" pitchFamily="34" charset="0"/>
            </a:endParaRPr>
          </a:p>
        </p:txBody>
      </p:sp>
      <p:sp>
        <p:nvSpPr>
          <p:cNvPr id="19" name="Text Box 92">
            <a:extLst>
              <a:ext uri="{FF2B5EF4-FFF2-40B4-BE49-F238E27FC236}">
                <a16:creationId xmlns:a16="http://schemas.microsoft.com/office/drawing/2014/main" xmlns="" id="{0C6F2B8A-C76F-4DA0-68F1-AFD91C2DBFE4}"/>
              </a:ext>
            </a:extLst>
          </p:cNvPr>
          <p:cNvSpPr txBox="1">
            <a:spLocks noChangeArrowheads="1"/>
          </p:cNvSpPr>
          <p:nvPr/>
        </p:nvSpPr>
        <p:spPr bwMode="auto">
          <a:xfrm>
            <a:off x="6253057" y="5356646"/>
            <a:ext cx="154781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buFontTx/>
              <a:buNone/>
            </a:pPr>
            <a:r>
              <a:rPr lang="en-US" altLang="zh-TW" sz="2400" dirty="0">
                <a:solidFill>
                  <a:srgbClr val="0000FF"/>
                </a:solidFill>
              </a:rPr>
              <a:t>= $47.5</a:t>
            </a:r>
          </a:p>
        </p:txBody>
      </p:sp>
      <p:sp>
        <p:nvSpPr>
          <p:cNvPr id="21" name="Line 13">
            <a:extLst>
              <a:ext uri="{FF2B5EF4-FFF2-40B4-BE49-F238E27FC236}">
                <a16:creationId xmlns:a16="http://schemas.microsoft.com/office/drawing/2014/main" xmlns="" id="{BBF453B8-C4A6-F13C-88D6-3B4DB08A3A39}"/>
              </a:ext>
            </a:extLst>
          </p:cNvPr>
          <p:cNvSpPr>
            <a:spLocks noChangeShapeType="1"/>
          </p:cNvSpPr>
          <p:nvPr/>
        </p:nvSpPr>
        <p:spPr bwMode="auto">
          <a:xfrm flipV="1">
            <a:off x="1610360" y="3098800"/>
            <a:ext cx="4176713"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22" name="Rectangle 403">
            <a:extLst>
              <a:ext uri="{FF2B5EF4-FFF2-40B4-BE49-F238E27FC236}">
                <a16:creationId xmlns:a16="http://schemas.microsoft.com/office/drawing/2014/main" xmlns="" id="{994F3FFF-56C6-6CE9-9CC2-DABFF92FDE13}"/>
              </a:ext>
            </a:extLst>
          </p:cNvPr>
          <p:cNvSpPr>
            <a:spLocks noChangeArrowheads="1"/>
          </p:cNvSpPr>
          <p:nvPr/>
        </p:nvSpPr>
        <p:spPr bwMode="auto">
          <a:xfrm>
            <a:off x="1724700" y="5451430"/>
            <a:ext cx="1298662"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tabLst>
                <a:tab pos="7178675" algn="l"/>
              </a:tabLst>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tabLst>
                <a:tab pos="7178675" algn="l"/>
              </a:tabLst>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tabLst>
                <a:tab pos="7178675" algn="l"/>
              </a:tabLst>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tabLst>
                <a:tab pos="7178675" algn="l"/>
              </a:tabLst>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tabLst>
                <a:tab pos="7178675" algn="l"/>
              </a:tabLst>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9pPr>
          </a:lstStyle>
          <a:p>
            <a:pPr eaLnBrk="1" hangingPunct="1">
              <a:spcAft>
                <a:spcPct val="20000"/>
              </a:spcAft>
              <a:buFontTx/>
              <a:buNone/>
            </a:pPr>
            <a:r>
              <a:rPr lang="en-US" altLang="zh-CN" sz="2000" dirty="0">
                <a:solidFill>
                  <a:srgbClr val="C00000"/>
                </a:solidFill>
                <a:ea typeface="標楷體" panose="03000509000000000000" pitchFamily="65" charset="-120"/>
                <a:cs typeface="Arial" panose="020B0604020202020204" pitchFamily="34" charset="0"/>
              </a:rPr>
              <a:t>2.8</a:t>
            </a:r>
            <a:r>
              <a:rPr lang="zh-CN" altLang="en-US" sz="2000" dirty="0">
                <a:solidFill>
                  <a:srgbClr val="C00000"/>
                </a:solidFill>
                <a:ea typeface="標楷體" panose="03000509000000000000" pitchFamily="65" charset="-120"/>
                <a:cs typeface="Arial" panose="020B0604020202020204" pitchFamily="34" charset="0"/>
              </a:rPr>
              <a:t>公斤</a:t>
            </a:r>
            <a:endParaRPr lang="en-US" altLang="zh-CN" sz="2000" dirty="0">
              <a:solidFill>
                <a:srgbClr val="C00000"/>
              </a:solidFill>
              <a:latin typeface="新細明體" panose="02020500000000000000" pitchFamily="18" charset="-120"/>
              <a:ea typeface="標楷體" panose="03000509000000000000" pitchFamily="65" charset="-120"/>
              <a:cs typeface="Arial" panose="020B0604020202020204" pitchFamily="34" charset="0"/>
            </a:endParaRPr>
          </a:p>
        </p:txBody>
      </p:sp>
      <p:sp>
        <p:nvSpPr>
          <p:cNvPr id="25" name="矩形 24">
            <a:extLst>
              <a:ext uri="{FF2B5EF4-FFF2-40B4-BE49-F238E27FC236}">
                <a16:creationId xmlns:a16="http://schemas.microsoft.com/office/drawing/2014/main" xmlns="" id="{7340D166-3AFA-0E7A-B219-E750EF487EC9}"/>
              </a:ext>
            </a:extLst>
          </p:cNvPr>
          <p:cNvSpPr/>
          <p:nvPr/>
        </p:nvSpPr>
        <p:spPr bwMode="auto">
          <a:xfrm>
            <a:off x="997927" y="5005158"/>
            <a:ext cx="2412000" cy="324000"/>
          </a:xfrm>
          <a:prstGeom prst="rect">
            <a:avLst/>
          </a:prstGeom>
          <a:solidFill>
            <a:srgbClr val="FCEAF7"/>
          </a:solidFill>
          <a:ln w="12700" cap="flat" cmpd="sng" algn="ctr">
            <a:solidFill>
              <a:srgbClr val="CC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26" name="左大括弧 25">
            <a:extLst>
              <a:ext uri="{FF2B5EF4-FFF2-40B4-BE49-F238E27FC236}">
                <a16:creationId xmlns:a16="http://schemas.microsoft.com/office/drawing/2014/main" xmlns="" id="{4946A718-DC06-183E-A3A4-40F05E420BB8}"/>
              </a:ext>
            </a:extLst>
          </p:cNvPr>
          <p:cNvSpPr/>
          <p:nvPr/>
        </p:nvSpPr>
        <p:spPr bwMode="auto">
          <a:xfrm rot="16200000" flipV="1">
            <a:off x="2131927" y="4206131"/>
            <a:ext cx="144000" cy="2412002"/>
          </a:xfrm>
          <a:prstGeom prst="leftBrace">
            <a:avLst>
              <a:gd name="adj1" fmla="val 25972"/>
              <a:gd name="adj2" fmla="val 50000"/>
            </a:avLst>
          </a:prstGeom>
          <a:noFill/>
          <a:ln w="12700" algn="ctr">
            <a:solidFill>
              <a:srgbClr val="C00000"/>
            </a:solidFill>
            <a:prstDash val="solid"/>
            <a:round/>
            <a:headEnd/>
            <a:tailEnd/>
          </a:ln>
        </p:spPr>
        <p:txBody>
          <a:bodyPr rtlCol="0" anchor="ctr"/>
          <a:lstStyle/>
          <a:p>
            <a:pPr algn="ctr"/>
            <a:endParaRPr lang="zh-CN" altLang="en-US"/>
          </a:p>
        </p:txBody>
      </p:sp>
      <p:cxnSp>
        <p:nvCxnSpPr>
          <p:cNvPr id="28" name="直線接點 27">
            <a:extLst>
              <a:ext uri="{FF2B5EF4-FFF2-40B4-BE49-F238E27FC236}">
                <a16:creationId xmlns:a16="http://schemas.microsoft.com/office/drawing/2014/main" xmlns="" id="{8003A327-F9DE-E800-B232-7DA9110FC440}"/>
              </a:ext>
            </a:extLst>
          </p:cNvPr>
          <p:cNvCxnSpPr>
            <a:cxnSpLocks/>
          </p:cNvCxnSpPr>
          <p:nvPr/>
        </p:nvCxnSpPr>
        <p:spPr bwMode="auto">
          <a:xfrm>
            <a:off x="1886204" y="5005158"/>
            <a:ext cx="0" cy="324000"/>
          </a:xfrm>
          <a:prstGeom prst="line">
            <a:avLst/>
          </a:prstGeom>
          <a:noFill/>
          <a:ln w="12700" algn="ctr">
            <a:solidFill>
              <a:srgbClr val="C00000"/>
            </a:solidFill>
            <a:prstDash val="solid"/>
            <a:round/>
            <a:headEnd/>
            <a:tailEnd/>
          </a:ln>
        </p:spPr>
      </p:cxnSp>
      <p:sp>
        <p:nvSpPr>
          <p:cNvPr id="23" name="Rectangle 403">
            <a:extLst>
              <a:ext uri="{FF2B5EF4-FFF2-40B4-BE49-F238E27FC236}">
                <a16:creationId xmlns:a16="http://schemas.microsoft.com/office/drawing/2014/main" xmlns="" id="{A7537998-7B9B-B3D2-6D0D-7765A06231E4}"/>
              </a:ext>
            </a:extLst>
          </p:cNvPr>
          <p:cNvSpPr>
            <a:spLocks noChangeArrowheads="1"/>
          </p:cNvSpPr>
          <p:nvPr/>
        </p:nvSpPr>
        <p:spPr bwMode="auto">
          <a:xfrm>
            <a:off x="948962" y="4979979"/>
            <a:ext cx="109252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tabLst>
                <a:tab pos="7178675" algn="l"/>
              </a:tabLst>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tabLst>
                <a:tab pos="7178675" algn="l"/>
              </a:tabLst>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tabLst>
                <a:tab pos="7178675" algn="l"/>
              </a:tabLst>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tabLst>
                <a:tab pos="7178675" algn="l"/>
              </a:tabLst>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tabLst>
                <a:tab pos="7178675" algn="l"/>
              </a:tabLst>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9pPr>
          </a:lstStyle>
          <a:p>
            <a:pPr eaLnBrk="1" hangingPunct="1">
              <a:spcAft>
                <a:spcPct val="20000"/>
              </a:spcAft>
              <a:buFontTx/>
              <a:buNone/>
            </a:pPr>
            <a:r>
              <a:rPr lang="zh-CN" altLang="en-US" sz="1800" dirty="0">
                <a:solidFill>
                  <a:srgbClr val="C00000"/>
                </a:solidFill>
                <a:ea typeface="標楷體" panose="03000509000000000000" pitchFamily="65" charset="-120"/>
                <a:cs typeface="Arial" panose="020B0604020202020204" pitchFamily="34" charset="0"/>
              </a:rPr>
              <a:t>首</a:t>
            </a:r>
            <a:r>
              <a:rPr lang="en-US" altLang="zh-CN" sz="1800" dirty="0">
                <a:solidFill>
                  <a:srgbClr val="C00000"/>
                </a:solidFill>
                <a:ea typeface="標楷體" panose="03000509000000000000" pitchFamily="65" charset="-120"/>
                <a:cs typeface="Arial" panose="020B0604020202020204" pitchFamily="34" charset="0"/>
              </a:rPr>
              <a:t>1</a:t>
            </a:r>
            <a:r>
              <a:rPr lang="zh-CN" altLang="en-US" sz="1800" dirty="0">
                <a:solidFill>
                  <a:srgbClr val="C00000"/>
                </a:solidFill>
                <a:ea typeface="標楷體" panose="03000509000000000000" pitchFamily="65" charset="-120"/>
                <a:cs typeface="Arial" panose="020B0604020202020204" pitchFamily="34" charset="0"/>
              </a:rPr>
              <a:t>公斤</a:t>
            </a:r>
            <a:endParaRPr lang="en-US" altLang="zh-CN" sz="1800" dirty="0">
              <a:solidFill>
                <a:srgbClr val="C00000"/>
              </a:solidFill>
              <a:latin typeface="新細明體" panose="02020500000000000000" pitchFamily="18" charset="-120"/>
              <a:ea typeface="標楷體" panose="03000509000000000000" pitchFamily="65" charset="-120"/>
              <a:cs typeface="Arial" panose="020B0604020202020204" pitchFamily="34" charset="0"/>
            </a:endParaRPr>
          </a:p>
        </p:txBody>
      </p:sp>
      <p:sp>
        <p:nvSpPr>
          <p:cNvPr id="24" name="Rectangle 403">
            <a:extLst>
              <a:ext uri="{FF2B5EF4-FFF2-40B4-BE49-F238E27FC236}">
                <a16:creationId xmlns:a16="http://schemas.microsoft.com/office/drawing/2014/main" xmlns="" id="{33A54A72-DE76-3090-CE75-993039B0685B}"/>
              </a:ext>
            </a:extLst>
          </p:cNvPr>
          <p:cNvSpPr>
            <a:spLocks noChangeArrowheads="1"/>
          </p:cNvSpPr>
          <p:nvPr/>
        </p:nvSpPr>
        <p:spPr bwMode="auto">
          <a:xfrm>
            <a:off x="2221683" y="4980957"/>
            <a:ext cx="109252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tabLst>
                <a:tab pos="7178675" algn="l"/>
              </a:tabLst>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tabLst>
                <a:tab pos="7178675" algn="l"/>
              </a:tabLst>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tabLst>
                <a:tab pos="7178675" algn="l"/>
              </a:tabLst>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tabLst>
                <a:tab pos="7178675" algn="l"/>
              </a:tabLst>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tabLst>
                <a:tab pos="7178675" algn="l"/>
              </a:tabLst>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9pPr>
          </a:lstStyle>
          <a:p>
            <a:pPr eaLnBrk="1" hangingPunct="1">
              <a:spcAft>
                <a:spcPct val="20000"/>
              </a:spcAft>
              <a:buFontTx/>
              <a:buNone/>
            </a:pPr>
            <a:r>
              <a:rPr lang="en-US" altLang="zh-CN" sz="1800" dirty="0">
                <a:solidFill>
                  <a:srgbClr val="C00000"/>
                </a:solidFill>
                <a:ea typeface="標楷體" panose="03000509000000000000" pitchFamily="65" charset="-120"/>
                <a:cs typeface="Arial" panose="020B0604020202020204" pitchFamily="34" charset="0"/>
              </a:rPr>
              <a:t>1.8</a:t>
            </a:r>
            <a:r>
              <a:rPr lang="zh-CN" altLang="en-US" sz="1800" dirty="0">
                <a:solidFill>
                  <a:srgbClr val="C00000"/>
                </a:solidFill>
                <a:ea typeface="標楷體" panose="03000509000000000000" pitchFamily="65" charset="-120"/>
                <a:cs typeface="Arial" panose="020B0604020202020204" pitchFamily="34" charset="0"/>
              </a:rPr>
              <a:t>公斤</a:t>
            </a:r>
            <a:endParaRPr lang="en-US" altLang="zh-CN" sz="1800" dirty="0">
              <a:solidFill>
                <a:srgbClr val="C00000"/>
              </a:solidFill>
              <a:latin typeface="新細明體" panose="02020500000000000000" pitchFamily="18" charset="-120"/>
              <a:ea typeface="標楷體" panose="03000509000000000000" pitchFamily="65" charset="-120"/>
              <a:cs typeface="Arial" panose="020B0604020202020204" pitchFamily="34" charset="0"/>
            </a:endParaRPr>
          </a:p>
        </p:txBody>
      </p:sp>
      <p:sp>
        <p:nvSpPr>
          <p:cNvPr id="29" name="Rectangle 403">
            <a:extLst>
              <a:ext uri="{FF2B5EF4-FFF2-40B4-BE49-F238E27FC236}">
                <a16:creationId xmlns:a16="http://schemas.microsoft.com/office/drawing/2014/main" xmlns="" id="{941317D9-4332-F53C-CED5-4997CB88CAE8}"/>
              </a:ext>
            </a:extLst>
          </p:cNvPr>
          <p:cNvSpPr>
            <a:spLocks noChangeArrowheads="1"/>
          </p:cNvSpPr>
          <p:nvPr/>
        </p:nvSpPr>
        <p:spPr bwMode="auto">
          <a:xfrm>
            <a:off x="2426335" y="4461561"/>
            <a:ext cx="194598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tabLst>
                <a:tab pos="7178675" algn="l"/>
              </a:tabLst>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tabLst>
                <a:tab pos="7178675" algn="l"/>
              </a:tabLst>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tabLst>
                <a:tab pos="7178675" algn="l"/>
              </a:tabLst>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tabLst>
                <a:tab pos="7178675" algn="l"/>
              </a:tabLst>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tabLst>
                <a:tab pos="7178675" algn="l"/>
              </a:tabLst>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9pPr>
          </a:lstStyle>
          <a:p>
            <a:pPr eaLnBrk="1" hangingPunct="1">
              <a:spcAft>
                <a:spcPct val="20000"/>
              </a:spcAft>
              <a:buFontTx/>
              <a:buNone/>
            </a:pPr>
            <a:r>
              <a:rPr lang="zh-CN" altLang="en-US" sz="1800" dirty="0">
                <a:solidFill>
                  <a:srgbClr val="0000FF"/>
                </a:solidFill>
                <a:ea typeface="標楷體" panose="03000509000000000000" pitchFamily="65" charset="-120"/>
                <a:cs typeface="Arial" panose="020B0604020202020204" pitchFamily="34" charset="0"/>
              </a:rPr>
              <a:t>按</a:t>
            </a:r>
            <a:r>
              <a:rPr lang="en-US" altLang="zh-CN" sz="1800" dirty="0">
                <a:solidFill>
                  <a:srgbClr val="0000FF"/>
                </a:solidFill>
                <a:ea typeface="標楷體" panose="03000509000000000000" pitchFamily="65" charset="-120"/>
                <a:cs typeface="Arial" panose="020B0604020202020204" pitchFamily="34" charset="0"/>
              </a:rPr>
              <a:t>2</a:t>
            </a:r>
            <a:r>
              <a:rPr lang="zh-CN" altLang="en-US" sz="1800" dirty="0">
                <a:solidFill>
                  <a:srgbClr val="0000FF"/>
                </a:solidFill>
                <a:ea typeface="標楷體" panose="03000509000000000000" pitchFamily="65" charset="-120"/>
                <a:cs typeface="Arial" panose="020B0604020202020204" pitchFamily="34" charset="0"/>
              </a:rPr>
              <a:t>公斤收費計算</a:t>
            </a:r>
            <a:endParaRPr lang="en-US" altLang="zh-CN" sz="1800" dirty="0">
              <a:solidFill>
                <a:srgbClr val="0000FF"/>
              </a:solidFill>
              <a:latin typeface="新細明體" panose="02020500000000000000" pitchFamily="18" charset="-120"/>
              <a:ea typeface="標楷體" panose="03000509000000000000" pitchFamily="65" charset="-120"/>
              <a:cs typeface="Arial" panose="020B0604020202020204" pitchFamily="34" charset="0"/>
            </a:endParaRPr>
          </a:p>
        </p:txBody>
      </p:sp>
      <p:cxnSp>
        <p:nvCxnSpPr>
          <p:cNvPr id="36" name="直線單箭頭接點 35">
            <a:extLst>
              <a:ext uri="{FF2B5EF4-FFF2-40B4-BE49-F238E27FC236}">
                <a16:creationId xmlns:a16="http://schemas.microsoft.com/office/drawing/2014/main" xmlns="" id="{4802CF7B-1AAF-08D1-838C-8C5DEC1C4C31}"/>
              </a:ext>
            </a:extLst>
          </p:cNvPr>
          <p:cNvCxnSpPr/>
          <p:nvPr/>
        </p:nvCxnSpPr>
        <p:spPr bwMode="auto">
          <a:xfrm flipV="1">
            <a:off x="2679622" y="4776862"/>
            <a:ext cx="72000" cy="288000"/>
          </a:xfrm>
          <a:prstGeom prst="straightConnector1">
            <a:avLst/>
          </a:prstGeom>
          <a:noFill/>
          <a:ln w="12700" algn="ctr">
            <a:solidFill>
              <a:srgbClr val="0000FF"/>
            </a:solidFill>
            <a:prstDash val="solid"/>
            <a:round/>
            <a:headEnd/>
            <a:tailEnd type="triangle"/>
          </a:ln>
        </p:spPr>
      </p:cxnSp>
      <p:cxnSp>
        <p:nvCxnSpPr>
          <p:cNvPr id="38" name="直線接點 37">
            <a:extLst>
              <a:ext uri="{FF2B5EF4-FFF2-40B4-BE49-F238E27FC236}">
                <a16:creationId xmlns:a16="http://schemas.microsoft.com/office/drawing/2014/main" xmlns="" id="{5DFFF732-568B-E82C-6528-37E3C621B12C}"/>
              </a:ext>
            </a:extLst>
          </p:cNvPr>
          <p:cNvCxnSpPr/>
          <p:nvPr/>
        </p:nvCxnSpPr>
        <p:spPr bwMode="auto">
          <a:xfrm>
            <a:off x="2718146" y="4775985"/>
            <a:ext cx="576000" cy="0"/>
          </a:xfrm>
          <a:prstGeom prst="line">
            <a:avLst/>
          </a:prstGeom>
          <a:noFill/>
          <a:ln w="19050" algn="ctr">
            <a:solidFill>
              <a:srgbClr val="FF00FF"/>
            </a:solidFill>
            <a:prstDash val="solid"/>
            <a:round/>
            <a:headEnd/>
            <a:tailEnd/>
          </a:ln>
        </p:spPr>
      </p:cxnSp>
    </p:spTree>
    <p:extLst>
      <p:ext uri="{BB962C8B-B14F-4D97-AF65-F5344CB8AC3E}">
        <p14:creationId xmlns:p14="http://schemas.microsoft.com/office/powerpoint/2010/main" val="306960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par>
                                <p:cTn id="8" presetID="9"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dissolve">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nodeType="click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wipe(left)">
                                      <p:cBhvr>
                                        <p:cTn id="15" dur="500"/>
                                        <p:tgtEl>
                                          <p:spTgt spid="16"/>
                                        </p:tgtEl>
                                      </p:cBhvr>
                                    </p:animEffect>
                                  </p:childTnLst>
                                </p:cTn>
                              </p:par>
                            </p:childTnLst>
                          </p:cTn>
                        </p:par>
                        <p:par>
                          <p:cTn id="16" fill="hold">
                            <p:stCondLst>
                              <p:cond delay="500"/>
                            </p:stCondLst>
                            <p:childTnLst>
                              <p:par>
                                <p:cTn id="17" presetID="9" presetClass="entr" presetSubtype="0" fill="hold" grpId="0" nodeType="afterEffect">
                                  <p:stCondLst>
                                    <p:cond delay="0"/>
                                  </p:stCondLst>
                                  <p:childTnLst>
                                    <p:set>
                                      <p:cBhvr>
                                        <p:cTn id="18" dur="1" fill="hold">
                                          <p:stCondLst>
                                            <p:cond delay="0"/>
                                          </p:stCondLst>
                                        </p:cTn>
                                        <p:tgtEl>
                                          <p:spTgt spid="25"/>
                                        </p:tgtEl>
                                        <p:attrNameLst>
                                          <p:attrName>style.visibility</p:attrName>
                                        </p:attrNameLst>
                                      </p:cBhvr>
                                      <p:to>
                                        <p:strVal val="visible"/>
                                      </p:to>
                                    </p:set>
                                    <p:animEffect transition="in" filter="dissolve">
                                      <p:cBhvr>
                                        <p:cTn id="19" dur="500"/>
                                        <p:tgtEl>
                                          <p:spTgt spid="25"/>
                                        </p:tgtEl>
                                      </p:cBhvr>
                                    </p:animEffect>
                                  </p:childTnLst>
                                </p:cTn>
                              </p:par>
                            </p:childTnLst>
                          </p:cTn>
                        </p:par>
                        <p:par>
                          <p:cTn id="20" fill="hold">
                            <p:stCondLst>
                              <p:cond delay="1000"/>
                            </p:stCondLst>
                            <p:childTnLst>
                              <p:par>
                                <p:cTn id="21" presetID="22" presetClass="entr" presetSubtype="8" fill="hold" grpId="0" nodeType="afterEffect">
                                  <p:stCondLst>
                                    <p:cond delay="0"/>
                                  </p:stCondLst>
                                  <p:childTnLst>
                                    <p:set>
                                      <p:cBhvr>
                                        <p:cTn id="22" dur="1" fill="hold">
                                          <p:stCondLst>
                                            <p:cond delay="0"/>
                                          </p:stCondLst>
                                        </p:cTn>
                                        <p:tgtEl>
                                          <p:spTgt spid="26"/>
                                        </p:tgtEl>
                                        <p:attrNameLst>
                                          <p:attrName>style.visibility</p:attrName>
                                        </p:attrNameLst>
                                      </p:cBhvr>
                                      <p:to>
                                        <p:strVal val="visible"/>
                                      </p:to>
                                    </p:set>
                                    <p:animEffect transition="in" filter="wipe(left)">
                                      <p:cBhvr>
                                        <p:cTn id="23" dur="500"/>
                                        <p:tgtEl>
                                          <p:spTgt spid="26"/>
                                        </p:tgtEl>
                                      </p:cBhvr>
                                    </p:animEffect>
                                  </p:childTnLst>
                                </p:cTn>
                              </p:par>
                            </p:childTnLst>
                          </p:cTn>
                        </p:par>
                        <p:par>
                          <p:cTn id="24" fill="hold">
                            <p:stCondLst>
                              <p:cond delay="1500"/>
                            </p:stCondLst>
                            <p:childTnLst>
                              <p:par>
                                <p:cTn id="25" presetID="9" presetClass="entr" presetSubtype="0" fill="hold" grpId="0" nodeType="afterEffect">
                                  <p:stCondLst>
                                    <p:cond delay="0"/>
                                  </p:stCondLst>
                                  <p:childTnLst>
                                    <p:set>
                                      <p:cBhvr>
                                        <p:cTn id="26" dur="1" fill="hold">
                                          <p:stCondLst>
                                            <p:cond delay="0"/>
                                          </p:stCondLst>
                                        </p:cTn>
                                        <p:tgtEl>
                                          <p:spTgt spid="22"/>
                                        </p:tgtEl>
                                        <p:attrNameLst>
                                          <p:attrName>style.visibility</p:attrName>
                                        </p:attrNameLst>
                                      </p:cBhvr>
                                      <p:to>
                                        <p:strVal val="visible"/>
                                      </p:to>
                                    </p:set>
                                    <p:animEffect transition="in" filter="dissolve">
                                      <p:cBhvr>
                                        <p:cTn id="27" dur="500"/>
                                        <p:tgtEl>
                                          <p:spTgt spid="22"/>
                                        </p:tgtEl>
                                      </p:cBhvr>
                                    </p:animEffect>
                                  </p:childTnLst>
                                </p:cTn>
                              </p:par>
                            </p:childTnLst>
                          </p:cTn>
                        </p:par>
                        <p:par>
                          <p:cTn id="28" fill="hold">
                            <p:stCondLst>
                              <p:cond delay="2000"/>
                            </p:stCondLst>
                            <p:childTnLst>
                              <p:par>
                                <p:cTn id="29" presetID="22" presetClass="entr" presetSubtype="1" fill="hold" nodeType="afterEffect">
                                  <p:stCondLst>
                                    <p:cond delay="0"/>
                                  </p:stCondLst>
                                  <p:childTnLst>
                                    <p:set>
                                      <p:cBhvr>
                                        <p:cTn id="30" dur="1" fill="hold">
                                          <p:stCondLst>
                                            <p:cond delay="0"/>
                                          </p:stCondLst>
                                        </p:cTn>
                                        <p:tgtEl>
                                          <p:spTgt spid="28"/>
                                        </p:tgtEl>
                                        <p:attrNameLst>
                                          <p:attrName>style.visibility</p:attrName>
                                        </p:attrNameLst>
                                      </p:cBhvr>
                                      <p:to>
                                        <p:strVal val="visible"/>
                                      </p:to>
                                    </p:set>
                                    <p:animEffect transition="in" filter="wipe(up)">
                                      <p:cBhvr>
                                        <p:cTn id="31" dur="500"/>
                                        <p:tgtEl>
                                          <p:spTgt spid="28"/>
                                        </p:tgtEl>
                                      </p:cBhvr>
                                    </p:animEffect>
                                  </p:childTnLst>
                                </p:cTn>
                              </p:par>
                            </p:childTnLst>
                          </p:cTn>
                        </p:par>
                        <p:par>
                          <p:cTn id="32" fill="hold">
                            <p:stCondLst>
                              <p:cond delay="2500"/>
                            </p:stCondLst>
                            <p:childTnLst>
                              <p:par>
                                <p:cTn id="33" presetID="9" presetClass="entr" presetSubtype="0" fill="hold" grpId="0" nodeType="afterEffect">
                                  <p:stCondLst>
                                    <p:cond delay="0"/>
                                  </p:stCondLst>
                                  <p:childTnLst>
                                    <p:set>
                                      <p:cBhvr>
                                        <p:cTn id="34" dur="1" fill="hold">
                                          <p:stCondLst>
                                            <p:cond delay="0"/>
                                          </p:stCondLst>
                                        </p:cTn>
                                        <p:tgtEl>
                                          <p:spTgt spid="23"/>
                                        </p:tgtEl>
                                        <p:attrNameLst>
                                          <p:attrName>style.visibility</p:attrName>
                                        </p:attrNameLst>
                                      </p:cBhvr>
                                      <p:to>
                                        <p:strVal val="visible"/>
                                      </p:to>
                                    </p:set>
                                    <p:animEffect transition="in" filter="dissolve">
                                      <p:cBhvr>
                                        <p:cTn id="35" dur="500"/>
                                        <p:tgtEl>
                                          <p:spTgt spid="23"/>
                                        </p:tgtEl>
                                      </p:cBhvr>
                                    </p:animEffect>
                                  </p:childTnLst>
                                </p:cTn>
                              </p:par>
                            </p:childTnLst>
                          </p:cTn>
                        </p:par>
                        <p:par>
                          <p:cTn id="36" fill="hold">
                            <p:stCondLst>
                              <p:cond delay="3000"/>
                            </p:stCondLst>
                            <p:childTnLst>
                              <p:par>
                                <p:cTn id="37" presetID="22" presetClass="entr" presetSubtype="8" fill="hold" grpId="0" nodeType="afterEffect">
                                  <p:stCondLst>
                                    <p:cond delay="0"/>
                                  </p:stCondLst>
                                  <p:childTnLst>
                                    <p:set>
                                      <p:cBhvr>
                                        <p:cTn id="38" dur="1" fill="hold">
                                          <p:stCondLst>
                                            <p:cond delay="0"/>
                                          </p:stCondLst>
                                        </p:cTn>
                                        <p:tgtEl>
                                          <p:spTgt spid="24"/>
                                        </p:tgtEl>
                                        <p:attrNameLst>
                                          <p:attrName>style.visibility</p:attrName>
                                        </p:attrNameLst>
                                      </p:cBhvr>
                                      <p:to>
                                        <p:strVal val="visible"/>
                                      </p:to>
                                    </p:set>
                                    <p:animEffect transition="in" filter="wipe(left)">
                                      <p:cBhvr>
                                        <p:cTn id="39" dur="500"/>
                                        <p:tgtEl>
                                          <p:spTgt spid="24"/>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8" fill="hold" grpId="0" nodeType="clickEffect">
                                  <p:stCondLst>
                                    <p:cond delay="0"/>
                                  </p:stCondLst>
                                  <p:childTnLst>
                                    <p:set>
                                      <p:cBhvr>
                                        <p:cTn id="43" dur="1" fill="hold">
                                          <p:stCondLst>
                                            <p:cond delay="0"/>
                                          </p:stCondLst>
                                        </p:cTn>
                                        <p:tgtEl>
                                          <p:spTgt spid="21"/>
                                        </p:tgtEl>
                                        <p:attrNameLst>
                                          <p:attrName>style.visibility</p:attrName>
                                        </p:attrNameLst>
                                      </p:cBhvr>
                                      <p:to>
                                        <p:strVal val="visible"/>
                                      </p:to>
                                    </p:set>
                                    <p:animEffect transition="in" filter="wipe(left)">
                                      <p:cBhvr>
                                        <p:cTn id="44" dur="500"/>
                                        <p:tgtEl>
                                          <p:spTgt spid="21"/>
                                        </p:tgtEl>
                                      </p:cBhvr>
                                    </p:animEffect>
                                  </p:childTnLst>
                                </p:cTn>
                              </p:par>
                            </p:childTnLst>
                          </p:cTn>
                        </p:par>
                        <p:par>
                          <p:cTn id="45" fill="hold">
                            <p:stCondLst>
                              <p:cond delay="500"/>
                            </p:stCondLst>
                            <p:childTnLst>
                              <p:par>
                                <p:cTn id="46" presetID="22" presetClass="entr" presetSubtype="4" fill="hold" nodeType="afterEffect">
                                  <p:stCondLst>
                                    <p:cond delay="0"/>
                                  </p:stCondLst>
                                  <p:childTnLst>
                                    <p:set>
                                      <p:cBhvr>
                                        <p:cTn id="47" dur="1" fill="hold">
                                          <p:stCondLst>
                                            <p:cond delay="0"/>
                                          </p:stCondLst>
                                        </p:cTn>
                                        <p:tgtEl>
                                          <p:spTgt spid="36"/>
                                        </p:tgtEl>
                                        <p:attrNameLst>
                                          <p:attrName>style.visibility</p:attrName>
                                        </p:attrNameLst>
                                      </p:cBhvr>
                                      <p:to>
                                        <p:strVal val="visible"/>
                                      </p:to>
                                    </p:set>
                                    <p:animEffect transition="in" filter="wipe(down)">
                                      <p:cBhvr>
                                        <p:cTn id="48" dur="500"/>
                                        <p:tgtEl>
                                          <p:spTgt spid="36"/>
                                        </p:tgtEl>
                                      </p:cBhvr>
                                    </p:animEffect>
                                  </p:childTnLst>
                                </p:cTn>
                              </p:par>
                            </p:childTnLst>
                          </p:cTn>
                        </p:par>
                        <p:par>
                          <p:cTn id="49" fill="hold">
                            <p:stCondLst>
                              <p:cond delay="1000"/>
                            </p:stCondLst>
                            <p:childTnLst>
                              <p:par>
                                <p:cTn id="50" presetID="9" presetClass="entr" presetSubtype="0" fill="hold" grpId="0" nodeType="afterEffect">
                                  <p:stCondLst>
                                    <p:cond delay="0"/>
                                  </p:stCondLst>
                                  <p:childTnLst>
                                    <p:set>
                                      <p:cBhvr>
                                        <p:cTn id="51" dur="1" fill="hold">
                                          <p:stCondLst>
                                            <p:cond delay="0"/>
                                          </p:stCondLst>
                                        </p:cTn>
                                        <p:tgtEl>
                                          <p:spTgt spid="29"/>
                                        </p:tgtEl>
                                        <p:attrNameLst>
                                          <p:attrName>style.visibility</p:attrName>
                                        </p:attrNameLst>
                                      </p:cBhvr>
                                      <p:to>
                                        <p:strVal val="visible"/>
                                      </p:to>
                                    </p:set>
                                    <p:animEffect transition="in" filter="dissolve">
                                      <p:cBhvr>
                                        <p:cTn id="52" dur="500"/>
                                        <p:tgtEl>
                                          <p:spTgt spid="29"/>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xit" presetSubtype="0" fill="hold" grpId="0" nodeType="clickEffect">
                                  <p:stCondLst>
                                    <p:cond delay="0"/>
                                  </p:stCondLst>
                                  <p:childTnLst>
                                    <p:animEffect transition="out" filter="dissolve">
                                      <p:cBhvr>
                                        <p:cTn id="56" dur="500"/>
                                        <p:tgtEl>
                                          <p:spTgt spid="16"/>
                                        </p:tgtEl>
                                      </p:cBhvr>
                                    </p:animEffect>
                                    <p:set>
                                      <p:cBhvr>
                                        <p:cTn id="57" dur="1" fill="hold">
                                          <p:stCondLst>
                                            <p:cond delay="499"/>
                                          </p:stCondLst>
                                        </p:cTn>
                                        <p:tgtEl>
                                          <p:spTgt spid="16"/>
                                        </p:tgtEl>
                                        <p:attrNameLst>
                                          <p:attrName>style.visibility</p:attrName>
                                        </p:attrNameLst>
                                      </p:cBhvr>
                                      <p:to>
                                        <p:strVal val="hidden"/>
                                      </p:to>
                                    </p:set>
                                  </p:childTnLst>
                                </p:cTn>
                              </p:par>
                              <p:par>
                                <p:cTn id="58" presetID="9" presetClass="exit" presetSubtype="0" fill="hold" grpId="1" nodeType="withEffect">
                                  <p:stCondLst>
                                    <p:cond delay="0"/>
                                  </p:stCondLst>
                                  <p:childTnLst>
                                    <p:animEffect transition="out" filter="dissolve">
                                      <p:cBhvr>
                                        <p:cTn id="59" dur="500"/>
                                        <p:tgtEl>
                                          <p:spTgt spid="21"/>
                                        </p:tgtEl>
                                      </p:cBhvr>
                                    </p:animEffect>
                                    <p:set>
                                      <p:cBhvr>
                                        <p:cTn id="60" dur="1" fill="hold">
                                          <p:stCondLst>
                                            <p:cond delay="499"/>
                                          </p:stCondLst>
                                        </p:cTn>
                                        <p:tgtEl>
                                          <p:spTgt spid="21"/>
                                        </p:tgtEl>
                                        <p:attrNameLst>
                                          <p:attrName>style.visibility</p:attrName>
                                        </p:attrNameLst>
                                      </p:cBhvr>
                                      <p:to>
                                        <p:strVal val="hidden"/>
                                      </p:to>
                                    </p:set>
                                  </p:childTnLst>
                                </p:cTn>
                              </p:par>
                            </p:childTnLst>
                          </p:cTn>
                        </p:par>
                        <p:par>
                          <p:cTn id="61" fill="hold">
                            <p:stCondLst>
                              <p:cond delay="500"/>
                            </p:stCondLst>
                            <p:childTnLst>
                              <p:par>
                                <p:cTn id="62" presetID="9" presetClass="entr" presetSubtype="0" fill="hold" grpId="0" nodeType="afterEffect">
                                  <p:stCondLst>
                                    <p:cond delay="0"/>
                                  </p:stCondLst>
                                  <p:childTnLst>
                                    <p:set>
                                      <p:cBhvr>
                                        <p:cTn id="63" dur="1" fill="hold">
                                          <p:stCondLst>
                                            <p:cond delay="0"/>
                                          </p:stCondLst>
                                        </p:cTn>
                                        <p:tgtEl>
                                          <p:spTgt spid="11"/>
                                        </p:tgtEl>
                                        <p:attrNameLst>
                                          <p:attrName>style.visibility</p:attrName>
                                        </p:attrNameLst>
                                      </p:cBhvr>
                                      <p:to>
                                        <p:strVal val="visible"/>
                                      </p:to>
                                    </p:set>
                                    <p:animEffect transition="in" filter="dissolve">
                                      <p:cBhvr>
                                        <p:cTn id="64" dur="500"/>
                                        <p:tgtEl>
                                          <p:spTgt spid="11"/>
                                        </p:tgtEl>
                                      </p:cBhvr>
                                    </p:animEffect>
                                  </p:childTnLst>
                                </p:cTn>
                              </p:par>
                            </p:childTnLst>
                          </p:cTn>
                        </p:par>
                        <p:par>
                          <p:cTn id="65" fill="hold">
                            <p:stCondLst>
                              <p:cond delay="1000"/>
                            </p:stCondLst>
                            <p:childTnLst>
                              <p:par>
                                <p:cTn id="66" presetID="22" presetClass="entr" presetSubtype="8" fill="hold" grpId="0" nodeType="afterEffect">
                                  <p:stCondLst>
                                    <p:cond delay="0"/>
                                  </p:stCondLst>
                                  <p:childTnLst>
                                    <p:set>
                                      <p:cBhvr>
                                        <p:cTn id="67" dur="1" fill="hold">
                                          <p:stCondLst>
                                            <p:cond delay="0"/>
                                          </p:stCondLst>
                                        </p:cTn>
                                        <p:tgtEl>
                                          <p:spTgt spid="15"/>
                                        </p:tgtEl>
                                        <p:attrNameLst>
                                          <p:attrName>style.visibility</p:attrName>
                                        </p:attrNameLst>
                                      </p:cBhvr>
                                      <p:to>
                                        <p:strVal val="visible"/>
                                      </p:to>
                                    </p:set>
                                    <p:animEffect transition="in" filter="wipe(left)">
                                      <p:cBhvr>
                                        <p:cTn id="68" dur="500"/>
                                        <p:tgtEl>
                                          <p:spTgt spid="15"/>
                                        </p:tgtEl>
                                      </p:cBhvr>
                                    </p:animEffect>
                                  </p:childTnLst>
                                </p:cTn>
                              </p:par>
                            </p:childTnLst>
                          </p:cTn>
                        </p:par>
                        <p:par>
                          <p:cTn id="69" fill="hold">
                            <p:stCondLst>
                              <p:cond delay="1500"/>
                            </p:stCondLst>
                            <p:childTnLst>
                              <p:par>
                                <p:cTn id="70" presetID="22" presetClass="entr" presetSubtype="8" fill="hold" grpId="0" nodeType="afterEffect">
                                  <p:stCondLst>
                                    <p:cond delay="0"/>
                                  </p:stCondLst>
                                  <p:childTnLst>
                                    <p:set>
                                      <p:cBhvr>
                                        <p:cTn id="71" dur="1" fill="hold">
                                          <p:stCondLst>
                                            <p:cond delay="0"/>
                                          </p:stCondLst>
                                        </p:cTn>
                                        <p:tgtEl>
                                          <p:spTgt spid="17"/>
                                        </p:tgtEl>
                                        <p:attrNameLst>
                                          <p:attrName>style.visibility</p:attrName>
                                        </p:attrNameLst>
                                      </p:cBhvr>
                                      <p:to>
                                        <p:strVal val="visible"/>
                                      </p:to>
                                    </p:set>
                                    <p:animEffect transition="in" filter="wipe(left)">
                                      <p:cBhvr>
                                        <p:cTn id="72" dur="500"/>
                                        <p:tgtEl>
                                          <p:spTgt spid="17"/>
                                        </p:tgtEl>
                                      </p:cBhvr>
                                    </p:animEffect>
                                  </p:childTnLst>
                                </p:cTn>
                              </p:par>
                            </p:childTnLst>
                          </p:cTn>
                        </p:par>
                        <p:par>
                          <p:cTn id="73" fill="hold">
                            <p:stCondLst>
                              <p:cond delay="2000"/>
                            </p:stCondLst>
                            <p:childTnLst>
                              <p:par>
                                <p:cTn id="74" presetID="22" presetClass="entr" presetSubtype="8" fill="hold" grpId="0" nodeType="afterEffect">
                                  <p:stCondLst>
                                    <p:cond delay="0"/>
                                  </p:stCondLst>
                                  <p:childTnLst>
                                    <p:set>
                                      <p:cBhvr>
                                        <p:cTn id="75" dur="1" fill="hold">
                                          <p:stCondLst>
                                            <p:cond delay="0"/>
                                          </p:stCondLst>
                                        </p:cTn>
                                        <p:tgtEl>
                                          <p:spTgt spid="14"/>
                                        </p:tgtEl>
                                        <p:attrNameLst>
                                          <p:attrName>style.visibility</p:attrName>
                                        </p:attrNameLst>
                                      </p:cBhvr>
                                      <p:to>
                                        <p:strVal val="visible"/>
                                      </p:to>
                                    </p:set>
                                    <p:animEffect transition="in" filter="wipe(left)">
                                      <p:cBhvr>
                                        <p:cTn id="76" dur="500"/>
                                        <p:tgtEl>
                                          <p:spTgt spid="14"/>
                                        </p:tgtEl>
                                      </p:cBhvr>
                                    </p:animEffect>
                                  </p:childTnLst>
                                </p:cTn>
                              </p:par>
                            </p:childTnLst>
                          </p:cTn>
                        </p:par>
                        <p:par>
                          <p:cTn id="77" fill="hold">
                            <p:stCondLst>
                              <p:cond delay="2500"/>
                            </p:stCondLst>
                            <p:childTnLst>
                              <p:par>
                                <p:cTn id="78" presetID="22" presetClass="entr" presetSubtype="8" fill="hold" nodeType="afterEffect">
                                  <p:stCondLst>
                                    <p:cond delay="0"/>
                                  </p:stCondLst>
                                  <p:childTnLst>
                                    <p:set>
                                      <p:cBhvr>
                                        <p:cTn id="79" dur="1" fill="hold">
                                          <p:stCondLst>
                                            <p:cond delay="0"/>
                                          </p:stCondLst>
                                        </p:cTn>
                                        <p:tgtEl>
                                          <p:spTgt spid="38"/>
                                        </p:tgtEl>
                                        <p:attrNameLst>
                                          <p:attrName>style.visibility</p:attrName>
                                        </p:attrNameLst>
                                      </p:cBhvr>
                                      <p:to>
                                        <p:strVal val="visible"/>
                                      </p:to>
                                    </p:set>
                                    <p:animEffect transition="in" filter="wipe(left)">
                                      <p:cBhvr>
                                        <p:cTn id="80" dur="500"/>
                                        <p:tgtEl>
                                          <p:spTgt spid="38"/>
                                        </p:tgtEl>
                                      </p:cBhvr>
                                    </p:animEffect>
                                  </p:childTnLst>
                                </p:cTn>
                              </p:par>
                            </p:childTnLst>
                          </p:cTn>
                        </p:par>
                        <p:par>
                          <p:cTn id="81" fill="hold">
                            <p:stCondLst>
                              <p:cond delay="3000"/>
                            </p:stCondLst>
                            <p:childTnLst>
                              <p:par>
                                <p:cTn id="82" presetID="22" presetClass="entr" presetSubtype="8" fill="hold" grpId="0" nodeType="afterEffect">
                                  <p:stCondLst>
                                    <p:cond delay="0"/>
                                  </p:stCondLst>
                                  <p:childTnLst>
                                    <p:set>
                                      <p:cBhvr>
                                        <p:cTn id="83" dur="1" fill="hold">
                                          <p:stCondLst>
                                            <p:cond delay="0"/>
                                          </p:stCondLst>
                                        </p:cTn>
                                        <p:tgtEl>
                                          <p:spTgt spid="18"/>
                                        </p:tgtEl>
                                        <p:attrNameLst>
                                          <p:attrName>style.visibility</p:attrName>
                                        </p:attrNameLst>
                                      </p:cBhvr>
                                      <p:to>
                                        <p:strVal val="visible"/>
                                      </p:to>
                                    </p:set>
                                    <p:animEffect transition="in" filter="wipe(left)">
                                      <p:cBhvr>
                                        <p:cTn id="84" dur="500"/>
                                        <p:tgtEl>
                                          <p:spTgt spid="18"/>
                                        </p:tgtEl>
                                      </p:cBhvr>
                                    </p:animEffect>
                                  </p:childTnLst>
                                </p:cTn>
                              </p:par>
                            </p:childTnLst>
                          </p:cTn>
                        </p:par>
                        <p:par>
                          <p:cTn id="85" fill="hold">
                            <p:stCondLst>
                              <p:cond delay="3500"/>
                            </p:stCondLst>
                            <p:childTnLst>
                              <p:par>
                                <p:cTn id="86" presetID="22" presetClass="entr" presetSubtype="8" fill="hold" grpId="0" nodeType="afterEffect">
                                  <p:stCondLst>
                                    <p:cond delay="0"/>
                                  </p:stCondLst>
                                  <p:childTnLst>
                                    <p:set>
                                      <p:cBhvr>
                                        <p:cTn id="87" dur="1" fill="hold">
                                          <p:stCondLst>
                                            <p:cond delay="0"/>
                                          </p:stCondLst>
                                        </p:cTn>
                                        <p:tgtEl>
                                          <p:spTgt spid="19"/>
                                        </p:tgtEl>
                                        <p:attrNameLst>
                                          <p:attrName>style.visibility</p:attrName>
                                        </p:attrNameLst>
                                      </p:cBhvr>
                                      <p:to>
                                        <p:strVal val="visible"/>
                                      </p:to>
                                    </p:set>
                                    <p:animEffect transition="in" filter="wipe(left)">
                                      <p:cBhvr>
                                        <p:cTn id="88" dur="500"/>
                                        <p:tgtEl>
                                          <p:spTgt spid="19"/>
                                        </p:tgtEl>
                                      </p:cBhvr>
                                    </p:animEffect>
                                  </p:childTnLst>
                                </p:cTn>
                              </p:par>
                            </p:childTnLst>
                          </p:cTn>
                        </p:par>
                      </p:childTnLst>
                    </p:cTn>
                  </p:par>
                  <p:par>
                    <p:cTn id="89" fill="hold">
                      <p:stCondLst>
                        <p:cond delay="indefinite"/>
                      </p:stCondLst>
                      <p:childTnLst>
                        <p:par>
                          <p:cTn id="90" fill="hold">
                            <p:stCondLst>
                              <p:cond delay="0"/>
                            </p:stCondLst>
                            <p:childTnLst>
                              <p:par>
                                <p:cTn id="91" presetID="9" presetClass="exit" presetSubtype="0" fill="hold" grpId="1" nodeType="clickEffect">
                                  <p:stCondLst>
                                    <p:cond delay="0"/>
                                  </p:stCondLst>
                                  <p:childTnLst>
                                    <p:animEffect transition="out" filter="dissolve">
                                      <p:cBhvr>
                                        <p:cTn id="92" dur="500"/>
                                        <p:tgtEl>
                                          <p:spTgt spid="25"/>
                                        </p:tgtEl>
                                      </p:cBhvr>
                                    </p:animEffect>
                                    <p:set>
                                      <p:cBhvr>
                                        <p:cTn id="93" dur="1" fill="hold">
                                          <p:stCondLst>
                                            <p:cond delay="499"/>
                                          </p:stCondLst>
                                        </p:cTn>
                                        <p:tgtEl>
                                          <p:spTgt spid="25"/>
                                        </p:tgtEl>
                                        <p:attrNameLst>
                                          <p:attrName>style.visibility</p:attrName>
                                        </p:attrNameLst>
                                      </p:cBhvr>
                                      <p:to>
                                        <p:strVal val="hidden"/>
                                      </p:to>
                                    </p:set>
                                  </p:childTnLst>
                                </p:cTn>
                              </p:par>
                              <p:par>
                                <p:cTn id="94" presetID="9" presetClass="exit" presetSubtype="0" fill="hold" grpId="1" nodeType="withEffect">
                                  <p:stCondLst>
                                    <p:cond delay="0"/>
                                  </p:stCondLst>
                                  <p:childTnLst>
                                    <p:animEffect transition="out" filter="dissolve">
                                      <p:cBhvr>
                                        <p:cTn id="95" dur="500"/>
                                        <p:tgtEl>
                                          <p:spTgt spid="26"/>
                                        </p:tgtEl>
                                      </p:cBhvr>
                                    </p:animEffect>
                                    <p:set>
                                      <p:cBhvr>
                                        <p:cTn id="96" dur="1" fill="hold">
                                          <p:stCondLst>
                                            <p:cond delay="499"/>
                                          </p:stCondLst>
                                        </p:cTn>
                                        <p:tgtEl>
                                          <p:spTgt spid="26"/>
                                        </p:tgtEl>
                                        <p:attrNameLst>
                                          <p:attrName>style.visibility</p:attrName>
                                        </p:attrNameLst>
                                      </p:cBhvr>
                                      <p:to>
                                        <p:strVal val="hidden"/>
                                      </p:to>
                                    </p:set>
                                  </p:childTnLst>
                                </p:cTn>
                              </p:par>
                              <p:par>
                                <p:cTn id="97" presetID="9" presetClass="exit" presetSubtype="0" fill="hold" grpId="1" nodeType="withEffect">
                                  <p:stCondLst>
                                    <p:cond delay="0"/>
                                  </p:stCondLst>
                                  <p:childTnLst>
                                    <p:animEffect transition="out" filter="dissolve">
                                      <p:cBhvr>
                                        <p:cTn id="98" dur="500"/>
                                        <p:tgtEl>
                                          <p:spTgt spid="22"/>
                                        </p:tgtEl>
                                      </p:cBhvr>
                                    </p:animEffect>
                                    <p:set>
                                      <p:cBhvr>
                                        <p:cTn id="99" dur="1" fill="hold">
                                          <p:stCondLst>
                                            <p:cond delay="499"/>
                                          </p:stCondLst>
                                        </p:cTn>
                                        <p:tgtEl>
                                          <p:spTgt spid="22"/>
                                        </p:tgtEl>
                                        <p:attrNameLst>
                                          <p:attrName>style.visibility</p:attrName>
                                        </p:attrNameLst>
                                      </p:cBhvr>
                                      <p:to>
                                        <p:strVal val="hidden"/>
                                      </p:to>
                                    </p:set>
                                  </p:childTnLst>
                                </p:cTn>
                              </p:par>
                              <p:par>
                                <p:cTn id="100" presetID="9" presetClass="exit" presetSubtype="0" fill="hold" nodeType="withEffect">
                                  <p:stCondLst>
                                    <p:cond delay="0"/>
                                  </p:stCondLst>
                                  <p:childTnLst>
                                    <p:animEffect transition="out" filter="dissolve">
                                      <p:cBhvr>
                                        <p:cTn id="101" dur="500"/>
                                        <p:tgtEl>
                                          <p:spTgt spid="28"/>
                                        </p:tgtEl>
                                      </p:cBhvr>
                                    </p:animEffect>
                                    <p:set>
                                      <p:cBhvr>
                                        <p:cTn id="102" dur="1" fill="hold">
                                          <p:stCondLst>
                                            <p:cond delay="499"/>
                                          </p:stCondLst>
                                        </p:cTn>
                                        <p:tgtEl>
                                          <p:spTgt spid="28"/>
                                        </p:tgtEl>
                                        <p:attrNameLst>
                                          <p:attrName>style.visibility</p:attrName>
                                        </p:attrNameLst>
                                      </p:cBhvr>
                                      <p:to>
                                        <p:strVal val="hidden"/>
                                      </p:to>
                                    </p:set>
                                  </p:childTnLst>
                                </p:cTn>
                              </p:par>
                              <p:par>
                                <p:cTn id="103" presetID="9" presetClass="exit" presetSubtype="0" fill="hold" grpId="1" nodeType="withEffect">
                                  <p:stCondLst>
                                    <p:cond delay="0"/>
                                  </p:stCondLst>
                                  <p:childTnLst>
                                    <p:animEffect transition="out" filter="dissolve">
                                      <p:cBhvr>
                                        <p:cTn id="104" dur="500"/>
                                        <p:tgtEl>
                                          <p:spTgt spid="23"/>
                                        </p:tgtEl>
                                      </p:cBhvr>
                                    </p:animEffect>
                                    <p:set>
                                      <p:cBhvr>
                                        <p:cTn id="105" dur="1" fill="hold">
                                          <p:stCondLst>
                                            <p:cond delay="499"/>
                                          </p:stCondLst>
                                        </p:cTn>
                                        <p:tgtEl>
                                          <p:spTgt spid="23"/>
                                        </p:tgtEl>
                                        <p:attrNameLst>
                                          <p:attrName>style.visibility</p:attrName>
                                        </p:attrNameLst>
                                      </p:cBhvr>
                                      <p:to>
                                        <p:strVal val="hidden"/>
                                      </p:to>
                                    </p:set>
                                  </p:childTnLst>
                                </p:cTn>
                              </p:par>
                              <p:par>
                                <p:cTn id="106" presetID="9" presetClass="exit" presetSubtype="0" fill="hold" grpId="1" nodeType="withEffect">
                                  <p:stCondLst>
                                    <p:cond delay="0"/>
                                  </p:stCondLst>
                                  <p:childTnLst>
                                    <p:animEffect transition="out" filter="dissolve">
                                      <p:cBhvr>
                                        <p:cTn id="107" dur="500"/>
                                        <p:tgtEl>
                                          <p:spTgt spid="24"/>
                                        </p:tgtEl>
                                      </p:cBhvr>
                                    </p:animEffect>
                                    <p:set>
                                      <p:cBhvr>
                                        <p:cTn id="108" dur="1" fill="hold">
                                          <p:stCondLst>
                                            <p:cond delay="499"/>
                                          </p:stCondLst>
                                        </p:cTn>
                                        <p:tgtEl>
                                          <p:spTgt spid="24"/>
                                        </p:tgtEl>
                                        <p:attrNameLst>
                                          <p:attrName>style.visibility</p:attrName>
                                        </p:attrNameLst>
                                      </p:cBhvr>
                                      <p:to>
                                        <p:strVal val="hidden"/>
                                      </p:to>
                                    </p:set>
                                  </p:childTnLst>
                                </p:cTn>
                              </p:par>
                              <p:par>
                                <p:cTn id="109" presetID="9" presetClass="exit" presetSubtype="0" fill="hold" nodeType="withEffect">
                                  <p:stCondLst>
                                    <p:cond delay="0"/>
                                  </p:stCondLst>
                                  <p:childTnLst>
                                    <p:animEffect transition="out" filter="dissolve">
                                      <p:cBhvr>
                                        <p:cTn id="110" dur="500"/>
                                        <p:tgtEl>
                                          <p:spTgt spid="36"/>
                                        </p:tgtEl>
                                      </p:cBhvr>
                                    </p:animEffect>
                                    <p:set>
                                      <p:cBhvr>
                                        <p:cTn id="111" dur="1" fill="hold">
                                          <p:stCondLst>
                                            <p:cond delay="499"/>
                                          </p:stCondLst>
                                        </p:cTn>
                                        <p:tgtEl>
                                          <p:spTgt spid="36"/>
                                        </p:tgtEl>
                                        <p:attrNameLst>
                                          <p:attrName>style.visibility</p:attrName>
                                        </p:attrNameLst>
                                      </p:cBhvr>
                                      <p:to>
                                        <p:strVal val="hidden"/>
                                      </p:to>
                                    </p:set>
                                  </p:childTnLst>
                                </p:cTn>
                              </p:par>
                              <p:par>
                                <p:cTn id="112" presetID="9" presetClass="exit" presetSubtype="0" fill="hold" grpId="1" nodeType="withEffect">
                                  <p:stCondLst>
                                    <p:cond delay="0"/>
                                  </p:stCondLst>
                                  <p:childTnLst>
                                    <p:animEffect transition="out" filter="dissolve">
                                      <p:cBhvr>
                                        <p:cTn id="113" dur="500"/>
                                        <p:tgtEl>
                                          <p:spTgt spid="29"/>
                                        </p:tgtEl>
                                      </p:cBhvr>
                                    </p:animEffect>
                                    <p:set>
                                      <p:cBhvr>
                                        <p:cTn id="114" dur="1" fill="hold">
                                          <p:stCondLst>
                                            <p:cond delay="499"/>
                                          </p:stCondLst>
                                        </p:cTn>
                                        <p:tgtEl>
                                          <p:spTgt spid="29"/>
                                        </p:tgtEl>
                                        <p:attrNameLst>
                                          <p:attrName>style.visibility</p:attrName>
                                        </p:attrNameLst>
                                      </p:cBhvr>
                                      <p:to>
                                        <p:strVal val="hidden"/>
                                      </p:to>
                                    </p:set>
                                  </p:childTnLst>
                                </p:cTn>
                              </p:par>
                              <p:par>
                                <p:cTn id="115" presetID="9" presetClass="exit" presetSubtype="0" fill="hold" grpId="1" nodeType="withEffect">
                                  <p:stCondLst>
                                    <p:cond delay="0"/>
                                  </p:stCondLst>
                                  <p:childTnLst>
                                    <p:animEffect transition="out" filter="dissolve">
                                      <p:cBhvr>
                                        <p:cTn id="116" dur="500"/>
                                        <p:tgtEl>
                                          <p:spTgt spid="11"/>
                                        </p:tgtEl>
                                      </p:cBhvr>
                                    </p:animEffect>
                                    <p:set>
                                      <p:cBhvr>
                                        <p:cTn id="117" dur="1" fill="hold">
                                          <p:stCondLst>
                                            <p:cond delay="499"/>
                                          </p:stCondLst>
                                        </p:cTn>
                                        <p:tgtEl>
                                          <p:spTgt spid="11"/>
                                        </p:tgtEl>
                                        <p:attrNameLst>
                                          <p:attrName>style.visibility</p:attrName>
                                        </p:attrNameLst>
                                      </p:cBhvr>
                                      <p:to>
                                        <p:strVal val="hidden"/>
                                      </p:to>
                                    </p:set>
                                  </p:childTnLst>
                                </p:cTn>
                              </p:par>
                              <p:par>
                                <p:cTn id="118" presetID="9" presetClass="exit" presetSubtype="0" fill="hold" grpId="1" nodeType="withEffect">
                                  <p:stCondLst>
                                    <p:cond delay="0"/>
                                  </p:stCondLst>
                                  <p:childTnLst>
                                    <p:animEffect transition="out" filter="dissolve">
                                      <p:cBhvr>
                                        <p:cTn id="119" dur="500"/>
                                        <p:tgtEl>
                                          <p:spTgt spid="17"/>
                                        </p:tgtEl>
                                      </p:cBhvr>
                                    </p:animEffect>
                                    <p:set>
                                      <p:cBhvr>
                                        <p:cTn id="120" dur="1" fill="hold">
                                          <p:stCondLst>
                                            <p:cond delay="499"/>
                                          </p:stCondLst>
                                        </p:cTn>
                                        <p:tgtEl>
                                          <p:spTgt spid="17"/>
                                        </p:tgtEl>
                                        <p:attrNameLst>
                                          <p:attrName>style.visibility</p:attrName>
                                        </p:attrNameLst>
                                      </p:cBhvr>
                                      <p:to>
                                        <p:strVal val="hidden"/>
                                      </p:to>
                                    </p:set>
                                  </p:childTnLst>
                                </p:cTn>
                              </p:par>
                              <p:par>
                                <p:cTn id="121" presetID="9" presetClass="exit" presetSubtype="0" fill="hold" nodeType="withEffect">
                                  <p:stCondLst>
                                    <p:cond delay="0"/>
                                  </p:stCondLst>
                                  <p:childTnLst>
                                    <p:animEffect transition="out" filter="dissolve">
                                      <p:cBhvr>
                                        <p:cTn id="122" dur="500"/>
                                        <p:tgtEl>
                                          <p:spTgt spid="38"/>
                                        </p:tgtEl>
                                      </p:cBhvr>
                                    </p:animEffect>
                                    <p:set>
                                      <p:cBhvr>
                                        <p:cTn id="123" dur="1" fill="hold">
                                          <p:stCondLst>
                                            <p:cond delay="499"/>
                                          </p:stCondLst>
                                        </p:cTn>
                                        <p:tgtEl>
                                          <p:spTgt spid="38"/>
                                        </p:tgtEl>
                                        <p:attrNameLst>
                                          <p:attrName>style.visibility</p:attrName>
                                        </p:attrNameLst>
                                      </p:cBhvr>
                                      <p:to>
                                        <p:strVal val="hidden"/>
                                      </p:to>
                                    </p:set>
                                  </p:childTnLst>
                                </p:cTn>
                              </p:par>
                              <p:par>
                                <p:cTn id="124" presetID="9" presetClass="exit" presetSubtype="0" fill="hold" grpId="1" nodeType="withEffect">
                                  <p:stCondLst>
                                    <p:cond delay="0"/>
                                  </p:stCondLst>
                                  <p:childTnLst>
                                    <p:animEffect transition="out" filter="dissolve">
                                      <p:cBhvr>
                                        <p:cTn id="125" dur="500"/>
                                        <p:tgtEl>
                                          <p:spTgt spid="18"/>
                                        </p:tgtEl>
                                      </p:cBhvr>
                                    </p:animEffect>
                                    <p:set>
                                      <p:cBhvr>
                                        <p:cTn id="126" dur="1" fill="hold">
                                          <p:stCondLst>
                                            <p:cond delay="499"/>
                                          </p:stCondLst>
                                        </p:cTn>
                                        <p:tgtEl>
                                          <p:spTgt spid="18"/>
                                        </p:tgtEl>
                                        <p:attrNameLst>
                                          <p:attrName>style.visibility</p:attrName>
                                        </p:attrNameLst>
                                      </p:cBhvr>
                                      <p:to>
                                        <p:strVal val="hidden"/>
                                      </p:to>
                                    </p:set>
                                  </p:childTnLst>
                                </p:cTn>
                              </p:par>
                              <p:par>
                                <p:cTn id="127" presetID="9" presetClass="exit" presetSubtype="0" fill="hold" grpId="1" nodeType="withEffect">
                                  <p:stCondLst>
                                    <p:cond delay="0"/>
                                  </p:stCondLst>
                                  <p:childTnLst>
                                    <p:animEffect transition="out" filter="dissolve">
                                      <p:cBhvr>
                                        <p:cTn id="128" dur="500"/>
                                        <p:tgtEl>
                                          <p:spTgt spid="19"/>
                                        </p:tgtEl>
                                      </p:cBhvr>
                                    </p:animEffect>
                                    <p:set>
                                      <p:cBhvr>
                                        <p:cTn id="129" dur="1" fill="hold">
                                          <p:stCondLst>
                                            <p:cond delay="499"/>
                                          </p:stCondLst>
                                        </p:cTn>
                                        <p:tgtEl>
                                          <p:spTgt spid="19"/>
                                        </p:tgtEl>
                                        <p:attrNameLst>
                                          <p:attrName>style.visibility</p:attrName>
                                        </p:attrNameLst>
                                      </p:cBhvr>
                                      <p:to>
                                        <p:strVal val="hidden"/>
                                      </p:to>
                                    </p:set>
                                  </p:childTnLst>
                                </p:cTn>
                              </p:par>
                              <p:par>
                                <p:cTn id="130" presetID="9" presetClass="exit" presetSubtype="0" fill="hold" grpId="1" nodeType="withEffect">
                                  <p:stCondLst>
                                    <p:cond delay="0"/>
                                  </p:stCondLst>
                                  <p:childTnLst>
                                    <p:animEffect transition="out" filter="dissolve">
                                      <p:cBhvr>
                                        <p:cTn id="131" dur="500"/>
                                        <p:tgtEl>
                                          <p:spTgt spid="15"/>
                                        </p:tgtEl>
                                      </p:cBhvr>
                                    </p:animEffect>
                                    <p:set>
                                      <p:cBhvr>
                                        <p:cTn id="132" dur="1" fill="hold">
                                          <p:stCondLst>
                                            <p:cond delay="499"/>
                                          </p:stCondLst>
                                        </p:cTn>
                                        <p:tgtEl>
                                          <p:spTgt spid="15"/>
                                        </p:tgtEl>
                                        <p:attrNameLst>
                                          <p:attrName>style.visibility</p:attrName>
                                        </p:attrNameLst>
                                      </p:cBhvr>
                                      <p:to>
                                        <p:strVal val="hidden"/>
                                      </p:to>
                                    </p:set>
                                  </p:childTnLst>
                                </p:cTn>
                              </p:par>
                              <p:par>
                                <p:cTn id="133" presetID="9" presetClass="exit" presetSubtype="0" fill="hold" grpId="1" nodeType="withEffect">
                                  <p:stCondLst>
                                    <p:cond delay="0"/>
                                  </p:stCondLst>
                                  <p:childTnLst>
                                    <p:animEffect transition="out" filter="dissolve">
                                      <p:cBhvr>
                                        <p:cTn id="134" dur="500"/>
                                        <p:tgtEl>
                                          <p:spTgt spid="14"/>
                                        </p:tgtEl>
                                      </p:cBhvr>
                                    </p:animEffect>
                                    <p:set>
                                      <p:cBhvr>
                                        <p:cTn id="135" dur="1" fill="hold">
                                          <p:stCondLst>
                                            <p:cond delay="499"/>
                                          </p:stCondLst>
                                        </p:cTn>
                                        <p:tgtEl>
                                          <p:spTgt spid="14"/>
                                        </p:tgtEl>
                                        <p:attrNameLst>
                                          <p:attrName>style.visibility</p:attrName>
                                        </p:attrNameLst>
                                      </p:cBhvr>
                                      <p:to>
                                        <p:strVal val="hidden"/>
                                      </p:to>
                                    </p:set>
                                  </p:childTnLst>
                                </p:cTn>
                              </p:par>
                              <p:par>
                                <p:cTn id="136" presetID="9" presetClass="exit" presetSubtype="0" fill="hold" nodeType="withEffect">
                                  <p:stCondLst>
                                    <p:cond delay="0"/>
                                  </p:stCondLst>
                                  <p:childTnLst>
                                    <p:animEffect transition="out" filter="dissolve">
                                      <p:cBhvr>
                                        <p:cTn id="137" dur="500"/>
                                        <p:tgtEl>
                                          <p:spTgt spid="7"/>
                                        </p:tgtEl>
                                      </p:cBhvr>
                                    </p:animEffect>
                                    <p:set>
                                      <p:cBhvr>
                                        <p:cTn id="138" dur="1" fill="hold">
                                          <p:stCondLst>
                                            <p:cond delay="499"/>
                                          </p:stCondLst>
                                        </p:cTn>
                                        <p:tgtEl>
                                          <p:spTgt spid="7"/>
                                        </p:tgtEl>
                                        <p:attrNameLst>
                                          <p:attrName>style.visibility</p:attrName>
                                        </p:attrNameLst>
                                      </p:cBhvr>
                                      <p:to>
                                        <p:strVal val="hidden"/>
                                      </p:to>
                                    </p:set>
                                  </p:childTnLst>
                                </p:cTn>
                              </p:par>
                              <p:par>
                                <p:cTn id="139" presetID="9" presetClass="exit" presetSubtype="0" fill="hold" grpId="1" nodeType="withEffect">
                                  <p:stCondLst>
                                    <p:cond delay="0"/>
                                  </p:stCondLst>
                                  <p:childTnLst>
                                    <p:animEffect transition="out" filter="dissolve">
                                      <p:cBhvr>
                                        <p:cTn id="140" dur="500"/>
                                        <p:tgtEl>
                                          <p:spTgt spid="6"/>
                                        </p:tgtEl>
                                      </p:cBhvr>
                                    </p:animEffect>
                                    <p:set>
                                      <p:cBhvr>
                                        <p:cTn id="141" dur="1" fill="hold">
                                          <p:stCondLst>
                                            <p:cond delay="499"/>
                                          </p:stCondLst>
                                        </p:cTn>
                                        <p:tgtEl>
                                          <p:spTgt spid="6"/>
                                        </p:tgtEl>
                                        <p:attrNameLst>
                                          <p:attrName>style.visibility</p:attrName>
                                        </p:attrNameLst>
                                      </p:cBhvr>
                                      <p:to>
                                        <p:strVal val="hidden"/>
                                      </p:to>
                                    </p:set>
                                  </p:childTnLst>
                                </p:cTn>
                              </p:par>
                            </p:childTnLst>
                          </p:cTn>
                        </p:par>
                        <p:par>
                          <p:cTn id="142" fill="hold">
                            <p:stCondLst>
                              <p:cond delay="500"/>
                            </p:stCondLst>
                            <p:childTnLst>
                              <p:par>
                                <p:cTn id="143" presetID="9" presetClass="entr" presetSubtype="0" fill="hold" grpId="0" nodeType="afterEffect">
                                  <p:stCondLst>
                                    <p:cond delay="0"/>
                                  </p:stCondLst>
                                  <p:childTnLst>
                                    <p:set>
                                      <p:cBhvr>
                                        <p:cTn id="144" dur="1" fill="hold">
                                          <p:stCondLst>
                                            <p:cond delay="0"/>
                                          </p:stCondLst>
                                        </p:cTn>
                                        <p:tgtEl>
                                          <p:spTgt spid="8"/>
                                        </p:tgtEl>
                                        <p:attrNameLst>
                                          <p:attrName>style.visibility</p:attrName>
                                        </p:attrNameLst>
                                      </p:cBhvr>
                                      <p:to>
                                        <p:strVal val="visible"/>
                                      </p:to>
                                    </p:set>
                                    <p:animEffect transition="in" filter="dissolve">
                                      <p:cBhvr>
                                        <p:cTn id="145" dur="500"/>
                                        <p:tgtEl>
                                          <p:spTgt spid="8"/>
                                        </p:tgtEl>
                                      </p:cBhvr>
                                    </p:animEffect>
                                  </p:childTnLst>
                                </p:cTn>
                              </p:par>
                            </p:childTnLst>
                          </p:cTn>
                        </p:par>
                        <p:par>
                          <p:cTn id="146" fill="hold">
                            <p:stCondLst>
                              <p:cond delay="1000"/>
                            </p:stCondLst>
                            <p:childTnLst>
                              <p:par>
                                <p:cTn id="147" presetID="9" presetClass="entr" presetSubtype="0" fill="hold" grpId="0" nodeType="afterEffect">
                                  <p:stCondLst>
                                    <p:cond delay="0"/>
                                  </p:stCondLst>
                                  <p:childTnLst>
                                    <p:set>
                                      <p:cBhvr>
                                        <p:cTn id="148" dur="1" fill="hold">
                                          <p:stCondLst>
                                            <p:cond delay="0"/>
                                          </p:stCondLst>
                                        </p:cTn>
                                        <p:tgtEl>
                                          <p:spTgt spid="10"/>
                                        </p:tgtEl>
                                        <p:attrNameLst>
                                          <p:attrName>style.visibility</p:attrName>
                                        </p:attrNameLst>
                                      </p:cBhvr>
                                      <p:to>
                                        <p:strVal val="visible"/>
                                      </p:to>
                                    </p:set>
                                    <p:animEffect transition="in" filter="dissolve">
                                      <p:cBhvr>
                                        <p:cTn id="149"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P spid="8" grpId="0" animBg="1"/>
      <p:bldP spid="10" grpId="0"/>
      <p:bldP spid="11" grpId="0"/>
      <p:bldP spid="11" grpId="1"/>
      <p:bldP spid="14" grpId="0" animBg="1"/>
      <p:bldP spid="14" grpId="1" animBg="1"/>
      <p:bldP spid="15" grpId="0" animBg="1"/>
      <p:bldP spid="15" grpId="1" animBg="1"/>
      <p:bldP spid="16" grpId="0" animBg="1"/>
      <p:bldP spid="17" grpId="0"/>
      <p:bldP spid="17" grpId="1"/>
      <p:bldP spid="18" grpId="0"/>
      <p:bldP spid="18" grpId="1"/>
      <p:bldP spid="19" grpId="0"/>
      <p:bldP spid="19" grpId="1"/>
      <p:bldP spid="21" grpId="0" animBg="1"/>
      <p:bldP spid="21" grpId="1" animBg="1"/>
      <p:bldP spid="22" grpId="0"/>
      <p:bldP spid="22" grpId="1"/>
      <p:bldP spid="25" grpId="0" animBg="1"/>
      <p:bldP spid="25" grpId="1" animBg="1"/>
      <p:bldP spid="26" grpId="0" animBg="1"/>
      <p:bldP spid="26" grpId="1" animBg="1"/>
      <p:bldP spid="23" grpId="0"/>
      <p:bldP spid="23" grpId="1"/>
      <p:bldP spid="24" grpId="0"/>
      <p:bldP spid="24" grpId="1"/>
      <p:bldP spid="29" grpId="0"/>
      <p:bldP spid="29" grpId="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4">
            <a:extLst>
              <a:ext uri="{FF2B5EF4-FFF2-40B4-BE49-F238E27FC236}">
                <a16:creationId xmlns:a16="http://schemas.microsoft.com/office/drawing/2014/main" xmlns="" id="{E66B6459-27B0-E735-3094-3B581BB8393D}"/>
              </a:ext>
            </a:extLst>
          </p:cNvPr>
          <p:cNvSpPr>
            <a:spLocks noChangeArrowheads="1"/>
          </p:cNvSpPr>
          <p:nvPr/>
        </p:nvSpPr>
        <p:spPr bwMode="auto">
          <a:xfrm>
            <a:off x="266384" y="904796"/>
            <a:ext cx="1020762" cy="523220"/>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406400" marR="0" lvl="0" indent="-406400" algn="l" defTabSz="914400" rtl="0" eaLnBrk="0" fontAlgn="base" latinLnBrk="0" hangingPunct="0">
              <a:lnSpc>
                <a:spcPct val="100000"/>
              </a:lnSpc>
              <a:spcBef>
                <a:spcPct val="0"/>
              </a:spcBef>
              <a:spcAft>
                <a:spcPct val="0"/>
              </a:spcAft>
              <a:buClrTx/>
              <a:buSzTx/>
              <a:buFontTx/>
              <a:buNone/>
              <a:tabLst/>
              <a:defRPr/>
            </a:pPr>
            <a:r>
              <a:rPr kumimoji="1" lang="en-US" altLang="zh-TW"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11.</a:t>
            </a:r>
            <a:r>
              <a:rPr kumimoji="1" lang="zh-TW"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 </a:t>
            </a:r>
            <a:endParaRPr kumimoji="1" lang="zh-CN"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endParaRPr>
          </a:p>
        </p:txBody>
      </p:sp>
      <p:sp>
        <p:nvSpPr>
          <p:cNvPr id="5" name="文字方塊 4">
            <a:extLst>
              <a:ext uri="{FF2B5EF4-FFF2-40B4-BE49-F238E27FC236}">
                <a16:creationId xmlns:a16="http://schemas.microsoft.com/office/drawing/2014/main" xmlns="" id="{A801A5E9-F352-6FC8-F4A5-8D5013FE000C}"/>
              </a:ext>
            </a:extLst>
          </p:cNvPr>
          <p:cNvSpPr txBox="1"/>
          <p:nvPr/>
        </p:nvSpPr>
        <p:spPr>
          <a:xfrm>
            <a:off x="817562" y="904796"/>
            <a:ext cx="7726998" cy="1461939"/>
          </a:xfrm>
          <a:prstGeom prst="rect">
            <a:avLst/>
          </a:prstGeom>
          <a:noFill/>
        </p:spPr>
        <p:txBody>
          <a:bodyPr wrap="square" rtlCol="0">
            <a:spAutoFit/>
          </a:bodyPr>
          <a:lstStyle/>
          <a:p>
            <a:pPr algn="l">
              <a:spcAft>
                <a:spcPts val="300"/>
              </a:spcAft>
            </a:pPr>
            <a:r>
              <a:rPr lang="en-US" altLang="zh-TW" sz="2800" b="0" i="0" strike="noStrike" baseline="0" dirty="0">
                <a:latin typeface="Arial" panose="020B0604020202020204" pitchFamily="34" charset="0"/>
                <a:ea typeface="DFKai-SB" panose="03000509000000000000" pitchFamily="65" charset="-120"/>
                <a:cs typeface="Arial" panose="020B0604020202020204" pitchFamily="34" charset="0"/>
              </a:rPr>
              <a:t>8</a:t>
            </a: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人一起租用籃球室，每人付了</a:t>
            </a:r>
            <a:r>
              <a:rPr lang="en-US" altLang="zh-TW" sz="2800" b="0" i="0" strike="noStrike" baseline="0" dirty="0">
                <a:latin typeface="Arial" panose="020B0604020202020204" pitchFamily="34" charset="0"/>
                <a:ea typeface="DFKai-SB" panose="03000509000000000000" pitchFamily="65" charset="-120"/>
                <a:cs typeface="Arial" panose="020B0604020202020204" pitchFamily="34" charset="0"/>
              </a:rPr>
              <a:t>$55</a:t>
            </a: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。後來職員</a:t>
            </a:r>
            <a:endParaRPr lang="en-US" altLang="zh-TW" sz="2800" b="0" i="0" strike="noStrike" baseline="0" dirty="0">
              <a:latin typeface="Arial" panose="020B0604020202020204" pitchFamily="34" charset="0"/>
              <a:ea typeface="DFKai-SB" panose="03000509000000000000" pitchFamily="65" charset="-120"/>
              <a:cs typeface="Arial" panose="020B0604020202020204" pitchFamily="34" charset="0"/>
            </a:endParaRPr>
          </a:p>
          <a:p>
            <a:pPr algn="l">
              <a:spcAft>
                <a:spcPts val="300"/>
              </a:spcAft>
            </a:pP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發現賬單出錯，退還</a:t>
            </a:r>
            <a:r>
              <a:rPr lang="en-US" altLang="zh-TW" sz="2800" b="0" i="0" strike="noStrike" baseline="0" dirty="0">
                <a:latin typeface="Arial" panose="020B0604020202020204" pitchFamily="34" charset="0"/>
                <a:ea typeface="DFKai-SB" panose="03000509000000000000" pitchFamily="65" charset="-120"/>
                <a:cs typeface="Arial" panose="020B0604020202020204" pitchFamily="34" charset="0"/>
              </a:rPr>
              <a:t>$32</a:t>
            </a: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給他們。每人實際付款</a:t>
            </a:r>
            <a:endParaRPr lang="en-US" altLang="zh-TW" sz="2800" b="0" i="0" strike="noStrike" baseline="0" dirty="0">
              <a:latin typeface="Arial" panose="020B0604020202020204" pitchFamily="34" charset="0"/>
              <a:ea typeface="DFKai-SB" panose="03000509000000000000" pitchFamily="65" charset="-120"/>
              <a:cs typeface="Arial" panose="020B0604020202020204" pitchFamily="34" charset="0"/>
            </a:endParaRPr>
          </a:p>
          <a:p>
            <a:pPr algn="l">
              <a:spcAft>
                <a:spcPts val="300"/>
              </a:spcAft>
            </a:pP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多少？</a:t>
            </a:r>
            <a:endParaRPr lang="zh-CN" altLang="en-US" sz="2800" dirty="0">
              <a:latin typeface="Arial" panose="020B0604020202020204" pitchFamily="34" charset="0"/>
              <a:ea typeface="DFKai-SB" panose="03000509000000000000" pitchFamily="65" charset="-120"/>
              <a:cs typeface="Arial" panose="020B0604020202020204" pitchFamily="34" charset="0"/>
            </a:endParaRPr>
          </a:p>
        </p:txBody>
      </p:sp>
      <p:sp>
        <p:nvSpPr>
          <p:cNvPr id="6" name="Rectangle 2">
            <a:extLst>
              <a:ext uri="{FF2B5EF4-FFF2-40B4-BE49-F238E27FC236}">
                <a16:creationId xmlns:a16="http://schemas.microsoft.com/office/drawing/2014/main" xmlns="" id="{2D576E3F-A81A-CFB8-7847-E3DBA8BDFBF4}"/>
              </a:ext>
            </a:extLst>
          </p:cNvPr>
          <p:cNvSpPr>
            <a:spLocks noChangeArrowheads="1"/>
          </p:cNvSpPr>
          <p:nvPr/>
        </p:nvSpPr>
        <p:spPr bwMode="auto">
          <a:xfrm>
            <a:off x="4542473" y="2464435"/>
            <a:ext cx="360000" cy="360000"/>
          </a:xfrm>
          <a:prstGeom prst="rect">
            <a:avLst/>
          </a:prstGeom>
          <a:solidFill>
            <a:srgbClr val="FF5050"/>
          </a:solidFill>
          <a:ln>
            <a:noFill/>
          </a:ln>
        </p:spPr>
        <p:txBody>
          <a:bodyPr wrap="none"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endParaRPr lang="zh-TW" altLang="en-US" sz="1800"/>
          </a:p>
        </p:txBody>
      </p:sp>
      <p:sp>
        <p:nvSpPr>
          <p:cNvPr id="7" name="Text Box 5">
            <a:extLst>
              <a:ext uri="{FF2B5EF4-FFF2-40B4-BE49-F238E27FC236}">
                <a16:creationId xmlns:a16="http://schemas.microsoft.com/office/drawing/2014/main" xmlns="" id="{FD1E988F-3810-8745-7D1E-21614D7B4227}"/>
              </a:ext>
            </a:extLst>
          </p:cNvPr>
          <p:cNvSpPr txBox="1">
            <a:spLocks noChangeArrowheads="1"/>
          </p:cNvSpPr>
          <p:nvPr/>
        </p:nvSpPr>
        <p:spPr bwMode="auto">
          <a:xfrm>
            <a:off x="827088" y="2386013"/>
            <a:ext cx="6589712" cy="10310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ts val="0"/>
              </a:spcBef>
              <a:spcAft>
                <a:spcPts val="600"/>
              </a:spcAft>
              <a:buFontTx/>
              <a:buNone/>
            </a:pPr>
            <a:r>
              <a:rPr lang="en-US" altLang="zh-TW" sz="2800" dirty="0">
                <a:ea typeface="標楷體" panose="03000509000000000000" pitchFamily="65" charset="-120"/>
                <a:cs typeface="Arial" panose="020B0604020202020204" pitchFamily="34" charset="0"/>
              </a:rPr>
              <a:t>A. $59			B. $51 </a:t>
            </a:r>
          </a:p>
          <a:p>
            <a:pPr eaLnBrk="1" hangingPunct="1">
              <a:spcBef>
                <a:spcPts val="0"/>
              </a:spcBef>
              <a:spcAft>
                <a:spcPts val="600"/>
              </a:spcAft>
              <a:buFontTx/>
              <a:buNone/>
            </a:pPr>
            <a:r>
              <a:rPr lang="en-US" altLang="zh-TW" sz="2800" dirty="0">
                <a:ea typeface="標楷體" panose="03000509000000000000" pitchFamily="65" charset="-120"/>
                <a:cs typeface="Arial" panose="020B0604020202020204" pitchFamily="34" charset="0"/>
              </a:rPr>
              <a:t>C. $36                         	D. $23                  </a:t>
            </a:r>
          </a:p>
        </p:txBody>
      </p:sp>
      <p:sp>
        <p:nvSpPr>
          <p:cNvPr id="8" name="TextBox 27">
            <a:extLst>
              <a:ext uri="{FF2B5EF4-FFF2-40B4-BE49-F238E27FC236}">
                <a16:creationId xmlns:a16="http://schemas.microsoft.com/office/drawing/2014/main" xmlns="" id="{B97A965C-C2BB-334C-6B28-6996E28823F4}"/>
              </a:ext>
            </a:extLst>
          </p:cNvPr>
          <p:cNvSpPr txBox="1">
            <a:spLocks noChangeArrowheads="1"/>
          </p:cNvSpPr>
          <p:nvPr/>
        </p:nvSpPr>
        <p:spPr bwMode="auto">
          <a:xfrm>
            <a:off x="5608003" y="2398054"/>
            <a:ext cx="9286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400" dirty="0">
                <a:solidFill>
                  <a:srgbClr val="FF0000"/>
                </a:solidFill>
                <a:ea typeface="標楷體" panose="03000509000000000000" pitchFamily="65" charset="-120"/>
              </a:rPr>
              <a:t>[2</a:t>
            </a:r>
            <a:r>
              <a:rPr lang="zh-TW" altLang="en-US" sz="2400" dirty="0">
                <a:solidFill>
                  <a:srgbClr val="FF0000"/>
                </a:solidFill>
                <a:ea typeface="標楷體" panose="03000509000000000000" pitchFamily="65" charset="-120"/>
              </a:rPr>
              <a:t>分</a:t>
            </a:r>
            <a:r>
              <a:rPr lang="en-US" altLang="zh-TW" sz="2400" dirty="0">
                <a:solidFill>
                  <a:srgbClr val="FF0000"/>
                </a:solidFill>
                <a:ea typeface="標楷體" panose="03000509000000000000" pitchFamily="65" charset="-120"/>
              </a:rPr>
              <a:t>]</a:t>
            </a:r>
            <a:endParaRPr lang="zh-TW" altLang="en-US" sz="2400" dirty="0">
              <a:solidFill>
                <a:srgbClr val="FF0000"/>
              </a:solidFill>
              <a:ea typeface="標楷體" panose="03000509000000000000" pitchFamily="65" charset="-120"/>
            </a:endParaRPr>
          </a:p>
        </p:txBody>
      </p:sp>
      <p:sp>
        <p:nvSpPr>
          <p:cNvPr id="9" name="Line 13">
            <a:extLst>
              <a:ext uri="{FF2B5EF4-FFF2-40B4-BE49-F238E27FC236}">
                <a16:creationId xmlns:a16="http://schemas.microsoft.com/office/drawing/2014/main" xmlns="" id="{9055E24B-C348-43B9-2BDA-7C549FD32904}"/>
              </a:ext>
            </a:extLst>
          </p:cNvPr>
          <p:cNvSpPr>
            <a:spLocks noChangeShapeType="1"/>
          </p:cNvSpPr>
          <p:nvPr/>
        </p:nvSpPr>
        <p:spPr bwMode="auto">
          <a:xfrm flipV="1">
            <a:off x="4321174" y="1362393"/>
            <a:ext cx="2052000"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10" name="Line 13">
            <a:extLst>
              <a:ext uri="{FF2B5EF4-FFF2-40B4-BE49-F238E27FC236}">
                <a16:creationId xmlns:a16="http://schemas.microsoft.com/office/drawing/2014/main" xmlns="" id="{81497B55-265A-D412-D329-1785F0C8151A}"/>
              </a:ext>
            </a:extLst>
          </p:cNvPr>
          <p:cNvSpPr>
            <a:spLocks noChangeShapeType="1"/>
          </p:cNvSpPr>
          <p:nvPr/>
        </p:nvSpPr>
        <p:spPr bwMode="auto">
          <a:xfrm flipV="1">
            <a:off x="3446145" y="1848803"/>
            <a:ext cx="1296000"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11" name="Rectangle 403">
            <a:extLst>
              <a:ext uri="{FF2B5EF4-FFF2-40B4-BE49-F238E27FC236}">
                <a16:creationId xmlns:a16="http://schemas.microsoft.com/office/drawing/2014/main" xmlns="" id="{F38880F2-3839-1727-CB10-01C458E9E7B8}"/>
              </a:ext>
            </a:extLst>
          </p:cNvPr>
          <p:cNvSpPr>
            <a:spLocks noChangeArrowheads="1"/>
          </p:cNvSpPr>
          <p:nvPr/>
        </p:nvSpPr>
        <p:spPr bwMode="auto">
          <a:xfrm>
            <a:off x="1680528" y="4266495"/>
            <a:ext cx="279717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tabLst>
                <a:tab pos="7178675" algn="l"/>
              </a:tabLst>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tabLst>
                <a:tab pos="7178675" algn="l"/>
              </a:tabLst>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tabLst>
                <a:tab pos="7178675" algn="l"/>
              </a:tabLst>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tabLst>
                <a:tab pos="7178675" algn="l"/>
              </a:tabLst>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tabLst>
                <a:tab pos="7178675" algn="l"/>
              </a:tabLst>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9pPr>
          </a:lstStyle>
          <a:p>
            <a:pPr eaLnBrk="1" hangingPunct="1">
              <a:spcAft>
                <a:spcPct val="20000"/>
              </a:spcAft>
              <a:buFontTx/>
              <a:buNone/>
            </a:pPr>
            <a:r>
              <a:rPr lang="zh-TW" altLang="en-US" sz="2800" dirty="0">
                <a:solidFill>
                  <a:srgbClr val="0000FF"/>
                </a:solidFill>
                <a:ea typeface="標楷體" panose="03000509000000000000" pitchFamily="65" charset="-120"/>
                <a:cs typeface="Arial" panose="020B0604020202020204" pitchFamily="34" charset="0"/>
              </a:rPr>
              <a:t>每人實際付款</a:t>
            </a:r>
            <a:endParaRPr lang="zh-CN" altLang="en-US" sz="2800" dirty="0">
              <a:solidFill>
                <a:srgbClr val="0000FF"/>
              </a:solidFill>
              <a:ea typeface="標楷體" panose="03000509000000000000" pitchFamily="65" charset="-120"/>
              <a:cs typeface="Arial" panose="020B0604020202020204" pitchFamily="34" charset="0"/>
            </a:endParaRPr>
          </a:p>
        </p:txBody>
      </p:sp>
      <p:sp>
        <p:nvSpPr>
          <p:cNvPr id="13" name="Rectangle 403">
            <a:extLst>
              <a:ext uri="{FF2B5EF4-FFF2-40B4-BE49-F238E27FC236}">
                <a16:creationId xmlns:a16="http://schemas.microsoft.com/office/drawing/2014/main" xmlns="" id="{5666EEA8-B5DF-4FFD-360A-BD5E347ACCCA}"/>
              </a:ext>
            </a:extLst>
          </p:cNvPr>
          <p:cNvSpPr>
            <a:spLocks noChangeArrowheads="1"/>
          </p:cNvSpPr>
          <p:nvPr/>
        </p:nvSpPr>
        <p:spPr bwMode="auto">
          <a:xfrm>
            <a:off x="2027575" y="4773745"/>
            <a:ext cx="122934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tabLst>
                <a:tab pos="7178675" algn="l"/>
              </a:tabLst>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tabLst>
                <a:tab pos="7178675" algn="l"/>
              </a:tabLst>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tabLst>
                <a:tab pos="7178675" algn="l"/>
              </a:tabLst>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tabLst>
                <a:tab pos="7178675" algn="l"/>
              </a:tabLst>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tabLst>
                <a:tab pos="7178675" algn="l"/>
              </a:tabLst>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9pPr>
          </a:lstStyle>
          <a:p>
            <a:pPr eaLnBrk="1" hangingPunct="1">
              <a:spcAft>
                <a:spcPct val="20000"/>
              </a:spcAft>
              <a:buFontTx/>
              <a:buNone/>
            </a:pPr>
            <a:r>
              <a:rPr lang="en-US" altLang="zh-TW" sz="2800" dirty="0">
                <a:solidFill>
                  <a:srgbClr val="0000FF"/>
                </a:solidFill>
                <a:ea typeface="標楷體" panose="03000509000000000000" pitchFamily="65" charset="-120"/>
                <a:cs typeface="Arial" panose="020B0604020202020204" pitchFamily="34" charset="0"/>
              </a:rPr>
              <a:t>55</a:t>
            </a:r>
            <a:r>
              <a:rPr lang="zh-CN" altLang="en-US" sz="2800" dirty="0">
                <a:solidFill>
                  <a:srgbClr val="0000FF"/>
                </a:solidFill>
                <a:ea typeface="標楷體" panose="03000509000000000000" pitchFamily="65" charset="-120"/>
                <a:cs typeface="Arial" panose="020B0604020202020204" pitchFamily="34" charset="0"/>
              </a:rPr>
              <a:t>－</a:t>
            </a:r>
          </a:p>
        </p:txBody>
      </p:sp>
      <p:sp>
        <p:nvSpPr>
          <p:cNvPr id="14" name="Line 13">
            <a:extLst>
              <a:ext uri="{FF2B5EF4-FFF2-40B4-BE49-F238E27FC236}">
                <a16:creationId xmlns:a16="http://schemas.microsoft.com/office/drawing/2014/main" xmlns="" id="{C47A580F-3C5C-67FF-CBC3-772F1544BF4D}"/>
              </a:ext>
            </a:extLst>
          </p:cNvPr>
          <p:cNvSpPr>
            <a:spLocks noChangeShapeType="1"/>
          </p:cNvSpPr>
          <p:nvPr/>
        </p:nvSpPr>
        <p:spPr bwMode="auto">
          <a:xfrm flipV="1">
            <a:off x="891222" y="1359853"/>
            <a:ext cx="612000"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15" name="Rectangle 403">
            <a:extLst>
              <a:ext uri="{FF2B5EF4-FFF2-40B4-BE49-F238E27FC236}">
                <a16:creationId xmlns:a16="http://schemas.microsoft.com/office/drawing/2014/main" xmlns="" id="{D824134A-F358-DE66-F540-791F8A7FFE14}"/>
              </a:ext>
            </a:extLst>
          </p:cNvPr>
          <p:cNvSpPr>
            <a:spLocks noChangeArrowheads="1"/>
          </p:cNvSpPr>
          <p:nvPr/>
        </p:nvSpPr>
        <p:spPr bwMode="auto">
          <a:xfrm>
            <a:off x="1754823" y="5285102"/>
            <a:ext cx="1262062"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tabLst>
                <a:tab pos="7178675" algn="l"/>
              </a:tabLst>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tabLst>
                <a:tab pos="7178675" algn="l"/>
              </a:tabLst>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tabLst>
                <a:tab pos="7178675" algn="l"/>
              </a:tabLst>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tabLst>
                <a:tab pos="7178675" algn="l"/>
              </a:tabLst>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tabLst>
                <a:tab pos="7178675" algn="l"/>
              </a:tabLst>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9pPr>
          </a:lstStyle>
          <a:p>
            <a:pPr eaLnBrk="1" hangingPunct="1">
              <a:spcAft>
                <a:spcPct val="20000"/>
              </a:spcAft>
              <a:buFontTx/>
              <a:buNone/>
            </a:pPr>
            <a:r>
              <a:rPr lang="en-US" altLang="zh-TW" sz="2800" dirty="0">
                <a:solidFill>
                  <a:srgbClr val="0000FF"/>
                </a:solidFill>
                <a:ea typeface="標楷體" panose="03000509000000000000" pitchFamily="65" charset="-120"/>
                <a:cs typeface="Arial" panose="020B0604020202020204" pitchFamily="34" charset="0"/>
              </a:rPr>
              <a:t>= $51</a:t>
            </a:r>
            <a:endParaRPr lang="zh-CN" altLang="en-US" sz="2800" dirty="0">
              <a:solidFill>
                <a:srgbClr val="0000FF"/>
              </a:solidFill>
              <a:ea typeface="標楷體" panose="03000509000000000000" pitchFamily="65" charset="-120"/>
              <a:cs typeface="Arial" panose="020B0604020202020204" pitchFamily="34" charset="0"/>
            </a:endParaRPr>
          </a:p>
        </p:txBody>
      </p:sp>
      <p:sp>
        <p:nvSpPr>
          <p:cNvPr id="17" name="Rectangle 4">
            <a:extLst>
              <a:ext uri="{FF2B5EF4-FFF2-40B4-BE49-F238E27FC236}">
                <a16:creationId xmlns:a16="http://schemas.microsoft.com/office/drawing/2014/main" xmlns="" id="{DBD43DDB-AA0D-EEA1-585B-C71C16997B54}"/>
              </a:ext>
            </a:extLst>
          </p:cNvPr>
          <p:cNvSpPr>
            <a:spLocks noChangeArrowheads="1"/>
          </p:cNvSpPr>
          <p:nvPr/>
        </p:nvSpPr>
        <p:spPr bwMode="auto">
          <a:xfrm>
            <a:off x="1440497" y="3454846"/>
            <a:ext cx="6026786" cy="830997"/>
          </a:xfrm>
          <a:prstGeom prst="rect">
            <a:avLst/>
          </a:prstGeom>
          <a:solidFill>
            <a:srgbClr val="FCEAF7"/>
          </a:solidFill>
          <a:ln>
            <a:noFill/>
          </a:ln>
          <a:effectLst>
            <a:prstShdw prst="shdw17" dist="17961" dir="2700000">
              <a:srgbClr val="CC00FF">
                <a:alpha val="80000"/>
              </a:srgbClr>
            </a:prstShdw>
          </a:effectLst>
        </p:spPr>
        <p:txBody>
          <a:bodyPr wrap="square" anchor="ctr">
            <a:spAutoFit/>
          </a:bodyPr>
          <a:lstStyle>
            <a:lvl1pPr marL="285750" indent="-28575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0" indent="0"/>
            <a:r>
              <a:rPr lang="zh-CN" altLang="en-US" sz="2400" b="0" dirty="0">
                <a:solidFill>
                  <a:srgbClr val="CC00FF"/>
                </a:solidFill>
                <a:ea typeface="標楷體" panose="03000509000000000000" pitchFamily="65" charset="-120"/>
                <a:sym typeface="Wingdings 3" panose="05040102010807070707" pitchFamily="18" charset="2"/>
              </a:rPr>
              <a:t>   每人實際付的款項 </a:t>
            </a:r>
            <a:endParaRPr lang="en-US" altLang="zh-CN" sz="2400" b="0" dirty="0">
              <a:solidFill>
                <a:srgbClr val="CC00FF"/>
              </a:solidFill>
              <a:ea typeface="標楷體" panose="03000509000000000000" pitchFamily="65" charset="-120"/>
              <a:sym typeface="Wingdings 3" panose="05040102010807070707" pitchFamily="18" charset="2"/>
            </a:endParaRPr>
          </a:p>
          <a:p>
            <a:pPr marL="0" indent="0"/>
            <a:r>
              <a:rPr lang="en-US" altLang="zh-CN" sz="2400" b="0" dirty="0">
                <a:solidFill>
                  <a:srgbClr val="CC00FF"/>
                </a:solidFill>
                <a:ea typeface="標楷體" panose="03000509000000000000" pitchFamily="65" charset="-120"/>
                <a:sym typeface="Wingdings 3" panose="05040102010807070707" pitchFamily="18" charset="2"/>
              </a:rPr>
              <a:t>= </a:t>
            </a:r>
            <a:r>
              <a:rPr lang="zh-CN" altLang="en-US" sz="2400" b="0" dirty="0">
                <a:solidFill>
                  <a:srgbClr val="CC00FF"/>
                </a:solidFill>
                <a:ea typeface="標楷體" panose="03000509000000000000" pitchFamily="65" charset="-120"/>
                <a:sym typeface="Wingdings 3" panose="05040102010807070707" pitchFamily="18" charset="2"/>
              </a:rPr>
              <a:t>每人已付的款項－</a:t>
            </a:r>
            <a:r>
              <a:rPr lang="zh-CN" altLang="en-US" sz="2400" b="0" dirty="0">
                <a:solidFill>
                  <a:srgbClr val="CC00FF"/>
                </a:solidFill>
                <a:latin typeface="DFKai-SB" panose="03000509000000000000" pitchFamily="65" charset="-120"/>
                <a:ea typeface="DFKai-SB" panose="03000509000000000000" pitchFamily="65" charset="-120"/>
                <a:sym typeface="Wingdings 3" panose="05040102010807070707" pitchFamily="18" charset="2"/>
              </a:rPr>
              <a:t>平均退還給每人的款項</a:t>
            </a:r>
            <a:endParaRPr lang="zh-CN" altLang="en-US" sz="2400" b="0" dirty="0">
              <a:solidFill>
                <a:srgbClr val="CC00FF"/>
              </a:solidFill>
              <a:latin typeface="DFKai-SB" panose="03000509000000000000" pitchFamily="65" charset="-120"/>
              <a:ea typeface="DFKai-SB" panose="03000509000000000000" pitchFamily="65" charset="-120"/>
            </a:endParaRPr>
          </a:p>
        </p:txBody>
      </p:sp>
      <p:sp>
        <p:nvSpPr>
          <p:cNvPr id="23" name="Rectangle 403">
            <a:extLst>
              <a:ext uri="{FF2B5EF4-FFF2-40B4-BE49-F238E27FC236}">
                <a16:creationId xmlns:a16="http://schemas.microsoft.com/office/drawing/2014/main" xmlns="" id="{41D90AE8-12D7-6CDB-3D6C-7B8170C30587}"/>
              </a:ext>
            </a:extLst>
          </p:cNvPr>
          <p:cNvSpPr>
            <a:spLocks noChangeArrowheads="1"/>
          </p:cNvSpPr>
          <p:nvPr/>
        </p:nvSpPr>
        <p:spPr bwMode="auto">
          <a:xfrm>
            <a:off x="2777175" y="4765265"/>
            <a:ext cx="1262062"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tabLst>
                <a:tab pos="7178675" algn="l"/>
              </a:tabLst>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tabLst>
                <a:tab pos="7178675" algn="l"/>
              </a:tabLst>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tabLst>
                <a:tab pos="7178675" algn="l"/>
              </a:tabLst>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tabLst>
                <a:tab pos="7178675" algn="l"/>
              </a:tabLst>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tabLst>
                <a:tab pos="7178675" algn="l"/>
              </a:tabLst>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9pPr>
          </a:lstStyle>
          <a:p>
            <a:pPr eaLnBrk="1" hangingPunct="1">
              <a:spcAft>
                <a:spcPct val="20000"/>
              </a:spcAft>
              <a:buFontTx/>
              <a:buNone/>
            </a:pPr>
            <a:r>
              <a:rPr lang="en-US" altLang="zh-TW" sz="2800" dirty="0">
                <a:solidFill>
                  <a:srgbClr val="0000FF"/>
                </a:solidFill>
                <a:ea typeface="標楷體" panose="03000509000000000000" pitchFamily="65" charset="-120"/>
                <a:cs typeface="Arial" panose="020B0604020202020204" pitchFamily="34" charset="0"/>
              </a:rPr>
              <a:t>32</a:t>
            </a:r>
            <a:r>
              <a:rPr lang="en-US" altLang="zh-CN" sz="2800" dirty="0">
                <a:solidFill>
                  <a:srgbClr val="0000FF"/>
                </a:solidFill>
                <a:latin typeface="微软雅黑" panose="020B0503020204020204" pitchFamily="34" charset="-122"/>
                <a:ea typeface="微软雅黑" panose="020B0503020204020204" pitchFamily="34" charset="-122"/>
                <a:cs typeface="Arial" panose="020B0604020202020204" pitchFamily="34" charset="0"/>
                <a:sym typeface="Symbol" panose="05050102010706020507" pitchFamily="18" charset="2"/>
              </a:rPr>
              <a:t>÷</a:t>
            </a:r>
            <a:r>
              <a:rPr lang="en-US" altLang="zh-TW" sz="2800" dirty="0">
                <a:solidFill>
                  <a:srgbClr val="0000FF"/>
                </a:solidFill>
                <a:ea typeface="標楷體" panose="03000509000000000000" pitchFamily="65" charset="-120"/>
                <a:cs typeface="Arial" panose="020B0604020202020204" pitchFamily="34" charset="0"/>
                <a:sym typeface="Symbol" panose="05050102010706020507" pitchFamily="18" charset="2"/>
              </a:rPr>
              <a:t>8</a:t>
            </a:r>
            <a:endParaRPr lang="zh-CN" altLang="en-US" sz="2800" dirty="0">
              <a:solidFill>
                <a:srgbClr val="0000FF"/>
              </a:solidFill>
              <a:ea typeface="標楷體" panose="03000509000000000000" pitchFamily="65" charset="-120"/>
              <a:cs typeface="Arial" panose="020B0604020202020204" pitchFamily="34" charset="0"/>
            </a:endParaRPr>
          </a:p>
        </p:txBody>
      </p:sp>
    </p:spTree>
    <p:extLst>
      <p:ext uri="{BB962C8B-B14F-4D97-AF65-F5344CB8AC3E}">
        <p14:creationId xmlns:p14="http://schemas.microsoft.com/office/powerpoint/2010/main" val="2125946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randombar(horizontal)">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dissolve">
                                      <p:cBhvr>
                                        <p:cTn id="12" dur="500"/>
                                        <p:tgtEl>
                                          <p:spTgt spid="11"/>
                                        </p:tgtEl>
                                      </p:cBhvr>
                                    </p:animEffect>
                                  </p:childTnLst>
                                </p:cTn>
                              </p:par>
                            </p:childTnLst>
                          </p:cTn>
                        </p:par>
                        <p:par>
                          <p:cTn id="13" fill="hold">
                            <p:stCondLst>
                              <p:cond delay="500"/>
                            </p:stCondLst>
                            <p:childTnLst>
                              <p:par>
                                <p:cTn id="14" presetID="22" presetClass="entr" presetSubtype="8" fill="hold"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left)">
                                      <p:cBhvr>
                                        <p:cTn id="16" dur="500"/>
                                        <p:tgtEl>
                                          <p:spTgt spid="9"/>
                                        </p:tgtEl>
                                      </p:cBhvr>
                                    </p:animEffect>
                                  </p:childTnLst>
                                </p:cTn>
                              </p:par>
                            </p:childTnLst>
                          </p:cTn>
                        </p:par>
                        <p:par>
                          <p:cTn id="17" fill="hold">
                            <p:stCondLst>
                              <p:cond delay="1000"/>
                            </p:stCondLst>
                            <p:childTnLst>
                              <p:par>
                                <p:cTn id="18" presetID="22" presetClass="entr" presetSubtype="8" fill="hold" grpId="0" nodeType="afterEffect">
                                  <p:stCondLst>
                                    <p:cond delay="0"/>
                                  </p:stCondLst>
                                  <p:childTnLst>
                                    <p:set>
                                      <p:cBhvr>
                                        <p:cTn id="19" dur="1" fill="hold">
                                          <p:stCondLst>
                                            <p:cond delay="0"/>
                                          </p:stCondLst>
                                        </p:cTn>
                                        <p:tgtEl>
                                          <p:spTgt spid="13"/>
                                        </p:tgtEl>
                                        <p:attrNameLst>
                                          <p:attrName>style.visibility</p:attrName>
                                        </p:attrNameLst>
                                      </p:cBhvr>
                                      <p:to>
                                        <p:strVal val="visible"/>
                                      </p:to>
                                    </p:set>
                                    <p:animEffect transition="in" filter="wipe(left)">
                                      <p:cBhvr>
                                        <p:cTn id="20" dur="500"/>
                                        <p:tgtEl>
                                          <p:spTgt spid="13"/>
                                        </p:tgtEl>
                                      </p:cBhvr>
                                    </p:animEffect>
                                  </p:childTnLst>
                                </p:cTn>
                              </p:par>
                            </p:childTnLst>
                          </p:cTn>
                        </p:par>
                      </p:childTnLst>
                    </p:cTn>
                  </p:par>
                  <p:par>
                    <p:cTn id="21" fill="hold">
                      <p:stCondLst>
                        <p:cond delay="indefinite"/>
                      </p:stCondLst>
                      <p:childTnLst>
                        <p:par>
                          <p:cTn id="22" fill="hold">
                            <p:stCondLst>
                              <p:cond delay="0"/>
                            </p:stCondLst>
                            <p:childTnLst>
                              <p:par>
                                <p:cTn id="23" presetID="9" presetClass="exit" presetSubtype="0" fill="hold" nodeType="clickEffect">
                                  <p:stCondLst>
                                    <p:cond delay="0"/>
                                  </p:stCondLst>
                                  <p:childTnLst>
                                    <p:animEffect transition="out" filter="dissolve">
                                      <p:cBhvr>
                                        <p:cTn id="24" dur="500"/>
                                        <p:tgtEl>
                                          <p:spTgt spid="9"/>
                                        </p:tgtEl>
                                      </p:cBhvr>
                                    </p:animEffect>
                                    <p:set>
                                      <p:cBhvr>
                                        <p:cTn id="25" dur="1" fill="hold">
                                          <p:stCondLst>
                                            <p:cond delay="499"/>
                                          </p:stCondLst>
                                        </p:cTn>
                                        <p:tgtEl>
                                          <p:spTgt spid="9"/>
                                        </p:tgtEl>
                                        <p:attrNameLst>
                                          <p:attrName>style.visibility</p:attrName>
                                        </p:attrNameLst>
                                      </p:cBhvr>
                                      <p:to>
                                        <p:strVal val="hidden"/>
                                      </p:to>
                                    </p:set>
                                  </p:childTnLst>
                                </p:cTn>
                              </p:par>
                            </p:childTnLst>
                          </p:cTn>
                        </p:par>
                        <p:par>
                          <p:cTn id="26" fill="hold">
                            <p:stCondLst>
                              <p:cond delay="500"/>
                            </p:stCondLst>
                            <p:childTnLst>
                              <p:par>
                                <p:cTn id="27" presetID="22" presetClass="entr" presetSubtype="8" fill="hold" nodeType="after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wipe(left)">
                                      <p:cBhvr>
                                        <p:cTn id="29" dur="500"/>
                                        <p:tgtEl>
                                          <p:spTgt spid="10"/>
                                        </p:tgtEl>
                                      </p:cBhvr>
                                    </p:animEffect>
                                  </p:childTnLst>
                                </p:cTn>
                              </p:par>
                            </p:childTnLst>
                          </p:cTn>
                        </p:par>
                        <p:par>
                          <p:cTn id="30" fill="hold">
                            <p:stCondLst>
                              <p:cond delay="1000"/>
                            </p:stCondLst>
                            <p:childTnLst>
                              <p:par>
                                <p:cTn id="31" presetID="22" presetClass="entr" presetSubtype="8" fill="hold"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wipe(left)">
                                      <p:cBhvr>
                                        <p:cTn id="33" dur="500"/>
                                        <p:tgtEl>
                                          <p:spTgt spid="14"/>
                                        </p:tgtEl>
                                      </p:cBhvr>
                                    </p:animEffect>
                                  </p:childTnLst>
                                </p:cTn>
                              </p:par>
                            </p:childTnLst>
                          </p:cTn>
                        </p:par>
                        <p:par>
                          <p:cTn id="34" fill="hold">
                            <p:stCondLst>
                              <p:cond delay="1500"/>
                            </p:stCondLst>
                            <p:childTnLst>
                              <p:par>
                                <p:cTn id="35" presetID="22" presetClass="entr" presetSubtype="8" fill="hold" grpId="0" nodeType="afterEffect">
                                  <p:stCondLst>
                                    <p:cond delay="0"/>
                                  </p:stCondLst>
                                  <p:childTnLst>
                                    <p:set>
                                      <p:cBhvr>
                                        <p:cTn id="36" dur="1" fill="hold">
                                          <p:stCondLst>
                                            <p:cond delay="0"/>
                                          </p:stCondLst>
                                        </p:cTn>
                                        <p:tgtEl>
                                          <p:spTgt spid="23"/>
                                        </p:tgtEl>
                                        <p:attrNameLst>
                                          <p:attrName>style.visibility</p:attrName>
                                        </p:attrNameLst>
                                      </p:cBhvr>
                                      <p:to>
                                        <p:strVal val="visible"/>
                                      </p:to>
                                    </p:set>
                                    <p:animEffect transition="in" filter="wipe(left)">
                                      <p:cBhvr>
                                        <p:cTn id="37" dur="500"/>
                                        <p:tgtEl>
                                          <p:spTgt spid="23"/>
                                        </p:tgtEl>
                                      </p:cBhvr>
                                    </p:animEffect>
                                  </p:childTnLst>
                                </p:cTn>
                              </p:par>
                            </p:childTnLst>
                          </p:cTn>
                        </p:par>
                        <p:par>
                          <p:cTn id="38" fill="hold">
                            <p:stCondLst>
                              <p:cond delay="2000"/>
                            </p:stCondLst>
                            <p:childTnLst>
                              <p:par>
                                <p:cTn id="39" presetID="22" presetClass="entr" presetSubtype="8" fill="hold" grpId="0" nodeType="afterEffect">
                                  <p:stCondLst>
                                    <p:cond delay="0"/>
                                  </p:stCondLst>
                                  <p:childTnLst>
                                    <p:set>
                                      <p:cBhvr>
                                        <p:cTn id="40" dur="1" fill="hold">
                                          <p:stCondLst>
                                            <p:cond delay="0"/>
                                          </p:stCondLst>
                                        </p:cTn>
                                        <p:tgtEl>
                                          <p:spTgt spid="15"/>
                                        </p:tgtEl>
                                        <p:attrNameLst>
                                          <p:attrName>style.visibility</p:attrName>
                                        </p:attrNameLst>
                                      </p:cBhvr>
                                      <p:to>
                                        <p:strVal val="visible"/>
                                      </p:to>
                                    </p:set>
                                    <p:animEffect transition="in" filter="wipe(left)">
                                      <p:cBhvr>
                                        <p:cTn id="41" dur="500"/>
                                        <p:tgtEl>
                                          <p:spTgt spid="15"/>
                                        </p:tgtEl>
                                      </p:cBhvr>
                                    </p:animEffect>
                                  </p:childTnLst>
                                </p:cTn>
                              </p:par>
                            </p:childTnLst>
                          </p:cTn>
                        </p:par>
                      </p:childTnLst>
                    </p:cTn>
                  </p:par>
                  <p:par>
                    <p:cTn id="42" fill="hold">
                      <p:stCondLst>
                        <p:cond delay="indefinite"/>
                      </p:stCondLst>
                      <p:childTnLst>
                        <p:par>
                          <p:cTn id="43" fill="hold">
                            <p:stCondLst>
                              <p:cond delay="0"/>
                            </p:stCondLst>
                            <p:childTnLst>
                              <p:par>
                                <p:cTn id="44" presetID="9" presetClass="exit" presetSubtype="0" fill="hold" nodeType="clickEffect">
                                  <p:stCondLst>
                                    <p:cond delay="0"/>
                                  </p:stCondLst>
                                  <p:childTnLst>
                                    <p:animEffect transition="out" filter="dissolve">
                                      <p:cBhvr>
                                        <p:cTn id="45" dur="500"/>
                                        <p:tgtEl>
                                          <p:spTgt spid="10"/>
                                        </p:tgtEl>
                                      </p:cBhvr>
                                    </p:animEffect>
                                    <p:set>
                                      <p:cBhvr>
                                        <p:cTn id="46" dur="1" fill="hold">
                                          <p:stCondLst>
                                            <p:cond delay="499"/>
                                          </p:stCondLst>
                                        </p:cTn>
                                        <p:tgtEl>
                                          <p:spTgt spid="10"/>
                                        </p:tgtEl>
                                        <p:attrNameLst>
                                          <p:attrName>style.visibility</p:attrName>
                                        </p:attrNameLst>
                                      </p:cBhvr>
                                      <p:to>
                                        <p:strVal val="hidden"/>
                                      </p:to>
                                    </p:set>
                                  </p:childTnLst>
                                </p:cTn>
                              </p:par>
                              <p:par>
                                <p:cTn id="47" presetID="9" presetClass="exit" presetSubtype="0" fill="hold" nodeType="withEffect">
                                  <p:stCondLst>
                                    <p:cond delay="0"/>
                                  </p:stCondLst>
                                  <p:childTnLst>
                                    <p:animEffect transition="out" filter="dissolve">
                                      <p:cBhvr>
                                        <p:cTn id="48" dur="500"/>
                                        <p:tgtEl>
                                          <p:spTgt spid="14"/>
                                        </p:tgtEl>
                                      </p:cBhvr>
                                    </p:animEffect>
                                    <p:set>
                                      <p:cBhvr>
                                        <p:cTn id="49" dur="1" fill="hold">
                                          <p:stCondLst>
                                            <p:cond delay="499"/>
                                          </p:stCondLst>
                                        </p:cTn>
                                        <p:tgtEl>
                                          <p:spTgt spid="14"/>
                                        </p:tgtEl>
                                        <p:attrNameLst>
                                          <p:attrName>style.visibility</p:attrName>
                                        </p:attrNameLst>
                                      </p:cBhvr>
                                      <p:to>
                                        <p:strVal val="hidden"/>
                                      </p:to>
                                    </p:set>
                                  </p:childTnLst>
                                </p:cTn>
                              </p:par>
                              <p:par>
                                <p:cTn id="50" presetID="9" presetClass="exit" presetSubtype="0" fill="hold" grpId="1" nodeType="withEffect">
                                  <p:stCondLst>
                                    <p:cond delay="0"/>
                                  </p:stCondLst>
                                  <p:childTnLst>
                                    <p:animEffect transition="out" filter="dissolve">
                                      <p:cBhvr>
                                        <p:cTn id="51" dur="500"/>
                                        <p:tgtEl>
                                          <p:spTgt spid="11"/>
                                        </p:tgtEl>
                                      </p:cBhvr>
                                    </p:animEffect>
                                    <p:set>
                                      <p:cBhvr>
                                        <p:cTn id="52" dur="1" fill="hold">
                                          <p:stCondLst>
                                            <p:cond delay="499"/>
                                          </p:stCondLst>
                                        </p:cTn>
                                        <p:tgtEl>
                                          <p:spTgt spid="11"/>
                                        </p:tgtEl>
                                        <p:attrNameLst>
                                          <p:attrName>style.visibility</p:attrName>
                                        </p:attrNameLst>
                                      </p:cBhvr>
                                      <p:to>
                                        <p:strVal val="hidden"/>
                                      </p:to>
                                    </p:set>
                                  </p:childTnLst>
                                </p:cTn>
                              </p:par>
                              <p:par>
                                <p:cTn id="53" presetID="9" presetClass="exit" presetSubtype="0" fill="hold" grpId="1" nodeType="withEffect">
                                  <p:stCondLst>
                                    <p:cond delay="0"/>
                                  </p:stCondLst>
                                  <p:childTnLst>
                                    <p:animEffect transition="out" filter="dissolve">
                                      <p:cBhvr>
                                        <p:cTn id="54" dur="500"/>
                                        <p:tgtEl>
                                          <p:spTgt spid="13"/>
                                        </p:tgtEl>
                                      </p:cBhvr>
                                    </p:animEffect>
                                    <p:set>
                                      <p:cBhvr>
                                        <p:cTn id="55" dur="1" fill="hold">
                                          <p:stCondLst>
                                            <p:cond delay="499"/>
                                          </p:stCondLst>
                                        </p:cTn>
                                        <p:tgtEl>
                                          <p:spTgt spid="13"/>
                                        </p:tgtEl>
                                        <p:attrNameLst>
                                          <p:attrName>style.visibility</p:attrName>
                                        </p:attrNameLst>
                                      </p:cBhvr>
                                      <p:to>
                                        <p:strVal val="hidden"/>
                                      </p:to>
                                    </p:set>
                                  </p:childTnLst>
                                </p:cTn>
                              </p:par>
                              <p:par>
                                <p:cTn id="56" presetID="9" presetClass="exit" presetSubtype="0" fill="hold" grpId="1" nodeType="withEffect">
                                  <p:stCondLst>
                                    <p:cond delay="0"/>
                                  </p:stCondLst>
                                  <p:childTnLst>
                                    <p:animEffect transition="out" filter="dissolve">
                                      <p:cBhvr>
                                        <p:cTn id="57" dur="500"/>
                                        <p:tgtEl>
                                          <p:spTgt spid="15"/>
                                        </p:tgtEl>
                                      </p:cBhvr>
                                    </p:animEffect>
                                    <p:set>
                                      <p:cBhvr>
                                        <p:cTn id="58" dur="1" fill="hold">
                                          <p:stCondLst>
                                            <p:cond delay="499"/>
                                          </p:stCondLst>
                                        </p:cTn>
                                        <p:tgtEl>
                                          <p:spTgt spid="15"/>
                                        </p:tgtEl>
                                        <p:attrNameLst>
                                          <p:attrName>style.visibility</p:attrName>
                                        </p:attrNameLst>
                                      </p:cBhvr>
                                      <p:to>
                                        <p:strVal val="hidden"/>
                                      </p:to>
                                    </p:set>
                                  </p:childTnLst>
                                </p:cTn>
                              </p:par>
                              <p:par>
                                <p:cTn id="59" presetID="9" presetClass="exit" presetSubtype="0" fill="hold" grpId="1" nodeType="withEffect">
                                  <p:stCondLst>
                                    <p:cond delay="0"/>
                                  </p:stCondLst>
                                  <p:childTnLst>
                                    <p:animEffect transition="out" filter="dissolve">
                                      <p:cBhvr>
                                        <p:cTn id="60" dur="500"/>
                                        <p:tgtEl>
                                          <p:spTgt spid="17"/>
                                        </p:tgtEl>
                                      </p:cBhvr>
                                    </p:animEffect>
                                    <p:set>
                                      <p:cBhvr>
                                        <p:cTn id="61" dur="1" fill="hold">
                                          <p:stCondLst>
                                            <p:cond delay="499"/>
                                          </p:stCondLst>
                                        </p:cTn>
                                        <p:tgtEl>
                                          <p:spTgt spid="17"/>
                                        </p:tgtEl>
                                        <p:attrNameLst>
                                          <p:attrName>style.visibility</p:attrName>
                                        </p:attrNameLst>
                                      </p:cBhvr>
                                      <p:to>
                                        <p:strVal val="hidden"/>
                                      </p:to>
                                    </p:set>
                                  </p:childTnLst>
                                </p:cTn>
                              </p:par>
                              <p:par>
                                <p:cTn id="62" presetID="9" presetClass="exit" presetSubtype="0" fill="hold" grpId="1" nodeType="withEffect">
                                  <p:stCondLst>
                                    <p:cond delay="0"/>
                                  </p:stCondLst>
                                  <p:childTnLst>
                                    <p:animEffect transition="out" filter="dissolve">
                                      <p:cBhvr>
                                        <p:cTn id="63" dur="500"/>
                                        <p:tgtEl>
                                          <p:spTgt spid="23"/>
                                        </p:tgtEl>
                                      </p:cBhvr>
                                    </p:animEffect>
                                    <p:set>
                                      <p:cBhvr>
                                        <p:cTn id="64" dur="1" fill="hold">
                                          <p:stCondLst>
                                            <p:cond delay="499"/>
                                          </p:stCondLst>
                                        </p:cTn>
                                        <p:tgtEl>
                                          <p:spTgt spid="23"/>
                                        </p:tgtEl>
                                        <p:attrNameLst>
                                          <p:attrName>style.visibility</p:attrName>
                                        </p:attrNameLst>
                                      </p:cBhvr>
                                      <p:to>
                                        <p:strVal val="hidden"/>
                                      </p:to>
                                    </p:set>
                                  </p:childTnLst>
                                </p:cTn>
                              </p:par>
                            </p:childTnLst>
                          </p:cTn>
                        </p:par>
                        <p:par>
                          <p:cTn id="65" fill="hold">
                            <p:stCondLst>
                              <p:cond delay="500"/>
                            </p:stCondLst>
                            <p:childTnLst>
                              <p:par>
                                <p:cTn id="66" presetID="9" presetClass="entr" presetSubtype="0" fill="hold" grpId="0" nodeType="afterEffect">
                                  <p:stCondLst>
                                    <p:cond delay="0"/>
                                  </p:stCondLst>
                                  <p:childTnLst>
                                    <p:set>
                                      <p:cBhvr>
                                        <p:cTn id="67" dur="1" fill="hold">
                                          <p:stCondLst>
                                            <p:cond delay="0"/>
                                          </p:stCondLst>
                                        </p:cTn>
                                        <p:tgtEl>
                                          <p:spTgt spid="6"/>
                                        </p:tgtEl>
                                        <p:attrNameLst>
                                          <p:attrName>style.visibility</p:attrName>
                                        </p:attrNameLst>
                                      </p:cBhvr>
                                      <p:to>
                                        <p:strVal val="visible"/>
                                      </p:to>
                                    </p:set>
                                    <p:animEffect transition="in" filter="dissolve">
                                      <p:cBhvr>
                                        <p:cTn id="68" dur="500"/>
                                        <p:tgtEl>
                                          <p:spTgt spid="6"/>
                                        </p:tgtEl>
                                      </p:cBhvr>
                                    </p:animEffect>
                                  </p:childTnLst>
                                </p:cTn>
                              </p:par>
                            </p:childTnLst>
                          </p:cTn>
                        </p:par>
                        <p:par>
                          <p:cTn id="69" fill="hold">
                            <p:stCondLst>
                              <p:cond delay="1000"/>
                            </p:stCondLst>
                            <p:childTnLst>
                              <p:par>
                                <p:cTn id="70" presetID="9" presetClass="entr" presetSubtype="0" fill="hold" grpId="0" nodeType="afterEffect">
                                  <p:stCondLst>
                                    <p:cond delay="0"/>
                                  </p:stCondLst>
                                  <p:childTnLst>
                                    <p:set>
                                      <p:cBhvr>
                                        <p:cTn id="71" dur="1" fill="hold">
                                          <p:stCondLst>
                                            <p:cond delay="0"/>
                                          </p:stCondLst>
                                        </p:cTn>
                                        <p:tgtEl>
                                          <p:spTgt spid="8"/>
                                        </p:tgtEl>
                                        <p:attrNameLst>
                                          <p:attrName>style.visibility</p:attrName>
                                        </p:attrNameLst>
                                      </p:cBhvr>
                                      <p:to>
                                        <p:strVal val="visible"/>
                                      </p:to>
                                    </p:set>
                                    <p:animEffect transition="in" filter="dissolve">
                                      <p:cBhvr>
                                        <p:cTn id="7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p:bldP spid="11" grpId="0"/>
      <p:bldP spid="11" grpId="1"/>
      <p:bldP spid="13" grpId="0"/>
      <p:bldP spid="13" grpId="1"/>
      <p:bldP spid="15" grpId="0"/>
      <p:bldP spid="15" grpId="1"/>
      <p:bldP spid="17" grpId="0" animBg="1"/>
      <p:bldP spid="17" grpId="1" animBg="1"/>
      <p:bldP spid="23" grpId="0"/>
      <p:bldP spid="23" grpId="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矩形 26">
            <a:extLst>
              <a:ext uri="{FF2B5EF4-FFF2-40B4-BE49-F238E27FC236}">
                <a16:creationId xmlns:a16="http://schemas.microsoft.com/office/drawing/2014/main" xmlns="" id="{60968FA8-DFEF-4181-827B-65A38349115A}"/>
              </a:ext>
            </a:extLst>
          </p:cNvPr>
          <p:cNvSpPr>
            <a:spLocks noChangeArrowheads="1"/>
          </p:cNvSpPr>
          <p:nvPr/>
        </p:nvSpPr>
        <p:spPr bwMode="auto">
          <a:xfrm>
            <a:off x="5597814" y="974059"/>
            <a:ext cx="648000" cy="396000"/>
          </a:xfrm>
          <a:prstGeom prst="rect">
            <a:avLst/>
          </a:prstGeom>
          <a:solidFill>
            <a:srgbClr val="DAFF71"/>
          </a:solidFill>
          <a:ln>
            <a:noFill/>
          </a:ln>
        </p:spPr>
        <p:txBody>
          <a:bodyPr wrap="none"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endParaRPr lang="zh-CN" altLang="en-US" sz="1800"/>
          </a:p>
        </p:txBody>
      </p:sp>
      <p:sp>
        <p:nvSpPr>
          <p:cNvPr id="25" name="矩形 24">
            <a:extLst>
              <a:ext uri="{FF2B5EF4-FFF2-40B4-BE49-F238E27FC236}">
                <a16:creationId xmlns:a16="http://schemas.microsoft.com/office/drawing/2014/main" xmlns="" id="{9CF88F7A-C2EC-433C-A608-284CAF7AA3B2}"/>
              </a:ext>
            </a:extLst>
          </p:cNvPr>
          <p:cNvSpPr>
            <a:spLocks noChangeArrowheads="1"/>
          </p:cNvSpPr>
          <p:nvPr/>
        </p:nvSpPr>
        <p:spPr bwMode="auto">
          <a:xfrm>
            <a:off x="2666059" y="968406"/>
            <a:ext cx="864000" cy="396000"/>
          </a:xfrm>
          <a:prstGeom prst="rect">
            <a:avLst/>
          </a:prstGeom>
          <a:solidFill>
            <a:srgbClr val="DAFF71"/>
          </a:solidFill>
          <a:ln>
            <a:noFill/>
          </a:ln>
        </p:spPr>
        <p:txBody>
          <a:bodyPr wrap="none"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endParaRPr lang="zh-CN" altLang="en-US" sz="1800"/>
          </a:p>
        </p:txBody>
      </p:sp>
      <p:sp>
        <p:nvSpPr>
          <p:cNvPr id="3" name="Rectangle 4">
            <a:extLst>
              <a:ext uri="{FF2B5EF4-FFF2-40B4-BE49-F238E27FC236}">
                <a16:creationId xmlns:a16="http://schemas.microsoft.com/office/drawing/2014/main" xmlns="" id="{D848F65D-78FA-E2F5-C6BE-8429A4B9704B}"/>
              </a:ext>
            </a:extLst>
          </p:cNvPr>
          <p:cNvSpPr>
            <a:spLocks noChangeArrowheads="1"/>
          </p:cNvSpPr>
          <p:nvPr/>
        </p:nvSpPr>
        <p:spPr bwMode="auto">
          <a:xfrm>
            <a:off x="266384" y="904796"/>
            <a:ext cx="1020762" cy="523220"/>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406400" marR="0" lvl="0" indent="-406400" algn="l" defTabSz="914400" rtl="0" eaLnBrk="0" fontAlgn="base" latinLnBrk="0" hangingPunct="0">
              <a:lnSpc>
                <a:spcPct val="100000"/>
              </a:lnSpc>
              <a:spcBef>
                <a:spcPct val="0"/>
              </a:spcBef>
              <a:spcAft>
                <a:spcPct val="0"/>
              </a:spcAft>
              <a:buClrTx/>
              <a:buSzTx/>
              <a:buFontTx/>
              <a:buNone/>
              <a:tabLst/>
              <a:defRPr/>
            </a:pPr>
            <a:r>
              <a:rPr kumimoji="1" lang="en-US" altLang="zh-TW"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12.</a:t>
            </a:r>
            <a:r>
              <a:rPr kumimoji="1" lang="zh-TW"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 </a:t>
            </a:r>
            <a:endParaRPr kumimoji="1" lang="zh-CN"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endParaRPr>
          </a:p>
        </p:txBody>
      </p:sp>
      <p:sp>
        <p:nvSpPr>
          <p:cNvPr id="5" name="文字方塊 4">
            <a:extLst>
              <a:ext uri="{FF2B5EF4-FFF2-40B4-BE49-F238E27FC236}">
                <a16:creationId xmlns:a16="http://schemas.microsoft.com/office/drawing/2014/main" xmlns="" id="{0D87960F-DDDD-02F5-B0FD-CCCE72EE69FC}"/>
              </a:ext>
            </a:extLst>
          </p:cNvPr>
          <p:cNvSpPr txBox="1"/>
          <p:nvPr/>
        </p:nvSpPr>
        <p:spPr>
          <a:xfrm>
            <a:off x="817562" y="904796"/>
            <a:ext cx="7726998" cy="1641475"/>
          </a:xfrm>
          <a:prstGeom prst="rect">
            <a:avLst/>
          </a:prstGeom>
          <a:noFill/>
        </p:spPr>
        <p:txBody>
          <a:bodyPr wrap="square" rtlCol="0">
            <a:spAutoFit/>
          </a:bodyPr>
          <a:lstStyle/>
          <a:p>
            <a:pPr algn="l">
              <a:spcAft>
                <a:spcPts val="1000"/>
              </a:spcAft>
            </a:pPr>
            <a:r>
              <a:rPr lang="zh-TW" altLang="en-US" sz="2800" b="0" i="0" u="sng" strike="noStrike" baseline="0" dirty="0">
                <a:latin typeface="Arial" panose="020B0604020202020204" pitchFamily="34" charset="0"/>
                <a:ea typeface="DFKai-SB" panose="03000509000000000000" pitchFamily="65" charset="-120"/>
                <a:cs typeface="Arial" panose="020B0604020202020204" pitchFamily="34" charset="0"/>
              </a:rPr>
              <a:t>玉婷</a:t>
            </a: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有儲蓄</a:t>
            </a:r>
            <a:r>
              <a:rPr lang="en-US" altLang="zh-TW" sz="2800" b="0" i="0" strike="noStrike" baseline="0" dirty="0">
                <a:latin typeface="Arial" panose="020B0604020202020204" pitchFamily="34" charset="0"/>
                <a:ea typeface="DFKai-SB" panose="03000509000000000000" pitchFamily="65" charset="-120"/>
                <a:cs typeface="Arial" panose="020B0604020202020204" pitchFamily="34" charset="0"/>
              </a:rPr>
              <a:t>$105</a:t>
            </a: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，妹妹有儲蓄</a:t>
            </a:r>
            <a:r>
              <a:rPr lang="en-US" altLang="zh-TW" sz="2800" b="0" i="0" strike="noStrike" baseline="0" dirty="0">
                <a:latin typeface="Arial" panose="020B0604020202020204" pitchFamily="34" charset="0"/>
                <a:ea typeface="DFKai-SB" panose="03000509000000000000" pitchFamily="65" charset="-120"/>
                <a:cs typeface="Arial" panose="020B0604020202020204" pitchFamily="34" charset="0"/>
              </a:rPr>
              <a:t>$93</a:t>
            </a: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，她們各拿出</a:t>
            </a:r>
            <a:endParaRPr lang="en-US" altLang="zh-TW" sz="2800" b="0" i="0" strike="noStrike" baseline="0" dirty="0">
              <a:latin typeface="Arial" panose="020B0604020202020204" pitchFamily="34" charset="0"/>
              <a:ea typeface="DFKai-SB" panose="03000509000000000000" pitchFamily="65" charset="-120"/>
              <a:cs typeface="Arial" panose="020B0604020202020204" pitchFamily="34" charset="0"/>
            </a:endParaRPr>
          </a:p>
          <a:p>
            <a:pPr algn="l">
              <a:spcAft>
                <a:spcPts val="1000"/>
              </a:spcAft>
            </a:pP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儲蓄的</a:t>
            </a:r>
            <a:r>
              <a:rPr lang="en-US" altLang="zh-TW" sz="2800" dirty="0">
                <a:latin typeface="Arial" panose="020B0604020202020204" pitchFamily="34" charset="0"/>
                <a:ea typeface="DFKai-SB" panose="03000509000000000000" pitchFamily="65" charset="-120"/>
                <a:cs typeface="Arial" panose="020B0604020202020204" pitchFamily="34" charset="0"/>
              </a:rPr>
              <a:t>    </a:t>
            </a: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，一起購買一個音樂盒，還餘下</a:t>
            </a:r>
            <a:r>
              <a:rPr lang="en-US" altLang="zh-TW" sz="2800" b="0" i="0" strike="noStrike" baseline="0" dirty="0">
                <a:latin typeface="Arial" panose="020B0604020202020204" pitchFamily="34" charset="0"/>
                <a:ea typeface="DFKai-SB" panose="03000509000000000000" pitchFamily="65" charset="-120"/>
                <a:cs typeface="Arial" panose="020B0604020202020204" pitchFamily="34" charset="0"/>
              </a:rPr>
              <a:t>$4.8</a:t>
            </a: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a:t>
            </a:r>
            <a:endParaRPr lang="en-US" altLang="zh-TW" sz="2800" b="0" i="0" strike="noStrike" baseline="0" dirty="0">
              <a:latin typeface="Arial" panose="020B0604020202020204" pitchFamily="34" charset="0"/>
              <a:ea typeface="DFKai-SB" panose="03000509000000000000" pitchFamily="65" charset="-120"/>
              <a:cs typeface="Arial" panose="020B0604020202020204" pitchFamily="34" charset="0"/>
            </a:endParaRPr>
          </a:p>
          <a:p>
            <a:pPr algn="l">
              <a:spcAft>
                <a:spcPts val="1000"/>
              </a:spcAft>
            </a:pP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這個音樂盒的售價是多少？</a:t>
            </a:r>
            <a:endParaRPr lang="zh-CN" altLang="en-US" sz="2800" dirty="0">
              <a:latin typeface="Arial" panose="020B0604020202020204" pitchFamily="34" charset="0"/>
              <a:ea typeface="DFKai-SB" panose="03000509000000000000" pitchFamily="65" charset="-120"/>
              <a:cs typeface="Arial" panose="020B0604020202020204" pitchFamily="34" charset="0"/>
            </a:endParaRPr>
          </a:p>
        </p:txBody>
      </p:sp>
      <p:grpSp>
        <p:nvGrpSpPr>
          <p:cNvPr id="6" name="组合 3">
            <a:extLst>
              <a:ext uri="{FF2B5EF4-FFF2-40B4-BE49-F238E27FC236}">
                <a16:creationId xmlns:a16="http://schemas.microsoft.com/office/drawing/2014/main" xmlns="" id="{917775A5-3694-FEF9-A58C-2C5511D69B41}"/>
              </a:ext>
            </a:extLst>
          </p:cNvPr>
          <p:cNvGrpSpPr>
            <a:grpSpLocks/>
          </p:cNvGrpSpPr>
          <p:nvPr/>
        </p:nvGrpSpPr>
        <p:grpSpPr bwMode="auto">
          <a:xfrm>
            <a:off x="2001536" y="1389221"/>
            <a:ext cx="503539" cy="810478"/>
            <a:chOff x="1662559" y="1976727"/>
            <a:chExt cx="503237" cy="809964"/>
          </a:xfrm>
        </p:grpSpPr>
        <p:sp>
          <p:nvSpPr>
            <p:cNvPr id="7" name="Text Box 62">
              <a:extLst>
                <a:ext uri="{FF2B5EF4-FFF2-40B4-BE49-F238E27FC236}">
                  <a16:creationId xmlns:a16="http://schemas.microsoft.com/office/drawing/2014/main" xmlns="" id="{F4E677E6-4C58-CF7A-F446-BD1FE62C0636}"/>
                </a:ext>
              </a:extLst>
            </p:cNvPr>
            <p:cNvSpPr txBox="1">
              <a:spLocks noChangeArrowheads="1"/>
            </p:cNvSpPr>
            <p:nvPr/>
          </p:nvSpPr>
          <p:spPr bwMode="auto">
            <a:xfrm>
              <a:off x="1662559" y="1976727"/>
              <a:ext cx="503237" cy="8099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lnSpc>
                  <a:spcPts val="2800"/>
                </a:lnSpc>
                <a:spcBef>
                  <a:spcPts val="0"/>
                </a:spcBef>
                <a:buFontTx/>
                <a:buNone/>
              </a:pPr>
              <a:r>
                <a:rPr lang="en-US" altLang="zh-TW" sz="2800" dirty="0"/>
                <a:t>3</a:t>
              </a:r>
            </a:p>
            <a:p>
              <a:pPr eaLnBrk="1" hangingPunct="1">
                <a:lnSpc>
                  <a:spcPts val="2800"/>
                </a:lnSpc>
                <a:spcBef>
                  <a:spcPts val="0"/>
                </a:spcBef>
                <a:buFontTx/>
                <a:buNone/>
              </a:pPr>
              <a:r>
                <a:rPr lang="en-US" altLang="zh-TW" sz="2800" dirty="0"/>
                <a:t>4</a:t>
              </a:r>
            </a:p>
          </p:txBody>
        </p:sp>
        <p:sp>
          <p:nvSpPr>
            <p:cNvPr id="8" name="Line 64">
              <a:extLst>
                <a:ext uri="{FF2B5EF4-FFF2-40B4-BE49-F238E27FC236}">
                  <a16:creationId xmlns:a16="http://schemas.microsoft.com/office/drawing/2014/main" xmlns="" id="{549C7646-FF3C-6381-7DF4-23915613742A}"/>
                </a:ext>
              </a:extLst>
            </p:cNvPr>
            <p:cNvSpPr>
              <a:spLocks noChangeShapeType="1"/>
            </p:cNvSpPr>
            <p:nvPr/>
          </p:nvSpPr>
          <p:spPr bwMode="auto">
            <a:xfrm>
              <a:off x="1664358" y="2344738"/>
              <a:ext cx="395762" cy="0"/>
            </a:xfrm>
            <a:prstGeom prst="line">
              <a:avLst/>
            </a:prstGeom>
            <a:noFill/>
            <a:ln w="1778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zh-CN" altLang="en-US" dirty="0"/>
            </a:p>
          </p:txBody>
        </p:sp>
      </p:grpSp>
      <p:sp>
        <p:nvSpPr>
          <p:cNvPr id="9" name="Rectangle 2">
            <a:extLst>
              <a:ext uri="{FF2B5EF4-FFF2-40B4-BE49-F238E27FC236}">
                <a16:creationId xmlns:a16="http://schemas.microsoft.com/office/drawing/2014/main" xmlns="" id="{9759EB3C-2D1E-91E3-7B93-7DC3748C8C6B}"/>
              </a:ext>
            </a:extLst>
          </p:cNvPr>
          <p:cNvSpPr>
            <a:spLocks noChangeArrowheads="1"/>
          </p:cNvSpPr>
          <p:nvPr/>
        </p:nvSpPr>
        <p:spPr bwMode="auto">
          <a:xfrm>
            <a:off x="969963" y="3274695"/>
            <a:ext cx="360000" cy="360000"/>
          </a:xfrm>
          <a:prstGeom prst="rect">
            <a:avLst/>
          </a:prstGeom>
          <a:solidFill>
            <a:srgbClr val="FF5050"/>
          </a:solidFill>
          <a:ln>
            <a:noFill/>
          </a:ln>
        </p:spPr>
        <p:txBody>
          <a:bodyPr wrap="none"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endParaRPr lang="zh-TW" altLang="en-US" sz="1800"/>
          </a:p>
        </p:txBody>
      </p:sp>
      <p:sp>
        <p:nvSpPr>
          <p:cNvPr id="10" name="Text Box 5">
            <a:extLst>
              <a:ext uri="{FF2B5EF4-FFF2-40B4-BE49-F238E27FC236}">
                <a16:creationId xmlns:a16="http://schemas.microsoft.com/office/drawing/2014/main" xmlns="" id="{B8678FF3-4F1A-6800-7CB3-C78C05A1FF8B}"/>
              </a:ext>
            </a:extLst>
          </p:cNvPr>
          <p:cNvSpPr txBox="1">
            <a:spLocks noChangeArrowheads="1"/>
          </p:cNvSpPr>
          <p:nvPr/>
        </p:nvSpPr>
        <p:spPr bwMode="auto">
          <a:xfrm>
            <a:off x="885508" y="2701925"/>
            <a:ext cx="6291262" cy="10140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lnSpc>
                <a:spcPts val="3360"/>
              </a:lnSpc>
              <a:spcBef>
                <a:spcPts val="0"/>
              </a:spcBef>
              <a:spcAft>
                <a:spcPts val="600"/>
              </a:spcAft>
              <a:buFontTx/>
              <a:buNone/>
            </a:pPr>
            <a:r>
              <a:rPr lang="en-US" altLang="zh-TW" sz="2800" dirty="0"/>
              <a:t>A.$153			B. $148.5</a:t>
            </a:r>
          </a:p>
          <a:p>
            <a:pPr eaLnBrk="1" hangingPunct="1">
              <a:lnSpc>
                <a:spcPts val="3360"/>
              </a:lnSpc>
              <a:spcBef>
                <a:spcPts val="0"/>
              </a:spcBef>
              <a:spcAft>
                <a:spcPts val="600"/>
              </a:spcAft>
              <a:buFontTx/>
              <a:buNone/>
            </a:pPr>
            <a:r>
              <a:rPr lang="en-US" altLang="zh-TW" sz="2800" dirty="0"/>
              <a:t>C. $143.7                  	D. $44.7               </a:t>
            </a:r>
          </a:p>
        </p:txBody>
      </p:sp>
      <p:sp>
        <p:nvSpPr>
          <p:cNvPr id="11" name="Rectangle 403">
            <a:extLst>
              <a:ext uri="{FF2B5EF4-FFF2-40B4-BE49-F238E27FC236}">
                <a16:creationId xmlns:a16="http://schemas.microsoft.com/office/drawing/2014/main" xmlns="" id="{B952F65A-AA8F-DDC5-2ACF-5C449FC95855}"/>
              </a:ext>
            </a:extLst>
          </p:cNvPr>
          <p:cNvSpPr>
            <a:spLocks noChangeArrowheads="1"/>
          </p:cNvSpPr>
          <p:nvPr/>
        </p:nvSpPr>
        <p:spPr bwMode="auto">
          <a:xfrm>
            <a:off x="859592" y="4305193"/>
            <a:ext cx="3490913"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tabLst>
                <a:tab pos="7178675" algn="l"/>
              </a:tabLst>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tabLst>
                <a:tab pos="7178675" algn="l"/>
              </a:tabLst>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tabLst>
                <a:tab pos="7178675" algn="l"/>
              </a:tabLst>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tabLst>
                <a:tab pos="7178675" algn="l"/>
              </a:tabLst>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tabLst>
                <a:tab pos="7178675" algn="l"/>
              </a:tabLst>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zh-TW" altLang="en-US" sz="2800" dirty="0">
                <a:solidFill>
                  <a:srgbClr val="0000FF"/>
                </a:solidFill>
                <a:ea typeface="標楷體" panose="03000509000000000000" pitchFamily="65" charset="-120"/>
              </a:rPr>
              <a:t>音樂盒的售價</a:t>
            </a:r>
            <a:r>
              <a:rPr lang="zh-CN" altLang="en-US" sz="2800" dirty="0">
                <a:solidFill>
                  <a:srgbClr val="0000FF"/>
                </a:solidFill>
                <a:ea typeface="標楷體" panose="03000509000000000000" pitchFamily="65" charset="-120"/>
              </a:rPr>
              <a:t>是：</a:t>
            </a:r>
          </a:p>
        </p:txBody>
      </p:sp>
      <p:sp>
        <p:nvSpPr>
          <p:cNvPr id="12" name="Rectangle 403">
            <a:extLst>
              <a:ext uri="{FF2B5EF4-FFF2-40B4-BE49-F238E27FC236}">
                <a16:creationId xmlns:a16="http://schemas.microsoft.com/office/drawing/2014/main" xmlns="" id="{29E7C005-0E4D-E9FE-7C52-6A15C64DA823}"/>
              </a:ext>
            </a:extLst>
          </p:cNvPr>
          <p:cNvSpPr>
            <a:spLocks noChangeArrowheads="1"/>
          </p:cNvSpPr>
          <p:nvPr/>
        </p:nvSpPr>
        <p:spPr bwMode="auto">
          <a:xfrm>
            <a:off x="4268378" y="4912755"/>
            <a:ext cx="1887537"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tabLst>
                <a:tab pos="7178675" algn="l"/>
              </a:tabLst>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tabLst>
                <a:tab pos="7178675" algn="l"/>
              </a:tabLst>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tabLst>
                <a:tab pos="7178675" algn="l"/>
              </a:tabLst>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tabLst>
                <a:tab pos="7178675" algn="l"/>
              </a:tabLst>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tabLst>
                <a:tab pos="7178675" algn="l"/>
              </a:tabLst>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9pPr>
          </a:lstStyle>
          <a:p>
            <a:pPr eaLnBrk="1" hangingPunct="1">
              <a:spcAft>
                <a:spcPct val="20000"/>
              </a:spcAft>
              <a:buFontTx/>
              <a:buNone/>
            </a:pPr>
            <a:r>
              <a:rPr lang="en-US" altLang="zh-TW" sz="2800" dirty="0">
                <a:solidFill>
                  <a:srgbClr val="0000FF"/>
                </a:solidFill>
                <a:ea typeface="標楷體" panose="03000509000000000000" pitchFamily="65" charset="-120"/>
                <a:cs typeface="Arial" panose="020B0604020202020204" pitchFamily="34" charset="0"/>
                <a:sym typeface="Wingdings 2" panose="05020102010507070707" pitchFamily="18" charset="2"/>
              </a:rPr>
              <a:t>= $143.7</a:t>
            </a:r>
            <a:endParaRPr lang="zh-TW" altLang="en-US" sz="1800" dirty="0">
              <a:solidFill>
                <a:srgbClr val="0000FF"/>
              </a:solidFill>
              <a:ea typeface="標楷體" panose="03000509000000000000" pitchFamily="65" charset="-120"/>
              <a:cs typeface="Arial" panose="020B0604020202020204" pitchFamily="34" charset="0"/>
            </a:endParaRPr>
          </a:p>
        </p:txBody>
      </p:sp>
      <p:sp>
        <p:nvSpPr>
          <p:cNvPr id="14" name="TextBox 27">
            <a:extLst>
              <a:ext uri="{FF2B5EF4-FFF2-40B4-BE49-F238E27FC236}">
                <a16:creationId xmlns:a16="http://schemas.microsoft.com/office/drawing/2014/main" xmlns="" id="{60628242-157D-3EEC-6C85-84D17C6A5611}"/>
              </a:ext>
            </a:extLst>
          </p:cNvPr>
          <p:cNvSpPr txBox="1">
            <a:spLocks noChangeArrowheads="1"/>
          </p:cNvSpPr>
          <p:nvPr/>
        </p:nvSpPr>
        <p:spPr bwMode="auto">
          <a:xfrm>
            <a:off x="2581593" y="3198495"/>
            <a:ext cx="9286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400" dirty="0">
                <a:solidFill>
                  <a:srgbClr val="FF0000"/>
                </a:solidFill>
                <a:ea typeface="標楷體" panose="03000509000000000000" pitchFamily="65" charset="-120"/>
              </a:rPr>
              <a:t>[2</a:t>
            </a:r>
            <a:r>
              <a:rPr lang="zh-TW" altLang="en-US" sz="2400" dirty="0">
                <a:solidFill>
                  <a:srgbClr val="FF0000"/>
                </a:solidFill>
                <a:ea typeface="標楷體" panose="03000509000000000000" pitchFamily="65" charset="-120"/>
              </a:rPr>
              <a:t>分</a:t>
            </a:r>
            <a:r>
              <a:rPr lang="en-US" altLang="zh-TW" sz="2400" dirty="0">
                <a:solidFill>
                  <a:srgbClr val="FF0000"/>
                </a:solidFill>
                <a:ea typeface="標楷體" panose="03000509000000000000" pitchFamily="65" charset="-120"/>
              </a:rPr>
              <a:t>]</a:t>
            </a:r>
            <a:endParaRPr lang="zh-TW" altLang="en-US" sz="2400" dirty="0">
              <a:solidFill>
                <a:srgbClr val="FF0000"/>
              </a:solidFill>
              <a:ea typeface="標楷體" panose="03000509000000000000" pitchFamily="65" charset="-120"/>
            </a:endParaRPr>
          </a:p>
        </p:txBody>
      </p:sp>
      <p:sp>
        <p:nvSpPr>
          <p:cNvPr id="13" name="Rectangle 403">
            <a:extLst>
              <a:ext uri="{FF2B5EF4-FFF2-40B4-BE49-F238E27FC236}">
                <a16:creationId xmlns:a16="http://schemas.microsoft.com/office/drawing/2014/main" xmlns="" id="{163E433B-7A2B-9FED-6DD1-8A2F3DCF0AC3}"/>
              </a:ext>
            </a:extLst>
          </p:cNvPr>
          <p:cNvSpPr>
            <a:spLocks noChangeArrowheads="1"/>
          </p:cNvSpPr>
          <p:nvPr/>
        </p:nvSpPr>
        <p:spPr bwMode="auto">
          <a:xfrm>
            <a:off x="3198148" y="4912755"/>
            <a:ext cx="116205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tabLst>
                <a:tab pos="7178675" algn="l"/>
              </a:tabLst>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tabLst>
                <a:tab pos="7178675" algn="l"/>
              </a:tabLst>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tabLst>
                <a:tab pos="7178675" algn="l"/>
              </a:tabLst>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tabLst>
                <a:tab pos="7178675" algn="l"/>
              </a:tabLst>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tabLst>
                <a:tab pos="7178675" algn="l"/>
              </a:tabLst>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9pPr>
          </a:lstStyle>
          <a:p>
            <a:pPr eaLnBrk="1" hangingPunct="1">
              <a:spcAft>
                <a:spcPct val="20000"/>
              </a:spcAft>
              <a:buFontTx/>
              <a:buNone/>
            </a:pPr>
            <a:r>
              <a:rPr lang="en-US" altLang="zh-TW" sz="2800" dirty="0">
                <a:solidFill>
                  <a:srgbClr val="0000FF"/>
                </a:solidFill>
                <a:ea typeface="標楷體" panose="03000509000000000000" pitchFamily="65" charset="-120"/>
                <a:cs typeface="Arial" panose="020B0604020202020204" pitchFamily="34" charset="0"/>
                <a:sym typeface="Wingdings 2" panose="05020102010507070707" pitchFamily="18" charset="2"/>
              </a:rPr>
              <a:t> </a:t>
            </a:r>
            <a:r>
              <a:rPr lang="zh-TW" altLang="en-US" sz="2800" dirty="0">
                <a:solidFill>
                  <a:srgbClr val="0000FF"/>
                </a:solidFill>
                <a:latin typeface="標楷體" panose="03000509000000000000" pitchFamily="65" charset="-120"/>
                <a:ea typeface="標楷體" panose="03000509000000000000" pitchFamily="65" charset="-120"/>
                <a:cs typeface="Arial" panose="020B0604020202020204" pitchFamily="34" charset="0"/>
                <a:sym typeface="Wingdings 2" panose="05020102010507070707" pitchFamily="18" charset="2"/>
              </a:rPr>
              <a:t>－</a:t>
            </a:r>
            <a:r>
              <a:rPr lang="en-US" altLang="zh-TW" sz="2800" dirty="0">
                <a:solidFill>
                  <a:srgbClr val="0000FF"/>
                </a:solidFill>
                <a:ea typeface="標楷體" panose="03000509000000000000" pitchFamily="65" charset="-120"/>
                <a:cs typeface="Arial" panose="020B0604020202020204" pitchFamily="34" charset="0"/>
                <a:sym typeface="Wingdings 2" panose="05020102010507070707" pitchFamily="18" charset="2"/>
              </a:rPr>
              <a:t>4.8</a:t>
            </a:r>
            <a:endParaRPr lang="en-US" altLang="zh-TW" sz="1800" dirty="0">
              <a:solidFill>
                <a:srgbClr val="0000FF"/>
              </a:solidFill>
              <a:ea typeface="標楷體" panose="03000509000000000000" pitchFamily="65" charset="-120"/>
              <a:cs typeface="Arial" panose="020B0604020202020204" pitchFamily="34" charset="0"/>
            </a:endParaRPr>
          </a:p>
        </p:txBody>
      </p:sp>
      <p:sp>
        <p:nvSpPr>
          <p:cNvPr id="22" name="Line 13">
            <a:extLst>
              <a:ext uri="{FF2B5EF4-FFF2-40B4-BE49-F238E27FC236}">
                <a16:creationId xmlns:a16="http://schemas.microsoft.com/office/drawing/2014/main" xmlns="" id="{4FCA2F53-2758-62B6-BE8D-A4B71662F019}"/>
              </a:ext>
            </a:extLst>
          </p:cNvPr>
          <p:cNvSpPr>
            <a:spLocks noChangeShapeType="1"/>
          </p:cNvSpPr>
          <p:nvPr/>
        </p:nvSpPr>
        <p:spPr bwMode="auto">
          <a:xfrm>
            <a:off x="6593840" y="1399381"/>
            <a:ext cx="1764000"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23" name="Line 13">
            <a:extLst>
              <a:ext uri="{FF2B5EF4-FFF2-40B4-BE49-F238E27FC236}">
                <a16:creationId xmlns:a16="http://schemas.microsoft.com/office/drawing/2014/main" xmlns="" id="{C89F44F5-B26D-B5BE-4E7B-5ED9D98632A4}"/>
              </a:ext>
            </a:extLst>
          </p:cNvPr>
          <p:cNvSpPr>
            <a:spLocks noChangeShapeType="1"/>
          </p:cNvSpPr>
          <p:nvPr/>
        </p:nvSpPr>
        <p:spPr bwMode="auto">
          <a:xfrm>
            <a:off x="946150" y="2084705"/>
            <a:ext cx="1512000"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24" name="Line 13">
            <a:extLst>
              <a:ext uri="{FF2B5EF4-FFF2-40B4-BE49-F238E27FC236}">
                <a16:creationId xmlns:a16="http://schemas.microsoft.com/office/drawing/2014/main" xmlns="" id="{BF14CD96-EE1D-64FB-F97A-DDA843149C7D}"/>
              </a:ext>
            </a:extLst>
          </p:cNvPr>
          <p:cNvSpPr>
            <a:spLocks noChangeShapeType="1"/>
          </p:cNvSpPr>
          <p:nvPr/>
        </p:nvSpPr>
        <p:spPr bwMode="auto">
          <a:xfrm>
            <a:off x="6339523" y="1940878"/>
            <a:ext cx="1692000"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26" name="Rectangle 4">
            <a:extLst>
              <a:ext uri="{FF2B5EF4-FFF2-40B4-BE49-F238E27FC236}">
                <a16:creationId xmlns:a16="http://schemas.microsoft.com/office/drawing/2014/main" xmlns="" id="{84F3675F-6675-41EF-986E-284E3554869C}"/>
              </a:ext>
            </a:extLst>
          </p:cNvPr>
          <p:cNvSpPr>
            <a:spLocks noChangeArrowheads="1"/>
          </p:cNvSpPr>
          <p:nvPr/>
        </p:nvSpPr>
        <p:spPr bwMode="auto">
          <a:xfrm>
            <a:off x="964248" y="3771265"/>
            <a:ext cx="6759574" cy="461665"/>
          </a:xfrm>
          <a:prstGeom prst="rect">
            <a:avLst/>
          </a:prstGeom>
          <a:solidFill>
            <a:srgbClr val="FCEAF7"/>
          </a:solidFill>
          <a:ln>
            <a:noFill/>
          </a:ln>
          <a:effectLst>
            <a:prstShdw prst="shdw17" dist="17961" dir="2700000">
              <a:srgbClr val="CC00FF">
                <a:alpha val="80000"/>
              </a:srgbClr>
            </a:prstShdw>
          </a:effectLst>
        </p:spPr>
        <p:txBody>
          <a:bodyPr wrap="square" anchor="ctr">
            <a:spAutoFit/>
          </a:bodyPr>
          <a:lstStyle>
            <a:lvl1pPr marL="285750" indent="-28575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0" indent="0"/>
            <a:r>
              <a:rPr lang="zh-CN" altLang="en-US" sz="2400" b="0" dirty="0">
                <a:solidFill>
                  <a:srgbClr val="CC00FF"/>
                </a:solidFill>
                <a:ea typeface="標楷體" panose="03000509000000000000" pitchFamily="65" charset="-120"/>
                <a:sym typeface="Wingdings 3" panose="05040102010807070707" pitchFamily="18" charset="2"/>
              </a:rPr>
              <a:t>音樂盒的售價</a:t>
            </a:r>
            <a:r>
              <a:rPr lang="en-US" altLang="zh-CN" sz="2400" b="0" dirty="0">
                <a:solidFill>
                  <a:srgbClr val="CC00FF"/>
                </a:solidFill>
                <a:ea typeface="標楷體" panose="03000509000000000000" pitchFamily="65" charset="-120"/>
                <a:sym typeface="Wingdings 3" panose="05040102010807070707" pitchFamily="18" charset="2"/>
              </a:rPr>
              <a:t> = </a:t>
            </a:r>
            <a:r>
              <a:rPr lang="zh-CN" altLang="en-US" sz="2400" b="0" dirty="0">
                <a:solidFill>
                  <a:srgbClr val="CC00FF"/>
                </a:solidFill>
                <a:ea typeface="標楷體" panose="03000509000000000000" pitchFamily="65" charset="-120"/>
                <a:sym typeface="Wingdings 3" panose="05040102010807070707" pitchFamily="18" charset="2"/>
              </a:rPr>
              <a:t>兩人拿出的總款項－</a:t>
            </a:r>
            <a:r>
              <a:rPr lang="zh-CN" altLang="en-US" sz="2400" b="0" dirty="0">
                <a:solidFill>
                  <a:srgbClr val="CC00FF"/>
                </a:solidFill>
                <a:latin typeface="DFKai-SB" panose="03000509000000000000" pitchFamily="65" charset="-120"/>
                <a:ea typeface="DFKai-SB" panose="03000509000000000000" pitchFamily="65" charset="-120"/>
                <a:sym typeface="Wingdings 3" panose="05040102010807070707" pitchFamily="18" charset="2"/>
              </a:rPr>
              <a:t>餘下的款項</a:t>
            </a:r>
            <a:endParaRPr lang="zh-CN" altLang="en-US" sz="2400" b="0" dirty="0">
              <a:solidFill>
                <a:srgbClr val="CC00FF"/>
              </a:solidFill>
              <a:latin typeface="DFKai-SB" panose="03000509000000000000" pitchFamily="65" charset="-120"/>
              <a:ea typeface="DFKai-SB" panose="03000509000000000000" pitchFamily="65" charset="-120"/>
            </a:endParaRPr>
          </a:p>
        </p:txBody>
      </p:sp>
      <p:grpSp>
        <p:nvGrpSpPr>
          <p:cNvPr id="28" name="组合 8">
            <a:extLst>
              <a:ext uri="{FF2B5EF4-FFF2-40B4-BE49-F238E27FC236}">
                <a16:creationId xmlns:a16="http://schemas.microsoft.com/office/drawing/2014/main" xmlns="" id="{3FAD6203-BA3F-4D41-8B83-230882DC2754}"/>
              </a:ext>
            </a:extLst>
          </p:cNvPr>
          <p:cNvGrpSpPr>
            <a:grpSpLocks/>
          </p:cNvGrpSpPr>
          <p:nvPr/>
        </p:nvGrpSpPr>
        <p:grpSpPr bwMode="auto">
          <a:xfrm>
            <a:off x="2552029" y="4822138"/>
            <a:ext cx="887419" cy="810478"/>
            <a:chOff x="4117800" y="5061736"/>
            <a:chExt cx="887559" cy="809964"/>
          </a:xfrm>
        </p:grpSpPr>
        <p:sp>
          <p:nvSpPr>
            <p:cNvPr id="29" name="Rectangle 403">
              <a:extLst>
                <a:ext uri="{FF2B5EF4-FFF2-40B4-BE49-F238E27FC236}">
                  <a16:creationId xmlns:a16="http://schemas.microsoft.com/office/drawing/2014/main" xmlns="" id="{2767E06B-32E4-48CB-B747-027F94E3BA42}"/>
                </a:ext>
              </a:extLst>
            </p:cNvPr>
            <p:cNvSpPr>
              <a:spLocks noChangeArrowheads="1"/>
            </p:cNvSpPr>
            <p:nvPr/>
          </p:nvSpPr>
          <p:spPr bwMode="auto">
            <a:xfrm>
              <a:off x="4117800" y="5153517"/>
              <a:ext cx="503237" cy="522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tabLst>
                  <a:tab pos="7178675" algn="l"/>
                </a:tabLst>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tabLst>
                  <a:tab pos="7178675" algn="l"/>
                </a:tabLst>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tabLst>
                  <a:tab pos="7178675" algn="l"/>
                </a:tabLst>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tabLst>
                  <a:tab pos="7178675" algn="l"/>
                </a:tabLst>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tabLst>
                  <a:tab pos="7178675" algn="l"/>
                </a:tabLst>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9pPr>
            </a:lstStyle>
            <a:p>
              <a:pPr eaLnBrk="1" hangingPunct="1">
                <a:spcAft>
                  <a:spcPct val="20000"/>
                </a:spcAft>
                <a:buFontTx/>
                <a:buNone/>
              </a:pPr>
              <a:r>
                <a:rPr lang="en-US" altLang="zh-TW" sz="2800" dirty="0">
                  <a:solidFill>
                    <a:srgbClr val="0000FF"/>
                  </a:solidFill>
                  <a:latin typeface="微软雅黑" panose="020B0503020204020204" pitchFamily="34" charset="-122"/>
                  <a:ea typeface="微软雅黑" panose="020B0503020204020204" pitchFamily="34" charset="-122"/>
                  <a:cs typeface="Times New Roman" panose="02020603050405020304" pitchFamily="18" charset="0"/>
                  <a:sym typeface="Wingdings" panose="05000000000000000000" pitchFamily="2" charset="2"/>
                </a:rPr>
                <a:t>×</a:t>
              </a:r>
              <a:endParaRPr lang="zh-TW" altLang="en-US" sz="1800" dirty="0">
                <a:solidFill>
                  <a:srgbClr val="0000FF"/>
                </a:solidFill>
                <a:latin typeface="微软雅黑" panose="020B0503020204020204" pitchFamily="34" charset="-122"/>
                <a:ea typeface="微软雅黑" panose="020B0503020204020204" pitchFamily="34" charset="-122"/>
                <a:cs typeface="Arial" panose="020B0604020202020204" pitchFamily="34" charset="0"/>
              </a:endParaRPr>
            </a:p>
          </p:txBody>
        </p:sp>
        <p:grpSp>
          <p:nvGrpSpPr>
            <p:cNvPr id="30" name="组合 23">
              <a:extLst>
                <a:ext uri="{FF2B5EF4-FFF2-40B4-BE49-F238E27FC236}">
                  <a16:creationId xmlns:a16="http://schemas.microsoft.com/office/drawing/2014/main" xmlns="" id="{BD346D36-F55C-4D9F-95F0-E6539F3E7E0F}"/>
                </a:ext>
              </a:extLst>
            </p:cNvPr>
            <p:cNvGrpSpPr>
              <a:grpSpLocks/>
            </p:cNvGrpSpPr>
            <p:nvPr/>
          </p:nvGrpSpPr>
          <p:grpSpPr bwMode="auto">
            <a:xfrm>
              <a:off x="4502122" y="5061736"/>
              <a:ext cx="503237" cy="809964"/>
              <a:chOff x="1591010" y="1976725"/>
              <a:chExt cx="503237" cy="809964"/>
            </a:xfrm>
          </p:grpSpPr>
          <p:sp>
            <p:nvSpPr>
              <p:cNvPr id="31" name="Text Box 62">
                <a:extLst>
                  <a:ext uri="{FF2B5EF4-FFF2-40B4-BE49-F238E27FC236}">
                    <a16:creationId xmlns:a16="http://schemas.microsoft.com/office/drawing/2014/main" xmlns="" id="{88D459F7-295B-4A36-AA32-0B94679F5FEB}"/>
                  </a:ext>
                </a:extLst>
              </p:cNvPr>
              <p:cNvSpPr txBox="1">
                <a:spLocks noChangeArrowheads="1"/>
              </p:cNvSpPr>
              <p:nvPr/>
            </p:nvSpPr>
            <p:spPr bwMode="auto">
              <a:xfrm>
                <a:off x="1591010" y="1976725"/>
                <a:ext cx="503237" cy="8099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lnSpc>
                    <a:spcPts val="2800"/>
                  </a:lnSpc>
                  <a:spcBef>
                    <a:spcPts val="0"/>
                  </a:spcBef>
                  <a:buFontTx/>
                  <a:buNone/>
                </a:pPr>
                <a:r>
                  <a:rPr lang="en-US" altLang="zh-TW" sz="2800" dirty="0">
                    <a:solidFill>
                      <a:srgbClr val="0000FF"/>
                    </a:solidFill>
                  </a:rPr>
                  <a:t>3</a:t>
                </a:r>
              </a:p>
              <a:p>
                <a:pPr eaLnBrk="1" hangingPunct="1">
                  <a:lnSpc>
                    <a:spcPts val="2800"/>
                  </a:lnSpc>
                  <a:spcBef>
                    <a:spcPts val="0"/>
                  </a:spcBef>
                  <a:buFontTx/>
                  <a:buNone/>
                </a:pPr>
                <a:r>
                  <a:rPr lang="en-US" altLang="zh-TW" sz="2800" dirty="0">
                    <a:solidFill>
                      <a:srgbClr val="0000FF"/>
                    </a:solidFill>
                  </a:rPr>
                  <a:t>4</a:t>
                </a:r>
              </a:p>
            </p:txBody>
          </p:sp>
          <p:sp>
            <p:nvSpPr>
              <p:cNvPr id="32" name="Line 64">
                <a:extLst>
                  <a:ext uri="{FF2B5EF4-FFF2-40B4-BE49-F238E27FC236}">
                    <a16:creationId xmlns:a16="http://schemas.microsoft.com/office/drawing/2014/main" xmlns="" id="{EBBA8525-B397-4737-B109-975360513D3E}"/>
                  </a:ext>
                </a:extLst>
              </p:cNvPr>
              <p:cNvSpPr>
                <a:spLocks noChangeShapeType="1"/>
              </p:cNvSpPr>
              <p:nvPr/>
            </p:nvSpPr>
            <p:spPr bwMode="auto">
              <a:xfrm>
                <a:off x="1623681" y="2344738"/>
                <a:ext cx="360058" cy="0"/>
              </a:xfrm>
              <a:prstGeom prst="line">
                <a:avLst/>
              </a:prstGeom>
              <a:noFill/>
              <a:ln w="17780">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solidFill>
                    <a:srgbClr val="0000FF"/>
                  </a:solidFill>
                </a:endParaRPr>
              </a:p>
            </p:txBody>
          </p:sp>
        </p:grpSp>
      </p:grpSp>
      <p:sp>
        <p:nvSpPr>
          <p:cNvPr id="17" name="Rectangle 403">
            <a:extLst>
              <a:ext uri="{FF2B5EF4-FFF2-40B4-BE49-F238E27FC236}">
                <a16:creationId xmlns:a16="http://schemas.microsoft.com/office/drawing/2014/main" xmlns="" id="{765691A3-7C98-8510-98EC-48F9CD496382}"/>
              </a:ext>
            </a:extLst>
          </p:cNvPr>
          <p:cNvSpPr>
            <a:spLocks noChangeArrowheads="1"/>
          </p:cNvSpPr>
          <p:nvPr/>
        </p:nvSpPr>
        <p:spPr bwMode="auto">
          <a:xfrm>
            <a:off x="970647" y="4913979"/>
            <a:ext cx="180769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tabLst>
                <a:tab pos="7178675" algn="l"/>
              </a:tabLst>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tabLst>
                <a:tab pos="7178675" algn="l"/>
              </a:tabLst>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tabLst>
                <a:tab pos="7178675" algn="l"/>
              </a:tabLst>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tabLst>
                <a:tab pos="7178675" algn="l"/>
              </a:tabLst>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tabLst>
                <a:tab pos="7178675" algn="l"/>
              </a:tabLst>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9pPr>
          </a:lstStyle>
          <a:p>
            <a:pPr eaLnBrk="1" hangingPunct="1">
              <a:spcAft>
                <a:spcPct val="20000"/>
              </a:spcAft>
              <a:buFontTx/>
              <a:buNone/>
            </a:pPr>
            <a:r>
              <a:rPr lang="en-US" altLang="zh-TW" sz="2800" dirty="0">
                <a:solidFill>
                  <a:srgbClr val="0000FF"/>
                </a:solidFill>
                <a:ea typeface="標楷體" panose="03000509000000000000" pitchFamily="65" charset="-120"/>
                <a:cs typeface="Arial" panose="020B0604020202020204" pitchFamily="34" charset="0"/>
                <a:sym typeface="Wingdings" panose="05000000000000000000" pitchFamily="2" charset="2"/>
              </a:rPr>
              <a:t>(105</a:t>
            </a:r>
            <a:r>
              <a:rPr lang="zh-TW" altLang="en-US" sz="2800" dirty="0">
                <a:solidFill>
                  <a:srgbClr val="0000FF"/>
                </a:solidFill>
                <a:ea typeface="標楷體" panose="03000509000000000000" pitchFamily="65" charset="-120"/>
                <a:cs typeface="Arial" panose="020B0604020202020204" pitchFamily="34" charset="0"/>
                <a:sym typeface="Wingdings" panose="05000000000000000000" pitchFamily="2" charset="2"/>
              </a:rPr>
              <a:t>＋</a:t>
            </a:r>
            <a:r>
              <a:rPr lang="en-US" altLang="zh-TW" sz="2800" dirty="0">
                <a:solidFill>
                  <a:srgbClr val="0000FF"/>
                </a:solidFill>
                <a:ea typeface="標楷體" panose="03000509000000000000" pitchFamily="65" charset="-120"/>
                <a:cs typeface="Arial" panose="020B0604020202020204" pitchFamily="34" charset="0"/>
                <a:sym typeface="Wingdings" panose="05000000000000000000" pitchFamily="2" charset="2"/>
              </a:rPr>
              <a:t>93)</a:t>
            </a:r>
            <a:endParaRPr lang="zh-TW" altLang="en-US" sz="1800" dirty="0">
              <a:solidFill>
                <a:srgbClr val="0000FF"/>
              </a:solidFill>
              <a:latin typeface="微软雅黑" panose="020B0503020204020204" pitchFamily="34" charset="-122"/>
              <a:ea typeface="微软雅黑" panose="020B0503020204020204" pitchFamily="34" charset="-122"/>
              <a:cs typeface="Arial" panose="020B0604020202020204" pitchFamily="34" charset="0"/>
            </a:endParaRPr>
          </a:p>
        </p:txBody>
      </p:sp>
    </p:spTree>
    <p:extLst>
      <p:ext uri="{BB962C8B-B14F-4D97-AF65-F5344CB8AC3E}">
        <p14:creationId xmlns:p14="http://schemas.microsoft.com/office/powerpoint/2010/main" val="29941202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randombar(horizontal)">
                                      <p:cBhvr>
                                        <p:cTn id="7" dur="500"/>
                                        <p:tgtEl>
                                          <p:spTgt spid="2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dissolve">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animEffect transition="in" filter="wipe(left)">
                                      <p:cBhvr>
                                        <p:cTn id="17" dur="500"/>
                                        <p:tgtEl>
                                          <p:spTgt spid="25"/>
                                        </p:tgtEl>
                                      </p:cBhvr>
                                    </p:animEffect>
                                  </p:childTnLst>
                                </p:cTn>
                              </p:par>
                            </p:childTnLst>
                          </p:cTn>
                        </p:par>
                        <p:par>
                          <p:cTn id="18" fill="hold">
                            <p:stCondLst>
                              <p:cond delay="500"/>
                            </p:stCondLst>
                            <p:childTnLst>
                              <p:par>
                                <p:cTn id="19" presetID="22" presetClass="entr" presetSubtype="8" fill="hold" grpId="0" nodeType="afterEffect">
                                  <p:stCondLst>
                                    <p:cond delay="0"/>
                                  </p:stCondLst>
                                  <p:childTnLst>
                                    <p:set>
                                      <p:cBhvr>
                                        <p:cTn id="20" dur="1" fill="hold">
                                          <p:stCondLst>
                                            <p:cond delay="0"/>
                                          </p:stCondLst>
                                        </p:cTn>
                                        <p:tgtEl>
                                          <p:spTgt spid="27"/>
                                        </p:tgtEl>
                                        <p:attrNameLst>
                                          <p:attrName>style.visibility</p:attrName>
                                        </p:attrNameLst>
                                      </p:cBhvr>
                                      <p:to>
                                        <p:strVal val="visible"/>
                                      </p:to>
                                    </p:set>
                                    <p:animEffect transition="in" filter="wipe(left)">
                                      <p:cBhvr>
                                        <p:cTn id="21" dur="500"/>
                                        <p:tgtEl>
                                          <p:spTgt spid="27"/>
                                        </p:tgtEl>
                                      </p:cBhvr>
                                    </p:animEffect>
                                  </p:childTnLst>
                                </p:cTn>
                              </p:par>
                            </p:childTnLst>
                          </p:cTn>
                        </p:par>
                        <p:par>
                          <p:cTn id="22" fill="hold">
                            <p:stCondLst>
                              <p:cond delay="1000"/>
                            </p:stCondLst>
                            <p:childTnLst>
                              <p:par>
                                <p:cTn id="23" presetID="22" presetClass="entr" presetSubtype="8" fill="hold" nodeType="afterEffect">
                                  <p:stCondLst>
                                    <p:cond delay="0"/>
                                  </p:stCondLst>
                                  <p:childTnLst>
                                    <p:set>
                                      <p:cBhvr>
                                        <p:cTn id="24" dur="1" fill="hold">
                                          <p:stCondLst>
                                            <p:cond delay="0"/>
                                          </p:stCondLst>
                                        </p:cTn>
                                        <p:tgtEl>
                                          <p:spTgt spid="22"/>
                                        </p:tgtEl>
                                        <p:attrNameLst>
                                          <p:attrName>style.visibility</p:attrName>
                                        </p:attrNameLst>
                                      </p:cBhvr>
                                      <p:to>
                                        <p:strVal val="visible"/>
                                      </p:to>
                                    </p:set>
                                    <p:animEffect transition="in" filter="wipe(left)">
                                      <p:cBhvr>
                                        <p:cTn id="25" dur="500"/>
                                        <p:tgtEl>
                                          <p:spTgt spid="22"/>
                                        </p:tgtEl>
                                      </p:cBhvr>
                                    </p:animEffect>
                                  </p:childTnLst>
                                </p:cTn>
                              </p:par>
                            </p:childTnLst>
                          </p:cTn>
                        </p:par>
                        <p:par>
                          <p:cTn id="26" fill="hold">
                            <p:stCondLst>
                              <p:cond delay="1500"/>
                            </p:stCondLst>
                            <p:childTnLst>
                              <p:par>
                                <p:cTn id="27" presetID="22" presetClass="entr" presetSubtype="8" fill="hold" nodeType="afterEffect">
                                  <p:stCondLst>
                                    <p:cond delay="0"/>
                                  </p:stCondLst>
                                  <p:childTnLst>
                                    <p:set>
                                      <p:cBhvr>
                                        <p:cTn id="28" dur="1" fill="hold">
                                          <p:stCondLst>
                                            <p:cond delay="0"/>
                                          </p:stCondLst>
                                        </p:cTn>
                                        <p:tgtEl>
                                          <p:spTgt spid="23"/>
                                        </p:tgtEl>
                                        <p:attrNameLst>
                                          <p:attrName>style.visibility</p:attrName>
                                        </p:attrNameLst>
                                      </p:cBhvr>
                                      <p:to>
                                        <p:strVal val="visible"/>
                                      </p:to>
                                    </p:set>
                                    <p:animEffect transition="in" filter="wipe(left)">
                                      <p:cBhvr>
                                        <p:cTn id="29" dur="500"/>
                                        <p:tgtEl>
                                          <p:spTgt spid="23"/>
                                        </p:tgtEl>
                                      </p:cBhvr>
                                    </p:animEffect>
                                  </p:childTnLst>
                                </p:cTn>
                              </p:par>
                            </p:childTnLst>
                          </p:cTn>
                        </p:par>
                        <p:par>
                          <p:cTn id="30" fill="hold">
                            <p:stCondLst>
                              <p:cond delay="2000"/>
                            </p:stCondLst>
                            <p:childTnLst>
                              <p:par>
                                <p:cTn id="31" presetID="22" presetClass="entr" presetSubtype="8" fill="hold" grpId="0" nodeType="afterEffect">
                                  <p:stCondLst>
                                    <p:cond delay="0"/>
                                  </p:stCondLst>
                                  <p:childTnLst>
                                    <p:set>
                                      <p:cBhvr>
                                        <p:cTn id="32" dur="1" fill="hold">
                                          <p:stCondLst>
                                            <p:cond delay="0"/>
                                          </p:stCondLst>
                                        </p:cTn>
                                        <p:tgtEl>
                                          <p:spTgt spid="17"/>
                                        </p:tgtEl>
                                        <p:attrNameLst>
                                          <p:attrName>style.visibility</p:attrName>
                                        </p:attrNameLst>
                                      </p:cBhvr>
                                      <p:to>
                                        <p:strVal val="visible"/>
                                      </p:to>
                                    </p:set>
                                    <p:animEffect transition="in" filter="wipe(left)">
                                      <p:cBhvr>
                                        <p:cTn id="33" dur="500"/>
                                        <p:tgtEl>
                                          <p:spTgt spid="17"/>
                                        </p:tgtEl>
                                      </p:cBhvr>
                                    </p:animEffect>
                                  </p:childTnLst>
                                </p:cTn>
                              </p:par>
                            </p:childTnLst>
                          </p:cTn>
                        </p:par>
                        <p:par>
                          <p:cTn id="34" fill="hold">
                            <p:stCondLst>
                              <p:cond delay="2500"/>
                            </p:stCondLst>
                            <p:childTnLst>
                              <p:par>
                                <p:cTn id="35" presetID="22" presetClass="entr" presetSubtype="8" fill="hold" nodeType="afterEffect">
                                  <p:stCondLst>
                                    <p:cond delay="0"/>
                                  </p:stCondLst>
                                  <p:childTnLst>
                                    <p:set>
                                      <p:cBhvr>
                                        <p:cTn id="36" dur="1" fill="hold">
                                          <p:stCondLst>
                                            <p:cond delay="0"/>
                                          </p:stCondLst>
                                        </p:cTn>
                                        <p:tgtEl>
                                          <p:spTgt spid="28"/>
                                        </p:tgtEl>
                                        <p:attrNameLst>
                                          <p:attrName>style.visibility</p:attrName>
                                        </p:attrNameLst>
                                      </p:cBhvr>
                                      <p:to>
                                        <p:strVal val="visible"/>
                                      </p:to>
                                    </p:set>
                                    <p:animEffect transition="in" filter="wipe(left)">
                                      <p:cBhvr>
                                        <p:cTn id="37" dur="500"/>
                                        <p:tgtEl>
                                          <p:spTgt spid="28"/>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xit" presetSubtype="0" fill="hold" nodeType="clickEffect">
                                  <p:stCondLst>
                                    <p:cond delay="0"/>
                                  </p:stCondLst>
                                  <p:childTnLst>
                                    <p:animEffect transition="out" filter="dissolve">
                                      <p:cBhvr>
                                        <p:cTn id="41" dur="500"/>
                                        <p:tgtEl>
                                          <p:spTgt spid="22"/>
                                        </p:tgtEl>
                                      </p:cBhvr>
                                    </p:animEffect>
                                    <p:set>
                                      <p:cBhvr>
                                        <p:cTn id="42" dur="1" fill="hold">
                                          <p:stCondLst>
                                            <p:cond delay="499"/>
                                          </p:stCondLst>
                                        </p:cTn>
                                        <p:tgtEl>
                                          <p:spTgt spid="22"/>
                                        </p:tgtEl>
                                        <p:attrNameLst>
                                          <p:attrName>style.visibility</p:attrName>
                                        </p:attrNameLst>
                                      </p:cBhvr>
                                      <p:to>
                                        <p:strVal val="hidden"/>
                                      </p:to>
                                    </p:set>
                                  </p:childTnLst>
                                </p:cTn>
                              </p:par>
                              <p:par>
                                <p:cTn id="43" presetID="9" presetClass="exit" presetSubtype="0" fill="hold" nodeType="withEffect">
                                  <p:stCondLst>
                                    <p:cond delay="0"/>
                                  </p:stCondLst>
                                  <p:childTnLst>
                                    <p:animEffect transition="out" filter="dissolve">
                                      <p:cBhvr>
                                        <p:cTn id="44" dur="500"/>
                                        <p:tgtEl>
                                          <p:spTgt spid="23"/>
                                        </p:tgtEl>
                                      </p:cBhvr>
                                    </p:animEffect>
                                    <p:set>
                                      <p:cBhvr>
                                        <p:cTn id="45" dur="1" fill="hold">
                                          <p:stCondLst>
                                            <p:cond delay="499"/>
                                          </p:stCondLst>
                                        </p:cTn>
                                        <p:tgtEl>
                                          <p:spTgt spid="23"/>
                                        </p:tgtEl>
                                        <p:attrNameLst>
                                          <p:attrName>style.visibility</p:attrName>
                                        </p:attrNameLst>
                                      </p:cBhvr>
                                      <p:to>
                                        <p:strVal val="hidden"/>
                                      </p:to>
                                    </p:set>
                                  </p:childTnLst>
                                </p:cTn>
                              </p:par>
                              <p:par>
                                <p:cTn id="46" presetID="9" presetClass="exit" presetSubtype="0" fill="hold" grpId="1" nodeType="withEffect">
                                  <p:stCondLst>
                                    <p:cond delay="0"/>
                                  </p:stCondLst>
                                  <p:childTnLst>
                                    <p:animEffect transition="out" filter="dissolve">
                                      <p:cBhvr>
                                        <p:cTn id="47" dur="500"/>
                                        <p:tgtEl>
                                          <p:spTgt spid="25"/>
                                        </p:tgtEl>
                                      </p:cBhvr>
                                    </p:animEffect>
                                    <p:set>
                                      <p:cBhvr>
                                        <p:cTn id="48" dur="1" fill="hold">
                                          <p:stCondLst>
                                            <p:cond delay="499"/>
                                          </p:stCondLst>
                                        </p:cTn>
                                        <p:tgtEl>
                                          <p:spTgt spid="25"/>
                                        </p:tgtEl>
                                        <p:attrNameLst>
                                          <p:attrName>style.visibility</p:attrName>
                                        </p:attrNameLst>
                                      </p:cBhvr>
                                      <p:to>
                                        <p:strVal val="hidden"/>
                                      </p:to>
                                    </p:set>
                                  </p:childTnLst>
                                </p:cTn>
                              </p:par>
                              <p:par>
                                <p:cTn id="49" presetID="9" presetClass="exit" presetSubtype="0" fill="hold" grpId="1" nodeType="withEffect">
                                  <p:stCondLst>
                                    <p:cond delay="0"/>
                                  </p:stCondLst>
                                  <p:childTnLst>
                                    <p:animEffect transition="out" filter="dissolve">
                                      <p:cBhvr>
                                        <p:cTn id="50" dur="500"/>
                                        <p:tgtEl>
                                          <p:spTgt spid="27"/>
                                        </p:tgtEl>
                                      </p:cBhvr>
                                    </p:animEffect>
                                    <p:set>
                                      <p:cBhvr>
                                        <p:cTn id="51" dur="1" fill="hold">
                                          <p:stCondLst>
                                            <p:cond delay="499"/>
                                          </p:stCondLst>
                                        </p:cTn>
                                        <p:tgtEl>
                                          <p:spTgt spid="27"/>
                                        </p:tgtEl>
                                        <p:attrNameLst>
                                          <p:attrName>style.visibility</p:attrName>
                                        </p:attrNameLst>
                                      </p:cBhvr>
                                      <p:to>
                                        <p:strVal val="hidden"/>
                                      </p:to>
                                    </p:set>
                                  </p:childTnLst>
                                </p:cTn>
                              </p:par>
                            </p:childTnLst>
                          </p:cTn>
                        </p:par>
                        <p:par>
                          <p:cTn id="52" fill="hold">
                            <p:stCondLst>
                              <p:cond delay="500"/>
                            </p:stCondLst>
                            <p:childTnLst>
                              <p:par>
                                <p:cTn id="53" presetID="22" presetClass="entr" presetSubtype="8" fill="hold" nodeType="afterEffect">
                                  <p:stCondLst>
                                    <p:cond delay="0"/>
                                  </p:stCondLst>
                                  <p:childTnLst>
                                    <p:set>
                                      <p:cBhvr>
                                        <p:cTn id="54" dur="1" fill="hold">
                                          <p:stCondLst>
                                            <p:cond delay="0"/>
                                          </p:stCondLst>
                                        </p:cTn>
                                        <p:tgtEl>
                                          <p:spTgt spid="24"/>
                                        </p:tgtEl>
                                        <p:attrNameLst>
                                          <p:attrName>style.visibility</p:attrName>
                                        </p:attrNameLst>
                                      </p:cBhvr>
                                      <p:to>
                                        <p:strVal val="visible"/>
                                      </p:to>
                                    </p:set>
                                    <p:animEffect transition="in" filter="wipe(left)">
                                      <p:cBhvr>
                                        <p:cTn id="55" dur="500"/>
                                        <p:tgtEl>
                                          <p:spTgt spid="24"/>
                                        </p:tgtEl>
                                      </p:cBhvr>
                                    </p:animEffect>
                                  </p:childTnLst>
                                </p:cTn>
                              </p:par>
                            </p:childTnLst>
                          </p:cTn>
                        </p:par>
                        <p:par>
                          <p:cTn id="56" fill="hold">
                            <p:stCondLst>
                              <p:cond delay="1000"/>
                            </p:stCondLst>
                            <p:childTnLst>
                              <p:par>
                                <p:cTn id="57" presetID="22" presetClass="entr" presetSubtype="8" fill="hold" grpId="0" nodeType="afterEffect">
                                  <p:stCondLst>
                                    <p:cond delay="0"/>
                                  </p:stCondLst>
                                  <p:childTnLst>
                                    <p:set>
                                      <p:cBhvr>
                                        <p:cTn id="58" dur="1" fill="hold">
                                          <p:stCondLst>
                                            <p:cond delay="0"/>
                                          </p:stCondLst>
                                        </p:cTn>
                                        <p:tgtEl>
                                          <p:spTgt spid="13"/>
                                        </p:tgtEl>
                                        <p:attrNameLst>
                                          <p:attrName>style.visibility</p:attrName>
                                        </p:attrNameLst>
                                      </p:cBhvr>
                                      <p:to>
                                        <p:strVal val="visible"/>
                                      </p:to>
                                    </p:set>
                                    <p:animEffect transition="in" filter="wipe(left)">
                                      <p:cBhvr>
                                        <p:cTn id="59" dur="500"/>
                                        <p:tgtEl>
                                          <p:spTgt spid="13"/>
                                        </p:tgtEl>
                                      </p:cBhvr>
                                    </p:animEffect>
                                  </p:childTnLst>
                                </p:cTn>
                              </p:par>
                            </p:childTnLst>
                          </p:cTn>
                        </p:par>
                        <p:par>
                          <p:cTn id="60" fill="hold">
                            <p:stCondLst>
                              <p:cond delay="1500"/>
                            </p:stCondLst>
                            <p:childTnLst>
                              <p:par>
                                <p:cTn id="61" presetID="22" presetClass="entr" presetSubtype="8" fill="hold" grpId="0" nodeType="afterEffect">
                                  <p:stCondLst>
                                    <p:cond delay="0"/>
                                  </p:stCondLst>
                                  <p:childTnLst>
                                    <p:set>
                                      <p:cBhvr>
                                        <p:cTn id="62" dur="1" fill="hold">
                                          <p:stCondLst>
                                            <p:cond delay="0"/>
                                          </p:stCondLst>
                                        </p:cTn>
                                        <p:tgtEl>
                                          <p:spTgt spid="12"/>
                                        </p:tgtEl>
                                        <p:attrNameLst>
                                          <p:attrName>style.visibility</p:attrName>
                                        </p:attrNameLst>
                                      </p:cBhvr>
                                      <p:to>
                                        <p:strVal val="visible"/>
                                      </p:to>
                                    </p:set>
                                    <p:animEffect transition="in" filter="wipe(left)">
                                      <p:cBhvr>
                                        <p:cTn id="63" dur="500"/>
                                        <p:tgtEl>
                                          <p:spTgt spid="12"/>
                                        </p:tgtEl>
                                      </p:cBhvr>
                                    </p:animEffect>
                                  </p:childTnLst>
                                </p:cTn>
                              </p:par>
                            </p:childTnLst>
                          </p:cTn>
                        </p:par>
                      </p:childTnLst>
                    </p:cTn>
                  </p:par>
                  <p:par>
                    <p:cTn id="64" fill="hold">
                      <p:stCondLst>
                        <p:cond delay="indefinite"/>
                      </p:stCondLst>
                      <p:childTnLst>
                        <p:par>
                          <p:cTn id="65" fill="hold">
                            <p:stCondLst>
                              <p:cond delay="0"/>
                            </p:stCondLst>
                            <p:childTnLst>
                              <p:par>
                                <p:cTn id="66" presetID="9" presetClass="exit" presetSubtype="0" fill="hold" nodeType="clickEffect">
                                  <p:stCondLst>
                                    <p:cond delay="0"/>
                                  </p:stCondLst>
                                  <p:childTnLst>
                                    <p:animEffect transition="out" filter="dissolve">
                                      <p:cBhvr>
                                        <p:cTn id="67" dur="500"/>
                                        <p:tgtEl>
                                          <p:spTgt spid="24"/>
                                        </p:tgtEl>
                                      </p:cBhvr>
                                    </p:animEffect>
                                    <p:set>
                                      <p:cBhvr>
                                        <p:cTn id="68" dur="1" fill="hold">
                                          <p:stCondLst>
                                            <p:cond delay="499"/>
                                          </p:stCondLst>
                                        </p:cTn>
                                        <p:tgtEl>
                                          <p:spTgt spid="24"/>
                                        </p:tgtEl>
                                        <p:attrNameLst>
                                          <p:attrName>style.visibility</p:attrName>
                                        </p:attrNameLst>
                                      </p:cBhvr>
                                      <p:to>
                                        <p:strVal val="hidden"/>
                                      </p:to>
                                    </p:set>
                                  </p:childTnLst>
                                </p:cTn>
                              </p:par>
                              <p:par>
                                <p:cTn id="69" presetID="9" presetClass="exit" presetSubtype="0" fill="hold" grpId="1" nodeType="withEffect">
                                  <p:stCondLst>
                                    <p:cond delay="0"/>
                                  </p:stCondLst>
                                  <p:childTnLst>
                                    <p:animEffect transition="out" filter="dissolve">
                                      <p:cBhvr>
                                        <p:cTn id="70" dur="500"/>
                                        <p:tgtEl>
                                          <p:spTgt spid="11"/>
                                        </p:tgtEl>
                                      </p:cBhvr>
                                    </p:animEffect>
                                    <p:set>
                                      <p:cBhvr>
                                        <p:cTn id="71" dur="1" fill="hold">
                                          <p:stCondLst>
                                            <p:cond delay="499"/>
                                          </p:stCondLst>
                                        </p:cTn>
                                        <p:tgtEl>
                                          <p:spTgt spid="11"/>
                                        </p:tgtEl>
                                        <p:attrNameLst>
                                          <p:attrName>style.visibility</p:attrName>
                                        </p:attrNameLst>
                                      </p:cBhvr>
                                      <p:to>
                                        <p:strVal val="hidden"/>
                                      </p:to>
                                    </p:set>
                                  </p:childTnLst>
                                </p:cTn>
                              </p:par>
                              <p:par>
                                <p:cTn id="72" presetID="9" presetClass="exit" presetSubtype="0" fill="hold" grpId="1" nodeType="withEffect">
                                  <p:stCondLst>
                                    <p:cond delay="0"/>
                                  </p:stCondLst>
                                  <p:childTnLst>
                                    <p:animEffect transition="out" filter="dissolve">
                                      <p:cBhvr>
                                        <p:cTn id="73" dur="500"/>
                                        <p:tgtEl>
                                          <p:spTgt spid="12"/>
                                        </p:tgtEl>
                                      </p:cBhvr>
                                    </p:animEffect>
                                    <p:set>
                                      <p:cBhvr>
                                        <p:cTn id="74" dur="1" fill="hold">
                                          <p:stCondLst>
                                            <p:cond delay="499"/>
                                          </p:stCondLst>
                                        </p:cTn>
                                        <p:tgtEl>
                                          <p:spTgt spid="12"/>
                                        </p:tgtEl>
                                        <p:attrNameLst>
                                          <p:attrName>style.visibility</p:attrName>
                                        </p:attrNameLst>
                                      </p:cBhvr>
                                      <p:to>
                                        <p:strVal val="hidden"/>
                                      </p:to>
                                    </p:set>
                                  </p:childTnLst>
                                </p:cTn>
                              </p:par>
                              <p:par>
                                <p:cTn id="75" presetID="9" presetClass="exit" presetSubtype="0" fill="hold" grpId="1" nodeType="withEffect">
                                  <p:stCondLst>
                                    <p:cond delay="0"/>
                                  </p:stCondLst>
                                  <p:childTnLst>
                                    <p:animEffect transition="out" filter="dissolve">
                                      <p:cBhvr>
                                        <p:cTn id="76" dur="500"/>
                                        <p:tgtEl>
                                          <p:spTgt spid="26"/>
                                        </p:tgtEl>
                                      </p:cBhvr>
                                    </p:animEffect>
                                    <p:set>
                                      <p:cBhvr>
                                        <p:cTn id="77" dur="1" fill="hold">
                                          <p:stCondLst>
                                            <p:cond delay="499"/>
                                          </p:stCondLst>
                                        </p:cTn>
                                        <p:tgtEl>
                                          <p:spTgt spid="26"/>
                                        </p:tgtEl>
                                        <p:attrNameLst>
                                          <p:attrName>style.visibility</p:attrName>
                                        </p:attrNameLst>
                                      </p:cBhvr>
                                      <p:to>
                                        <p:strVal val="hidden"/>
                                      </p:to>
                                    </p:set>
                                  </p:childTnLst>
                                </p:cTn>
                              </p:par>
                              <p:par>
                                <p:cTn id="78" presetID="9" presetClass="exit" presetSubtype="0" fill="hold" grpId="1" nodeType="withEffect">
                                  <p:stCondLst>
                                    <p:cond delay="0"/>
                                  </p:stCondLst>
                                  <p:childTnLst>
                                    <p:animEffect transition="out" filter="dissolve">
                                      <p:cBhvr>
                                        <p:cTn id="79" dur="500"/>
                                        <p:tgtEl>
                                          <p:spTgt spid="13"/>
                                        </p:tgtEl>
                                      </p:cBhvr>
                                    </p:animEffect>
                                    <p:set>
                                      <p:cBhvr>
                                        <p:cTn id="80" dur="1" fill="hold">
                                          <p:stCondLst>
                                            <p:cond delay="499"/>
                                          </p:stCondLst>
                                        </p:cTn>
                                        <p:tgtEl>
                                          <p:spTgt spid="13"/>
                                        </p:tgtEl>
                                        <p:attrNameLst>
                                          <p:attrName>style.visibility</p:attrName>
                                        </p:attrNameLst>
                                      </p:cBhvr>
                                      <p:to>
                                        <p:strVal val="hidden"/>
                                      </p:to>
                                    </p:set>
                                  </p:childTnLst>
                                </p:cTn>
                              </p:par>
                              <p:par>
                                <p:cTn id="81" presetID="9" presetClass="exit" presetSubtype="0" fill="hold" nodeType="withEffect">
                                  <p:stCondLst>
                                    <p:cond delay="0"/>
                                  </p:stCondLst>
                                  <p:childTnLst>
                                    <p:animEffect transition="out" filter="dissolve">
                                      <p:cBhvr>
                                        <p:cTn id="82" dur="500"/>
                                        <p:tgtEl>
                                          <p:spTgt spid="28"/>
                                        </p:tgtEl>
                                      </p:cBhvr>
                                    </p:animEffect>
                                    <p:set>
                                      <p:cBhvr>
                                        <p:cTn id="83" dur="1" fill="hold">
                                          <p:stCondLst>
                                            <p:cond delay="499"/>
                                          </p:stCondLst>
                                        </p:cTn>
                                        <p:tgtEl>
                                          <p:spTgt spid="28"/>
                                        </p:tgtEl>
                                        <p:attrNameLst>
                                          <p:attrName>style.visibility</p:attrName>
                                        </p:attrNameLst>
                                      </p:cBhvr>
                                      <p:to>
                                        <p:strVal val="hidden"/>
                                      </p:to>
                                    </p:set>
                                  </p:childTnLst>
                                </p:cTn>
                              </p:par>
                              <p:par>
                                <p:cTn id="84" presetID="9" presetClass="exit" presetSubtype="0" fill="hold" grpId="1" nodeType="withEffect">
                                  <p:stCondLst>
                                    <p:cond delay="0"/>
                                  </p:stCondLst>
                                  <p:childTnLst>
                                    <p:animEffect transition="out" filter="dissolve">
                                      <p:cBhvr>
                                        <p:cTn id="85" dur="500"/>
                                        <p:tgtEl>
                                          <p:spTgt spid="17"/>
                                        </p:tgtEl>
                                      </p:cBhvr>
                                    </p:animEffect>
                                    <p:set>
                                      <p:cBhvr>
                                        <p:cTn id="86" dur="1" fill="hold">
                                          <p:stCondLst>
                                            <p:cond delay="499"/>
                                          </p:stCondLst>
                                        </p:cTn>
                                        <p:tgtEl>
                                          <p:spTgt spid="17"/>
                                        </p:tgtEl>
                                        <p:attrNameLst>
                                          <p:attrName>style.visibility</p:attrName>
                                        </p:attrNameLst>
                                      </p:cBhvr>
                                      <p:to>
                                        <p:strVal val="hidden"/>
                                      </p:to>
                                    </p:set>
                                  </p:childTnLst>
                                </p:cTn>
                              </p:par>
                            </p:childTnLst>
                          </p:cTn>
                        </p:par>
                        <p:par>
                          <p:cTn id="87" fill="hold">
                            <p:stCondLst>
                              <p:cond delay="500"/>
                            </p:stCondLst>
                            <p:childTnLst>
                              <p:par>
                                <p:cTn id="88" presetID="9" presetClass="entr" presetSubtype="0" fill="hold" grpId="0" nodeType="afterEffect">
                                  <p:stCondLst>
                                    <p:cond delay="0"/>
                                  </p:stCondLst>
                                  <p:childTnLst>
                                    <p:set>
                                      <p:cBhvr>
                                        <p:cTn id="89" dur="1" fill="hold">
                                          <p:stCondLst>
                                            <p:cond delay="0"/>
                                          </p:stCondLst>
                                        </p:cTn>
                                        <p:tgtEl>
                                          <p:spTgt spid="9"/>
                                        </p:tgtEl>
                                        <p:attrNameLst>
                                          <p:attrName>style.visibility</p:attrName>
                                        </p:attrNameLst>
                                      </p:cBhvr>
                                      <p:to>
                                        <p:strVal val="visible"/>
                                      </p:to>
                                    </p:set>
                                    <p:animEffect transition="in" filter="dissolve">
                                      <p:cBhvr>
                                        <p:cTn id="90" dur="500"/>
                                        <p:tgtEl>
                                          <p:spTgt spid="9"/>
                                        </p:tgtEl>
                                      </p:cBhvr>
                                    </p:animEffect>
                                  </p:childTnLst>
                                </p:cTn>
                              </p:par>
                            </p:childTnLst>
                          </p:cTn>
                        </p:par>
                        <p:par>
                          <p:cTn id="91" fill="hold">
                            <p:stCondLst>
                              <p:cond delay="1000"/>
                            </p:stCondLst>
                            <p:childTnLst>
                              <p:par>
                                <p:cTn id="92" presetID="9" presetClass="entr" presetSubtype="0" fill="hold" grpId="0" nodeType="afterEffect">
                                  <p:stCondLst>
                                    <p:cond delay="0"/>
                                  </p:stCondLst>
                                  <p:childTnLst>
                                    <p:set>
                                      <p:cBhvr>
                                        <p:cTn id="93" dur="1" fill="hold">
                                          <p:stCondLst>
                                            <p:cond delay="0"/>
                                          </p:stCondLst>
                                        </p:cTn>
                                        <p:tgtEl>
                                          <p:spTgt spid="14"/>
                                        </p:tgtEl>
                                        <p:attrNameLst>
                                          <p:attrName>style.visibility</p:attrName>
                                        </p:attrNameLst>
                                      </p:cBhvr>
                                      <p:to>
                                        <p:strVal val="visible"/>
                                      </p:to>
                                    </p:set>
                                    <p:animEffect transition="in" filter="dissolve">
                                      <p:cBhvr>
                                        <p:cTn id="94"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27" grpId="1" animBg="1"/>
      <p:bldP spid="25" grpId="0" animBg="1"/>
      <p:bldP spid="25" grpId="1" animBg="1"/>
      <p:bldP spid="9" grpId="0" animBg="1"/>
      <p:bldP spid="11" grpId="0"/>
      <p:bldP spid="11" grpId="1"/>
      <p:bldP spid="12" grpId="0"/>
      <p:bldP spid="12" grpId="1"/>
      <p:bldP spid="14" grpId="0"/>
      <p:bldP spid="13" grpId="0"/>
      <p:bldP spid="13" grpId="1"/>
      <p:bldP spid="26" grpId="0" animBg="1"/>
      <p:bldP spid="26" grpId="1" animBg="1"/>
      <p:bldP spid="17" grpId="0"/>
      <p:bldP spid="17" grpId="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4">
            <a:extLst>
              <a:ext uri="{FF2B5EF4-FFF2-40B4-BE49-F238E27FC236}">
                <a16:creationId xmlns:a16="http://schemas.microsoft.com/office/drawing/2014/main" xmlns="" id="{22921489-82E3-2E57-9421-5E54F76975D0}"/>
              </a:ext>
            </a:extLst>
          </p:cNvPr>
          <p:cNvSpPr>
            <a:spLocks noChangeArrowheads="1"/>
          </p:cNvSpPr>
          <p:nvPr/>
        </p:nvSpPr>
        <p:spPr bwMode="auto">
          <a:xfrm>
            <a:off x="266384" y="904796"/>
            <a:ext cx="1020762" cy="523220"/>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406400" marR="0" lvl="0" indent="-406400" algn="l" defTabSz="914400" rtl="0" eaLnBrk="0" fontAlgn="base" latinLnBrk="0" hangingPunct="0">
              <a:lnSpc>
                <a:spcPct val="100000"/>
              </a:lnSpc>
              <a:spcBef>
                <a:spcPct val="0"/>
              </a:spcBef>
              <a:spcAft>
                <a:spcPct val="0"/>
              </a:spcAft>
              <a:buClrTx/>
              <a:buSzTx/>
              <a:buFontTx/>
              <a:buNone/>
              <a:tabLst/>
              <a:defRPr/>
            </a:pPr>
            <a:r>
              <a:rPr kumimoji="1" lang="en-US" altLang="zh-TW"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13.</a:t>
            </a:r>
            <a:r>
              <a:rPr kumimoji="1" lang="zh-TW"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 </a:t>
            </a:r>
            <a:endParaRPr kumimoji="1" lang="zh-CN"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endParaRPr>
          </a:p>
        </p:txBody>
      </p:sp>
      <p:sp>
        <p:nvSpPr>
          <p:cNvPr id="5" name="文字方塊 4">
            <a:extLst>
              <a:ext uri="{FF2B5EF4-FFF2-40B4-BE49-F238E27FC236}">
                <a16:creationId xmlns:a16="http://schemas.microsoft.com/office/drawing/2014/main" xmlns="" id="{C8FD49E8-7580-F857-E885-AD56AD2CF2AB}"/>
              </a:ext>
            </a:extLst>
          </p:cNvPr>
          <p:cNvSpPr txBox="1"/>
          <p:nvPr/>
        </p:nvSpPr>
        <p:spPr>
          <a:xfrm>
            <a:off x="817562" y="904796"/>
            <a:ext cx="4668838" cy="523220"/>
          </a:xfrm>
          <a:prstGeom prst="rect">
            <a:avLst/>
          </a:prstGeom>
          <a:noFill/>
        </p:spPr>
        <p:txBody>
          <a:bodyPr wrap="square" rtlCol="0">
            <a:spAutoFit/>
          </a:bodyPr>
          <a:lstStyle/>
          <a:p>
            <a:pPr algn="l">
              <a:spcAft>
                <a:spcPts val="300"/>
              </a:spcAft>
            </a:pPr>
            <a:r>
              <a:rPr lang="zh-CN" altLang="en-US" sz="2800" b="0" i="0" strike="noStrike" baseline="0" dirty="0">
                <a:latin typeface="Arial" panose="020B0604020202020204" pitchFamily="34" charset="0"/>
                <a:ea typeface="DFKai-SB" panose="03000509000000000000" pitchFamily="65" charset="-120"/>
                <a:cs typeface="Arial" panose="020B0604020202020204" pitchFamily="34" charset="0"/>
              </a:rPr>
              <a:t>下列哪一算式的值小於</a:t>
            </a:r>
            <a:r>
              <a:rPr lang="en-US" altLang="zh-CN" sz="2800" b="0" i="0" strike="noStrike" baseline="0" dirty="0">
                <a:latin typeface="Arial" panose="020B0604020202020204" pitchFamily="34" charset="0"/>
                <a:ea typeface="DFKai-SB" panose="03000509000000000000" pitchFamily="65" charset="-120"/>
                <a:cs typeface="Arial" panose="020B0604020202020204" pitchFamily="34" charset="0"/>
              </a:rPr>
              <a:t>1</a:t>
            </a:r>
            <a:r>
              <a:rPr lang="zh-CN" altLang="en-US" sz="2800" b="0" i="0" strike="noStrike" baseline="0" dirty="0">
                <a:latin typeface="Arial" panose="020B0604020202020204" pitchFamily="34" charset="0"/>
                <a:ea typeface="DFKai-SB" panose="03000509000000000000" pitchFamily="65" charset="-120"/>
                <a:cs typeface="Arial" panose="020B0604020202020204" pitchFamily="34" charset="0"/>
              </a:rPr>
              <a:t>？</a:t>
            </a:r>
            <a:endParaRPr lang="zh-CN" altLang="en-US" sz="2800" dirty="0">
              <a:latin typeface="Arial" panose="020B0604020202020204" pitchFamily="34" charset="0"/>
              <a:ea typeface="DFKai-SB" panose="03000509000000000000" pitchFamily="65" charset="-120"/>
              <a:cs typeface="Arial" panose="020B0604020202020204" pitchFamily="34" charset="0"/>
            </a:endParaRPr>
          </a:p>
        </p:txBody>
      </p:sp>
      <p:sp>
        <p:nvSpPr>
          <p:cNvPr id="6" name="Rectangle 2">
            <a:extLst>
              <a:ext uri="{FF2B5EF4-FFF2-40B4-BE49-F238E27FC236}">
                <a16:creationId xmlns:a16="http://schemas.microsoft.com/office/drawing/2014/main" xmlns="" id="{9A179908-0A5B-69CC-1249-5265F634C41E}"/>
              </a:ext>
            </a:extLst>
          </p:cNvPr>
          <p:cNvSpPr>
            <a:spLocks noChangeArrowheads="1"/>
          </p:cNvSpPr>
          <p:nvPr/>
        </p:nvSpPr>
        <p:spPr bwMode="auto">
          <a:xfrm>
            <a:off x="4602480" y="2048419"/>
            <a:ext cx="360000" cy="360000"/>
          </a:xfrm>
          <a:prstGeom prst="rect">
            <a:avLst/>
          </a:prstGeom>
          <a:solidFill>
            <a:srgbClr val="FF5050"/>
          </a:solidFill>
          <a:ln>
            <a:noFill/>
          </a:ln>
        </p:spPr>
        <p:txBody>
          <a:bodyPr wrap="none"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endParaRPr lang="zh-TW" altLang="en-US" sz="1800"/>
          </a:p>
        </p:txBody>
      </p:sp>
      <p:sp>
        <p:nvSpPr>
          <p:cNvPr id="7" name="TextBox 27">
            <a:extLst>
              <a:ext uri="{FF2B5EF4-FFF2-40B4-BE49-F238E27FC236}">
                <a16:creationId xmlns:a16="http://schemas.microsoft.com/office/drawing/2014/main" xmlns="" id="{F541ABB5-A4E0-A6FD-3484-488CCBE58009}"/>
              </a:ext>
            </a:extLst>
          </p:cNvPr>
          <p:cNvSpPr txBox="1">
            <a:spLocks noChangeArrowheads="1"/>
          </p:cNvSpPr>
          <p:nvPr/>
        </p:nvSpPr>
        <p:spPr bwMode="auto">
          <a:xfrm>
            <a:off x="6273483" y="1987394"/>
            <a:ext cx="9286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400" dirty="0">
                <a:solidFill>
                  <a:srgbClr val="FF0000"/>
                </a:solidFill>
                <a:ea typeface="標楷體" panose="03000509000000000000" pitchFamily="65" charset="-120"/>
              </a:rPr>
              <a:t>[2</a:t>
            </a:r>
            <a:r>
              <a:rPr lang="zh-TW" altLang="en-US" sz="2400" dirty="0">
                <a:solidFill>
                  <a:srgbClr val="FF0000"/>
                </a:solidFill>
                <a:ea typeface="標楷體" panose="03000509000000000000" pitchFamily="65" charset="-120"/>
              </a:rPr>
              <a:t>分</a:t>
            </a:r>
            <a:r>
              <a:rPr lang="en-US" altLang="zh-TW" sz="2400" dirty="0">
                <a:solidFill>
                  <a:srgbClr val="FF0000"/>
                </a:solidFill>
                <a:ea typeface="標楷體" panose="03000509000000000000" pitchFamily="65" charset="-120"/>
              </a:rPr>
              <a:t>]</a:t>
            </a:r>
            <a:endParaRPr lang="zh-TW" altLang="en-US" sz="2400" dirty="0">
              <a:solidFill>
                <a:srgbClr val="FF0000"/>
              </a:solidFill>
              <a:ea typeface="標楷體" panose="03000509000000000000" pitchFamily="65" charset="-120"/>
            </a:endParaRPr>
          </a:p>
        </p:txBody>
      </p:sp>
      <p:sp>
        <p:nvSpPr>
          <p:cNvPr id="8" name="Text Box 4">
            <a:extLst>
              <a:ext uri="{FF2B5EF4-FFF2-40B4-BE49-F238E27FC236}">
                <a16:creationId xmlns:a16="http://schemas.microsoft.com/office/drawing/2014/main" xmlns="" id="{2BCEFEF4-E8F9-77BC-D06A-6EB2F118B57B}"/>
              </a:ext>
            </a:extLst>
          </p:cNvPr>
          <p:cNvSpPr txBox="1">
            <a:spLocks noChangeArrowheads="1"/>
          </p:cNvSpPr>
          <p:nvPr/>
        </p:nvSpPr>
        <p:spPr bwMode="auto">
          <a:xfrm>
            <a:off x="863600" y="1468656"/>
            <a:ext cx="6338570" cy="10310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ts val="0"/>
              </a:spcBef>
              <a:spcAft>
                <a:spcPts val="600"/>
              </a:spcAft>
              <a:buFontTx/>
              <a:buNone/>
            </a:pPr>
            <a:r>
              <a:rPr lang="en-US" altLang="zh-TW" sz="2800" dirty="0">
                <a:ea typeface="標楷體" panose="03000509000000000000" pitchFamily="65" charset="-120"/>
              </a:rPr>
              <a:t>A. 0.6</a:t>
            </a:r>
            <a:r>
              <a:rPr lang="en-US" altLang="zh-TW" sz="2800" dirty="0">
                <a:latin typeface="微软雅黑" panose="020B0503020204020204" pitchFamily="34" charset="-122"/>
                <a:ea typeface="微软雅黑" panose="020B0503020204020204" pitchFamily="34" charset="-122"/>
              </a:rPr>
              <a:t>÷</a:t>
            </a:r>
            <a:r>
              <a:rPr lang="en-US" altLang="zh-TW" sz="2800" dirty="0">
                <a:ea typeface="標楷體" panose="03000509000000000000" pitchFamily="65" charset="-120"/>
              </a:rPr>
              <a:t>0.6			B. 0.6</a:t>
            </a:r>
            <a:r>
              <a:rPr lang="en-US" altLang="zh-TW" sz="2800" dirty="0">
                <a:latin typeface="微软雅黑" panose="020B0503020204020204" pitchFamily="34" charset="-122"/>
                <a:ea typeface="微软雅黑" panose="020B0503020204020204" pitchFamily="34" charset="-122"/>
              </a:rPr>
              <a:t>÷</a:t>
            </a:r>
            <a:r>
              <a:rPr lang="en-US" altLang="zh-TW" sz="2800" dirty="0">
                <a:ea typeface="標楷體" panose="03000509000000000000" pitchFamily="65" charset="-120"/>
              </a:rPr>
              <a:t>0.06</a:t>
            </a:r>
          </a:p>
          <a:p>
            <a:pPr eaLnBrk="1" hangingPunct="1">
              <a:spcBef>
                <a:spcPts val="0"/>
              </a:spcBef>
              <a:spcAft>
                <a:spcPts val="600"/>
              </a:spcAft>
              <a:buFontTx/>
              <a:buNone/>
            </a:pPr>
            <a:r>
              <a:rPr lang="en-US" altLang="zh-TW" sz="2800" dirty="0">
                <a:ea typeface="標楷體" panose="03000509000000000000" pitchFamily="65" charset="-120"/>
              </a:rPr>
              <a:t>C. 0.06</a:t>
            </a:r>
            <a:r>
              <a:rPr lang="en-US" altLang="zh-TW" sz="2800" dirty="0">
                <a:latin typeface="微软雅黑" panose="020B0503020204020204" pitchFamily="34" charset="-122"/>
                <a:ea typeface="微软雅黑" panose="020B0503020204020204" pitchFamily="34" charset="-122"/>
              </a:rPr>
              <a:t>÷</a:t>
            </a:r>
            <a:r>
              <a:rPr lang="en-US" altLang="zh-TW" sz="2800" dirty="0">
                <a:ea typeface="標楷體" panose="03000509000000000000" pitchFamily="65" charset="-120"/>
              </a:rPr>
              <a:t>0.06		D. 0.66</a:t>
            </a:r>
            <a:r>
              <a:rPr lang="en-US" altLang="zh-TW" sz="2800" dirty="0">
                <a:latin typeface="微软雅黑" panose="020B0503020204020204" pitchFamily="34" charset="-122"/>
                <a:ea typeface="微软雅黑" panose="020B0503020204020204" pitchFamily="34" charset="-122"/>
              </a:rPr>
              <a:t>÷</a:t>
            </a:r>
            <a:r>
              <a:rPr lang="en-US" altLang="zh-TW" sz="2800" dirty="0">
                <a:ea typeface="標楷體" panose="03000509000000000000" pitchFamily="65" charset="-120"/>
              </a:rPr>
              <a:t>6</a:t>
            </a:r>
          </a:p>
        </p:txBody>
      </p:sp>
      <p:sp>
        <p:nvSpPr>
          <p:cNvPr id="10" name="Line 16">
            <a:extLst>
              <a:ext uri="{FF2B5EF4-FFF2-40B4-BE49-F238E27FC236}">
                <a16:creationId xmlns:a16="http://schemas.microsoft.com/office/drawing/2014/main" xmlns="" id="{72A46E87-8F8D-1E00-A5E7-DAEB61A4008A}"/>
              </a:ext>
            </a:extLst>
          </p:cNvPr>
          <p:cNvSpPr>
            <a:spLocks noChangeShapeType="1"/>
          </p:cNvSpPr>
          <p:nvPr/>
        </p:nvSpPr>
        <p:spPr bwMode="auto">
          <a:xfrm>
            <a:off x="3773805" y="1371501"/>
            <a:ext cx="936000" cy="0"/>
          </a:xfrm>
          <a:prstGeom prst="line">
            <a:avLst/>
          </a:prstGeom>
          <a:noFill/>
          <a:ln w="28575">
            <a:solidFill>
              <a:srgbClr val="00B050"/>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11" name="Text Box 7">
            <a:extLst>
              <a:ext uri="{FF2B5EF4-FFF2-40B4-BE49-F238E27FC236}">
                <a16:creationId xmlns:a16="http://schemas.microsoft.com/office/drawing/2014/main" xmlns="" id="{743D7D8B-777F-74E1-2B0D-08210B6459E7}"/>
              </a:ext>
            </a:extLst>
          </p:cNvPr>
          <p:cNvSpPr txBox="1">
            <a:spLocks noChangeArrowheads="1"/>
          </p:cNvSpPr>
          <p:nvPr/>
        </p:nvSpPr>
        <p:spPr bwMode="auto">
          <a:xfrm>
            <a:off x="2653188" y="1468656"/>
            <a:ext cx="1017905" cy="519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buFontTx/>
              <a:buNone/>
            </a:pPr>
            <a:r>
              <a:rPr lang="en-US" altLang="zh-TW" sz="2800" dirty="0">
                <a:solidFill>
                  <a:srgbClr val="0000FF"/>
                </a:solidFill>
                <a:ea typeface="標楷體" panose="03000509000000000000" pitchFamily="65" charset="-120"/>
              </a:rPr>
              <a:t>= 1</a:t>
            </a:r>
            <a:endParaRPr lang="zh-TW" altLang="en-US" sz="2800" dirty="0">
              <a:solidFill>
                <a:srgbClr val="0000FF"/>
              </a:solidFill>
              <a:ea typeface="標楷體" panose="03000509000000000000" pitchFamily="65" charset="-120"/>
            </a:endParaRPr>
          </a:p>
        </p:txBody>
      </p:sp>
      <p:sp>
        <p:nvSpPr>
          <p:cNvPr id="12" name="Text Box 7">
            <a:extLst>
              <a:ext uri="{FF2B5EF4-FFF2-40B4-BE49-F238E27FC236}">
                <a16:creationId xmlns:a16="http://schemas.microsoft.com/office/drawing/2014/main" xmlns="" id="{4641ECDA-818B-6C0F-AABE-07091A553D87}"/>
              </a:ext>
            </a:extLst>
          </p:cNvPr>
          <p:cNvSpPr txBox="1">
            <a:spLocks noChangeArrowheads="1"/>
          </p:cNvSpPr>
          <p:nvPr/>
        </p:nvSpPr>
        <p:spPr bwMode="auto">
          <a:xfrm>
            <a:off x="3043463" y="1969191"/>
            <a:ext cx="1017905" cy="519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buFontTx/>
              <a:buNone/>
            </a:pPr>
            <a:r>
              <a:rPr lang="en-US" altLang="zh-TW" sz="2800" dirty="0">
                <a:solidFill>
                  <a:srgbClr val="0000FF"/>
                </a:solidFill>
                <a:ea typeface="標楷體" panose="03000509000000000000" pitchFamily="65" charset="-120"/>
              </a:rPr>
              <a:t>= 1</a:t>
            </a:r>
            <a:endParaRPr lang="zh-TW" altLang="en-US" sz="2800" dirty="0">
              <a:solidFill>
                <a:srgbClr val="0000FF"/>
              </a:solidFill>
              <a:ea typeface="標楷體" panose="03000509000000000000" pitchFamily="65" charset="-120"/>
            </a:endParaRPr>
          </a:p>
        </p:txBody>
      </p:sp>
      <p:sp>
        <p:nvSpPr>
          <p:cNvPr id="13" name="Text Box 7">
            <a:extLst>
              <a:ext uri="{FF2B5EF4-FFF2-40B4-BE49-F238E27FC236}">
                <a16:creationId xmlns:a16="http://schemas.microsoft.com/office/drawing/2014/main" xmlns="" id="{ADB7646D-97F3-9066-1ED2-9F8EAA3A2437}"/>
              </a:ext>
            </a:extLst>
          </p:cNvPr>
          <p:cNvSpPr txBox="1">
            <a:spLocks noChangeArrowheads="1"/>
          </p:cNvSpPr>
          <p:nvPr/>
        </p:nvSpPr>
        <p:spPr bwMode="auto">
          <a:xfrm>
            <a:off x="6530657" y="1478816"/>
            <a:ext cx="1017905" cy="519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buFontTx/>
              <a:buNone/>
            </a:pPr>
            <a:r>
              <a:rPr lang="en-US" altLang="zh-TW" sz="2800" dirty="0">
                <a:solidFill>
                  <a:srgbClr val="0000FF"/>
                </a:solidFill>
                <a:ea typeface="標楷體" panose="03000509000000000000" pitchFamily="65" charset="-120"/>
              </a:rPr>
              <a:t>= 10</a:t>
            </a:r>
            <a:endParaRPr lang="zh-TW" altLang="en-US" sz="2800" dirty="0">
              <a:solidFill>
                <a:srgbClr val="0000FF"/>
              </a:solidFill>
              <a:ea typeface="標楷體" panose="03000509000000000000" pitchFamily="65" charset="-120"/>
            </a:endParaRPr>
          </a:p>
        </p:txBody>
      </p:sp>
      <p:sp>
        <p:nvSpPr>
          <p:cNvPr id="14" name="Text Box 7">
            <a:extLst>
              <a:ext uri="{FF2B5EF4-FFF2-40B4-BE49-F238E27FC236}">
                <a16:creationId xmlns:a16="http://schemas.microsoft.com/office/drawing/2014/main" xmlns="" id="{9C8B4812-8502-4300-02AF-1902CBDC2BCB}"/>
              </a:ext>
            </a:extLst>
          </p:cNvPr>
          <p:cNvSpPr txBox="1">
            <a:spLocks noChangeArrowheads="1"/>
          </p:cNvSpPr>
          <p:nvPr/>
        </p:nvSpPr>
        <p:spPr bwMode="auto">
          <a:xfrm>
            <a:off x="6213792" y="1965169"/>
            <a:ext cx="1363663" cy="519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buFontTx/>
              <a:buNone/>
            </a:pPr>
            <a:r>
              <a:rPr lang="en-US" altLang="zh-TW" sz="2800" dirty="0">
                <a:solidFill>
                  <a:srgbClr val="0000FF"/>
                </a:solidFill>
                <a:ea typeface="標楷體" panose="03000509000000000000" pitchFamily="65" charset="-120"/>
              </a:rPr>
              <a:t>= 0.11</a:t>
            </a:r>
            <a:endParaRPr lang="zh-TW" altLang="en-US" sz="2800" dirty="0">
              <a:solidFill>
                <a:srgbClr val="0000FF"/>
              </a:solidFill>
              <a:ea typeface="標楷體" panose="03000509000000000000" pitchFamily="65" charset="-120"/>
            </a:endParaRPr>
          </a:p>
        </p:txBody>
      </p:sp>
      <p:sp>
        <p:nvSpPr>
          <p:cNvPr id="15" name="Rectangle 4">
            <a:extLst>
              <a:ext uri="{FF2B5EF4-FFF2-40B4-BE49-F238E27FC236}">
                <a16:creationId xmlns:a16="http://schemas.microsoft.com/office/drawing/2014/main" xmlns="" id="{110F3929-EC68-5BA6-A927-1BB4F5032959}"/>
              </a:ext>
            </a:extLst>
          </p:cNvPr>
          <p:cNvSpPr>
            <a:spLocks noChangeArrowheads="1"/>
          </p:cNvSpPr>
          <p:nvPr/>
        </p:nvSpPr>
        <p:spPr bwMode="auto">
          <a:xfrm>
            <a:off x="2429986" y="3788099"/>
            <a:ext cx="3745557" cy="1200329"/>
          </a:xfrm>
          <a:prstGeom prst="rect">
            <a:avLst/>
          </a:prstGeom>
          <a:solidFill>
            <a:srgbClr val="FCEAF7"/>
          </a:solidFill>
          <a:ln>
            <a:noFill/>
          </a:ln>
          <a:effectLst>
            <a:prstShdw prst="shdw17" dist="17961" dir="2700000">
              <a:srgbClr val="CC00FF">
                <a:alpha val="80000"/>
              </a:srgbClr>
            </a:prstShdw>
          </a:effectLst>
        </p:spPr>
        <p:txBody>
          <a:bodyPr wrap="square" anchor="ctr">
            <a:spAutoFit/>
          </a:bodyPr>
          <a:lstStyle>
            <a:lvl1pPr marL="285750" indent="-28575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0" indent="0"/>
            <a:r>
              <a:rPr lang="zh-CN" altLang="en-US" sz="2400" b="0" dirty="0">
                <a:solidFill>
                  <a:srgbClr val="CC00FF"/>
                </a:solidFill>
                <a:ea typeface="標楷體" panose="03000509000000000000" pitchFamily="65" charset="-120"/>
                <a:sym typeface="Wingdings 3" panose="05040102010807070707" pitchFamily="18" charset="2"/>
              </a:rPr>
              <a:t>被除數 </a:t>
            </a:r>
            <a:r>
              <a:rPr lang="en-US" altLang="zh-CN" sz="2400" b="0" dirty="0">
                <a:solidFill>
                  <a:srgbClr val="CC00FF"/>
                </a:solidFill>
                <a:ea typeface="標楷體" panose="03000509000000000000" pitchFamily="65" charset="-120"/>
                <a:sym typeface="Wingdings 3" panose="05040102010807070707" pitchFamily="18" charset="2"/>
              </a:rPr>
              <a:t>&gt; </a:t>
            </a:r>
            <a:r>
              <a:rPr lang="zh-CN" altLang="en-US" sz="2400" b="0" dirty="0">
                <a:solidFill>
                  <a:srgbClr val="CC00FF"/>
                </a:solidFill>
                <a:ea typeface="標楷體" panose="03000509000000000000" pitchFamily="65" charset="-120"/>
                <a:sym typeface="Wingdings 3" panose="05040102010807070707" pitchFamily="18" charset="2"/>
              </a:rPr>
              <a:t>除數，商大於</a:t>
            </a:r>
            <a:r>
              <a:rPr lang="en-US" altLang="zh-CN" sz="2400" b="0" dirty="0">
                <a:solidFill>
                  <a:srgbClr val="CC00FF"/>
                </a:solidFill>
                <a:ea typeface="標楷體" panose="03000509000000000000" pitchFamily="65" charset="-120"/>
                <a:sym typeface="Wingdings 3" panose="05040102010807070707" pitchFamily="18" charset="2"/>
              </a:rPr>
              <a:t>1</a:t>
            </a:r>
            <a:r>
              <a:rPr lang="zh-CN" altLang="en-US" sz="2400" b="0" dirty="0">
                <a:solidFill>
                  <a:srgbClr val="CC00FF"/>
                </a:solidFill>
                <a:ea typeface="標楷體" panose="03000509000000000000" pitchFamily="65" charset="-120"/>
                <a:sym typeface="Wingdings 3" panose="05040102010807070707" pitchFamily="18" charset="2"/>
              </a:rPr>
              <a:t>；</a:t>
            </a:r>
            <a:endParaRPr lang="en-US" altLang="zh-CN" sz="2400" b="0" dirty="0">
              <a:solidFill>
                <a:srgbClr val="CC00FF"/>
              </a:solidFill>
              <a:ea typeface="標楷體" panose="03000509000000000000" pitchFamily="65" charset="-120"/>
              <a:sym typeface="Wingdings 3" panose="05040102010807070707" pitchFamily="18" charset="2"/>
            </a:endParaRPr>
          </a:p>
          <a:p>
            <a:pPr marL="0" indent="0"/>
            <a:r>
              <a:rPr lang="zh-CN" altLang="en-US" sz="2400" b="0" dirty="0">
                <a:solidFill>
                  <a:srgbClr val="CC00FF"/>
                </a:solidFill>
                <a:ea typeface="標楷體" panose="03000509000000000000" pitchFamily="65" charset="-120"/>
                <a:sym typeface="Wingdings 3" panose="05040102010807070707" pitchFamily="18" charset="2"/>
              </a:rPr>
              <a:t>被除數 </a:t>
            </a:r>
            <a:r>
              <a:rPr lang="en-US" altLang="zh-CN" sz="2400" b="0" dirty="0">
                <a:solidFill>
                  <a:srgbClr val="CC00FF"/>
                </a:solidFill>
                <a:ea typeface="標楷體" panose="03000509000000000000" pitchFamily="65" charset="-120"/>
                <a:sym typeface="Wingdings 3" panose="05040102010807070707" pitchFamily="18" charset="2"/>
              </a:rPr>
              <a:t>&lt; </a:t>
            </a:r>
            <a:r>
              <a:rPr lang="zh-CN" altLang="en-US" sz="2400" b="0" dirty="0">
                <a:solidFill>
                  <a:srgbClr val="CC00FF"/>
                </a:solidFill>
                <a:ea typeface="標楷體" panose="03000509000000000000" pitchFamily="65" charset="-120"/>
                <a:sym typeface="Wingdings 3" panose="05040102010807070707" pitchFamily="18" charset="2"/>
              </a:rPr>
              <a:t>除數，商小於</a:t>
            </a:r>
            <a:r>
              <a:rPr lang="en-US" altLang="zh-CN" sz="2400" b="0" dirty="0">
                <a:solidFill>
                  <a:srgbClr val="CC00FF"/>
                </a:solidFill>
                <a:ea typeface="標楷體" panose="03000509000000000000" pitchFamily="65" charset="-120"/>
                <a:sym typeface="Wingdings 3" panose="05040102010807070707" pitchFamily="18" charset="2"/>
              </a:rPr>
              <a:t>1</a:t>
            </a:r>
            <a:r>
              <a:rPr lang="zh-CN" altLang="en-US" sz="2400" b="0" dirty="0">
                <a:solidFill>
                  <a:srgbClr val="CC00FF"/>
                </a:solidFill>
                <a:ea typeface="標楷體" panose="03000509000000000000" pitchFamily="65" charset="-120"/>
                <a:sym typeface="Wingdings 3" panose="05040102010807070707" pitchFamily="18" charset="2"/>
              </a:rPr>
              <a:t>；</a:t>
            </a:r>
            <a:endParaRPr lang="en-US" altLang="zh-CN" sz="2400" b="0" dirty="0">
              <a:solidFill>
                <a:srgbClr val="CC00FF"/>
              </a:solidFill>
              <a:ea typeface="標楷體" panose="03000509000000000000" pitchFamily="65" charset="-120"/>
              <a:sym typeface="Wingdings 3" panose="05040102010807070707" pitchFamily="18" charset="2"/>
            </a:endParaRPr>
          </a:p>
          <a:p>
            <a:pPr marL="0" indent="0"/>
            <a:r>
              <a:rPr lang="zh-CN" altLang="en-US" sz="2400" b="0" dirty="0">
                <a:solidFill>
                  <a:srgbClr val="CC00FF"/>
                </a:solidFill>
                <a:ea typeface="標楷體" panose="03000509000000000000" pitchFamily="65" charset="-120"/>
                <a:sym typeface="Wingdings 3" panose="05040102010807070707" pitchFamily="18" charset="2"/>
              </a:rPr>
              <a:t>被除數 </a:t>
            </a:r>
            <a:r>
              <a:rPr lang="en-US" altLang="zh-CN" sz="2400" b="0" dirty="0">
                <a:solidFill>
                  <a:srgbClr val="CC00FF"/>
                </a:solidFill>
                <a:ea typeface="標楷體" panose="03000509000000000000" pitchFamily="65" charset="-120"/>
                <a:sym typeface="Wingdings 3" panose="05040102010807070707" pitchFamily="18" charset="2"/>
              </a:rPr>
              <a:t>= </a:t>
            </a:r>
            <a:r>
              <a:rPr lang="zh-CN" altLang="en-US" sz="2400" b="0" dirty="0">
                <a:solidFill>
                  <a:srgbClr val="CC00FF"/>
                </a:solidFill>
                <a:ea typeface="標楷體" panose="03000509000000000000" pitchFamily="65" charset="-120"/>
                <a:sym typeface="Wingdings 3" panose="05040102010807070707" pitchFamily="18" charset="2"/>
              </a:rPr>
              <a:t>除數，商等於</a:t>
            </a:r>
            <a:r>
              <a:rPr lang="en-US" altLang="zh-CN" sz="2400" b="0" dirty="0">
                <a:solidFill>
                  <a:srgbClr val="CC00FF"/>
                </a:solidFill>
                <a:ea typeface="標楷體" panose="03000509000000000000" pitchFamily="65" charset="-120"/>
                <a:sym typeface="Wingdings 3" panose="05040102010807070707" pitchFamily="18" charset="2"/>
              </a:rPr>
              <a:t>1</a:t>
            </a:r>
            <a:r>
              <a:rPr lang="zh-CN" altLang="en-US" sz="2400" b="0" dirty="0">
                <a:solidFill>
                  <a:srgbClr val="CC00FF"/>
                </a:solidFill>
                <a:ea typeface="標楷體" panose="03000509000000000000" pitchFamily="65" charset="-120"/>
                <a:sym typeface="Wingdings 3" panose="05040102010807070707" pitchFamily="18" charset="2"/>
              </a:rPr>
              <a:t>。</a:t>
            </a:r>
            <a:endParaRPr lang="en-US" altLang="zh-CN" sz="2400" b="0" dirty="0">
              <a:solidFill>
                <a:srgbClr val="CC00FF"/>
              </a:solidFill>
              <a:ea typeface="標楷體" panose="03000509000000000000" pitchFamily="65" charset="-120"/>
              <a:sym typeface="Wingdings 3" panose="05040102010807070707" pitchFamily="18" charset="2"/>
            </a:endParaRPr>
          </a:p>
        </p:txBody>
      </p:sp>
      <p:sp>
        <p:nvSpPr>
          <p:cNvPr id="16" name="Text Box 7">
            <a:extLst>
              <a:ext uri="{FF2B5EF4-FFF2-40B4-BE49-F238E27FC236}">
                <a16:creationId xmlns:a16="http://schemas.microsoft.com/office/drawing/2014/main" xmlns="" id="{BCE0A4E9-C1AA-C383-2492-033DD6912D0E}"/>
              </a:ext>
            </a:extLst>
          </p:cNvPr>
          <p:cNvSpPr txBox="1">
            <a:spLocks noChangeArrowheads="1"/>
          </p:cNvSpPr>
          <p:nvPr/>
        </p:nvSpPr>
        <p:spPr bwMode="auto">
          <a:xfrm>
            <a:off x="837520" y="2574626"/>
            <a:ext cx="3745557" cy="519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buFontTx/>
              <a:buNone/>
            </a:pPr>
            <a:r>
              <a:rPr lang="zh-CN" altLang="en-US" sz="2800" dirty="0">
                <a:solidFill>
                  <a:srgbClr val="0000FF"/>
                </a:solidFill>
                <a:ea typeface="標楷體" panose="03000509000000000000" pitchFamily="65" charset="-120"/>
              </a:rPr>
              <a:t>方法一：直接計算。</a:t>
            </a:r>
            <a:endParaRPr lang="zh-TW" altLang="en-US" sz="2800" dirty="0">
              <a:solidFill>
                <a:srgbClr val="0000FF"/>
              </a:solidFill>
              <a:ea typeface="標楷體" panose="03000509000000000000" pitchFamily="65" charset="-120"/>
            </a:endParaRPr>
          </a:p>
        </p:txBody>
      </p:sp>
      <p:sp>
        <p:nvSpPr>
          <p:cNvPr id="17" name="Text Box 7">
            <a:extLst>
              <a:ext uri="{FF2B5EF4-FFF2-40B4-BE49-F238E27FC236}">
                <a16:creationId xmlns:a16="http://schemas.microsoft.com/office/drawing/2014/main" xmlns="" id="{58AC32A7-94B4-DB7B-73EA-608D7B59CB5E}"/>
              </a:ext>
            </a:extLst>
          </p:cNvPr>
          <p:cNvSpPr txBox="1">
            <a:spLocks noChangeArrowheads="1"/>
          </p:cNvSpPr>
          <p:nvPr/>
        </p:nvSpPr>
        <p:spPr bwMode="auto">
          <a:xfrm>
            <a:off x="837519" y="3150082"/>
            <a:ext cx="6711043" cy="5823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ts val="0"/>
              </a:spcBef>
              <a:buNone/>
            </a:pPr>
            <a:r>
              <a:rPr lang="zh-CN" altLang="en-US" sz="2800" dirty="0">
                <a:solidFill>
                  <a:srgbClr val="0000FF"/>
                </a:solidFill>
                <a:ea typeface="標楷體" panose="03000509000000000000" pitchFamily="65" charset="-120"/>
              </a:rPr>
              <a:t>方法二：通過比較被除數和除數來判斷。</a:t>
            </a:r>
            <a:endParaRPr lang="zh-TW" altLang="en-US" sz="2800" dirty="0">
              <a:solidFill>
                <a:srgbClr val="0000FF"/>
              </a:solidFill>
              <a:ea typeface="標楷體" panose="03000509000000000000" pitchFamily="65" charset="-120"/>
            </a:endParaRPr>
          </a:p>
        </p:txBody>
      </p:sp>
      <p:sp>
        <p:nvSpPr>
          <p:cNvPr id="18" name="Line 16">
            <a:extLst>
              <a:ext uri="{FF2B5EF4-FFF2-40B4-BE49-F238E27FC236}">
                <a16:creationId xmlns:a16="http://schemas.microsoft.com/office/drawing/2014/main" xmlns="" id="{1474F21D-F446-E9FE-440B-505EC9168E79}"/>
              </a:ext>
            </a:extLst>
          </p:cNvPr>
          <p:cNvSpPr>
            <a:spLocks noChangeShapeType="1"/>
          </p:cNvSpPr>
          <p:nvPr/>
        </p:nvSpPr>
        <p:spPr bwMode="auto">
          <a:xfrm>
            <a:off x="6600762" y="2410489"/>
            <a:ext cx="684000" cy="0"/>
          </a:xfrm>
          <a:prstGeom prst="line">
            <a:avLst/>
          </a:prstGeom>
          <a:noFill/>
          <a:ln w="28575">
            <a:solidFill>
              <a:srgbClr val="00B050"/>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grpSp>
        <p:nvGrpSpPr>
          <p:cNvPr id="25" name="群組 24">
            <a:extLst>
              <a:ext uri="{FF2B5EF4-FFF2-40B4-BE49-F238E27FC236}">
                <a16:creationId xmlns:a16="http://schemas.microsoft.com/office/drawing/2014/main" xmlns="" id="{2687DF79-568B-CB7E-AE39-00984796D882}"/>
              </a:ext>
            </a:extLst>
          </p:cNvPr>
          <p:cNvGrpSpPr/>
          <p:nvPr/>
        </p:nvGrpSpPr>
        <p:grpSpPr>
          <a:xfrm>
            <a:off x="1837853" y="1494915"/>
            <a:ext cx="379358" cy="519834"/>
            <a:chOff x="1837853" y="1494915"/>
            <a:chExt cx="379358" cy="519834"/>
          </a:xfrm>
        </p:grpSpPr>
        <p:sp>
          <p:nvSpPr>
            <p:cNvPr id="23" name="矩形 22">
              <a:extLst>
                <a:ext uri="{FF2B5EF4-FFF2-40B4-BE49-F238E27FC236}">
                  <a16:creationId xmlns:a16="http://schemas.microsoft.com/office/drawing/2014/main" xmlns="" id="{9C1EAB04-70F4-6B80-E195-B8B7082C9068}"/>
                </a:ext>
              </a:extLst>
            </p:cNvPr>
            <p:cNvSpPr/>
            <p:nvPr/>
          </p:nvSpPr>
          <p:spPr bwMode="auto">
            <a:xfrm>
              <a:off x="1890944" y="1515754"/>
              <a:ext cx="252000" cy="432000"/>
            </a:xfrm>
            <a:prstGeom prst="rect">
              <a:avLst/>
            </a:prstGeom>
            <a:solidFill>
              <a:srgbClr val="DAFF71"/>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24" name="Text Box 7">
              <a:extLst>
                <a:ext uri="{FF2B5EF4-FFF2-40B4-BE49-F238E27FC236}">
                  <a16:creationId xmlns:a16="http://schemas.microsoft.com/office/drawing/2014/main" xmlns="" id="{D8905035-6F01-554F-BF72-4E13119AD5DD}"/>
                </a:ext>
              </a:extLst>
            </p:cNvPr>
            <p:cNvSpPr txBox="1">
              <a:spLocks noChangeArrowheads="1"/>
            </p:cNvSpPr>
            <p:nvPr/>
          </p:nvSpPr>
          <p:spPr bwMode="auto">
            <a:xfrm>
              <a:off x="1837853" y="1494915"/>
              <a:ext cx="379358" cy="519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buFontTx/>
                <a:buNone/>
              </a:pPr>
              <a:r>
                <a:rPr lang="en-US" altLang="zh-TW" sz="2400" dirty="0">
                  <a:solidFill>
                    <a:srgbClr val="0000FF"/>
                  </a:solidFill>
                  <a:ea typeface="標楷體" panose="03000509000000000000" pitchFamily="65" charset="-120"/>
                </a:rPr>
                <a:t>=</a:t>
              </a:r>
              <a:endParaRPr lang="zh-TW" altLang="en-US" sz="2400" dirty="0">
                <a:solidFill>
                  <a:srgbClr val="0000FF"/>
                </a:solidFill>
                <a:ea typeface="標楷體" panose="03000509000000000000" pitchFamily="65" charset="-120"/>
              </a:endParaRPr>
            </a:p>
          </p:txBody>
        </p:sp>
      </p:grpSp>
      <p:grpSp>
        <p:nvGrpSpPr>
          <p:cNvPr id="26" name="群組 25">
            <a:extLst>
              <a:ext uri="{FF2B5EF4-FFF2-40B4-BE49-F238E27FC236}">
                <a16:creationId xmlns:a16="http://schemas.microsoft.com/office/drawing/2014/main" xmlns="" id="{90C639E4-E0DA-3FDC-4AB1-18AD6BB62909}"/>
              </a:ext>
            </a:extLst>
          </p:cNvPr>
          <p:cNvGrpSpPr/>
          <p:nvPr/>
        </p:nvGrpSpPr>
        <p:grpSpPr>
          <a:xfrm>
            <a:off x="2059506" y="2010891"/>
            <a:ext cx="379358" cy="519834"/>
            <a:chOff x="1837853" y="1494915"/>
            <a:chExt cx="379358" cy="519834"/>
          </a:xfrm>
        </p:grpSpPr>
        <p:sp>
          <p:nvSpPr>
            <p:cNvPr id="27" name="矩形 26">
              <a:extLst>
                <a:ext uri="{FF2B5EF4-FFF2-40B4-BE49-F238E27FC236}">
                  <a16:creationId xmlns:a16="http://schemas.microsoft.com/office/drawing/2014/main" xmlns="" id="{5A91C044-CC1C-3A26-9487-700241EA9C87}"/>
                </a:ext>
              </a:extLst>
            </p:cNvPr>
            <p:cNvSpPr/>
            <p:nvPr/>
          </p:nvSpPr>
          <p:spPr bwMode="auto">
            <a:xfrm>
              <a:off x="1890944" y="1515754"/>
              <a:ext cx="252000" cy="432000"/>
            </a:xfrm>
            <a:prstGeom prst="rect">
              <a:avLst/>
            </a:prstGeom>
            <a:solidFill>
              <a:srgbClr val="DAFF71"/>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28" name="Text Box 7">
              <a:extLst>
                <a:ext uri="{FF2B5EF4-FFF2-40B4-BE49-F238E27FC236}">
                  <a16:creationId xmlns:a16="http://schemas.microsoft.com/office/drawing/2014/main" xmlns="" id="{A168D753-4B01-A248-127A-45CA323015F8}"/>
                </a:ext>
              </a:extLst>
            </p:cNvPr>
            <p:cNvSpPr txBox="1">
              <a:spLocks noChangeArrowheads="1"/>
            </p:cNvSpPr>
            <p:nvPr/>
          </p:nvSpPr>
          <p:spPr bwMode="auto">
            <a:xfrm>
              <a:off x="1837853" y="1494915"/>
              <a:ext cx="379358" cy="519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buFontTx/>
                <a:buNone/>
              </a:pPr>
              <a:r>
                <a:rPr lang="en-US" altLang="zh-TW" sz="2400" dirty="0">
                  <a:solidFill>
                    <a:srgbClr val="0000FF"/>
                  </a:solidFill>
                  <a:ea typeface="標楷體" panose="03000509000000000000" pitchFamily="65" charset="-120"/>
                </a:rPr>
                <a:t>=</a:t>
              </a:r>
              <a:endParaRPr lang="zh-TW" altLang="en-US" sz="2400" dirty="0">
                <a:solidFill>
                  <a:srgbClr val="0000FF"/>
                </a:solidFill>
                <a:ea typeface="標楷體" panose="03000509000000000000" pitchFamily="65" charset="-120"/>
              </a:endParaRPr>
            </a:p>
          </p:txBody>
        </p:sp>
      </p:grpSp>
      <p:grpSp>
        <p:nvGrpSpPr>
          <p:cNvPr id="29" name="群組 28">
            <a:extLst>
              <a:ext uri="{FF2B5EF4-FFF2-40B4-BE49-F238E27FC236}">
                <a16:creationId xmlns:a16="http://schemas.microsoft.com/office/drawing/2014/main" xmlns="" id="{AAB78502-3E4A-653F-452E-1087FCFF3EAF}"/>
              </a:ext>
            </a:extLst>
          </p:cNvPr>
          <p:cNvGrpSpPr/>
          <p:nvPr/>
        </p:nvGrpSpPr>
        <p:grpSpPr>
          <a:xfrm>
            <a:off x="5516168" y="1506876"/>
            <a:ext cx="379358" cy="519834"/>
            <a:chOff x="1837853" y="1494915"/>
            <a:chExt cx="379358" cy="519834"/>
          </a:xfrm>
        </p:grpSpPr>
        <p:sp>
          <p:nvSpPr>
            <p:cNvPr id="30" name="矩形 29">
              <a:extLst>
                <a:ext uri="{FF2B5EF4-FFF2-40B4-BE49-F238E27FC236}">
                  <a16:creationId xmlns:a16="http://schemas.microsoft.com/office/drawing/2014/main" xmlns="" id="{EC96E6B8-FEC3-450E-122C-F64D32140CDC}"/>
                </a:ext>
              </a:extLst>
            </p:cNvPr>
            <p:cNvSpPr/>
            <p:nvPr/>
          </p:nvSpPr>
          <p:spPr bwMode="auto">
            <a:xfrm>
              <a:off x="1890944" y="1515754"/>
              <a:ext cx="252000" cy="432000"/>
            </a:xfrm>
            <a:prstGeom prst="rect">
              <a:avLst/>
            </a:prstGeom>
            <a:solidFill>
              <a:srgbClr val="DAFF71"/>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31" name="Text Box 7">
              <a:extLst>
                <a:ext uri="{FF2B5EF4-FFF2-40B4-BE49-F238E27FC236}">
                  <a16:creationId xmlns:a16="http://schemas.microsoft.com/office/drawing/2014/main" xmlns="" id="{16D35C93-729A-B025-2FDE-85465252A67E}"/>
                </a:ext>
              </a:extLst>
            </p:cNvPr>
            <p:cNvSpPr txBox="1">
              <a:spLocks noChangeArrowheads="1"/>
            </p:cNvSpPr>
            <p:nvPr/>
          </p:nvSpPr>
          <p:spPr bwMode="auto">
            <a:xfrm>
              <a:off x="1837853" y="1494915"/>
              <a:ext cx="379358" cy="519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buFontTx/>
                <a:buNone/>
              </a:pPr>
              <a:r>
                <a:rPr lang="en-US" altLang="zh-TW" sz="2400" dirty="0">
                  <a:solidFill>
                    <a:srgbClr val="0000FF"/>
                  </a:solidFill>
                  <a:ea typeface="標楷體" panose="03000509000000000000" pitchFamily="65" charset="-120"/>
                </a:rPr>
                <a:t>&gt;</a:t>
              </a:r>
              <a:endParaRPr lang="zh-TW" altLang="en-US" sz="2400" dirty="0">
                <a:solidFill>
                  <a:srgbClr val="0000FF"/>
                </a:solidFill>
                <a:ea typeface="標楷體" panose="03000509000000000000" pitchFamily="65" charset="-120"/>
              </a:endParaRPr>
            </a:p>
          </p:txBody>
        </p:sp>
      </p:grpSp>
      <p:grpSp>
        <p:nvGrpSpPr>
          <p:cNvPr id="32" name="群組 31">
            <a:extLst>
              <a:ext uri="{FF2B5EF4-FFF2-40B4-BE49-F238E27FC236}">
                <a16:creationId xmlns:a16="http://schemas.microsoft.com/office/drawing/2014/main" xmlns="" id="{8CCFD624-1BDA-1545-F369-5C63F5191318}"/>
              </a:ext>
            </a:extLst>
          </p:cNvPr>
          <p:cNvGrpSpPr/>
          <p:nvPr/>
        </p:nvGrpSpPr>
        <p:grpSpPr>
          <a:xfrm>
            <a:off x="5716330" y="2007684"/>
            <a:ext cx="379358" cy="519834"/>
            <a:chOff x="1837853" y="1494915"/>
            <a:chExt cx="379358" cy="519834"/>
          </a:xfrm>
        </p:grpSpPr>
        <p:sp>
          <p:nvSpPr>
            <p:cNvPr id="33" name="矩形 32">
              <a:extLst>
                <a:ext uri="{FF2B5EF4-FFF2-40B4-BE49-F238E27FC236}">
                  <a16:creationId xmlns:a16="http://schemas.microsoft.com/office/drawing/2014/main" xmlns="" id="{CCD712DC-3429-DE5D-0E39-372FD209E95C}"/>
                </a:ext>
              </a:extLst>
            </p:cNvPr>
            <p:cNvSpPr/>
            <p:nvPr/>
          </p:nvSpPr>
          <p:spPr bwMode="auto">
            <a:xfrm>
              <a:off x="1890944" y="1515754"/>
              <a:ext cx="252000" cy="432000"/>
            </a:xfrm>
            <a:prstGeom prst="rect">
              <a:avLst/>
            </a:prstGeom>
            <a:solidFill>
              <a:srgbClr val="DAFF71"/>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34" name="Text Box 7">
              <a:extLst>
                <a:ext uri="{FF2B5EF4-FFF2-40B4-BE49-F238E27FC236}">
                  <a16:creationId xmlns:a16="http://schemas.microsoft.com/office/drawing/2014/main" xmlns="" id="{E5E7D776-DF04-A76F-FD1B-D28687DF2B33}"/>
                </a:ext>
              </a:extLst>
            </p:cNvPr>
            <p:cNvSpPr txBox="1">
              <a:spLocks noChangeArrowheads="1"/>
            </p:cNvSpPr>
            <p:nvPr/>
          </p:nvSpPr>
          <p:spPr bwMode="auto">
            <a:xfrm>
              <a:off x="1837853" y="1494915"/>
              <a:ext cx="379358" cy="519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buFontTx/>
                <a:buNone/>
              </a:pPr>
              <a:r>
                <a:rPr lang="en-US" altLang="zh-TW" sz="2400" dirty="0">
                  <a:solidFill>
                    <a:srgbClr val="0000FF"/>
                  </a:solidFill>
                  <a:ea typeface="標楷體" panose="03000509000000000000" pitchFamily="65" charset="-120"/>
                </a:rPr>
                <a:t>&lt;</a:t>
              </a:r>
              <a:endParaRPr lang="zh-TW" altLang="en-US" sz="2400" dirty="0">
                <a:solidFill>
                  <a:srgbClr val="0000FF"/>
                </a:solidFill>
                <a:ea typeface="標楷體" panose="03000509000000000000" pitchFamily="65" charset="-120"/>
              </a:endParaRPr>
            </a:p>
          </p:txBody>
        </p:sp>
      </p:grpSp>
      <p:sp>
        <p:nvSpPr>
          <p:cNvPr id="35" name="矩形 34">
            <a:extLst>
              <a:ext uri="{FF2B5EF4-FFF2-40B4-BE49-F238E27FC236}">
                <a16:creationId xmlns:a16="http://schemas.microsoft.com/office/drawing/2014/main" xmlns="" id="{C89A38AD-BA9D-AD09-F99D-D99054D580C5}"/>
              </a:ext>
            </a:extLst>
          </p:cNvPr>
          <p:cNvSpPr/>
          <p:nvPr/>
        </p:nvSpPr>
        <p:spPr bwMode="auto">
          <a:xfrm>
            <a:off x="2465498" y="4223007"/>
            <a:ext cx="3582557" cy="363984"/>
          </a:xfrm>
          <a:prstGeom prst="rect">
            <a:avLst/>
          </a:prstGeom>
          <a:noFill/>
          <a:ln w="19050" cap="flat" cmpd="sng" algn="ctr">
            <a:solidFill>
              <a:srgbClr val="00B05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cxnSp>
        <p:nvCxnSpPr>
          <p:cNvPr id="37" name="直線接點 36">
            <a:extLst>
              <a:ext uri="{FF2B5EF4-FFF2-40B4-BE49-F238E27FC236}">
                <a16:creationId xmlns:a16="http://schemas.microsoft.com/office/drawing/2014/main" xmlns="" id="{CAECD90C-5DDB-D7BE-5173-671ADCEC417D}"/>
              </a:ext>
            </a:extLst>
          </p:cNvPr>
          <p:cNvCxnSpPr/>
          <p:nvPr/>
        </p:nvCxnSpPr>
        <p:spPr bwMode="auto">
          <a:xfrm>
            <a:off x="5029503" y="2431498"/>
            <a:ext cx="1222739" cy="0"/>
          </a:xfrm>
          <a:prstGeom prst="line">
            <a:avLst/>
          </a:prstGeom>
          <a:noFill/>
          <a:ln w="28575" algn="ctr">
            <a:solidFill>
              <a:srgbClr val="00B050"/>
            </a:solidFill>
            <a:prstDash val="solid"/>
            <a:round/>
            <a:headEnd/>
            <a:tailEnd/>
          </a:ln>
        </p:spPr>
      </p:cxnSp>
    </p:spTree>
    <p:extLst>
      <p:ext uri="{BB962C8B-B14F-4D97-AF65-F5344CB8AC3E}">
        <p14:creationId xmlns:p14="http://schemas.microsoft.com/office/powerpoint/2010/main" val="38588589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animEffect transition="in" filter="dissolve">
                                      <p:cBhvr>
                                        <p:cTn id="7" dur="500"/>
                                        <p:tgtEl>
                                          <p:spTgt spid="16">
                                            <p:txEl>
                                              <p:pRg st="0" end="0"/>
                                            </p:txEl>
                                          </p:spTgt>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11">
                                            <p:txEl>
                                              <p:pRg st="0" end="0"/>
                                            </p:txEl>
                                          </p:spTgt>
                                        </p:tgtEl>
                                        <p:attrNameLst>
                                          <p:attrName>style.visibility</p:attrName>
                                        </p:attrNameLst>
                                      </p:cBhvr>
                                      <p:to>
                                        <p:strVal val="visible"/>
                                      </p:to>
                                    </p:set>
                                    <p:animEffect transition="in" filter="wipe(left)">
                                      <p:cBhvr>
                                        <p:cTn id="11" dur="500"/>
                                        <p:tgtEl>
                                          <p:spTgt spid="11">
                                            <p:txEl>
                                              <p:pRg st="0" end="0"/>
                                            </p:txEl>
                                          </p:spTgt>
                                        </p:tgtEl>
                                      </p:cBhvr>
                                    </p:animEffect>
                                  </p:childTnLst>
                                </p:cTn>
                              </p:par>
                            </p:childTnLst>
                          </p:cTn>
                        </p:par>
                        <p:par>
                          <p:cTn id="12" fill="hold">
                            <p:stCondLst>
                              <p:cond delay="1000"/>
                            </p:stCondLst>
                            <p:childTnLst>
                              <p:par>
                                <p:cTn id="13" presetID="22" presetClass="entr" presetSubtype="8" fill="hold" nodeType="afterEffect">
                                  <p:stCondLst>
                                    <p:cond delay="0"/>
                                  </p:stCondLst>
                                  <p:childTnLst>
                                    <p:set>
                                      <p:cBhvr>
                                        <p:cTn id="14" dur="1" fill="hold">
                                          <p:stCondLst>
                                            <p:cond delay="0"/>
                                          </p:stCondLst>
                                        </p:cTn>
                                        <p:tgtEl>
                                          <p:spTgt spid="13">
                                            <p:txEl>
                                              <p:pRg st="0" end="0"/>
                                            </p:txEl>
                                          </p:spTgt>
                                        </p:tgtEl>
                                        <p:attrNameLst>
                                          <p:attrName>style.visibility</p:attrName>
                                        </p:attrNameLst>
                                      </p:cBhvr>
                                      <p:to>
                                        <p:strVal val="visible"/>
                                      </p:to>
                                    </p:set>
                                    <p:animEffect transition="in" filter="wipe(left)">
                                      <p:cBhvr>
                                        <p:cTn id="15" dur="500"/>
                                        <p:tgtEl>
                                          <p:spTgt spid="13">
                                            <p:txEl>
                                              <p:pRg st="0" end="0"/>
                                            </p:txEl>
                                          </p:spTgt>
                                        </p:tgtEl>
                                      </p:cBhvr>
                                    </p:animEffect>
                                  </p:childTnLst>
                                </p:cTn>
                              </p:par>
                            </p:childTnLst>
                          </p:cTn>
                        </p:par>
                        <p:par>
                          <p:cTn id="16" fill="hold">
                            <p:stCondLst>
                              <p:cond delay="1500"/>
                            </p:stCondLst>
                            <p:childTnLst>
                              <p:par>
                                <p:cTn id="17" presetID="22" presetClass="entr" presetSubtype="8" fill="hold" nodeType="afterEffect">
                                  <p:stCondLst>
                                    <p:cond delay="0"/>
                                  </p:stCondLst>
                                  <p:childTnLst>
                                    <p:set>
                                      <p:cBhvr>
                                        <p:cTn id="18" dur="1" fill="hold">
                                          <p:stCondLst>
                                            <p:cond delay="0"/>
                                          </p:stCondLst>
                                        </p:cTn>
                                        <p:tgtEl>
                                          <p:spTgt spid="12">
                                            <p:txEl>
                                              <p:pRg st="0" end="0"/>
                                            </p:txEl>
                                          </p:spTgt>
                                        </p:tgtEl>
                                        <p:attrNameLst>
                                          <p:attrName>style.visibility</p:attrName>
                                        </p:attrNameLst>
                                      </p:cBhvr>
                                      <p:to>
                                        <p:strVal val="visible"/>
                                      </p:to>
                                    </p:set>
                                    <p:animEffect transition="in" filter="wipe(left)">
                                      <p:cBhvr>
                                        <p:cTn id="19" dur="500"/>
                                        <p:tgtEl>
                                          <p:spTgt spid="12">
                                            <p:txEl>
                                              <p:pRg st="0" end="0"/>
                                            </p:txEl>
                                          </p:spTgt>
                                        </p:tgtEl>
                                      </p:cBhvr>
                                    </p:animEffect>
                                  </p:childTnLst>
                                </p:cTn>
                              </p:par>
                            </p:childTnLst>
                          </p:cTn>
                        </p:par>
                        <p:par>
                          <p:cTn id="20" fill="hold">
                            <p:stCondLst>
                              <p:cond delay="2000"/>
                            </p:stCondLst>
                            <p:childTnLst>
                              <p:par>
                                <p:cTn id="21" presetID="22" presetClass="entr" presetSubtype="8" fill="hold" nodeType="afterEffect">
                                  <p:stCondLst>
                                    <p:cond delay="0"/>
                                  </p:stCondLst>
                                  <p:childTnLst>
                                    <p:set>
                                      <p:cBhvr>
                                        <p:cTn id="22" dur="1" fill="hold">
                                          <p:stCondLst>
                                            <p:cond delay="0"/>
                                          </p:stCondLst>
                                        </p:cTn>
                                        <p:tgtEl>
                                          <p:spTgt spid="14">
                                            <p:txEl>
                                              <p:pRg st="0" end="0"/>
                                            </p:txEl>
                                          </p:spTgt>
                                        </p:tgtEl>
                                        <p:attrNameLst>
                                          <p:attrName>style.visibility</p:attrName>
                                        </p:attrNameLst>
                                      </p:cBhvr>
                                      <p:to>
                                        <p:strVal val="visible"/>
                                      </p:to>
                                    </p:set>
                                    <p:animEffect transition="in" filter="wipe(left)">
                                      <p:cBhvr>
                                        <p:cTn id="23" dur="500"/>
                                        <p:tgtEl>
                                          <p:spTgt spid="14">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8" fill="hold" nodeType="click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wipe(left)">
                                      <p:cBhvr>
                                        <p:cTn id="28" dur="500"/>
                                        <p:tgtEl>
                                          <p:spTgt spid="10"/>
                                        </p:tgtEl>
                                      </p:cBhvr>
                                    </p:animEffect>
                                  </p:childTnLst>
                                </p:cTn>
                              </p:par>
                            </p:childTnLst>
                          </p:cTn>
                        </p:par>
                        <p:par>
                          <p:cTn id="29" fill="hold">
                            <p:stCondLst>
                              <p:cond delay="500"/>
                            </p:stCondLst>
                            <p:childTnLst>
                              <p:par>
                                <p:cTn id="30" presetID="22" presetClass="entr" presetSubtype="8" fill="hold" nodeType="after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wipe(left)">
                                      <p:cBhvr>
                                        <p:cTn id="32" dur="500"/>
                                        <p:tgtEl>
                                          <p:spTgt spid="18"/>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xit" presetSubtype="0" fill="hold" nodeType="clickEffect">
                                  <p:stCondLst>
                                    <p:cond delay="0"/>
                                  </p:stCondLst>
                                  <p:childTnLst>
                                    <p:animEffect transition="out" filter="dissolve">
                                      <p:cBhvr>
                                        <p:cTn id="36" dur="500"/>
                                        <p:tgtEl>
                                          <p:spTgt spid="10"/>
                                        </p:tgtEl>
                                      </p:cBhvr>
                                    </p:animEffect>
                                    <p:set>
                                      <p:cBhvr>
                                        <p:cTn id="37" dur="1" fill="hold">
                                          <p:stCondLst>
                                            <p:cond delay="499"/>
                                          </p:stCondLst>
                                        </p:cTn>
                                        <p:tgtEl>
                                          <p:spTgt spid="10"/>
                                        </p:tgtEl>
                                        <p:attrNameLst>
                                          <p:attrName>style.visibility</p:attrName>
                                        </p:attrNameLst>
                                      </p:cBhvr>
                                      <p:to>
                                        <p:strVal val="hidden"/>
                                      </p:to>
                                    </p:set>
                                  </p:childTnLst>
                                </p:cTn>
                              </p:par>
                              <p:par>
                                <p:cTn id="38" presetID="9" presetClass="exit" presetSubtype="0" fill="hold" grpId="0" nodeType="withEffect">
                                  <p:stCondLst>
                                    <p:cond delay="0"/>
                                  </p:stCondLst>
                                  <p:childTnLst>
                                    <p:animEffect transition="out" filter="dissolve">
                                      <p:cBhvr>
                                        <p:cTn id="39" dur="500"/>
                                        <p:tgtEl>
                                          <p:spTgt spid="11">
                                            <p:txEl>
                                              <p:pRg st="0" end="0"/>
                                            </p:txEl>
                                          </p:spTgt>
                                        </p:tgtEl>
                                      </p:cBhvr>
                                    </p:animEffect>
                                    <p:set>
                                      <p:cBhvr>
                                        <p:cTn id="40" dur="1" fill="hold">
                                          <p:stCondLst>
                                            <p:cond delay="499"/>
                                          </p:stCondLst>
                                        </p:cTn>
                                        <p:tgtEl>
                                          <p:spTgt spid="11">
                                            <p:txEl>
                                              <p:pRg st="0" end="0"/>
                                            </p:txEl>
                                          </p:spTgt>
                                        </p:tgtEl>
                                        <p:attrNameLst>
                                          <p:attrName>style.visibility</p:attrName>
                                        </p:attrNameLst>
                                      </p:cBhvr>
                                      <p:to>
                                        <p:strVal val="hidden"/>
                                      </p:to>
                                    </p:set>
                                  </p:childTnLst>
                                </p:cTn>
                              </p:par>
                              <p:par>
                                <p:cTn id="41" presetID="9" presetClass="exit" presetSubtype="0" fill="hold" grpId="0" nodeType="withEffect">
                                  <p:stCondLst>
                                    <p:cond delay="0"/>
                                  </p:stCondLst>
                                  <p:childTnLst>
                                    <p:animEffect transition="out" filter="dissolve">
                                      <p:cBhvr>
                                        <p:cTn id="42" dur="500"/>
                                        <p:tgtEl>
                                          <p:spTgt spid="12">
                                            <p:txEl>
                                              <p:pRg st="0" end="0"/>
                                            </p:txEl>
                                          </p:spTgt>
                                        </p:tgtEl>
                                      </p:cBhvr>
                                    </p:animEffect>
                                    <p:set>
                                      <p:cBhvr>
                                        <p:cTn id="43" dur="1" fill="hold">
                                          <p:stCondLst>
                                            <p:cond delay="499"/>
                                          </p:stCondLst>
                                        </p:cTn>
                                        <p:tgtEl>
                                          <p:spTgt spid="12">
                                            <p:txEl>
                                              <p:pRg st="0" end="0"/>
                                            </p:txEl>
                                          </p:spTgt>
                                        </p:tgtEl>
                                        <p:attrNameLst>
                                          <p:attrName>style.visibility</p:attrName>
                                        </p:attrNameLst>
                                      </p:cBhvr>
                                      <p:to>
                                        <p:strVal val="hidden"/>
                                      </p:to>
                                    </p:set>
                                  </p:childTnLst>
                                </p:cTn>
                              </p:par>
                              <p:par>
                                <p:cTn id="44" presetID="9" presetClass="exit" presetSubtype="0" fill="hold" grpId="0" nodeType="withEffect">
                                  <p:stCondLst>
                                    <p:cond delay="0"/>
                                  </p:stCondLst>
                                  <p:childTnLst>
                                    <p:animEffect transition="out" filter="dissolve">
                                      <p:cBhvr>
                                        <p:cTn id="45" dur="500"/>
                                        <p:tgtEl>
                                          <p:spTgt spid="13">
                                            <p:txEl>
                                              <p:pRg st="0" end="0"/>
                                            </p:txEl>
                                          </p:spTgt>
                                        </p:tgtEl>
                                      </p:cBhvr>
                                    </p:animEffect>
                                    <p:set>
                                      <p:cBhvr>
                                        <p:cTn id="46" dur="1" fill="hold">
                                          <p:stCondLst>
                                            <p:cond delay="499"/>
                                          </p:stCondLst>
                                        </p:cTn>
                                        <p:tgtEl>
                                          <p:spTgt spid="13">
                                            <p:txEl>
                                              <p:pRg st="0" end="0"/>
                                            </p:txEl>
                                          </p:spTgt>
                                        </p:tgtEl>
                                        <p:attrNameLst>
                                          <p:attrName>style.visibility</p:attrName>
                                        </p:attrNameLst>
                                      </p:cBhvr>
                                      <p:to>
                                        <p:strVal val="hidden"/>
                                      </p:to>
                                    </p:set>
                                  </p:childTnLst>
                                </p:cTn>
                              </p:par>
                              <p:par>
                                <p:cTn id="47" presetID="9" presetClass="exit" presetSubtype="0" fill="hold" grpId="0" nodeType="withEffect">
                                  <p:stCondLst>
                                    <p:cond delay="0"/>
                                  </p:stCondLst>
                                  <p:childTnLst>
                                    <p:animEffect transition="out" filter="dissolve">
                                      <p:cBhvr>
                                        <p:cTn id="48" dur="500"/>
                                        <p:tgtEl>
                                          <p:spTgt spid="14">
                                            <p:txEl>
                                              <p:pRg st="0" end="0"/>
                                            </p:txEl>
                                          </p:spTgt>
                                        </p:tgtEl>
                                      </p:cBhvr>
                                    </p:animEffect>
                                    <p:set>
                                      <p:cBhvr>
                                        <p:cTn id="49" dur="1" fill="hold">
                                          <p:stCondLst>
                                            <p:cond delay="499"/>
                                          </p:stCondLst>
                                        </p:cTn>
                                        <p:tgtEl>
                                          <p:spTgt spid="14">
                                            <p:txEl>
                                              <p:pRg st="0" end="0"/>
                                            </p:txEl>
                                          </p:spTgt>
                                        </p:tgtEl>
                                        <p:attrNameLst>
                                          <p:attrName>style.visibility</p:attrName>
                                        </p:attrNameLst>
                                      </p:cBhvr>
                                      <p:to>
                                        <p:strVal val="hidden"/>
                                      </p:to>
                                    </p:set>
                                  </p:childTnLst>
                                </p:cTn>
                              </p:par>
                              <p:par>
                                <p:cTn id="50" presetID="9" presetClass="exit" presetSubtype="0" fill="hold" nodeType="withEffect">
                                  <p:stCondLst>
                                    <p:cond delay="0"/>
                                  </p:stCondLst>
                                  <p:childTnLst>
                                    <p:animEffect transition="out" filter="dissolve">
                                      <p:cBhvr>
                                        <p:cTn id="51" dur="500"/>
                                        <p:tgtEl>
                                          <p:spTgt spid="18"/>
                                        </p:tgtEl>
                                      </p:cBhvr>
                                    </p:animEffect>
                                    <p:set>
                                      <p:cBhvr>
                                        <p:cTn id="52" dur="1" fill="hold">
                                          <p:stCondLst>
                                            <p:cond delay="499"/>
                                          </p:stCondLst>
                                        </p:cTn>
                                        <p:tgtEl>
                                          <p:spTgt spid="18"/>
                                        </p:tgtEl>
                                        <p:attrNameLst>
                                          <p:attrName>style.visibility</p:attrName>
                                        </p:attrNameLst>
                                      </p:cBhvr>
                                      <p:to>
                                        <p:strVal val="hidden"/>
                                      </p:to>
                                    </p:set>
                                  </p:childTnLst>
                                </p:cTn>
                              </p:par>
                            </p:childTnLst>
                          </p:cTn>
                        </p:par>
                        <p:par>
                          <p:cTn id="53" fill="hold">
                            <p:stCondLst>
                              <p:cond delay="500"/>
                            </p:stCondLst>
                            <p:childTnLst>
                              <p:par>
                                <p:cTn id="54" presetID="9" presetClass="entr" presetSubtype="0" fill="hold" nodeType="afterEffect">
                                  <p:stCondLst>
                                    <p:cond delay="0"/>
                                  </p:stCondLst>
                                  <p:childTnLst>
                                    <p:set>
                                      <p:cBhvr>
                                        <p:cTn id="55" dur="1" fill="hold">
                                          <p:stCondLst>
                                            <p:cond delay="0"/>
                                          </p:stCondLst>
                                        </p:cTn>
                                        <p:tgtEl>
                                          <p:spTgt spid="17">
                                            <p:txEl>
                                              <p:pRg st="0" end="0"/>
                                            </p:txEl>
                                          </p:spTgt>
                                        </p:tgtEl>
                                        <p:attrNameLst>
                                          <p:attrName>style.visibility</p:attrName>
                                        </p:attrNameLst>
                                      </p:cBhvr>
                                      <p:to>
                                        <p:strVal val="visible"/>
                                      </p:to>
                                    </p:set>
                                    <p:animEffect transition="in" filter="dissolve">
                                      <p:cBhvr>
                                        <p:cTn id="56" dur="500"/>
                                        <p:tgtEl>
                                          <p:spTgt spid="17">
                                            <p:txEl>
                                              <p:pRg st="0" end="0"/>
                                            </p:txEl>
                                          </p:spTgt>
                                        </p:tgtEl>
                                      </p:cBhvr>
                                    </p:animEffect>
                                  </p:childTnLst>
                                </p:cTn>
                              </p:par>
                            </p:childTnLst>
                          </p:cTn>
                        </p:par>
                        <p:par>
                          <p:cTn id="57" fill="hold">
                            <p:stCondLst>
                              <p:cond delay="1000"/>
                            </p:stCondLst>
                            <p:childTnLst>
                              <p:par>
                                <p:cTn id="58" presetID="14" presetClass="entr" presetSubtype="10" fill="hold" grpId="0" nodeType="afterEffect">
                                  <p:stCondLst>
                                    <p:cond delay="0"/>
                                  </p:stCondLst>
                                  <p:childTnLst>
                                    <p:set>
                                      <p:cBhvr>
                                        <p:cTn id="59" dur="1" fill="hold">
                                          <p:stCondLst>
                                            <p:cond delay="0"/>
                                          </p:stCondLst>
                                        </p:cTn>
                                        <p:tgtEl>
                                          <p:spTgt spid="15"/>
                                        </p:tgtEl>
                                        <p:attrNameLst>
                                          <p:attrName>style.visibility</p:attrName>
                                        </p:attrNameLst>
                                      </p:cBhvr>
                                      <p:to>
                                        <p:strVal val="visible"/>
                                      </p:to>
                                    </p:set>
                                    <p:animEffect transition="in" filter="randombar(horizontal)">
                                      <p:cBhvr>
                                        <p:cTn id="60" dur="500"/>
                                        <p:tgtEl>
                                          <p:spTgt spid="15"/>
                                        </p:tgtEl>
                                      </p:cBhvr>
                                    </p:animEffect>
                                  </p:childTnLst>
                                </p:cTn>
                              </p:par>
                            </p:childTnLst>
                          </p:cTn>
                        </p:par>
                      </p:childTnLst>
                    </p:cTn>
                  </p:par>
                  <p:par>
                    <p:cTn id="61" fill="hold">
                      <p:stCondLst>
                        <p:cond delay="indefinite"/>
                      </p:stCondLst>
                      <p:childTnLst>
                        <p:par>
                          <p:cTn id="62" fill="hold">
                            <p:stCondLst>
                              <p:cond delay="0"/>
                            </p:stCondLst>
                            <p:childTnLst>
                              <p:par>
                                <p:cTn id="63" presetID="22" presetClass="entr" presetSubtype="8" fill="hold" nodeType="clickEffect">
                                  <p:stCondLst>
                                    <p:cond delay="0"/>
                                  </p:stCondLst>
                                  <p:childTnLst>
                                    <p:set>
                                      <p:cBhvr>
                                        <p:cTn id="64" dur="1" fill="hold">
                                          <p:stCondLst>
                                            <p:cond delay="0"/>
                                          </p:stCondLst>
                                        </p:cTn>
                                        <p:tgtEl>
                                          <p:spTgt spid="25"/>
                                        </p:tgtEl>
                                        <p:attrNameLst>
                                          <p:attrName>style.visibility</p:attrName>
                                        </p:attrNameLst>
                                      </p:cBhvr>
                                      <p:to>
                                        <p:strVal val="visible"/>
                                      </p:to>
                                    </p:set>
                                    <p:animEffect transition="in" filter="wipe(left)">
                                      <p:cBhvr>
                                        <p:cTn id="65" dur="500"/>
                                        <p:tgtEl>
                                          <p:spTgt spid="25"/>
                                        </p:tgtEl>
                                      </p:cBhvr>
                                    </p:animEffect>
                                  </p:childTnLst>
                                </p:cTn>
                              </p:par>
                            </p:childTnLst>
                          </p:cTn>
                        </p:par>
                        <p:par>
                          <p:cTn id="66" fill="hold">
                            <p:stCondLst>
                              <p:cond delay="500"/>
                            </p:stCondLst>
                            <p:childTnLst>
                              <p:par>
                                <p:cTn id="67" presetID="22" presetClass="entr" presetSubtype="8" fill="hold" nodeType="afterEffect">
                                  <p:stCondLst>
                                    <p:cond delay="0"/>
                                  </p:stCondLst>
                                  <p:childTnLst>
                                    <p:set>
                                      <p:cBhvr>
                                        <p:cTn id="68" dur="1" fill="hold">
                                          <p:stCondLst>
                                            <p:cond delay="0"/>
                                          </p:stCondLst>
                                        </p:cTn>
                                        <p:tgtEl>
                                          <p:spTgt spid="29"/>
                                        </p:tgtEl>
                                        <p:attrNameLst>
                                          <p:attrName>style.visibility</p:attrName>
                                        </p:attrNameLst>
                                      </p:cBhvr>
                                      <p:to>
                                        <p:strVal val="visible"/>
                                      </p:to>
                                    </p:set>
                                    <p:animEffect transition="in" filter="wipe(left)">
                                      <p:cBhvr>
                                        <p:cTn id="69" dur="500"/>
                                        <p:tgtEl>
                                          <p:spTgt spid="29"/>
                                        </p:tgtEl>
                                      </p:cBhvr>
                                    </p:animEffect>
                                  </p:childTnLst>
                                </p:cTn>
                              </p:par>
                            </p:childTnLst>
                          </p:cTn>
                        </p:par>
                        <p:par>
                          <p:cTn id="70" fill="hold">
                            <p:stCondLst>
                              <p:cond delay="1000"/>
                            </p:stCondLst>
                            <p:childTnLst>
                              <p:par>
                                <p:cTn id="71" presetID="22" presetClass="entr" presetSubtype="8" fill="hold" nodeType="afterEffect">
                                  <p:stCondLst>
                                    <p:cond delay="0"/>
                                  </p:stCondLst>
                                  <p:childTnLst>
                                    <p:set>
                                      <p:cBhvr>
                                        <p:cTn id="72" dur="1" fill="hold">
                                          <p:stCondLst>
                                            <p:cond delay="0"/>
                                          </p:stCondLst>
                                        </p:cTn>
                                        <p:tgtEl>
                                          <p:spTgt spid="26"/>
                                        </p:tgtEl>
                                        <p:attrNameLst>
                                          <p:attrName>style.visibility</p:attrName>
                                        </p:attrNameLst>
                                      </p:cBhvr>
                                      <p:to>
                                        <p:strVal val="visible"/>
                                      </p:to>
                                    </p:set>
                                    <p:animEffect transition="in" filter="wipe(left)">
                                      <p:cBhvr>
                                        <p:cTn id="73" dur="500"/>
                                        <p:tgtEl>
                                          <p:spTgt spid="26"/>
                                        </p:tgtEl>
                                      </p:cBhvr>
                                    </p:animEffect>
                                  </p:childTnLst>
                                </p:cTn>
                              </p:par>
                            </p:childTnLst>
                          </p:cTn>
                        </p:par>
                        <p:par>
                          <p:cTn id="74" fill="hold">
                            <p:stCondLst>
                              <p:cond delay="1500"/>
                            </p:stCondLst>
                            <p:childTnLst>
                              <p:par>
                                <p:cTn id="75" presetID="22" presetClass="entr" presetSubtype="8" fill="hold" nodeType="afterEffect">
                                  <p:stCondLst>
                                    <p:cond delay="0"/>
                                  </p:stCondLst>
                                  <p:childTnLst>
                                    <p:set>
                                      <p:cBhvr>
                                        <p:cTn id="76" dur="1" fill="hold">
                                          <p:stCondLst>
                                            <p:cond delay="0"/>
                                          </p:stCondLst>
                                        </p:cTn>
                                        <p:tgtEl>
                                          <p:spTgt spid="32"/>
                                        </p:tgtEl>
                                        <p:attrNameLst>
                                          <p:attrName>style.visibility</p:attrName>
                                        </p:attrNameLst>
                                      </p:cBhvr>
                                      <p:to>
                                        <p:strVal val="visible"/>
                                      </p:to>
                                    </p:set>
                                    <p:animEffect transition="in" filter="wipe(left)">
                                      <p:cBhvr>
                                        <p:cTn id="77" dur="500"/>
                                        <p:tgtEl>
                                          <p:spTgt spid="32"/>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8" fill="hold" grpId="0" nodeType="clickEffect">
                                  <p:stCondLst>
                                    <p:cond delay="0"/>
                                  </p:stCondLst>
                                  <p:childTnLst>
                                    <p:set>
                                      <p:cBhvr>
                                        <p:cTn id="81" dur="1" fill="hold">
                                          <p:stCondLst>
                                            <p:cond delay="0"/>
                                          </p:stCondLst>
                                        </p:cTn>
                                        <p:tgtEl>
                                          <p:spTgt spid="35"/>
                                        </p:tgtEl>
                                        <p:attrNameLst>
                                          <p:attrName>style.visibility</p:attrName>
                                        </p:attrNameLst>
                                      </p:cBhvr>
                                      <p:to>
                                        <p:strVal val="visible"/>
                                      </p:to>
                                    </p:set>
                                    <p:animEffect transition="in" filter="wipe(left)">
                                      <p:cBhvr>
                                        <p:cTn id="82" dur="500"/>
                                        <p:tgtEl>
                                          <p:spTgt spid="35"/>
                                        </p:tgtEl>
                                      </p:cBhvr>
                                    </p:animEffect>
                                  </p:childTnLst>
                                </p:cTn>
                              </p:par>
                            </p:childTnLst>
                          </p:cTn>
                        </p:par>
                        <p:par>
                          <p:cTn id="83" fill="hold">
                            <p:stCondLst>
                              <p:cond delay="500"/>
                            </p:stCondLst>
                            <p:childTnLst>
                              <p:par>
                                <p:cTn id="84" presetID="22" presetClass="entr" presetSubtype="8" fill="hold" nodeType="afterEffect">
                                  <p:stCondLst>
                                    <p:cond delay="0"/>
                                  </p:stCondLst>
                                  <p:childTnLst>
                                    <p:set>
                                      <p:cBhvr>
                                        <p:cTn id="85" dur="1" fill="hold">
                                          <p:stCondLst>
                                            <p:cond delay="0"/>
                                          </p:stCondLst>
                                        </p:cTn>
                                        <p:tgtEl>
                                          <p:spTgt spid="37"/>
                                        </p:tgtEl>
                                        <p:attrNameLst>
                                          <p:attrName>style.visibility</p:attrName>
                                        </p:attrNameLst>
                                      </p:cBhvr>
                                      <p:to>
                                        <p:strVal val="visible"/>
                                      </p:to>
                                    </p:set>
                                    <p:animEffect transition="in" filter="wipe(left)">
                                      <p:cBhvr>
                                        <p:cTn id="86" dur="500"/>
                                        <p:tgtEl>
                                          <p:spTgt spid="37"/>
                                        </p:tgtEl>
                                      </p:cBhvr>
                                    </p:animEffect>
                                  </p:childTnLst>
                                </p:cTn>
                              </p:par>
                            </p:childTnLst>
                          </p:cTn>
                        </p:par>
                      </p:childTnLst>
                    </p:cTn>
                  </p:par>
                  <p:par>
                    <p:cTn id="87" fill="hold">
                      <p:stCondLst>
                        <p:cond delay="indefinite"/>
                      </p:stCondLst>
                      <p:childTnLst>
                        <p:par>
                          <p:cTn id="88" fill="hold">
                            <p:stCondLst>
                              <p:cond delay="0"/>
                            </p:stCondLst>
                            <p:childTnLst>
                              <p:par>
                                <p:cTn id="89" presetID="9" presetClass="exit" presetSubtype="0" fill="hold" grpId="0" nodeType="clickEffect">
                                  <p:stCondLst>
                                    <p:cond delay="0"/>
                                  </p:stCondLst>
                                  <p:childTnLst>
                                    <p:animEffect transition="out" filter="dissolve">
                                      <p:cBhvr>
                                        <p:cTn id="90" dur="500"/>
                                        <p:tgtEl>
                                          <p:spTgt spid="17">
                                            <p:txEl>
                                              <p:pRg st="0" end="0"/>
                                            </p:txEl>
                                          </p:spTgt>
                                        </p:tgtEl>
                                      </p:cBhvr>
                                    </p:animEffect>
                                    <p:set>
                                      <p:cBhvr>
                                        <p:cTn id="91" dur="1" fill="hold">
                                          <p:stCondLst>
                                            <p:cond delay="499"/>
                                          </p:stCondLst>
                                        </p:cTn>
                                        <p:tgtEl>
                                          <p:spTgt spid="17">
                                            <p:txEl>
                                              <p:pRg st="0" end="0"/>
                                            </p:txEl>
                                          </p:spTgt>
                                        </p:tgtEl>
                                        <p:attrNameLst>
                                          <p:attrName>style.visibility</p:attrName>
                                        </p:attrNameLst>
                                      </p:cBhvr>
                                      <p:to>
                                        <p:strVal val="hidden"/>
                                      </p:to>
                                    </p:set>
                                  </p:childTnLst>
                                </p:cTn>
                              </p:par>
                              <p:par>
                                <p:cTn id="92" presetID="9" presetClass="exit" presetSubtype="0" fill="hold" grpId="1" nodeType="withEffect">
                                  <p:stCondLst>
                                    <p:cond delay="0"/>
                                  </p:stCondLst>
                                  <p:childTnLst>
                                    <p:animEffect transition="out" filter="dissolve">
                                      <p:cBhvr>
                                        <p:cTn id="93" dur="500"/>
                                        <p:tgtEl>
                                          <p:spTgt spid="15"/>
                                        </p:tgtEl>
                                      </p:cBhvr>
                                    </p:animEffect>
                                    <p:set>
                                      <p:cBhvr>
                                        <p:cTn id="94" dur="1" fill="hold">
                                          <p:stCondLst>
                                            <p:cond delay="499"/>
                                          </p:stCondLst>
                                        </p:cTn>
                                        <p:tgtEl>
                                          <p:spTgt spid="15"/>
                                        </p:tgtEl>
                                        <p:attrNameLst>
                                          <p:attrName>style.visibility</p:attrName>
                                        </p:attrNameLst>
                                      </p:cBhvr>
                                      <p:to>
                                        <p:strVal val="hidden"/>
                                      </p:to>
                                    </p:set>
                                  </p:childTnLst>
                                </p:cTn>
                              </p:par>
                              <p:par>
                                <p:cTn id="95" presetID="9" presetClass="exit" presetSubtype="0" fill="hold" grpId="0" nodeType="withEffect">
                                  <p:stCondLst>
                                    <p:cond delay="0"/>
                                  </p:stCondLst>
                                  <p:childTnLst>
                                    <p:animEffect transition="out" filter="dissolve">
                                      <p:cBhvr>
                                        <p:cTn id="96" dur="500"/>
                                        <p:tgtEl>
                                          <p:spTgt spid="16">
                                            <p:txEl>
                                              <p:pRg st="0" end="0"/>
                                            </p:txEl>
                                          </p:spTgt>
                                        </p:tgtEl>
                                      </p:cBhvr>
                                    </p:animEffect>
                                    <p:set>
                                      <p:cBhvr>
                                        <p:cTn id="97" dur="1" fill="hold">
                                          <p:stCondLst>
                                            <p:cond delay="499"/>
                                          </p:stCondLst>
                                        </p:cTn>
                                        <p:tgtEl>
                                          <p:spTgt spid="16">
                                            <p:txEl>
                                              <p:pRg st="0" end="0"/>
                                            </p:txEl>
                                          </p:spTgt>
                                        </p:tgtEl>
                                        <p:attrNameLst>
                                          <p:attrName>style.visibility</p:attrName>
                                        </p:attrNameLst>
                                      </p:cBhvr>
                                      <p:to>
                                        <p:strVal val="hidden"/>
                                      </p:to>
                                    </p:set>
                                  </p:childTnLst>
                                </p:cTn>
                              </p:par>
                              <p:par>
                                <p:cTn id="98" presetID="9" presetClass="exit" presetSubtype="0" fill="hold" nodeType="withEffect">
                                  <p:stCondLst>
                                    <p:cond delay="0"/>
                                  </p:stCondLst>
                                  <p:childTnLst>
                                    <p:animEffect transition="out" filter="dissolve">
                                      <p:cBhvr>
                                        <p:cTn id="99" dur="500"/>
                                        <p:tgtEl>
                                          <p:spTgt spid="25"/>
                                        </p:tgtEl>
                                      </p:cBhvr>
                                    </p:animEffect>
                                    <p:set>
                                      <p:cBhvr>
                                        <p:cTn id="100" dur="1" fill="hold">
                                          <p:stCondLst>
                                            <p:cond delay="499"/>
                                          </p:stCondLst>
                                        </p:cTn>
                                        <p:tgtEl>
                                          <p:spTgt spid="25"/>
                                        </p:tgtEl>
                                        <p:attrNameLst>
                                          <p:attrName>style.visibility</p:attrName>
                                        </p:attrNameLst>
                                      </p:cBhvr>
                                      <p:to>
                                        <p:strVal val="hidden"/>
                                      </p:to>
                                    </p:set>
                                  </p:childTnLst>
                                </p:cTn>
                              </p:par>
                              <p:par>
                                <p:cTn id="101" presetID="9" presetClass="exit" presetSubtype="0" fill="hold" nodeType="withEffect">
                                  <p:stCondLst>
                                    <p:cond delay="0"/>
                                  </p:stCondLst>
                                  <p:childTnLst>
                                    <p:animEffect transition="out" filter="dissolve">
                                      <p:cBhvr>
                                        <p:cTn id="102" dur="500"/>
                                        <p:tgtEl>
                                          <p:spTgt spid="29"/>
                                        </p:tgtEl>
                                      </p:cBhvr>
                                    </p:animEffect>
                                    <p:set>
                                      <p:cBhvr>
                                        <p:cTn id="103" dur="1" fill="hold">
                                          <p:stCondLst>
                                            <p:cond delay="499"/>
                                          </p:stCondLst>
                                        </p:cTn>
                                        <p:tgtEl>
                                          <p:spTgt spid="29"/>
                                        </p:tgtEl>
                                        <p:attrNameLst>
                                          <p:attrName>style.visibility</p:attrName>
                                        </p:attrNameLst>
                                      </p:cBhvr>
                                      <p:to>
                                        <p:strVal val="hidden"/>
                                      </p:to>
                                    </p:set>
                                  </p:childTnLst>
                                </p:cTn>
                              </p:par>
                              <p:par>
                                <p:cTn id="104" presetID="9" presetClass="exit" presetSubtype="0" fill="hold" nodeType="withEffect">
                                  <p:stCondLst>
                                    <p:cond delay="0"/>
                                  </p:stCondLst>
                                  <p:childTnLst>
                                    <p:animEffect transition="out" filter="dissolve">
                                      <p:cBhvr>
                                        <p:cTn id="105" dur="500"/>
                                        <p:tgtEl>
                                          <p:spTgt spid="26"/>
                                        </p:tgtEl>
                                      </p:cBhvr>
                                    </p:animEffect>
                                    <p:set>
                                      <p:cBhvr>
                                        <p:cTn id="106" dur="1" fill="hold">
                                          <p:stCondLst>
                                            <p:cond delay="499"/>
                                          </p:stCondLst>
                                        </p:cTn>
                                        <p:tgtEl>
                                          <p:spTgt spid="26"/>
                                        </p:tgtEl>
                                        <p:attrNameLst>
                                          <p:attrName>style.visibility</p:attrName>
                                        </p:attrNameLst>
                                      </p:cBhvr>
                                      <p:to>
                                        <p:strVal val="hidden"/>
                                      </p:to>
                                    </p:set>
                                  </p:childTnLst>
                                </p:cTn>
                              </p:par>
                              <p:par>
                                <p:cTn id="107" presetID="9" presetClass="exit" presetSubtype="0" fill="hold" nodeType="withEffect">
                                  <p:stCondLst>
                                    <p:cond delay="0"/>
                                  </p:stCondLst>
                                  <p:childTnLst>
                                    <p:animEffect transition="out" filter="dissolve">
                                      <p:cBhvr>
                                        <p:cTn id="108" dur="500"/>
                                        <p:tgtEl>
                                          <p:spTgt spid="32"/>
                                        </p:tgtEl>
                                      </p:cBhvr>
                                    </p:animEffect>
                                    <p:set>
                                      <p:cBhvr>
                                        <p:cTn id="109" dur="1" fill="hold">
                                          <p:stCondLst>
                                            <p:cond delay="499"/>
                                          </p:stCondLst>
                                        </p:cTn>
                                        <p:tgtEl>
                                          <p:spTgt spid="32"/>
                                        </p:tgtEl>
                                        <p:attrNameLst>
                                          <p:attrName>style.visibility</p:attrName>
                                        </p:attrNameLst>
                                      </p:cBhvr>
                                      <p:to>
                                        <p:strVal val="hidden"/>
                                      </p:to>
                                    </p:set>
                                  </p:childTnLst>
                                </p:cTn>
                              </p:par>
                              <p:par>
                                <p:cTn id="110" presetID="9" presetClass="exit" presetSubtype="0" fill="hold" grpId="1" nodeType="withEffect">
                                  <p:stCondLst>
                                    <p:cond delay="0"/>
                                  </p:stCondLst>
                                  <p:childTnLst>
                                    <p:animEffect transition="out" filter="dissolve">
                                      <p:cBhvr>
                                        <p:cTn id="111" dur="500"/>
                                        <p:tgtEl>
                                          <p:spTgt spid="35"/>
                                        </p:tgtEl>
                                      </p:cBhvr>
                                    </p:animEffect>
                                    <p:set>
                                      <p:cBhvr>
                                        <p:cTn id="112" dur="1" fill="hold">
                                          <p:stCondLst>
                                            <p:cond delay="499"/>
                                          </p:stCondLst>
                                        </p:cTn>
                                        <p:tgtEl>
                                          <p:spTgt spid="35"/>
                                        </p:tgtEl>
                                        <p:attrNameLst>
                                          <p:attrName>style.visibility</p:attrName>
                                        </p:attrNameLst>
                                      </p:cBhvr>
                                      <p:to>
                                        <p:strVal val="hidden"/>
                                      </p:to>
                                    </p:set>
                                  </p:childTnLst>
                                </p:cTn>
                              </p:par>
                              <p:par>
                                <p:cTn id="113" presetID="9" presetClass="exit" presetSubtype="0" fill="hold" nodeType="withEffect">
                                  <p:stCondLst>
                                    <p:cond delay="0"/>
                                  </p:stCondLst>
                                  <p:childTnLst>
                                    <p:animEffect transition="out" filter="dissolve">
                                      <p:cBhvr>
                                        <p:cTn id="114" dur="500"/>
                                        <p:tgtEl>
                                          <p:spTgt spid="37"/>
                                        </p:tgtEl>
                                      </p:cBhvr>
                                    </p:animEffect>
                                    <p:set>
                                      <p:cBhvr>
                                        <p:cTn id="115" dur="1" fill="hold">
                                          <p:stCondLst>
                                            <p:cond delay="499"/>
                                          </p:stCondLst>
                                        </p:cTn>
                                        <p:tgtEl>
                                          <p:spTgt spid="37"/>
                                        </p:tgtEl>
                                        <p:attrNameLst>
                                          <p:attrName>style.visibility</p:attrName>
                                        </p:attrNameLst>
                                      </p:cBhvr>
                                      <p:to>
                                        <p:strVal val="hidden"/>
                                      </p:to>
                                    </p:set>
                                  </p:childTnLst>
                                </p:cTn>
                              </p:par>
                            </p:childTnLst>
                          </p:cTn>
                        </p:par>
                        <p:par>
                          <p:cTn id="116" fill="hold">
                            <p:stCondLst>
                              <p:cond delay="500"/>
                            </p:stCondLst>
                            <p:childTnLst>
                              <p:par>
                                <p:cTn id="117" presetID="9" presetClass="entr" presetSubtype="0" fill="hold" grpId="0" nodeType="afterEffect">
                                  <p:stCondLst>
                                    <p:cond delay="0"/>
                                  </p:stCondLst>
                                  <p:childTnLst>
                                    <p:set>
                                      <p:cBhvr>
                                        <p:cTn id="118" dur="1" fill="hold">
                                          <p:stCondLst>
                                            <p:cond delay="0"/>
                                          </p:stCondLst>
                                        </p:cTn>
                                        <p:tgtEl>
                                          <p:spTgt spid="6"/>
                                        </p:tgtEl>
                                        <p:attrNameLst>
                                          <p:attrName>style.visibility</p:attrName>
                                        </p:attrNameLst>
                                      </p:cBhvr>
                                      <p:to>
                                        <p:strVal val="visible"/>
                                      </p:to>
                                    </p:set>
                                    <p:animEffect transition="in" filter="dissolve">
                                      <p:cBhvr>
                                        <p:cTn id="119" dur="500"/>
                                        <p:tgtEl>
                                          <p:spTgt spid="6"/>
                                        </p:tgtEl>
                                      </p:cBhvr>
                                    </p:animEffect>
                                  </p:childTnLst>
                                </p:cTn>
                              </p:par>
                            </p:childTnLst>
                          </p:cTn>
                        </p:par>
                        <p:par>
                          <p:cTn id="120" fill="hold">
                            <p:stCondLst>
                              <p:cond delay="1000"/>
                            </p:stCondLst>
                            <p:childTnLst>
                              <p:par>
                                <p:cTn id="121" presetID="9" presetClass="entr" presetSubtype="0" fill="hold" grpId="0" nodeType="afterEffect">
                                  <p:stCondLst>
                                    <p:cond delay="0"/>
                                  </p:stCondLst>
                                  <p:childTnLst>
                                    <p:set>
                                      <p:cBhvr>
                                        <p:cTn id="122" dur="1" fill="hold">
                                          <p:stCondLst>
                                            <p:cond delay="0"/>
                                          </p:stCondLst>
                                        </p:cTn>
                                        <p:tgtEl>
                                          <p:spTgt spid="7"/>
                                        </p:tgtEl>
                                        <p:attrNameLst>
                                          <p:attrName>style.visibility</p:attrName>
                                        </p:attrNameLst>
                                      </p:cBhvr>
                                      <p:to>
                                        <p:strVal val="visible"/>
                                      </p:to>
                                    </p:set>
                                    <p:animEffect transition="in" filter="dissolve">
                                      <p:cBhvr>
                                        <p:cTn id="123"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11" grpId="0" build="allAtOnce"/>
      <p:bldP spid="12" grpId="0" build="allAtOnce"/>
      <p:bldP spid="13" grpId="0" build="allAtOnce"/>
      <p:bldP spid="14" grpId="0" build="allAtOnce"/>
      <p:bldP spid="15" grpId="0" animBg="1"/>
      <p:bldP spid="15" grpId="1" animBg="1"/>
      <p:bldP spid="16" grpId="0" build="allAtOnce"/>
      <p:bldP spid="17" grpId="0" build="allAtOnce"/>
      <p:bldP spid="35" grpId="0" animBg="1"/>
      <p:bldP spid="35" grpId="1"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4">
            <a:extLst>
              <a:ext uri="{FF2B5EF4-FFF2-40B4-BE49-F238E27FC236}">
                <a16:creationId xmlns:a16="http://schemas.microsoft.com/office/drawing/2014/main" xmlns="" id="{80936E08-7BDA-814C-1370-2151E95C1122}"/>
              </a:ext>
            </a:extLst>
          </p:cNvPr>
          <p:cNvSpPr>
            <a:spLocks noChangeArrowheads="1"/>
          </p:cNvSpPr>
          <p:nvPr/>
        </p:nvSpPr>
        <p:spPr bwMode="auto">
          <a:xfrm>
            <a:off x="266384" y="904796"/>
            <a:ext cx="1020762" cy="523220"/>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406400" marR="0" lvl="0" indent="-406400" algn="l" defTabSz="914400" rtl="0" eaLnBrk="0" fontAlgn="base" latinLnBrk="0" hangingPunct="0">
              <a:lnSpc>
                <a:spcPct val="100000"/>
              </a:lnSpc>
              <a:spcBef>
                <a:spcPct val="0"/>
              </a:spcBef>
              <a:spcAft>
                <a:spcPct val="0"/>
              </a:spcAft>
              <a:buClrTx/>
              <a:buSzTx/>
              <a:buFontTx/>
              <a:buNone/>
              <a:tabLst/>
              <a:defRPr/>
            </a:pPr>
            <a:r>
              <a:rPr kumimoji="1" lang="en-US" altLang="zh-TW"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14.</a:t>
            </a:r>
            <a:r>
              <a:rPr kumimoji="1" lang="zh-TW"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 </a:t>
            </a:r>
            <a:endParaRPr kumimoji="1" lang="zh-CN"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endParaRPr>
          </a:p>
        </p:txBody>
      </p:sp>
      <p:sp>
        <p:nvSpPr>
          <p:cNvPr id="5" name="文字方塊 4">
            <a:extLst>
              <a:ext uri="{FF2B5EF4-FFF2-40B4-BE49-F238E27FC236}">
                <a16:creationId xmlns:a16="http://schemas.microsoft.com/office/drawing/2014/main" xmlns="" id="{533029BA-50E9-AA0D-40B0-E8E244756748}"/>
              </a:ext>
            </a:extLst>
          </p:cNvPr>
          <p:cNvSpPr txBox="1"/>
          <p:nvPr/>
        </p:nvSpPr>
        <p:spPr>
          <a:xfrm>
            <a:off x="817562" y="904796"/>
            <a:ext cx="7523798" cy="992579"/>
          </a:xfrm>
          <a:prstGeom prst="rect">
            <a:avLst/>
          </a:prstGeom>
          <a:noFill/>
        </p:spPr>
        <p:txBody>
          <a:bodyPr wrap="square" rtlCol="0">
            <a:spAutoFit/>
          </a:bodyPr>
          <a:lstStyle/>
          <a:p>
            <a:pPr algn="l">
              <a:spcAft>
                <a:spcPts val="300"/>
              </a:spcAft>
            </a:pP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店主把</a:t>
            </a:r>
            <a:r>
              <a:rPr lang="en-US" altLang="zh-TW" sz="2800" b="0" i="0" strike="noStrike" baseline="0" dirty="0">
                <a:latin typeface="Arial" panose="020B0604020202020204" pitchFamily="34" charset="0"/>
                <a:ea typeface="DFKai-SB" panose="03000509000000000000" pitchFamily="65" charset="-120"/>
                <a:cs typeface="Arial" panose="020B0604020202020204" pitchFamily="34" charset="0"/>
              </a:rPr>
              <a:t>42.1kg</a:t>
            </a: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果醬每</a:t>
            </a:r>
            <a:r>
              <a:rPr lang="en-US" altLang="zh-TW" sz="2800" b="0" i="0" strike="noStrike" baseline="0" dirty="0">
                <a:latin typeface="Arial" panose="020B0604020202020204" pitchFamily="34" charset="0"/>
                <a:ea typeface="DFKai-SB" panose="03000509000000000000" pitchFamily="65" charset="-120"/>
                <a:cs typeface="Arial" panose="020B0604020202020204" pitchFamily="34" charset="0"/>
              </a:rPr>
              <a:t>400g</a:t>
            </a: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包裝成一罐，可包裝</a:t>
            </a:r>
            <a:endParaRPr lang="en-US" altLang="zh-TW" sz="2800" b="0" i="0" strike="noStrike" baseline="0" dirty="0">
              <a:latin typeface="Arial" panose="020B0604020202020204" pitchFamily="34" charset="0"/>
              <a:ea typeface="DFKai-SB" panose="03000509000000000000" pitchFamily="65" charset="-120"/>
              <a:cs typeface="Arial" panose="020B0604020202020204" pitchFamily="34" charset="0"/>
            </a:endParaRPr>
          </a:p>
          <a:p>
            <a:pPr algn="l">
              <a:spcAft>
                <a:spcPts val="300"/>
              </a:spcAft>
            </a:pP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成多少罐？餘下果醬多少？</a:t>
            </a:r>
            <a:endParaRPr lang="zh-CN" altLang="en-US" sz="2800" dirty="0">
              <a:latin typeface="Arial" panose="020B0604020202020204" pitchFamily="34" charset="0"/>
              <a:ea typeface="DFKai-SB" panose="03000509000000000000" pitchFamily="65" charset="-120"/>
              <a:cs typeface="Arial" panose="020B0604020202020204" pitchFamily="34" charset="0"/>
            </a:endParaRPr>
          </a:p>
        </p:txBody>
      </p:sp>
      <p:sp>
        <p:nvSpPr>
          <p:cNvPr id="6" name="Rectangle 2">
            <a:extLst>
              <a:ext uri="{FF2B5EF4-FFF2-40B4-BE49-F238E27FC236}">
                <a16:creationId xmlns:a16="http://schemas.microsoft.com/office/drawing/2014/main" xmlns="" id="{AB895454-2FD9-2120-B12E-899D7949114C}"/>
              </a:ext>
            </a:extLst>
          </p:cNvPr>
          <p:cNvSpPr>
            <a:spLocks noChangeArrowheads="1"/>
          </p:cNvSpPr>
          <p:nvPr/>
        </p:nvSpPr>
        <p:spPr bwMode="auto">
          <a:xfrm>
            <a:off x="941705" y="2039706"/>
            <a:ext cx="360000" cy="360000"/>
          </a:xfrm>
          <a:prstGeom prst="rect">
            <a:avLst/>
          </a:prstGeom>
          <a:solidFill>
            <a:srgbClr val="FF5050"/>
          </a:solidFill>
          <a:ln>
            <a:noFill/>
          </a:ln>
        </p:spPr>
        <p:txBody>
          <a:bodyPr wrap="none"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endParaRPr lang="zh-TW" altLang="en-US" sz="1800"/>
          </a:p>
        </p:txBody>
      </p:sp>
      <p:sp>
        <p:nvSpPr>
          <p:cNvPr id="7" name="TextBox 27">
            <a:extLst>
              <a:ext uri="{FF2B5EF4-FFF2-40B4-BE49-F238E27FC236}">
                <a16:creationId xmlns:a16="http://schemas.microsoft.com/office/drawing/2014/main" xmlns="" id="{76180606-FD89-A182-5612-DB7ACEA45C16}"/>
              </a:ext>
            </a:extLst>
          </p:cNvPr>
          <p:cNvSpPr txBox="1">
            <a:spLocks noChangeArrowheads="1"/>
          </p:cNvSpPr>
          <p:nvPr/>
        </p:nvSpPr>
        <p:spPr bwMode="auto">
          <a:xfrm>
            <a:off x="4357053" y="1974936"/>
            <a:ext cx="9286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400" dirty="0">
                <a:solidFill>
                  <a:srgbClr val="FF0000"/>
                </a:solidFill>
                <a:ea typeface="標楷體" panose="03000509000000000000" pitchFamily="65" charset="-120"/>
              </a:rPr>
              <a:t>[2</a:t>
            </a:r>
            <a:r>
              <a:rPr lang="zh-TW" altLang="en-US" sz="2400" dirty="0">
                <a:solidFill>
                  <a:srgbClr val="FF0000"/>
                </a:solidFill>
                <a:ea typeface="標楷體" panose="03000509000000000000" pitchFamily="65" charset="-120"/>
              </a:rPr>
              <a:t>分</a:t>
            </a:r>
            <a:r>
              <a:rPr lang="en-US" altLang="zh-TW" sz="2400" dirty="0">
                <a:solidFill>
                  <a:srgbClr val="FF0000"/>
                </a:solidFill>
                <a:ea typeface="標楷體" panose="03000509000000000000" pitchFamily="65" charset="-120"/>
              </a:rPr>
              <a:t>]</a:t>
            </a:r>
            <a:endParaRPr lang="zh-TW" altLang="en-US" sz="2400" dirty="0">
              <a:solidFill>
                <a:srgbClr val="FF0000"/>
              </a:solidFill>
              <a:ea typeface="標楷體" panose="03000509000000000000" pitchFamily="65" charset="-120"/>
            </a:endParaRPr>
          </a:p>
        </p:txBody>
      </p:sp>
      <p:sp>
        <p:nvSpPr>
          <p:cNvPr id="8" name="Line 16">
            <a:extLst>
              <a:ext uri="{FF2B5EF4-FFF2-40B4-BE49-F238E27FC236}">
                <a16:creationId xmlns:a16="http://schemas.microsoft.com/office/drawing/2014/main" xmlns="" id="{DB883B29-F3BB-8E9A-EB2F-FBAB00650A19}"/>
              </a:ext>
            </a:extLst>
          </p:cNvPr>
          <p:cNvSpPr>
            <a:spLocks noChangeShapeType="1"/>
          </p:cNvSpPr>
          <p:nvPr/>
        </p:nvSpPr>
        <p:spPr bwMode="auto">
          <a:xfrm>
            <a:off x="1980564" y="1399223"/>
            <a:ext cx="4716000"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9" name="文本框 2">
            <a:extLst>
              <a:ext uri="{FF2B5EF4-FFF2-40B4-BE49-F238E27FC236}">
                <a16:creationId xmlns:a16="http://schemas.microsoft.com/office/drawing/2014/main" xmlns="" id="{C6EDFB17-1272-0662-C4B4-F0A7FAD7F267}"/>
              </a:ext>
            </a:extLst>
          </p:cNvPr>
          <p:cNvSpPr txBox="1">
            <a:spLocks noChangeArrowheads="1"/>
          </p:cNvSpPr>
          <p:nvPr/>
        </p:nvSpPr>
        <p:spPr bwMode="auto">
          <a:xfrm>
            <a:off x="6399371" y="2018179"/>
            <a:ext cx="210661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zh-TW" altLang="en-US" sz="2400" dirty="0">
                <a:solidFill>
                  <a:srgbClr val="0000FF"/>
                </a:solidFill>
                <a:ea typeface="標楷體" panose="03000509000000000000" pitchFamily="65" charset="-120"/>
                <a:sym typeface="Wingdings 3" panose="05040102010807070707" pitchFamily="18" charset="2"/>
              </a:rPr>
              <a:t></a:t>
            </a:r>
            <a:r>
              <a:rPr lang="zh-TW" altLang="en-US" sz="2400" dirty="0">
                <a:solidFill>
                  <a:srgbClr val="0000FF"/>
                </a:solidFill>
                <a:latin typeface="標楷體" panose="03000509000000000000" pitchFamily="65" charset="-120"/>
                <a:ea typeface="標楷體" panose="03000509000000000000" pitchFamily="65" charset="-120"/>
              </a:rPr>
              <a:t>先統一單位</a:t>
            </a:r>
            <a:endParaRPr lang="zh-CN" altLang="en-US" sz="2400" dirty="0">
              <a:solidFill>
                <a:srgbClr val="0000FF"/>
              </a:solidFill>
              <a:latin typeface="標楷體" panose="03000509000000000000" pitchFamily="65" charset="-120"/>
              <a:ea typeface="標楷體" panose="03000509000000000000" pitchFamily="65" charset="-120"/>
            </a:endParaRPr>
          </a:p>
        </p:txBody>
      </p:sp>
      <p:sp>
        <p:nvSpPr>
          <p:cNvPr id="10" name="文本框 3">
            <a:extLst>
              <a:ext uri="{FF2B5EF4-FFF2-40B4-BE49-F238E27FC236}">
                <a16:creationId xmlns:a16="http://schemas.microsoft.com/office/drawing/2014/main" xmlns="" id="{3D1AA2D8-E952-715C-1E95-B4758341FB6B}"/>
              </a:ext>
            </a:extLst>
          </p:cNvPr>
          <p:cNvSpPr txBox="1">
            <a:spLocks noChangeArrowheads="1"/>
          </p:cNvSpPr>
          <p:nvPr/>
        </p:nvSpPr>
        <p:spPr bwMode="auto">
          <a:xfrm>
            <a:off x="4492784" y="2018179"/>
            <a:ext cx="210661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en-US" altLang="zh-TW" sz="2400" dirty="0">
                <a:solidFill>
                  <a:srgbClr val="0000FF"/>
                </a:solidFill>
              </a:rPr>
              <a:t>400g = 0.4kg</a:t>
            </a:r>
            <a:endParaRPr lang="zh-CN" altLang="en-US" sz="2400" dirty="0">
              <a:solidFill>
                <a:srgbClr val="0000FF"/>
              </a:solidFill>
            </a:endParaRPr>
          </a:p>
        </p:txBody>
      </p:sp>
      <p:sp>
        <p:nvSpPr>
          <p:cNvPr id="11" name="文本框 14">
            <a:extLst>
              <a:ext uri="{FF2B5EF4-FFF2-40B4-BE49-F238E27FC236}">
                <a16:creationId xmlns:a16="http://schemas.microsoft.com/office/drawing/2014/main" xmlns="" id="{26241D20-F27C-9022-1386-275A8790A1F2}"/>
              </a:ext>
            </a:extLst>
          </p:cNvPr>
          <p:cNvSpPr txBox="1">
            <a:spLocks noChangeArrowheads="1"/>
          </p:cNvSpPr>
          <p:nvPr/>
        </p:nvSpPr>
        <p:spPr bwMode="auto">
          <a:xfrm>
            <a:off x="4766159" y="2557405"/>
            <a:ext cx="1556704"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en-US" altLang="zh-TW" sz="2400" dirty="0">
                <a:solidFill>
                  <a:srgbClr val="0000FF"/>
                </a:solidFill>
              </a:rPr>
              <a:t>42.1</a:t>
            </a:r>
            <a:r>
              <a:rPr lang="en-US" altLang="zh-CN" sz="2400" dirty="0">
                <a:solidFill>
                  <a:srgbClr val="0000FF"/>
                </a:solidFill>
                <a:latin typeface="微软雅黑" panose="020B0503020204020204" pitchFamily="34" charset="-122"/>
                <a:ea typeface="微软雅黑" panose="020B0503020204020204" pitchFamily="34" charset="-122"/>
              </a:rPr>
              <a:t>÷</a:t>
            </a:r>
            <a:r>
              <a:rPr lang="en-US" altLang="zh-TW" sz="2400" dirty="0">
                <a:solidFill>
                  <a:srgbClr val="0000FF"/>
                </a:solidFill>
              </a:rPr>
              <a:t>0.4</a:t>
            </a:r>
            <a:endParaRPr lang="zh-CN" altLang="en-US" sz="2400" dirty="0">
              <a:solidFill>
                <a:srgbClr val="0000FF"/>
              </a:solidFill>
              <a:ea typeface="標楷體" panose="03000509000000000000" pitchFamily="65" charset="-120"/>
            </a:endParaRPr>
          </a:p>
        </p:txBody>
      </p:sp>
      <p:sp>
        <p:nvSpPr>
          <p:cNvPr id="12" name="文本框 15">
            <a:extLst>
              <a:ext uri="{FF2B5EF4-FFF2-40B4-BE49-F238E27FC236}">
                <a16:creationId xmlns:a16="http://schemas.microsoft.com/office/drawing/2014/main" xmlns="" id="{1F057074-0F1A-4CBE-CA66-C699987813DD}"/>
              </a:ext>
            </a:extLst>
          </p:cNvPr>
          <p:cNvSpPr txBox="1">
            <a:spLocks noChangeArrowheads="1"/>
          </p:cNvSpPr>
          <p:nvPr/>
        </p:nvSpPr>
        <p:spPr bwMode="auto">
          <a:xfrm>
            <a:off x="4503508" y="3459467"/>
            <a:ext cx="3219449"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zh-TW" altLang="en-US" sz="2400" dirty="0">
                <a:solidFill>
                  <a:srgbClr val="0000FF"/>
                </a:solidFill>
                <a:ea typeface="標楷體" panose="03000509000000000000" pitchFamily="65" charset="-120"/>
                <a:cs typeface="Arial" panose="020B0604020202020204" pitchFamily="34" charset="0"/>
              </a:rPr>
              <a:t>可包裝成</a:t>
            </a:r>
            <a:r>
              <a:rPr lang="en-US" altLang="zh-TW" sz="2400" dirty="0">
                <a:solidFill>
                  <a:srgbClr val="0000FF"/>
                </a:solidFill>
                <a:ea typeface="標楷體" panose="03000509000000000000" pitchFamily="65" charset="-120"/>
                <a:cs typeface="Arial" panose="020B0604020202020204" pitchFamily="34" charset="0"/>
              </a:rPr>
              <a:t>105</a:t>
            </a:r>
            <a:r>
              <a:rPr lang="zh-TW" altLang="en-US" sz="2400" dirty="0">
                <a:solidFill>
                  <a:srgbClr val="0000FF"/>
                </a:solidFill>
                <a:ea typeface="標楷體" panose="03000509000000000000" pitchFamily="65" charset="-120"/>
                <a:cs typeface="Arial" panose="020B0604020202020204" pitchFamily="34" charset="0"/>
              </a:rPr>
              <a:t>罐，餘下</a:t>
            </a:r>
            <a:r>
              <a:rPr lang="en-US" altLang="zh-TW" sz="2400" dirty="0">
                <a:solidFill>
                  <a:srgbClr val="0000FF"/>
                </a:solidFill>
                <a:ea typeface="標楷體" panose="03000509000000000000" pitchFamily="65" charset="-120"/>
                <a:cs typeface="Arial" panose="020B0604020202020204" pitchFamily="34" charset="0"/>
              </a:rPr>
              <a:t>0.1kg</a:t>
            </a:r>
            <a:r>
              <a:rPr lang="zh-TW" altLang="en-US" sz="2400" dirty="0">
                <a:solidFill>
                  <a:srgbClr val="0000FF"/>
                </a:solidFill>
                <a:ea typeface="標楷體" panose="03000509000000000000" pitchFamily="65" charset="-120"/>
                <a:cs typeface="Arial" panose="020B0604020202020204" pitchFamily="34" charset="0"/>
              </a:rPr>
              <a:t>果醬。</a:t>
            </a:r>
            <a:endParaRPr lang="zh-CN" altLang="en-US" sz="2400" dirty="0">
              <a:solidFill>
                <a:srgbClr val="0000FF"/>
              </a:solidFill>
              <a:ea typeface="標楷體" panose="03000509000000000000" pitchFamily="65" charset="-120"/>
              <a:cs typeface="Arial" panose="020B0604020202020204" pitchFamily="34" charset="0"/>
            </a:endParaRPr>
          </a:p>
        </p:txBody>
      </p:sp>
      <p:sp>
        <p:nvSpPr>
          <p:cNvPr id="14" name="Text Box 13">
            <a:extLst>
              <a:ext uri="{FF2B5EF4-FFF2-40B4-BE49-F238E27FC236}">
                <a16:creationId xmlns:a16="http://schemas.microsoft.com/office/drawing/2014/main" xmlns="" id="{25FEFE64-F157-3C86-43D4-AA87B19197FF}"/>
              </a:ext>
            </a:extLst>
          </p:cNvPr>
          <p:cNvSpPr txBox="1">
            <a:spLocks noChangeArrowheads="1"/>
          </p:cNvSpPr>
          <p:nvPr/>
        </p:nvSpPr>
        <p:spPr bwMode="auto">
          <a:xfrm>
            <a:off x="1500189" y="4588208"/>
            <a:ext cx="3060000" cy="461665"/>
          </a:xfrm>
          <a:prstGeom prst="rect">
            <a:avLst/>
          </a:prstGeom>
          <a:gradFill rotWithShape="1">
            <a:gsLst>
              <a:gs pos="0">
                <a:srgbClr val="CCFF99"/>
              </a:gs>
              <a:gs pos="50000">
                <a:srgbClr val="FFFF99"/>
              </a:gs>
              <a:gs pos="100000">
                <a:srgbClr val="CCFF99"/>
              </a:gs>
            </a:gsLst>
            <a:lin ang="189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tabLst>
                <a:tab pos="7178675" algn="l"/>
              </a:tabLst>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tabLst>
                <a:tab pos="7178675" algn="l"/>
              </a:tabLst>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tabLst>
                <a:tab pos="7178675" algn="l"/>
              </a:tabLst>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tabLst>
                <a:tab pos="7178675" algn="l"/>
              </a:tabLst>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tabLst>
                <a:tab pos="7178675" algn="l"/>
              </a:tabLst>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tabLst>
                <a:tab pos="7178675" algn="l"/>
              </a:tabLst>
              <a:defRPr kumimoji="1" sz="2000">
                <a:solidFill>
                  <a:schemeClr val="tx1"/>
                </a:solidFill>
                <a:latin typeface="Arial" panose="020B0604020202020204" pitchFamily="34" charset="0"/>
                <a:ea typeface="新細明體" panose="02020500000000000000" pitchFamily="18" charset="-120"/>
              </a:defRPr>
            </a:lvl9pPr>
          </a:lstStyle>
          <a:p>
            <a:pPr eaLnBrk="1" hangingPunct="1">
              <a:spcAft>
                <a:spcPct val="20000"/>
              </a:spcAft>
              <a:buFontTx/>
              <a:buNone/>
            </a:pPr>
            <a:r>
              <a:rPr lang="zh-TW" altLang="en-US" sz="2400" dirty="0">
                <a:ea typeface="標楷體" panose="03000509000000000000" pitchFamily="65" charset="-120"/>
                <a:cs typeface="Times New Roman" panose="02020603050405020304" pitchFamily="18" charset="0"/>
              </a:rPr>
              <a:t>商中間漏了加</a:t>
            </a:r>
            <a:r>
              <a:rPr lang="zh-TW" altLang="en-US" sz="2400" dirty="0">
                <a:latin typeface="標楷體" panose="03000509000000000000" pitchFamily="65" charset="-120"/>
                <a:ea typeface="標楷體" panose="03000509000000000000" pitchFamily="65" charset="-120"/>
                <a:cs typeface="Times New Roman" panose="02020603050405020304" pitchFamily="18" charset="0"/>
              </a:rPr>
              <a:t>「</a:t>
            </a:r>
            <a:r>
              <a:rPr lang="en-US" altLang="zh-TW" sz="2400" dirty="0">
                <a:ea typeface="標楷體" panose="03000509000000000000" pitchFamily="65" charset="-120"/>
                <a:cs typeface="Arial" panose="020B0604020202020204" pitchFamily="34" charset="0"/>
              </a:rPr>
              <a:t>0</a:t>
            </a:r>
            <a:r>
              <a:rPr lang="zh-TW" altLang="en-US" sz="2400" dirty="0">
                <a:latin typeface="標楷體" panose="03000509000000000000" pitchFamily="65" charset="-120"/>
                <a:ea typeface="標楷體" panose="03000509000000000000" pitchFamily="65" charset="-120"/>
                <a:cs typeface="Times New Roman" panose="02020603050405020304" pitchFamily="18" charset="0"/>
              </a:rPr>
              <a:t>」</a:t>
            </a:r>
            <a:r>
              <a:rPr lang="zh-TW" altLang="en-US" sz="2400" dirty="0">
                <a:ea typeface="標楷體" panose="03000509000000000000" pitchFamily="65" charset="-120"/>
                <a:cs typeface="Times New Roman" panose="02020603050405020304" pitchFamily="18" charset="0"/>
              </a:rPr>
              <a:t>。</a:t>
            </a:r>
          </a:p>
        </p:txBody>
      </p:sp>
      <p:pic>
        <p:nvPicPr>
          <p:cNvPr id="15" name="Picture 23" descr="常犯錯誤-green">
            <a:extLst>
              <a:ext uri="{FF2B5EF4-FFF2-40B4-BE49-F238E27FC236}">
                <a16:creationId xmlns:a16="http://schemas.microsoft.com/office/drawing/2014/main" xmlns="" id="{D5CE2E02-13EC-61DF-1EE6-A000A75206F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00189" y="4134183"/>
            <a:ext cx="1385887" cy="46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WordArt 11">
            <a:extLst>
              <a:ext uri="{FF2B5EF4-FFF2-40B4-BE49-F238E27FC236}">
                <a16:creationId xmlns:a16="http://schemas.microsoft.com/office/drawing/2014/main" xmlns="" id="{6C8C9462-3F22-7E61-B971-9501AE43B490}"/>
              </a:ext>
            </a:extLst>
          </p:cNvPr>
          <p:cNvSpPr>
            <a:spLocks noChangeArrowheads="1" noChangeShapeType="1" noTextEdit="1"/>
          </p:cNvSpPr>
          <p:nvPr/>
        </p:nvSpPr>
        <p:spPr bwMode="auto">
          <a:xfrm>
            <a:off x="4187033" y="2994154"/>
            <a:ext cx="634363" cy="50673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altLang="zh-CN" sz="3600" b="1" kern="10" dirty="0">
                <a:solidFill>
                  <a:srgbClr val="FF0000"/>
                </a:solidFill>
                <a:effectLst>
                  <a:outerShdw dist="35921" dir="2700000" algn="ctr" rotWithShape="0">
                    <a:srgbClr val="C0C0C0">
                      <a:alpha val="79999"/>
                    </a:srgbClr>
                  </a:outerShdw>
                </a:effectLst>
                <a:latin typeface="Wingdings 2" panose="05020102010507070707" pitchFamily="18" charset="2"/>
              </a:rPr>
              <a:t>O</a:t>
            </a:r>
            <a:endParaRPr lang="zh-CN" altLang="en-US" sz="3600" b="1" kern="10" dirty="0">
              <a:solidFill>
                <a:srgbClr val="FF0000"/>
              </a:solidFill>
              <a:effectLst>
                <a:outerShdw dist="35921" dir="2700000" algn="ctr" rotWithShape="0">
                  <a:srgbClr val="C0C0C0">
                    <a:alpha val="79999"/>
                  </a:srgbClr>
                </a:outerShdw>
              </a:effectLst>
              <a:latin typeface="Wingdings 2" panose="05020102010507070707" pitchFamily="18" charset="2"/>
            </a:endParaRPr>
          </a:p>
        </p:txBody>
      </p:sp>
      <p:sp>
        <p:nvSpPr>
          <p:cNvPr id="17" name="Rectangle 2">
            <a:extLst>
              <a:ext uri="{FF2B5EF4-FFF2-40B4-BE49-F238E27FC236}">
                <a16:creationId xmlns:a16="http://schemas.microsoft.com/office/drawing/2014/main" xmlns="" id="{34A79A55-999D-CB83-210E-70582E006EF9}"/>
              </a:ext>
            </a:extLst>
          </p:cNvPr>
          <p:cNvSpPr>
            <a:spLocks noChangeArrowheads="1"/>
          </p:cNvSpPr>
          <p:nvPr/>
        </p:nvSpPr>
        <p:spPr bwMode="auto">
          <a:xfrm>
            <a:off x="969010" y="3039124"/>
            <a:ext cx="360000" cy="360000"/>
          </a:xfrm>
          <a:prstGeom prst="rect">
            <a:avLst/>
          </a:prstGeom>
          <a:solidFill>
            <a:srgbClr val="1DC4FF"/>
          </a:solidFill>
          <a:ln>
            <a:noFill/>
          </a:ln>
        </p:spPr>
        <p:txBody>
          <a:bodyPr wrap="none"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endParaRPr lang="zh-TW" altLang="en-US" sz="1800"/>
          </a:p>
        </p:txBody>
      </p:sp>
      <p:sp>
        <p:nvSpPr>
          <p:cNvPr id="18" name="Text Box 4">
            <a:extLst>
              <a:ext uri="{FF2B5EF4-FFF2-40B4-BE49-F238E27FC236}">
                <a16:creationId xmlns:a16="http://schemas.microsoft.com/office/drawing/2014/main" xmlns="" id="{374B61F3-84E0-E304-39FA-D86959B53157}"/>
              </a:ext>
            </a:extLst>
          </p:cNvPr>
          <p:cNvSpPr txBox="1">
            <a:spLocks noChangeArrowheads="1"/>
          </p:cNvSpPr>
          <p:nvPr/>
        </p:nvSpPr>
        <p:spPr bwMode="auto">
          <a:xfrm>
            <a:off x="974726" y="1999066"/>
            <a:ext cx="3535924" cy="19543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0" tIns="0" rIns="0" bIns="0">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ts val="0"/>
              </a:spcBef>
              <a:spcAft>
                <a:spcPts val="600"/>
              </a:spcAft>
              <a:buFontTx/>
              <a:buNone/>
            </a:pPr>
            <a:r>
              <a:rPr lang="en-US" altLang="zh-TW" sz="2800" dirty="0">
                <a:ea typeface="標楷體" panose="03000509000000000000" pitchFamily="65" charset="-120"/>
                <a:cs typeface="Arial" panose="020B0604020202020204" pitchFamily="34" charset="0"/>
              </a:rPr>
              <a:t>A. 105</a:t>
            </a:r>
            <a:r>
              <a:rPr lang="zh-TW" altLang="en-US" sz="2800" dirty="0">
                <a:ea typeface="標楷體" panose="03000509000000000000" pitchFamily="65" charset="-120"/>
                <a:cs typeface="Arial" panose="020B0604020202020204" pitchFamily="34" charset="0"/>
              </a:rPr>
              <a:t>罐，餘下</a:t>
            </a:r>
            <a:r>
              <a:rPr lang="en-US" altLang="zh-TW" sz="2800" dirty="0">
                <a:ea typeface="標楷體" panose="03000509000000000000" pitchFamily="65" charset="-120"/>
                <a:cs typeface="Arial" panose="020B0604020202020204" pitchFamily="34" charset="0"/>
              </a:rPr>
              <a:t>0.1kg</a:t>
            </a:r>
          </a:p>
          <a:p>
            <a:pPr eaLnBrk="1" hangingPunct="1">
              <a:spcBef>
                <a:spcPts val="0"/>
              </a:spcBef>
              <a:spcAft>
                <a:spcPts val="600"/>
              </a:spcAft>
              <a:buFontTx/>
              <a:buNone/>
            </a:pPr>
            <a:r>
              <a:rPr lang="en-US" altLang="zh-TW" sz="2800" dirty="0">
                <a:ea typeface="標楷體" panose="03000509000000000000" pitchFamily="65" charset="-120"/>
                <a:cs typeface="Arial" panose="020B0604020202020204" pitchFamily="34" charset="0"/>
              </a:rPr>
              <a:t>B. 104</a:t>
            </a:r>
            <a:r>
              <a:rPr lang="zh-TW" altLang="en-US" sz="2800" dirty="0">
                <a:ea typeface="標楷體" panose="03000509000000000000" pitchFamily="65" charset="-120"/>
                <a:cs typeface="Arial" panose="020B0604020202020204" pitchFamily="34" charset="0"/>
              </a:rPr>
              <a:t>罐，餘下</a:t>
            </a:r>
            <a:r>
              <a:rPr lang="en-US" altLang="zh-TW" sz="2800" dirty="0">
                <a:ea typeface="標楷體" panose="03000509000000000000" pitchFamily="65" charset="-120"/>
                <a:cs typeface="Arial" panose="020B0604020202020204" pitchFamily="34" charset="0"/>
              </a:rPr>
              <a:t>1kg     </a:t>
            </a:r>
          </a:p>
          <a:p>
            <a:pPr eaLnBrk="1" hangingPunct="1">
              <a:spcBef>
                <a:spcPts val="0"/>
              </a:spcBef>
              <a:spcAft>
                <a:spcPts val="600"/>
              </a:spcAft>
              <a:buFontTx/>
              <a:buNone/>
            </a:pPr>
            <a:r>
              <a:rPr lang="en-US" altLang="zh-TW" sz="2800" dirty="0">
                <a:ea typeface="標楷體" panose="03000509000000000000" pitchFamily="65" charset="-120"/>
                <a:cs typeface="Arial" panose="020B0604020202020204" pitchFamily="34" charset="0"/>
              </a:rPr>
              <a:t>C. 15</a:t>
            </a:r>
            <a:r>
              <a:rPr lang="zh-TW" altLang="en-US" sz="2800" dirty="0">
                <a:ea typeface="標楷體" panose="03000509000000000000" pitchFamily="65" charset="-120"/>
                <a:cs typeface="Arial" panose="020B0604020202020204" pitchFamily="34" charset="0"/>
              </a:rPr>
              <a:t>罐，餘下</a:t>
            </a:r>
            <a:r>
              <a:rPr lang="en-US" altLang="zh-TW" sz="2800" dirty="0">
                <a:ea typeface="標楷體" panose="03000509000000000000" pitchFamily="65" charset="-120"/>
                <a:cs typeface="Arial" panose="020B0604020202020204" pitchFamily="34" charset="0"/>
              </a:rPr>
              <a:t>0.1kg    </a:t>
            </a:r>
          </a:p>
          <a:p>
            <a:pPr eaLnBrk="1" hangingPunct="1">
              <a:spcBef>
                <a:spcPts val="0"/>
              </a:spcBef>
              <a:spcAft>
                <a:spcPts val="600"/>
              </a:spcAft>
              <a:buFontTx/>
              <a:buNone/>
            </a:pPr>
            <a:r>
              <a:rPr lang="en-US" altLang="zh-TW" sz="2800" dirty="0">
                <a:ea typeface="標楷體" panose="03000509000000000000" pitchFamily="65" charset="-120"/>
                <a:cs typeface="Arial" panose="020B0604020202020204" pitchFamily="34" charset="0"/>
              </a:rPr>
              <a:t>D. 10</a:t>
            </a:r>
            <a:r>
              <a:rPr lang="zh-TW" altLang="en-US" sz="2800" dirty="0">
                <a:ea typeface="標楷體" panose="03000509000000000000" pitchFamily="65" charset="-120"/>
                <a:cs typeface="Arial" panose="020B0604020202020204" pitchFamily="34" charset="0"/>
              </a:rPr>
              <a:t>罐，餘下</a:t>
            </a:r>
            <a:r>
              <a:rPr lang="en-US" altLang="zh-TW" sz="2800" dirty="0">
                <a:ea typeface="標楷體" panose="03000509000000000000" pitchFamily="65" charset="-120"/>
                <a:cs typeface="Arial" panose="020B0604020202020204" pitchFamily="34" charset="0"/>
              </a:rPr>
              <a:t>2.5kg                   </a:t>
            </a:r>
          </a:p>
        </p:txBody>
      </p:sp>
      <p:sp>
        <p:nvSpPr>
          <p:cNvPr id="20" name="文本框 14">
            <a:extLst>
              <a:ext uri="{FF2B5EF4-FFF2-40B4-BE49-F238E27FC236}">
                <a16:creationId xmlns:a16="http://schemas.microsoft.com/office/drawing/2014/main" xmlns="" id="{3C6C4D7C-8ED0-AD29-8EB6-AFBC3017154D}"/>
              </a:ext>
            </a:extLst>
          </p:cNvPr>
          <p:cNvSpPr txBox="1">
            <a:spLocks noChangeArrowheads="1"/>
          </p:cNvSpPr>
          <p:nvPr/>
        </p:nvSpPr>
        <p:spPr bwMode="auto">
          <a:xfrm>
            <a:off x="4526686" y="2999603"/>
            <a:ext cx="2845154"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en-US" altLang="zh-TW" sz="2400" dirty="0">
                <a:solidFill>
                  <a:srgbClr val="0000FF"/>
                </a:solidFill>
              </a:rPr>
              <a:t>=</a:t>
            </a:r>
            <a:r>
              <a:rPr lang="zh-TW" altLang="en-US" sz="2400" dirty="0">
                <a:solidFill>
                  <a:srgbClr val="0000FF"/>
                </a:solidFill>
              </a:rPr>
              <a:t> </a:t>
            </a:r>
            <a:r>
              <a:rPr lang="en-US" altLang="zh-TW" sz="2400" dirty="0">
                <a:solidFill>
                  <a:srgbClr val="0000FF"/>
                </a:solidFill>
                <a:cs typeface="Arial" panose="020B0604020202020204" pitchFamily="34" charset="0"/>
              </a:rPr>
              <a:t>105(</a:t>
            </a:r>
            <a:r>
              <a:rPr lang="zh-TW" altLang="en-US" sz="2400" dirty="0">
                <a:solidFill>
                  <a:srgbClr val="0000FF"/>
                </a:solidFill>
                <a:latin typeface="標楷體" panose="03000509000000000000" pitchFamily="65" charset="-120"/>
                <a:ea typeface="標楷體" panose="03000509000000000000" pitchFamily="65" charset="-120"/>
                <a:cs typeface="Arial" panose="020B0604020202020204" pitchFamily="34" charset="0"/>
              </a:rPr>
              <a:t>罐</a:t>
            </a:r>
            <a:r>
              <a:rPr lang="en-US" altLang="zh-TW" sz="2400" dirty="0">
                <a:solidFill>
                  <a:srgbClr val="0000FF"/>
                </a:solidFill>
                <a:cs typeface="Arial" panose="020B0604020202020204" pitchFamily="34" charset="0"/>
              </a:rPr>
              <a:t>)</a:t>
            </a:r>
            <a:r>
              <a:rPr lang="en-US" altLang="zh-TW" sz="2400" dirty="0">
                <a:solidFill>
                  <a:srgbClr val="0000FF"/>
                </a:solidFill>
                <a:latin typeface="標楷體" panose="03000509000000000000" pitchFamily="65" charset="-120"/>
                <a:ea typeface="標楷體" panose="03000509000000000000" pitchFamily="65" charset="-120"/>
              </a:rPr>
              <a:t>…</a:t>
            </a:r>
            <a:r>
              <a:rPr lang="en-US" altLang="zh-TW" sz="2400" dirty="0">
                <a:solidFill>
                  <a:srgbClr val="0000FF"/>
                </a:solidFill>
                <a:ea typeface="標楷體" panose="03000509000000000000" pitchFamily="65" charset="-120"/>
              </a:rPr>
              <a:t>0.1(kg)</a:t>
            </a:r>
            <a:endParaRPr lang="zh-CN" altLang="en-US" sz="2400" dirty="0">
              <a:solidFill>
                <a:srgbClr val="0000FF"/>
              </a:solidFill>
              <a:ea typeface="標楷體" panose="03000509000000000000" pitchFamily="65" charset="-120"/>
            </a:endParaRPr>
          </a:p>
        </p:txBody>
      </p:sp>
    </p:spTree>
    <p:extLst>
      <p:ext uri="{BB962C8B-B14F-4D97-AF65-F5344CB8AC3E}">
        <p14:creationId xmlns:p14="http://schemas.microsoft.com/office/powerpoint/2010/main" val="2351401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750"/>
                                        <p:tgtEl>
                                          <p:spTgt spid="8"/>
                                        </p:tgtEl>
                                      </p:cBhvr>
                                    </p:animEffect>
                                  </p:childTnLst>
                                </p:cTn>
                              </p:par>
                            </p:childTnLst>
                          </p:cTn>
                        </p:par>
                        <p:par>
                          <p:cTn id="8" fill="hold">
                            <p:stCondLst>
                              <p:cond delay="750"/>
                            </p:stCondLst>
                            <p:childTnLst>
                              <p:par>
                                <p:cTn id="9" presetID="9" presetClass="entr" presetSubtype="0"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dissolve">
                                      <p:cBhvr>
                                        <p:cTn id="11" dur="500"/>
                                        <p:tgtEl>
                                          <p:spTgt spid="9"/>
                                        </p:tgtEl>
                                      </p:cBhvr>
                                    </p:animEffect>
                                  </p:childTnLst>
                                </p:cTn>
                              </p:par>
                            </p:childTnLst>
                          </p:cTn>
                        </p:par>
                        <p:par>
                          <p:cTn id="12" fill="hold">
                            <p:stCondLst>
                              <p:cond delay="1250"/>
                            </p:stCondLst>
                            <p:childTnLst>
                              <p:par>
                                <p:cTn id="13" presetID="22" presetClass="entr" presetSubtype="8" fill="hold" grpId="0" nodeType="after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wipe(left)">
                                      <p:cBhvr>
                                        <p:cTn id="15" dur="5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wipe(left)">
                                      <p:cBhvr>
                                        <p:cTn id="20" dur="500"/>
                                        <p:tgtEl>
                                          <p:spTgt spid="11"/>
                                        </p:tgtEl>
                                      </p:cBhvr>
                                    </p:animEffect>
                                  </p:childTnLst>
                                </p:cTn>
                              </p:par>
                            </p:childTnLst>
                          </p:cTn>
                        </p:par>
                        <p:par>
                          <p:cTn id="21" fill="hold">
                            <p:stCondLst>
                              <p:cond delay="500"/>
                            </p:stCondLst>
                            <p:childTnLst>
                              <p:par>
                                <p:cTn id="22" presetID="22" presetClass="entr" presetSubtype="8" fill="hold" grpId="0" nodeType="afterEffect">
                                  <p:stCondLst>
                                    <p:cond delay="0"/>
                                  </p:stCondLst>
                                  <p:childTnLst>
                                    <p:set>
                                      <p:cBhvr>
                                        <p:cTn id="23" dur="1" fill="hold">
                                          <p:stCondLst>
                                            <p:cond delay="0"/>
                                          </p:stCondLst>
                                        </p:cTn>
                                        <p:tgtEl>
                                          <p:spTgt spid="20"/>
                                        </p:tgtEl>
                                        <p:attrNameLst>
                                          <p:attrName>style.visibility</p:attrName>
                                        </p:attrNameLst>
                                      </p:cBhvr>
                                      <p:to>
                                        <p:strVal val="visible"/>
                                      </p:to>
                                    </p:set>
                                    <p:animEffect transition="in" filter="wipe(left)">
                                      <p:cBhvr>
                                        <p:cTn id="24" dur="600"/>
                                        <p:tgtEl>
                                          <p:spTgt spid="20"/>
                                        </p:tgtEl>
                                      </p:cBhvr>
                                    </p:animEffect>
                                  </p:childTnLst>
                                </p:cTn>
                              </p:par>
                            </p:childTnLst>
                          </p:cTn>
                        </p:par>
                        <p:par>
                          <p:cTn id="25" fill="hold">
                            <p:stCondLst>
                              <p:cond delay="1100"/>
                            </p:stCondLst>
                            <p:childTnLst>
                              <p:par>
                                <p:cTn id="26" presetID="9" presetClass="entr" presetSubtype="0" fill="hold" grpId="0" nodeType="after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dissolve">
                                      <p:cBhvr>
                                        <p:cTn id="28" dur="500"/>
                                        <p:tgtEl>
                                          <p:spTgt spid="12"/>
                                        </p:tgtEl>
                                      </p:cBhvr>
                                    </p:animEffect>
                                  </p:childTnLst>
                                </p:cTn>
                              </p:par>
                            </p:childTnLst>
                          </p:cTn>
                        </p:par>
                      </p:childTnLst>
                    </p:cTn>
                  </p:par>
                  <p:par>
                    <p:cTn id="29" fill="hold">
                      <p:stCondLst>
                        <p:cond delay="indefinite"/>
                      </p:stCondLst>
                      <p:childTnLst>
                        <p:par>
                          <p:cTn id="30" fill="hold">
                            <p:stCondLst>
                              <p:cond delay="0"/>
                            </p:stCondLst>
                            <p:childTnLst>
                              <p:par>
                                <p:cTn id="31" presetID="9" presetClass="exit" presetSubtype="0" fill="hold" nodeType="clickEffect">
                                  <p:stCondLst>
                                    <p:cond delay="0"/>
                                  </p:stCondLst>
                                  <p:childTnLst>
                                    <p:animEffect transition="out" filter="dissolve">
                                      <p:cBhvr>
                                        <p:cTn id="32" dur="500"/>
                                        <p:tgtEl>
                                          <p:spTgt spid="8"/>
                                        </p:tgtEl>
                                      </p:cBhvr>
                                    </p:animEffect>
                                    <p:set>
                                      <p:cBhvr>
                                        <p:cTn id="33" dur="1" fill="hold">
                                          <p:stCondLst>
                                            <p:cond delay="499"/>
                                          </p:stCondLst>
                                        </p:cTn>
                                        <p:tgtEl>
                                          <p:spTgt spid="8"/>
                                        </p:tgtEl>
                                        <p:attrNameLst>
                                          <p:attrName>style.visibility</p:attrName>
                                        </p:attrNameLst>
                                      </p:cBhvr>
                                      <p:to>
                                        <p:strVal val="hidden"/>
                                      </p:to>
                                    </p:set>
                                  </p:childTnLst>
                                </p:cTn>
                              </p:par>
                              <p:par>
                                <p:cTn id="34" presetID="9" presetClass="exit" presetSubtype="0" fill="hold" grpId="1" nodeType="withEffect">
                                  <p:stCondLst>
                                    <p:cond delay="0"/>
                                  </p:stCondLst>
                                  <p:childTnLst>
                                    <p:animEffect transition="out" filter="dissolve">
                                      <p:cBhvr>
                                        <p:cTn id="35" dur="500"/>
                                        <p:tgtEl>
                                          <p:spTgt spid="10"/>
                                        </p:tgtEl>
                                      </p:cBhvr>
                                    </p:animEffect>
                                    <p:set>
                                      <p:cBhvr>
                                        <p:cTn id="36" dur="1" fill="hold">
                                          <p:stCondLst>
                                            <p:cond delay="499"/>
                                          </p:stCondLst>
                                        </p:cTn>
                                        <p:tgtEl>
                                          <p:spTgt spid="10"/>
                                        </p:tgtEl>
                                        <p:attrNameLst>
                                          <p:attrName>style.visibility</p:attrName>
                                        </p:attrNameLst>
                                      </p:cBhvr>
                                      <p:to>
                                        <p:strVal val="hidden"/>
                                      </p:to>
                                    </p:set>
                                  </p:childTnLst>
                                </p:cTn>
                              </p:par>
                              <p:par>
                                <p:cTn id="37" presetID="9" presetClass="exit" presetSubtype="0" fill="hold" grpId="1" nodeType="withEffect">
                                  <p:stCondLst>
                                    <p:cond delay="0"/>
                                  </p:stCondLst>
                                  <p:childTnLst>
                                    <p:animEffect transition="out" filter="dissolve">
                                      <p:cBhvr>
                                        <p:cTn id="38" dur="500"/>
                                        <p:tgtEl>
                                          <p:spTgt spid="9"/>
                                        </p:tgtEl>
                                      </p:cBhvr>
                                    </p:animEffect>
                                    <p:set>
                                      <p:cBhvr>
                                        <p:cTn id="39" dur="1" fill="hold">
                                          <p:stCondLst>
                                            <p:cond delay="499"/>
                                          </p:stCondLst>
                                        </p:cTn>
                                        <p:tgtEl>
                                          <p:spTgt spid="9"/>
                                        </p:tgtEl>
                                        <p:attrNameLst>
                                          <p:attrName>style.visibility</p:attrName>
                                        </p:attrNameLst>
                                      </p:cBhvr>
                                      <p:to>
                                        <p:strVal val="hidden"/>
                                      </p:to>
                                    </p:set>
                                  </p:childTnLst>
                                </p:cTn>
                              </p:par>
                              <p:par>
                                <p:cTn id="40" presetID="9" presetClass="exit" presetSubtype="0" fill="hold" grpId="1" nodeType="withEffect">
                                  <p:stCondLst>
                                    <p:cond delay="0"/>
                                  </p:stCondLst>
                                  <p:childTnLst>
                                    <p:animEffect transition="out" filter="dissolve">
                                      <p:cBhvr>
                                        <p:cTn id="41" dur="500"/>
                                        <p:tgtEl>
                                          <p:spTgt spid="11"/>
                                        </p:tgtEl>
                                      </p:cBhvr>
                                    </p:animEffect>
                                    <p:set>
                                      <p:cBhvr>
                                        <p:cTn id="42" dur="1" fill="hold">
                                          <p:stCondLst>
                                            <p:cond delay="499"/>
                                          </p:stCondLst>
                                        </p:cTn>
                                        <p:tgtEl>
                                          <p:spTgt spid="11"/>
                                        </p:tgtEl>
                                        <p:attrNameLst>
                                          <p:attrName>style.visibility</p:attrName>
                                        </p:attrNameLst>
                                      </p:cBhvr>
                                      <p:to>
                                        <p:strVal val="hidden"/>
                                      </p:to>
                                    </p:set>
                                  </p:childTnLst>
                                </p:cTn>
                              </p:par>
                              <p:par>
                                <p:cTn id="43" presetID="9" presetClass="exit" presetSubtype="0" fill="hold" grpId="1" nodeType="withEffect">
                                  <p:stCondLst>
                                    <p:cond delay="0"/>
                                  </p:stCondLst>
                                  <p:childTnLst>
                                    <p:animEffect transition="out" filter="dissolve">
                                      <p:cBhvr>
                                        <p:cTn id="44" dur="500"/>
                                        <p:tgtEl>
                                          <p:spTgt spid="12"/>
                                        </p:tgtEl>
                                      </p:cBhvr>
                                    </p:animEffect>
                                    <p:set>
                                      <p:cBhvr>
                                        <p:cTn id="45" dur="1" fill="hold">
                                          <p:stCondLst>
                                            <p:cond delay="499"/>
                                          </p:stCondLst>
                                        </p:cTn>
                                        <p:tgtEl>
                                          <p:spTgt spid="12"/>
                                        </p:tgtEl>
                                        <p:attrNameLst>
                                          <p:attrName>style.visibility</p:attrName>
                                        </p:attrNameLst>
                                      </p:cBhvr>
                                      <p:to>
                                        <p:strVal val="hidden"/>
                                      </p:to>
                                    </p:set>
                                  </p:childTnLst>
                                </p:cTn>
                              </p:par>
                              <p:par>
                                <p:cTn id="46" presetID="9" presetClass="exit" presetSubtype="0" fill="hold" grpId="1" nodeType="withEffect">
                                  <p:stCondLst>
                                    <p:cond delay="0"/>
                                  </p:stCondLst>
                                  <p:childTnLst>
                                    <p:animEffect transition="out" filter="dissolve">
                                      <p:cBhvr>
                                        <p:cTn id="47" dur="500"/>
                                        <p:tgtEl>
                                          <p:spTgt spid="20"/>
                                        </p:tgtEl>
                                      </p:cBhvr>
                                    </p:animEffect>
                                    <p:set>
                                      <p:cBhvr>
                                        <p:cTn id="48" dur="1" fill="hold">
                                          <p:stCondLst>
                                            <p:cond delay="499"/>
                                          </p:stCondLst>
                                        </p:cTn>
                                        <p:tgtEl>
                                          <p:spTgt spid="20"/>
                                        </p:tgtEl>
                                        <p:attrNameLst>
                                          <p:attrName>style.visibility</p:attrName>
                                        </p:attrNameLst>
                                      </p:cBhvr>
                                      <p:to>
                                        <p:strVal val="hidden"/>
                                      </p:to>
                                    </p:set>
                                  </p:childTnLst>
                                </p:cTn>
                              </p:par>
                            </p:childTnLst>
                          </p:cTn>
                        </p:par>
                        <p:par>
                          <p:cTn id="49" fill="hold">
                            <p:stCondLst>
                              <p:cond delay="500"/>
                            </p:stCondLst>
                            <p:childTnLst>
                              <p:par>
                                <p:cTn id="50" presetID="9" presetClass="entr" presetSubtype="0" fill="hold" grpId="0" nodeType="afterEffect">
                                  <p:stCondLst>
                                    <p:cond delay="0"/>
                                  </p:stCondLst>
                                  <p:childTnLst>
                                    <p:set>
                                      <p:cBhvr>
                                        <p:cTn id="51" dur="1" fill="hold">
                                          <p:stCondLst>
                                            <p:cond delay="0"/>
                                          </p:stCondLst>
                                        </p:cTn>
                                        <p:tgtEl>
                                          <p:spTgt spid="6"/>
                                        </p:tgtEl>
                                        <p:attrNameLst>
                                          <p:attrName>style.visibility</p:attrName>
                                        </p:attrNameLst>
                                      </p:cBhvr>
                                      <p:to>
                                        <p:strVal val="visible"/>
                                      </p:to>
                                    </p:set>
                                    <p:animEffect transition="in" filter="dissolve">
                                      <p:cBhvr>
                                        <p:cTn id="52" dur="500"/>
                                        <p:tgtEl>
                                          <p:spTgt spid="6"/>
                                        </p:tgtEl>
                                      </p:cBhvr>
                                    </p:animEffect>
                                  </p:childTnLst>
                                </p:cTn>
                              </p:par>
                            </p:childTnLst>
                          </p:cTn>
                        </p:par>
                        <p:par>
                          <p:cTn id="53" fill="hold">
                            <p:stCondLst>
                              <p:cond delay="1000"/>
                            </p:stCondLst>
                            <p:childTnLst>
                              <p:par>
                                <p:cTn id="54" presetID="9" presetClass="entr" presetSubtype="0" fill="hold" grpId="0" nodeType="afterEffect">
                                  <p:stCondLst>
                                    <p:cond delay="0"/>
                                  </p:stCondLst>
                                  <p:childTnLst>
                                    <p:set>
                                      <p:cBhvr>
                                        <p:cTn id="55" dur="1" fill="hold">
                                          <p:stCondLst>
                                            <p:cond delay="0"/>
                                          </p:stCondLst>
                                        </p:cTn>
                                        <p:tgtEl>
                                          <p:spTgt spid="7"/>
                                        </p:tgtEl>
                                        <p:attrNameLst>
                                          <p:attrName>style.visibility</p:attrName>
                                        </p:attrNameLst>
                                      </p:cBhvr>
                                      <p:to>
                                        <p:strVal val="visible"/>
                                      </p:to>
                                    </p:set>
                                    <p:animEffect transition="in" filter="dissolve">
                                      <p:cBhvr>
                                        <p:cTn id="56" dur="500"/>
                                        <p:tgtEl>
                                          <p:spTgt spid="7"/>
                                        </p:tgtEl>
                                      </p:cBhvr>
                                    </p:animEffect>
                                  </p:childTnLst>
                                </p:cTn>
                              </p:par>
                            </p:childTnLst>
                          </p:cTn>
                        </p:par>
                      </p:childTnLst>
                    </p:cTn>
                  </p:par>
                  <p:par>
                    <p:cTn id="57" fill="hold">
                      <p:stCondLst>
                        <p:cond delay="indefinite"/>
                      </p:stCondLst>
                      <p:childTnLst>
                        <p:par>
                          <p:cTn id="58" fill="hold">
                            <p:stCondLst>
                              <p:cond delay="0"/>
                            </p:stCondLst>
                            <p:childTnLst>
                              <p:par>
                                <p:cTn id="59" presetID="9" presetClass="exit" presetSubtype="0" fill="hold" grpId="1" nodeType="clickEffect">
                                  <p:stCondLst>
                                    <p:cond delay="0"/>
                                  </p:stCondLst>
                                  <p:childTnLst>
                                    <p:animEffect transition="out" filter="dissolve">
                                      <p:cBhvr>
                                        <p:cTn id="60" dur="500"/>
                                        <p:tgtEl>
                                          <p:spTgt spid="6"/>
                                        </p:tgtEl>
                                      </p:cBhvr>
                                    </p:animEffect>
                                    <p:set>
                                      <p:cBhvr>
                                        <p:cTn id="61" dur="1" fill="hold">
                                          <p:stCondLst>
                                            <p:cond delay="499"/>
                                          </p:stCondLst>
                                        </p:cTn>
                                        <p:tgtEl>
                                          <p:spTgt spid="6"/>
                                        </p:tgtEl>
                                        <p:attrNameLst>
                                          <p:attrName>style.visibility</p:attrName>
                                        </p:attrNameLst>
                                      </p:cBhvr>
                                      <p:to>
                                        <p:strVal val="hidden"/>
                                      </p:to>
                                    </p:set>
                                  </p:childTnLst>
                                </p:cTn>
                              </p:par>
                              <p:par>
                                <p:cTn id="62" presetID="9" presetClass="exit" presetSubtype="0" fill="hold" grpId="1" nodeType="withEffect">
                                  <p:stCondLst>
                                    <p:cond delay="0"/>
                                  </p:stCondLst>
                                  <p:childTnLst>
                                    <p:animEffect transition="out" filter="dissolve">
                                      <p:cBhvr>
                                        <p:cTn id="63" dur="500"/>
                                        <p:tgtEl>
                                          <p:spTgt spid="7"/>
                                        </p:tgtEl>
                                      </p:cBhvr>
                                    </p:animEffect>
                                    <p:set>
                                      <p:cBhvr>
                                        <p:cTn id="64" dur="1" fill="hold">
                                          <p:stCondLst>
                                            <p:cond delay="499"/>
                                          </p:stCondLst>
                                        </p:cTn>
                                        <p:tgtEl>
                                          <p:spTgt spid="7"/>
                                        </p:tgtEl>
                                        <p:attrNameLst>
                                          <p:attrName>style.visibility</p:attrName>
                                        </p:attrNameLst>
                                      </p:cBhvr>
                                      <p:to>
                                        <p:strVal val="hidden"/>
                                      </p:to>
                                    </p:set>
                                  </p:childTnLst>
                                </p:cTn>
                              </p:par>
                            </p:childTnLst>
                          </p:cTn>
                        </p:par>
                        <p:par>
                          <p:cTn id="65" fill="hold">
                            <p:stCondLst>
                              <p:cond delay="500"/>
                            </p:stCondLst>
                            <p:childTnLst>
                              <p:par>
                                <p:cTn id="66" presetID="9" presetClass="entr" presetSubtype="0" fill="hold" nodeType="afterEffect">
                                  <p:stCondLst>
                                    <p:cond delay="0"/>
                                  </p:stCondLst>
                                  <p:childTnLst>
                                    <p:set>
                                      <p:cBhvr>
                                        <p:cTn id="67" dur="1" fill="hold">
                                          <p:stCondLst>
                                            <p:cond delay="0"/>
                                          </p:stCondLst>
                                        </p:cTn>
                                        <p:tgtEl>
                                          <p:spTgt spid="17"/>
                                        </p:tgtEl>
                                        <p:attrNameLst>
                                          <p:attrName>style.visibility</p:attrName>
                                        </p:attrNameLst>
                                      </p:cBhvr>
                                      <p:to>
                                        <p:strVal val="visible"/>
                                      </p:to>
                                    </p:set>
                                    <p:animEffect transition="in" filter="dissolve">
                                      <p:cBhvr>
                                        <p:cTn id="68" dur="500"/>
                                        <p:tgtEl>
                                          <p:spTgt spid="17"/>
                                        </p:tgtEl>
                                      </p:cBhvr>
                                    </p:animEffect>
                                  </p:childTnLst>
                                </p:cTn>
                              </p:par>
                            </p:childTnLst>
                          </p:cTn>
                        </p:par>
                        <p:par>
                          <p:cTn id="69" fill="hold">
                            <p:stCondLst>
                              <p:cond delay="1000"/>
                            </p:stCondLst>
                            <p:childTnLst>
                              <p:par>
                                <p:cTn id="70" presetID="9" presetClass="entr" presetSubtype="0" fill="hold" grpId="0" nodeType="afterEffect">
                                  <p:stCondLst>
                                    <p:cond delay="0"/>
                                  </p:stCondLst>
                                  <p:childTnLst>
                                    <p:set>
                                      <p:cBhvr>
                                        <p:cTn id="71" dur="1" fill="hold">
                                          <p:stCondLst>
                                            <p:cond delay="0"/>
                                          </p:stCondLst>
                                        </p:cTn>
                                        <p:tgtEl>
                                          <p:spTgt spid="14"/>
                                        </p:tgtEl>
                                        <p:attrNameLst>
                                          <p:attrName>style.visibility</p:attrName>
                                        </p:attrNameLst>
                                      </p:cBhvr>
                                      <p:to>
                                        <p:strVal val="visible"/>
                                      </p:to>
                                    </p:set>
                                    <p:animEffect transition="in" filter="dissolve">
                                      <p:cBhvr>
                                        <p:cTn id="72" dur="500"/>
                                        <p:tgtEl>
                                          <p:spTgt spid="14"/>
                                        </p:tgtEl>
                                      </p:cBhvr>
                                    </p:animEffect>
                                  </p:childTnLst>
                                </p:cTn>
                              </p:par>
                              <p:par>
                                <p:cTn id="73" presetID="9" presetClass="entr" presetSubtype="0" fill="hold" nodeType="withEffect">
                                  <p:stCondLst>
                                    <p:cond delay="0"/>
                                  </p:stCondLst>
                                  <p:childTnLst>
                                    <p:set>
                                      <p:cBhvr>
                                        <p:cTn id="74" dur="1" fill="hold">
                                          <p:stCondLst>
                                            <p:cond delay="0"/>
                                          </p:stCondLst>
                                        </p:cTn>
                                        <p:tgtEl>
                                          <p:spTgt spid="15"/>
                                        </p:tgtEl>
                                        <p:attrNameLst>
                                          <p:attrName>style.visibility</p:attrName>
                                        </p:attrNameLst>
                                      </p:cBhvr>
                                      <p:to>
                                        <p:strVal val="visible"/>
                                      </p:to>
                                    </p:set>
                                    <p:animEffect transition="in" filter="dissolve">
                                      <p:cBhvr>
                                        <p:cTn id="75" dur="500"/>
                                        <p:tgtEl>
                                          <p:spTgt spid="15"/>
                                        </p:tgtEl>
                                      </p:cBhvr>
                                    </p:animEffect>
                                  </p:childTnLst>
                                </p:cTn>
                              </p:par>
                            </p:childTnLst>
                          </p:cTn>
                        </p:par>
                        <p:par>
                          <p:cTn id="76" fill="hold">
                            <p:stCondLst>
                              <p:cond delay="1500"/>
                            </p:stCondLst>
                            <p:childTnLst>
                              <p:par>
                                <p:cTn id="77" presetID="53" presetClass="entr" presetSubtype="0" fill="hold" nodeType="afterEffect">
                                  <p:stCondLst>
                                    <p:cond delay="0"/>
                                  </p:stCondLst>
                                  <p:childTnLst>
                                    <p:set>
                                      <p:cBhvr>
                                        <p:cTn id="78" dur="1" fill="hold">
                                          <p:stCondLst>
                                            <p:cond delay="0"/>
                                          </p:stCondLst>
                                        </p:cTn>
                                        <p:tgtEl>
                                          <p:spTgt spid="16"/>
                                        </p:tgtEl>
                                        <p:attrNameLst>
                                          <p:attrName>style.visibility</p:attrName>
                                        </p:attrNameLst>
                                      </p:cBhvr>
                                      <p:to>
                                        <p:strVal val="visible"/>
                                      </p:to>
                                    </p:set>
                                    <p:anim calcmode="lin" valueType="num">
                                      <p:cBhvr>
                                        <p:cTn id="79" dur="500" fill="hold"/>
                                        <p:tgtEl>
                                          <p:spTgt spid="16"/>
                                        </p:tgtEl>
                                        <p:attrNameLst>
                                          <p:attrName>ppt_w</p:attrName>
                                        </p:attrNameLst>
                                      </p:cBhvr>
                                      <p:tavLst>
                                        <p:tav tm="0">
                                          <p:val>
                                            <p:fltVal val="0"/>
                                          </p:val>
                                        </p:tav>
                                        <p:tav tm="100000">
                                          <p:val>
                                            <p:strVal val="#ppt_w"/>
                                          </p:val>
                                        </p:tav>
                                      </p:tavLst>
                                    </p:anim>
                                    <p:anim calcmode="lin" valueType="num">
                                      <p:cBhvr>
                                        <p:cTn id="80" dur="500" fill="hold"/>
                                        <p:tgtEl>
                                          <p:spTgt spid="16"/>
                                        </p:tgtEl>
                                        <p:attrNameLst>
                                          <p:attrName>ppt_h</p:attrName>
                                        </p:attrNameLst>
                                      </p:cBhvr>
                                      <p:tavLst>
                                        <p:tav tm="0">
                                          <p:val>
                                            <p:fltVal val="0"/>
                                          </p:val>
                                        </p:tav>
                                        <p:tav tm="100000">
                                          <p:val>
                                            <p:strVal val="#ppt_h"/>
                                          </p:val>
                                        </p:tav>
                                      </p:tavLst>
                                    </p:anim>
                                    <p:animEffect transition="in" filter="fade">
                                      <p:cBhvr>
                                        <p:cTn id="81"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P spid="7" grpId="0"/>
      <p:bldP spid="7" grpId="1"/>
      <p:bldP spid="9" grpId="0"/>
      <p:bldP spid="9" grpId="1"/>
      <p:bldP spid="10" grpId="0"/>
      <p:bldP spid="10" grpId="1"/>
      <p:bldP spid="11" grpId="0"/>
      <p:bldP spid="11" grpId="1"/>
      <p:bldP spid="12" grpId="0"/>
      <p:bldP spid="12" grpId="1"/>
      <p:bldP spid="14" grpId="0" animBg="1"/>
      <p:bldP spid="20" grpId="0"/>
      <p:bldP spid="20" grpId="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图片 13"/>
          <p:cNvPicPr>
            <a:picLocks noChangeAspect="1"/>
          </p:cNvPicPr>
          <p:nvPr/>
        </p:nvPicPr>
        <p:blipFill>
          <a:blip r:embed="rId2"/>
          <a:stretch>
            <a:fillRect/>
          </a:stretch>
        </p:blipFill>
        <p:spPr>
          <a:xfrm>
            <a:off x="2106280" y="998387"/>
            <a:ext cx="3291840" cy="1525228"/>
          </a:xfrm>
          <a:prstGeom prst="rect">
            <a:avLst/>
          </a:prstGeom>
        </p:spPr>
      </p:pic>
      <p:sp>
        <p:nvSpPr>
          <p:cNvPr id="2" name="Rectangle 2">
            <a:extLst>
              <a:ext uri="{FF2B5EF4-FFF2-40B4-BE49-F238E27FC236}">
                <a16:creationId xmlns:a16="http://schemas.microsoft.com/office/drawing/2014/main" xmlns="" id="{637D2A53-4BE0-B02B-97E2-DFCF9D7D36EA}"/>
              </a:ext>
            </a:extLst>
          </p:cNvPr>
          <p:cNvSpPr>
            <a:spLocks noChangeArrowheads="1"/>
          </p:cNvSpPr>
          <p:nvPr/>
        </p:nvSpPr>
        <p:spPr bwMode="auto">
          <a:xfrm>
            <a:off x="4623659" y="3449695"/>
            <a:ext cx="360000" cy="360000"/>
          </a:xfrm>
          <a:prstGeom prst="rect">
            <a:avLst/>
          </a:prstGeom>
          <a:solidFill>
            <a:srgbClr val="FF5050"/>
          </a:solidFill>
          <a:ln>
            <a:noFill/>
          </a:ln>
        </p:spPr>
        <p:txBody>
          <a:bodyPr wrap="none"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endParaRPr lang="zh-TW" altLang="en-US" sz="1800"/>
          </a:p>
        </p:txBody>
      </p:sp>
      <p:sp>
        <p:nvSpPr>
          <p:cNvPr id="3" name="Rectangle 4">
            <a:extLst>
              <a:ext uri="{FF2B5EF4-FFF2-40B4-BE49-F238E27FC236}">
                <a16:creationId xmlns:a16="http://schemas.microsoft.com/office/drawing/2014/main" xmlns="" id="{67969585-EF07-DDFC-8144-B91173A403D0}"/>
              </a:ext>
            </a:extLst>
          </p:cNvPr>
          <p:cNvSpPr>
            <a:spLocks noChangeArrowheads="1"/>
          </p:cNvSpPr>
          <p:nvPr/>
        </p:nvSpPr>
        <p:spPr bwMode="auto">
          <a:xfrm>
            <a:off x="266384" y="904796"/>
            <a:ext cx="1020762" cy="523220"/>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406400" marR="0" lvl="0" indent="-406400" algn="l" defTabSz="914400" rtl="0" eaLnBrk="0" fontAlgn="base" latinLnBrk="0" hangingPunct="0">
              <a:lnSpc>
                <a:spcPct val="100000"/>
              </a:lnSpc>
              <a:spcBef>
                <a:spcPct val="0"/>
              </a:spcBef>
              <a:spcAft>
                <a:spcPct val="0"/>
              </a:spcAft>
              <a:buClrTx/>
              <a:buSzTx/>
              <a:buFontTx/>
              <a:buNone/>
              <a:tabLst/>
              <a:defRPr/>
            </a:pPr>
            <a:r>
              <a:rPr kumimoji="1" lang="en-US" altLang="zh-TW"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15.</a:t>
            </a:r>
            <a:r>
              <a:rPr kumimoji="1" lang="zh-TW"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 </a:t>
            </a:r>
            <a:endParaRPr kumimoji="1" lang="zh-CN"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endParaRPr>
          </a:p>
        </p:txBody>
      </p:sp>
      <p:sp>
        <p:nvSpPr>
          <p:cNvPr id="4" name="文字方塊 3">
            <a:extLst>
              <a:ext uri="{FF2B5EF4-FFF2-40B4-BE49-F238E27FC236}">
                <a16:creationId xmlns:a16="http://schemas.microsoft.com/office/drawing/2014/main" xmlns="" id="{31BAEEF3-4F94-358E-8AF5-22DBE906B77B}"/>
              </a:ext>
            </a:extLst>
          </p:cNvPr>
          <p:cNvSpPr txBox="1"/>
          <p:nvPr/>
        </p:nvSpPr>
        <p:spPr>
          <a:xfrm>
            <a:off x="817562" y="2663755"/>
            <a:ext cx="6721158" cy="523220"/>
          </a:xfrm>
          <a:prstGeom prst="rect">
            <a:avLst/>
          </a:prstGeom>
          <a:noFill/>
        </p:spPr>
        <p:txBody>
          <a:bodyPr wrap="square" rtlCol="0">
            <a:spAutoFit/>
          </a:bodyPr>
          <a:lstStyle/>
          <a:p>
            <a:pPr algn="l">
              <a:spcAft>
                <a:spcPts val="300"/>
              </a:spcAft>
            </a:pP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上圖中，陰影部分佔全圖的百分之幾？</a:t>
            </a:r>
            <a:endParaRPr lang="zh-CN" altLang="en-US" sz="2800" dirty="0">
              <a:latin typeface="Arial" panose="020B0604020202020204" pitchFamily="34" charset="0"/>
              <a:ea typeface="DFKai-SB" panose="03000509000000000000" pitchFamily="65" charset="-120"/>
              <a:cs typeface="Arial" panose="020B0604020202020204" pitchFamily="34" charset="0"/>
            </a:endParaRPr>
          </a:p>
        </p:txBody>
      </p:sp>
      <p:sp>
        <p:nvSpPr>
          <p:cNvPr id="5" name="Text Box 4">
            <a:extLst>
              <a:ext uri="{FF2B5EF4-FFF2-40B4-BE49-F238E27FC236}">
                <a16:creationId xmlns:a16="http://schemas.microsoft.com/office/drawing/2014/main" xmlns="" id="{F2AF638D-68E9-8B5B-A163-6D865691ED62}"/>
              </a:ext>
            </a:extLst>
          </p:cNvPr>
          <p:cNvSpPr txBox="1">
            <a:spLocks noChangeArrowheads="1"/>
          </p:cNvSpPr>
          <p:nvPr/>
        </p:nvSpPr>
        <p:spPr bwMode="auto">
          <a:xfrm>
            <a:off x="984885" y="3410495"/>
            <a:ext cx="6102350" cy="10926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0" tIns="0" rIns="0" bIns="0">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ts val="0"/>
              </a:spcBef>
              <a:spcAft>
                <a:spcPts val="1800"/>
              </a:spcAft>
              <a:buFontTx/>
              <a:buNone/>
            </a:pPr>
            <a:r>
              <a:rPr lang="en-US" altLang="zh-TW" sz="2800" dirty="0">
                <a:ea typeface="標楷體" panose="03000509000000000000" pitchFamily="65" charset="-120"/>
                <a:cs typeface="Arial" panose="020B0604020202020204" pitchFamily="34" charset="0"/>
              </a:rPr>
              <a:t>A.      %			B. 25%     </a:t>
            </a:r>
          </a:p>
          <a:p>
            <a:pPr eaLnBrk="1" hangingPunct="1">
              <a:spcBef>
                <a:spcPts val="0"/>
              </a:spcBef>
              <a:spcAft>
                <a:spcPts val="1800"/>
              </a:spcAft>
              <a:buFontTx/>
              <a:buNone/>
            </a:pPr>
            <a:r>
              <a:rPr lang="en-US" altLang="zh-TW" sz="2800" dirty="0">
                <a:ea typeface="標楷體" panose="03000509000000000000" pitchFamily="65" charset="-120"/>
                <a:cs typeface="Arial" panose="020B0604020202020204" pitchFamily="34" charset="0"/>
              </a:rPr>
              <a:t>C. 27     %    		D. 30%                   </a:t>
            </a:r>
          </a:p>
        </p:txBody>
      </p:sp>
      <p:grpSp>
        <p:nvGrpSpPr>
          <p:cNvPr id="6" name="组合 3">
            <a:extLst>
              <a:ext uri="{FF2B5EF4-FFF2-40B4-BE49-F238E27FC236}">
                <a16:creationId xmlns:a16="http://schemas.microsoft.com/office/drawing/2014/main" xmlns="" id="{26B6F8B6-5417-B480-802B-C8CE654B7839}"/>
              </a:ext>
            </a:extLst>
          </p:cNvPr>
          <p:cNvGrpSpPr>
            <a:grpSpLocks/>
          </p:cNvGrpSpPr>
          <p:nvPr/>
        </p:nvGrpSpPr>
        <p:grpSpPr bwMode="auto">
          <a:xfrm>
            <a:off x="1455110" y="3262002"/>
            <a:ext cx="503539" cy="810478"/>
            <a:chOff x="1662559" y="1976727"/>
            <a:chExt cx="503237" cy="809964"/>
          </a:xfrm>
        </p:grpSpPr>
        <p:sp>
          <p:nvSpPr>
            <p:cNvPr id="7" name="Text Box 62">
              <a:extLst>
                <a:ext uri="{FF2B5EF4-FFF2-40B4-BE49-F238E27FC236}">
                  <a16:creationId xmlns:a16="http://schemas.microsoft.com/office/drawing/2014/main" xmlns="" id="{99934D64-FD27-8DDC-8828-06B0C28A5039}"/>
                </a:ext>
              </a:extLst>
            </p:cNvPr>
            <p:cNvSpPr txBox="1">
              <a:spLocks noChangeArrowheads="1"/>
            </p:cNvSpPr>
            <p:nvPr/>
          </p:nvSpPr>
          <p:spPr bwMode="auto">
            <a:xfrm>
              <a:off x="1662559" y="1976727"/>
              <a:ext cx="503237" cy="8099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lnSpc>
                  <a:spcPts val="2800"/>
                </a:lnSpc>
                <a:spcBef>
                  <a:spcPts val="0"/>
                </a:spcBef>
                <a:buFontTx/>
                <a:buNone/>
              </a:pPr>
              <a:r>
                <a:rPr lang="en-US" altLang="zh-TW" sz="2800" dirty="0"/>
                <a:t>1</a:t>
              </a:r>
            </a:p>
            <a:p>
              <a:pPr eaLnBrk="1" hangingPunct="1">
                <a:lnSpc>
                  <a:spcPts val="2800"/>
                </a:lnSpc>
                <a:spcBef>
                  <a:spcPts val="0"/>
                </a:spcBef>
                <a:buFontTx/>
                <a:buNone/>
              </a:pPr>
              <a:r>
                <a:rPr lang="en-US" altLang="zh-TW" sz="2800" dirty="0"/>
                <a:t>4</a:t>
              </a:r>
            </a:p>
          </p:txBody>
        </p:sp>
        <p:sp>
          <p:nvSpPr>
            <p:cNvPr id="8" name="Line 64">
              <a:extLst>
                <a:ext uri="{FF2B5EF4-FFF2-40B4-BE49-F238E27FC236}">
                  <a16:creationId xmlns:a16="http://schemas.microsoft.com/office/drawing/2014/main" xmlns="" id="{E7682524-22F0-C3B2-5820-A71C2D674A33}"/>
                </a:ext>
              </a:extLst>
            </p:cNvPr>
            <p:cNvSpPr>
              <a:spLocks noChangeShapeType="1"/>
            </p:cNvSpPr>
            <p:nvPr/>
          </p:nvSpPr>
          <p:spPr bwMode="auto">
            <a:xfrm>
              <a:off x="1664358" y="2344738"/>
              <a:ext cx="395762" cy="0"/>
            </a:xfrm>
            <a:prstGeom prst="line">
              <a:avLst/>
            </a:prstGeom>
            <a:noFill/>
            <a:ln w="1778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zh-CN" altLang="en-US" dirty="0"/>
            </a:p>
          </p:txBody>
        </p:sp>
      </p:grpSp>
      <p:grpSp>
        <p:nvGrpSpPr>
          <p:cNvPr id="9" name="组合 3">
            <a:extLst>
              <a:ext uri="{FF2B5EF4-FFF2-40B4-BE49-F238E27FC236}">
                <a16:creationId xmlns:a16="http://schemas.microsoft.com/office/drawing/2014/main" xmlns="" id="{5DD5AED4-7C39-23A7-5F28-39BD77A51CF5}"/>
              </a:ext>
            </a:extLst>
          </p:cNvPr>
          <p:cNvGrpSpPr>
            <a:grpSpLocks/>
          </p:cNvGrpSpPr>
          <p:nvPr/>
        </p:nvGrpSpPr>
        <p:grpSpPr bwMode="auto">
          <a:xfrm>
            <a:off x="1782945" y="3926318"/>
            <a:ext cx="584969" cy="810478"/>
            <a:chOff x="1632097" y="1966573"/>
            <a:chExt cx="584618" cy="809964"/>
          </a:xfrm>
        </p:grpSpPr>
        <p:sp>
          <p:nvSpPr>
            <p:cNvPr id="10" name="Text Box 62">
              <a:extLst>
                <a:ext uri="{FF2B5EF4-FFF2-40B4-BE49-F238E27FC236}">
                  <a16:creationId xmlns:a16="http://schemas.microsoft.com/office/drawing/2014/main" xmlns="" id="{5FC7096C-2234-267F-540B-41160CB4C8A1}"/>
                </a:ext>
              </a:extLst>
            </p:cNvPr>
            <p:cNvSpPr txBox="1">
              <a:spLocks noChangeArrowheads="1"/>
            </p:cNvSpPr>
            <p:nvPr/>
          </p:nvSpPr>
          <p:spPr bwMode="auto">
            <a:xfrm>
              <a:off x="1632097" y="1966573"/>
              <a:ext cx="584618" cy="8099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lnSpc>
                  <a:spcPts val="2800"/>
                </a:lnSpc>
                <a:spcBef>
                  <a:spcPts val="0"/>
                </a:spcBef>
                <a:buFontTx/>
                <a:buNone/>
              </a:pPr>
              <a:r>
                <a:rPr lang="en-US" altLang="zh-TW" sz="2800" dirty="0"/>
                <a:t>3</a:t>
              </a:r>
            </a:p>
            <a:p>
              <a:pPr algn="ctr" eaLnBrk="1" hangingPunct="1">
                <a:lnSpc>
                  <a:spcPts val="2800"/>
                </a:lnSpc>
                <a:spcBef>
                  <a:spcPts val="0"/>
                </a:spcBef>
                <a:buFontTx/>
                <a:buNone/>
              </a:pPr>
              <a:r>
                <a:rPr lang="en-US" altLang="zh-TW" sz="2800" dirty="0"/>
                <a:t>11</a:t>
              </a:r>
            </a:p>
          </p:txBody>
        </p:sp>
        <p:sp>
          <p:nvSpPr>
            <p:cNvPr id="11" name="Line 64">
              <a:extLst>
                <a:ext uri="{FF2B5EF4-FFF2-40B4-BE49-F238E27FC236}">
                  <a16:creationId xmlns:a16="http://schemas.microsoft.com/office/drawing/2014/main" xmlns="" id="{3F427C38-97C8-7B2E-D7D2-517DB7F10ADE}"/>
                </a:ext>
              </a:extLst>
            </p:cNvPr>
            <p:cNvSpPr>
              <a:spLocks noChangeShapeType="1"/>
            </p:cNvSpPr>
            <p:nvPr/>
          </p:nvSpPr>
          <p:spPr bwMode="auto">
            <a:xfrm>
              <a:off x="1704974" y="2344738"/>
              <a:ext cx="431741" cy="0"/>
            </a:xfrm>
            <a:prstGeom prst="line">
              <a:avLst/>
            </a:prstGeom>
            <a:noFill/>
            <a:ln w="17780">
              <a:solidFill>
                <a:srgbClr val="000000"/>
              </a:solidFill>
              <a:round/>
              <a:headEnd/>
              <a:tailEnd/>
            </a:ln>
            <a:extLst>
              <a:ext uri="{909E8E84-426E-40DD-AFC4-6F175D3DCCD1}">
                <a14:hiddenFill xmlns:a14="http://schemas.microsoft.com/office/drawing/2010/main">
                  <a:noFill/>
                </a14:hiddenFill>
              </a:ext>
            </a:extLst>
          </p:spPr>
          <p:txBody>
            <a:bodyPr wrap="none" anchor="ctr"/>
            <a:lstStyle/>
            <a:p>
              <a:pPr algn="ctr"/>
              <a:endParaRPr lang="zh-CN" altLang="en-US" dirty="0"/>
            </a:p>
          </p:txBody>
        </p:sp>
      </p:grpSp>
      <p:cxnSp>
        <p:nvCxnSpPr>
          <p:cNvPr id="24" name="直線接點 23">
            <a:extLst>
              <a:ext uri="{FF2B5EF4-FFF2-40B4-BE49-F238E27FC236}">
                <a16:creationId xmlns:a16="http://schemas.microsoft.com/office/drawing/2014/main" xmlns="" id="{85443A7D-4614-EB4F-776C-A38418AC9989}"/>
              </a:ext>
            </a:extLst>
          </p:cNvPr>
          <p:cNvCxnSpPr/>
          <p:nvPr/>
        </p:nvCxnSpPr>
        <p:spPr>
          <a:xfrm>
            <a:off x="2800450" y="1423879"/>
            <a:ext cx="809625" cy="794"/>
          </a:xfrm>
          <a:prstGeom prst="line">
            <a:avLst/>
          </a:prstGeom>
          <a:ln w="12700">
            <a:solidFill>
              <a:srgbClr val="0000FF"/>
            </a:solidFill>
            <a:prstDash val="dash"/>
          </a:ln>
        </p:spPr>
        <p:style>
          <a:lnRef idx="1">
            <a:schemeClr val="accent1"/>
          </a:lnRef>
          <a:fillRef idx="0">
            <a:schemeClr val="accent1"/>
          </a:fillRef>
          <a:effectRef idx="0">
            <a:schemeClr val="accent1"/>
          </a:effectRef>
          <a:fontRef idx="minor">
            <a:schemeClr val="tx1"/>
          </a:fontRef>
        </p:style>
      </p:cxnSp>
      <p:cxnSp>
        <p:nvCxnSpPr>
          <p:cNvPr id="25" name="直線接點 24">
            <a:extLst>
              <a:ext uri="{FF2B5EF4-FFF2-40B4-BE49-F238E27FC236}">
                <a16:creationId xmlns:a16="http://schemas.microsoft.com/office/drawing/2014/main" xmlns="" id="{AC8403BE-C4E1-7221-69CA-2365AD27747F}"/>
              </a:ext>
            </a:extLst>
          </p:cNvPr>
          <p:cNvCxnSpPr/>
          <p:nvPr/>
        </p:nvCxnSpPr>
        <p:spPr>
          <a:xfrm>
            <a:off x="3910404" y="1430988"/>
            <a:ext cx="811709" cy="327"/>
          </a:xfrm>
          <a:prstGeom prst="line">
            <a:avLst/>
          </a:prstGeom>
          <a:ln w="12700">
            <a:solidFill>
              <a:srgbClr val="0000FF"/>
            </a:solidFill>
            <a:prstDash val="dash"/>
          </a:ln>
        </p:spPr>
        <p:style>
          <a:lnRef idx="1">
            <a:schemeClr val="accent1"/>
          </a:lnRef>
          <a:fillRef idx="0">
            <a:schemeClr val="accent1"/>
          </a:fillRef>
          <a:effectRef idx="0">
            <a:schemeClr val="accent1"/>
          </a:effectRef>
          <a:fontRef idx="minor">
            <a:schemeClr val="tx1"/>
          </a:fontRef>
        </p:style>
      </p:cxnSp>
      <p:cxnSp>
        <p:nvCxnSpPr>
          <p:cNvPr id="26" name="直線接點 25">
            <a:extLst>
              <a:ext uri="{FF2B5EF4-FFF2-40B4-BE49-F238E27FC236}">
                <a16:creationId xmlns:a16="http://schemas.microsoft.com/office/drawing/2014/main" xmlns="" id="{742D146A-4EAA-0A6D-A1DC-0C46434E9C3F}"/>
              </a:ext>
            </a:extLst>
          </p:cNvPr>
          <p:cNvCxnSpPr/>
          <p:nvPr/>
        </p:nvCxnSpPr>
        <p:spPr>
          <a:xfrm flipV="1">
            <a:off x="3969476" y="2097734"/>
            <a:ext cx="796925" cy="1518"/>
          </a:xfrm>
          <a:prstGeom prst="line">
            <a:avLst/>
          </a:prstGeom>
          <a:ln w="12700">
            <a:solidFill>
              <a:srgbClr val="0000FF"/>
            </a:solidFill>
            <a:prstDash val="dash"/>
          </a:ln>
        </p:spPr>
        <p:style>
          <a:lnRef idx="1">
            <a:schemeClr val="accent1"/>
          </a:lnRef>
          <a:fillRef idx="0">
            <a:schemeClr val="accent1"/>
          </a:fillRef>
          <a:effectRef idx="0">
            <a:schemeClr val="accent1"/>
          </a:effectRef>
          <a:fontRef idx="minor">
            <a:schemeClr val="tx1"/>
          </a:fontRef>
        </p:style>
      </p:cxnSp>
      <p:cxnSp>
        <p:nvCxnSpPr>
          <p:cNvPr id="27" name="直線接點 26">
            <a:extLst>
              <a:ext uri="{FF2B5EF4-FFF2-40B4-BE49-F238E27FC236}">
                <a16:creationId xmlns:a16="http://schemas.microsoft.com/office/drawing/2014/main" xmlns="" id="{C3B9F2B1-C415-1099-F7DD-2352BF94B015}"/>
              </a:ext>
            </a:extLst>
          </p:cNvPr>
          <p:cNvCxnSpPr>
            <a:cxnSpLocks/>
          </p:cNvCxnSpPr>
          <p:nvPr/>
        </p:nvCxnSpPr>
        <p:spPr>
          <a:xfrm>
            <a:off x="2817669" y="2097734"/>
            <a:ext cx="731520" cy="1518"/>
          </a:xfrm>
          <a:prstGeom prst="line">
            <a:avLst/>
          </a:prstGeom>
          <a:ln w="12700">
            <a:solidFill>
              <a:srgbClr val="0000FF"/>
            </a:solidFill>
            <a:prstDash val="dash"/>
          </a:ln>
        </p:spPr>
        <p:style>
          <a:lnRef idx="1">
            <a:schemeClr val="accent1"/>
          </a:lnRef>
          <a:fillRef idx="0">
            <a:schemeClr val="accent1"/>
          </a:fillRef>
          <a:effectRef idx="0">
            <a:schemeClr val="accent1"/>
          </a:effectRef>
          <a:fontRef idx="minor">
            <a:schemeClr val="tx1"/>
          </a:fontRef>
        </p:style>
      </p:cxnSp>
      <p:sp>
        <p:nvSpPr>
          <p:cNvPr id="29" name="文字方塊 28">
            <a:extLst>
              <a:ext uri="{FF2B5EF4-FFF2-40B4-BE49-F238E27FC236}">
                <a16:creationId xmlns:a16="http://schemas.microsoft.com/office/drawing/2014/main" xmlns="" id="{E4B9BEBC-0119-CE1B-CB56-7E9EA6D9BF82}"/>
              </a:ext>
            </a:extLst>
          </p:cNvPr>
          <p:cNvSpPr txBox="1"/>
          <p:nvPr/>
        </p:nvSpPr>
        <p:spPr>
          <a:xfrm>
            <a:off x="5835252" y="1645035"/>
            <a:ext cx="2965848" cy="523220"/>
          </a:xfrm>
          <a:prstGeom prst="rect">
            <a:avLst/>
          </a:prstGeom>
          <a:noFill/>
        </p:spPr>
        <p:txBody>
          <a:bodyPr wrap="square" rtlCol="0">
            <a:spAutoFit/>
          </a:bodyPr>
          <a:lstStyle/>
          <a:p>
            <a:pPr algn="l">
              <a:spcAft>
                <a:spcPts val="300"/>
              </a:spcAft>
            </a:pPr>
            <a:r>
              <a:rPr lang="zh-CN" altLang="en-US" sz="2800" dirty="0">
                <a:solidFill>
                  <a:srgbClr val="0000FF"/>
                </a:solidFill>
                <a:latin typeface="Arial" panose="020B0604020202020204" pitchFamily="34" charset="0"/>
                <a:ea typeface="DFKai-SB" panose="03000509000000000000" pitchFamily="65" charset="-120"/>
                <a:cs typeface="Arial" panose="020B0604020202020204" pitchFamily="34" charset="0"/>
              </a:rPr>
              <a:t>可</a:t>
            </a:r>
            <a:r>
              <a:rPr lang="zh-CN" altLang="en-US" sz="28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等分成</a:t>
            </a:r>
            <a:r>
              <a:rPr lang="en-US" altLang="zh-CN" sz="28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16</a:t>
            </a:r>
            <a:r>
              <a:rPr lang="zh-CN" altLang="en-US" sz="28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份，</a:t>
            </a:r>
            <a:endParaRPr lang="zh-CN" altLang="en-US" sz="2800" dirty="0">
              <a:solidFill>
                <a:srgbClr val="0000FF"/>
              </a:solidFill>
              <a:latin typeface="Arial" panose="020B0604020202020204" pitchFamily="34" charset="0"/>
              <a:ea typeface="DFKai-SB" panose="03000509000000000000" pitchFamily="65" charset="-120"/>
              <a:cs typeface="Arial" panose="020B0604020202020204" pitchFamily="34" charset="0"/>
            </a:endParaRPr>
          </a:p>
        </p:txBody>
      </p:sp>
      <p:sp>
        <p:nvSpPr>
          <p:cNvPr id="30" name="文字方塊 29">
            <a:extLst>
              <a:ext uri="{FF2B5EF4-FFF2-40B4-BE49-F238E27FC236}">
                <a16:creationId xmlns:a16="http://schemas.microsoft.com/office/drawing/2014/main" xmlns="" id="{272F313D-C797-3595-86B9-A54565A7C076}"/>
              </a:ext>
            </a:extLst>
          </p:cNvPr>
          <p:cNvSpPr txBox="1"/>
          <p:nvPr/>
        </p:nvSpPr>
        <p:spPr>
          <a:xfrm>
            <a:off x="5835252" y="2153930"/>
            <a:ext cx="2965848" cy="523220"/>
          </a:xfrm>
          <a:prstGeom prst="rect">
            <a:avLst/>
          </a:prstGeom>
          <a:noFill/>
        </p:spPr>
        <p:txBody>
          <a:bodyPr wrap="square" rtlCol="0">
            <a:spAutoFit/>
          </a:bodyPr>
          <a:lstStyle/>
          <a:p>
            <a:pPr algn="l">
              <a:spcAft>
                <a:spcPts val="300"/>
              </a:spcAft>
            </a:pPr>
            <a:r>
              <a:rPr lang="zh-CN" altLang="en-US" sz="2800" dirty="0">
                <a:solidFill>
                  <a:srgbClr val="0000FF"/>
                </a:solidFill>
                <a:latin typeface="Arial" panose="020B0604020202020204" pitchFamily="34" charset="0"/>
                <a:ea typeface="DFKai-SB" panose="03000509000000000000" pitchFamily="65" charset="-120"/>
                <a:cs typeface="Arial" panose="020B0604020202020204" pitchFamily="34" charset="0"/>
              </a:rPr>
              <a:t>陰影部分佔</a:t>
            </a:r>
            <a:r>
              <a:rPr lang="en-US" altLang="zh-CN" sz="2800" dirty="0">
                <a:solidFill>
                  <a:srgbClr val="0000FF"/>
                </a:solidFill>
                <a:latin typeface="Arial" panose="020B0604020202020204" pitchFamily="34" charset="0"/>
                <a:ea typeface="DFKai-SB" panose="03000509000000000000" pitchFamily="65" charset="-120"/>
                <a:cs typeface="Arial" panose="020B0604020202020204" pitchFamily="34" charset="0"/>
              </a:rPr>
              <a:t>4</a:t>
            </a:r>
            <a:r>
              <a:rPr lang="zh-CN" altLang="en-US" sz="28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份</a:t>
            </a:r>
            <a:r>
              <a:rPr lang="zh-CN" altLang="en-US" sz="2800" dirty="0">
                <a:solidFill>
                  <a:srgbClr val="0000FF"/>
                </a:solidFill>
                <a:latin typeface="Arial" panose="020B0604020202020204" pitchFamily="34" charset="0"/>
                <a:ea typeface="DFKai-SB" panose="03000509000000000000" pitchFamily="65" charset="-120"/>
                <a:cs typeface="Arial" panose="020B0604020202020204" pitchFamily="34" charset="0"/>
              </a:rPr>
              <a:t>。</a:t>
            </a:r>
          </a:p>
        </p:txBody>
      </p:sp>
      <p:sp>
        <p:nvSpPr>
          <p:cNvPr id="31" name="文字方塊 30">
            <a:extLst>
              <a:ext uri="{FF2B5EF4-FFF2-40B4-BE49-F238E27FC236}">
                <a16:creationId xmlns:a16="http://schemas.microsoft.com/office/drawing/2014/main" xmlns="" id="{09C30012-D775-3C9C-CBB8-78E8A2119116}"/>
              </a:ext>
            </a:extLst>
          </p:cNvPr>
          <p:cNvSpPr txBox="1"/>
          <p:nvPr/>
        </p:nvSpPr>
        <p:spPr>
          <a:xfrm>
            <a:off x="959811" y="4763690"/>
            <a:ext cx="3509498" cy="523220"/>
          </a:xfrm>
          <a:prstGeom prst="rect">
            <a:avLst/>
          </a:prstGeom>
          <a:noFill/>
        </p:spPr>
        <p:txBody>
          <a:bodyPr wrap="square" rtlCol="0">
            <a:spAutoFit/>
          </a:bodyPr>
          <a:lstStyle/>
          <a:p>
            <a:pPr algn="l">
              <a:spcAft>
                <a:spcPts val="300"/>
              </a:spcAft>
            </a:pPr>
            <a:r>
              <a:rPr lang="zh-CN" altLang="en-US" sz="2800" dirty="0">
                <a:solidFill>
                  <a:srgbClr val="0000FF"/>
                </a:solidFill>
                <a:latin typeface="Arial" panose="020B0604020202020204" pitchFamily="34" charset="0"/>
                <a:ea typeface="DFKai-SB" panose="03000509000000000000" pitchFamily="65" charset="-120"/>
                <a:cs typeface="Arial" panose="020B0604020202020204" pitchFamily="34" charset="0"/>
              </a:rPr>
              <a:t>陰影部分佔全圖的：</a:t>
            </a:r>
          </a:p>
        </p:txBody>
      </p:sp>
      <p:grpSp>
        <p:nvGrpSpPr>
          <p:cNvPr id="40" name="群組 39">
            <a:extLst>
              <a:ext uri="{FF2B5EF4-FFF2-40B4-BE49-F238E27FC236}">
                <a16:creationId xmlns:a16="http://schemas.microsoft.com/office/drawing/2014/main" xmlns="" id="{600B4C95-19AD-10F3-82D4-C954EA4FAE0F}"/>
              </a:ext>
            </a:extLst>
          </p:cNvPr>
          <p:cNvGrpSpPr/>
          <p:nvPr/>
        </p:nvGrpSpPr>
        <p:grpSpPr>
          <a:xfrm>
            <a:off x="4243338" y="4668352"/>
            <a:ext cx="1878329" cy="810478"/>
            <a:chOff x="4243338" y="5056972"/>
            <a:chExt cx="1878329" cy="810478"/>
          </a:xfrm>
        </p:grpSpPr>
        <p:grpSp>
          <p:nvGrpSpPr>
            <p:cNvPr id="32" name="组合 3">
              <a:extLst>
                <a:ext uri="{FF2B5EF4-FFF2-40B4-BE49-F238E27FC236}">
                  <a16:creationId xmlns:a16="http://schemas.microsoft.com/office/drawing/2014/main" xmlns="" id="{33B2ABE5-C33E-4048-0170-132774796CEB}"/>
                </a:ext>
              </a:extLst>
            </p:cNvPr>
            <p:cNvGrpSpPr>
              <a:grpSpLocks/>
            </p:cNvGrpSpPr>
            <p:nvPr/>
          </p:nvGrpSpPr>
          <p:grpSpPr bwMode="auto">
            <a:xfrm>
              <a:off x="4243338" y="5056972"/>
              <a:ext cx="584969" cy="810478"/>
              <a:chOff x="1632097" y="1976092"/>
              <a:chExt cx="584618" cy="809964"/>
            </a:xfrm>
          </p:grpSpPr>
          <p:sp>
            <p:nvSpPr>
              <p:cNvPr id="33" name="Text Box 62">
                <a:extLst>
                  <a:ext uri="{FF2B5EF4-FFF2-40B4-BE49-F238E27FC236}">
                    <a16:creationId xmlns:a16="http://schemas.microsoft.com/office/drawing/2014/main" xmlns="" id="{0A3CE76E-A353-AC11-40D9-22C2E361BAAB}"/>
                  </a:ext>
                </a:extLst>
              </p:cNvPr>
              <p:cNvSpPr txBox="1">
                <a:spLocks noChangeArrowheads="1"/>
              </p:cNvSpPr>
              <p:nvPr/>
            </p:nvSpPr>
            <p:spPr bwMode="auto">
              <a:xfrm>
                <a:off x="1632097" y="1976092"/>
                <a:ext cx="584618" cy="8099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lnSpc>
                    <a:spcPts val="2800"/>
                  </a:lnSpc>
                  <a:spcBef>
                    <a:spcPts val="0"/>
                  </a:spcBef>
                  <a:buFontTx/>
                  <a:buNone/>
                </a:pPr>
                <a:r>
                  <a:rPr lang="en-US" altLang="zh-TW" sz="2800" dirty="0">
                    <a:solidFill>
                      <a:srgbClr val="0000FF"/>
                    </a:solidFill>
                  </a:rPr>
                  <a:t>4</a:t>
                </a:r>
              </a:p>
              <a:p>
                <a:pPr algn="ctr" eaLnBrk="1" hangingPunct="1">
                  <a:lnSpc>
                    <a:spcPts val="2800"/>
                  </a:lnSpc>
                  <a:spcBef>
                    <a:spcPts val="0"/>
                  </a:spcBef>
                  <a:buFontTx/>
                  <a:buNone/>
                </a:pPr>
                <a:r>
                  <a:rPr lang="en-US" altLang="zh-TW" sz="2800" dirty="0">
                    <a:solidFill>
                      <a:srgbClr val="0000FF"/>
                    </a:solidFill>
                  </a:rPr>
                  <a:t>16</a:t>
                </a:r>
              </a:p>
            </p:txBody>
          </p:sp>
          <p:sp>
            <p:nvSpPr>
              <p:cNvPr id="34" name="Line 64">
                <a:extLst>
                  <a:ext uri="{FF2B5EF4-FFF2-40B4-BE49-F238E27FC236}">
                    <a16:creationId xmlns:a16="http://schemas.microsoft.com/office/drawing/2014/main" xmlns="" id="{7F74687A-7971-408A-3EC0-E6C20AEE15E1}"/>
                  </a:ext>
                </a:extLst>
              </p:cNvPr>
              <p:cNvSpPr>
                <a:spLocks noChangeShapeType="1"/>
              </p:cNvSpPr>
              <p:nvPr/>
            </p:nvSpPr>
            <p:spPr bwMode="auto">
              <a:xfrm>
                <a:off x="1704974" y="2344738"/>
                <a:ext cx="431741" cy="0"/>
              </a:xfrm>
              <a:prstGeom prst="line">
                <a:avLst/>
              </a:prstGeom>
              <a:noFill/>
              <a:ln w="17780">
                <a:solidFill>
                  <a:srgbClr val="0000FF"/>
                </a:solidFill>
                <a:round/>
                <a:headEnd/>
                <a:tailEnd/>
              </a:ln>
              <a:extLst>
                <a:ext uri="{909E8E84-426E-40DD-AFC4-6F175D3DCCD1}">
                  <a14:hiddenFill xmlns:a14="http://schemas.microsoft.com/office/drawing/2010/main">
                    <a:noFill/>
                  </a14:hiddenFill>
                </a:ext>
              </a:extLst>
            </p:spPr>
            <p:txBody>
              <a:bodyPr wrap="none" anchor="ctr"/>
              <a:lstStyle/>
              <a:p>
                <a:pPr algn="ctr"/>
                <a:endParaRPr lang="zh-CN" altLang="en-US" dirty="0">
                  <a:solidFill>
                    <a:srgbClr val="0000FF"/>
                  </a:solidFill>
                </a:endParaRPr>
              </a:p>
            </p:txBody>
          </p:sp>
        </p:grpSp>
        <p:sp>
          <p:nvSpPr>
            <p:cNvPr id="35" name="文字方塊 34">
              <a:extLst>
                <a:ext uri="{FF2B5EF4-FFF2-40B4-BE49-F238E27FC236}">
                  <a16:creationId xmlns:a16="http://schemas.microsoft.com/office/drawing/2014/main" xmlns="" id="{6EA2DC33-D35B-F6EF-79CE-EAF7FAD667F4}"/>
                </a:ext>
              </a:extLst>
            </p:cNvPr>
            <p:cNvSpPr txBox="1"/>
            <p:nvPr/>
          </p:nvSpPr>
          <p:spPr>
            <a:xfrm>
              <a:off x="4707779" y="5152310"/>
              <a:ext cx="1413888" cy="523220"/>
            </a:xfrm>
            <a:prstGeom prst="rect">
              <a:avLst/>
            </a:prstGeom>
            <a:noFill/>
          </p:spPr>
          <p:txBody>
            <a:bodyPr wrap="square" rtlCol="0">
              <a:spAutoFit/>
            </a:bodyPr>
            <a:lstStyle/>
            <a:p>
              <a:pPr algn="l">
                <a:spcAft>
                  <a:spcPts val="300"/>
                </a:spcAft>
              </a:pPr>
              <a:r>
                <a:rPr lang="en-US" altLang="zh-CN" sz="2800" dirty="0">
                  <a:solidFill>
                    <a:srgbClr val="0000FF"/>
                  </a:solidFill>
                  <a:latin typeface="微软雅黑" panose="020B0503020204020204" pitchFamily="34" charset="-122"/>
                  <a:ea typeface="微软雅黑" panose="020B0503020204020204" pitchFamily="34" charset="-122"/>
                  <a:cs typeface="Arial" panose="020B0604020202020204" pitchFamily="34" charset="0"/>
                </a:rPr>
                <a:t>×</a:t>
              </a:r>
              <a:r>
                <a:rPr lang="en-US" altLang="zh-CN" sz="2800" dirty="0">
                  <a:solidFill>
                    <a:srgbClr val="0000FF"/>
                  </a:solidFill>
                  <a:latin typeface="Arial" panose="020B0604020202020204" pitchFamily="34" charset="0"/>
                  <a:ea typeface="DFKai-SB" panose="03000509000000000000" pitchFamily="65" charset="-120"/>
                  <a:cs typeface="Arial" panose="020B0604020202020204" pitchFamily="34" charset="0"/>
                </a:rPr>
                <a:t>100%</a:t>
              </a:r>
              <a:endParaRPr lang="zh-CN" altLang="en-US" sz="2800" dirty="0">
                <a:solidFill>
                  <a:srgbClr val="0000FF"/>
                </a:solidFill>
                <a:latin typeface="Arial" panose="020B0604020202020204" pitchFamily="34" charset="0"/>
                <a:ea typeface="DFKai-SB" panose="03000509000000000000" pitchFamily="65" charset="-120"/>
                <a:cs typeface="Arial" panose="020B0604020202020204" pitchFamily="34" charset="0"/>
              </a:endParaRPr>
            </a:p>
          </p:txBody>
        </p:sp>
      </p:grpSp>
      <p:sp>
        <p:nvSpPr>
          <p:cNvPr id="36" name="文字方塊 35">
            <a:extLst>
              <a:ext uri="{FF2B5EF4-FFF2-40B4-BE49-F238E27FC236}">
                <a16:creationId xmlns:a16="http://schemas.microsoft.com/office/drawing/2014/main" xmlns="" id="{D09F5C55-BD66-AFB4-E67D-FAC3CEF9C674}"/>
              </a:ext>
            </a:extLst>
          </p:cNvPr>
          <p:cNvSpPr txBox="1"/>
          <p:nvPr/>
        </p:nvSpPr>
        <p:spPr>
          <a:xfrm>
            <a:off x="5985310" y="4763690"/>
            <a:ext cx="1224012" cy="523220"/>
          </a:xfrm>
          <a:prstGeom prst="rect">
            <a:avLst/>
          </a:prstGeom>
          <a:noFill/>
        </p:spPr>
        <p:txBody>
          <a:bodyPr wrap="square" rtlCol="0">
            <a:spAutoFit/>
          </a:bodyPr>
          <a:lstStyle/>
          <a:p>
            <a:pPr algn="l">
              <a:spcAft>
                <a:spcPts val="300"/>
              </a:spcAft>
            </a:pPr>
            <a:r>
              <a:rPr lang="en-US" altLang="zh-CN" sz="2800" dirty="0">
                <a:solidFill>
                  <a:srgbClr val="0000FF"/>
                </a:solidFill>
                <a:latin typeface="Arial" panose="020B0604020202020204" pitchFamily="34" charset="0"/>
                <a:ea typeface="微软雅黑" panose="020B0503020204020204" pitchFamily="34" charset="-122"/>
                <a:cs typeface="Arial" panose="020B0604020202020204" pitchFamily="34" charset="0"/>
              </a:rPr>
              <a:t>= 25</a:t>
            </a:r>
            <a:r>
              <a:rPr lang="en-US" altLang="zh-CN" sz="2800" dirty="0">
                <a:solidFill>
                  <a:srgbClr val="0000FF"/>
                </a:solidFill>
                <a:latin typeface="Arial" panose="020B0604020202020204" pitchFamily="34" charset="0"/>
                <a:ea typeface="DFKai-SB" panose="03000509000000000000" pitchFamily="65" charset="-120"/>
                <a:cs typeface="Arial" panose="020B0604020202020204" pitchFamily="34" charset="0"/>
              </a:rPr>
              <a:t>%</a:t>
            </a:r>
            <a:endParaRPr lang="zh-CN" altLang="en-US" sz="2800" dirty="0">
              <a:solidFill>
                <a:srgbClr val="0000FF"/>
              </a:solidFill>
              <a:latin typeface="Arial" panose="020B0604020202020204" pitchFamily="34" charset="0"/>
              <a:ea typeface="DFKai-SB" panose="03000509000000000000" pitchFamily="65" charset="-120"/>
              <a:cs typeface="Arial" panose="020B0604020202020204" pitchFamily="34" charset="0"/>
            </a:endParaRPr>
          </a:p>
        </p:txBody>
      </p:sp>
      <p:sp>
        <p:nvSpPr>
          <p:cNvPr id="37" name="TextBox 27">
            <a:extLst>
              <a:ext uri="{FF2B5EF4-FFF2-40B4-BE49-F238E27FC236}">
                <a16:creationId xmlns:a16="http://schemas.microsoft.com/office/drawing/2014/main" xmlns="" id="{40AE2103-E1BD-1A66-B7E3-AC4B8DC8B9BD}"/>
              </a:ext>
            </a:extLst>
          </p:cNvPr>
          <p:cNvSpPr txBox="1">
            <a:spLocks noChangeArrowheads="1"/>
          </p:cNvSpPr>
          <p:nvPr/>
        </p:nvSpPr>
        <p:spPr bwMode="auto">
          <a:xfrm>
            <a:off x="5835252" y="3377006"/>
            <a:ext cx="9286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400" dirty="0">
                <a:solidFill>
                  <a:srgbClr val="FF0000"/>
                </a:solidFill>
                <a:ea typeface="標楷體" panose="03000509000000000000" pitchFamily="65" charset="-120"/>
              </a:rPr>
              <a:t>[2</a:t>
            </a:r>
            <a:r>
              <a:rPr lang="zh-TW" altLang="en-US" sz="2400" dirty="0">
                <a:solidFill>
                  <a:srgbClr val="FF0000"/>
                </a:solidFill>
                <a:ea typeface="標楷體" panose="03000509000000000000" pitchFamily="65" charset="-120"/>
              </a:rPr>
              <a:t>分</a:t>
            </a:r>
            <a:r>
              <a:rPr lang="en-US" altLang="zh-TW" sz="2400" dirty="0">
                <a:solidFill>
                  <a:srgbClr val="FF0000"/>
                </a:solidFill>
                <a:ea typeface="標楷體" panose="03000509000000000000" pitchFamily="65" charset="-120"/>
              </a:rPr>
              <a:t>]</a:t>
            </a:r>
            <a:endParaRPr lang="zh-TW" altLang="en-US" sz="2400" dirty="0">
              <a:solidFill>
                <a:srgbClr val="FF0000"/>
              </a:solidFill>
              <a:ea typeface="標楷體" panose="03000509000000000000" pitchFamily="65" charset="-120"/>
            </a:endParaRPr>
          </a:p>
        </p:txBody>
      </p:sp>
      <p:cxnSp>
        <p:nvCxnSpPr>
          <p:cNvPr id="38" name="直線接點 37">
            <a:extLst>
              <a:ext uri="{FF2B5EF4-FFF2-40B4-BE49-F238E27FC236}">
                <a16:creationId xmlns:a16="http://schemas.microsoft.com/office/drawing/2014/main" xmlns="" id="{85D8AB3A-2046-CB68-6090-A5F72808FF58}"/>
              </a:ext>
            </a:extLst>
          </p:cNvPr>
          <p:cNvCxnSpPr/>
          <p:nvPr/>
        </p:nvCxnSpPr>
        <p:spPr>
          <a:xfrm>
            <a:off x="2319883" y="3139350"/>
            <a:ext cx="2484000" cy="0"/>
          </a:xfrm>
          <a:prstGeom prst="line">
            <a:avLst/>
          </a:prstGeom>
          <a:ln w="28575">
            <a:solidFill>
              <a:srgbClr val="0000FF"/>
            </a:solidFill>
          </a:ln>
        </p:spPr>
        <p:style>
          <a:lnRef idx="1">
            <a:schemeClr val="accent1"/>
          </a:lnRef>
          <a:fillRef idx="0">
            <a:schemeClr val="accent1"/>
          </a:fillRef>
          <a:effectRef idx="0">
            <a:schemeClr val="accent1"/>
          </a:effectRef>
          <a:fontRef idx="minor">
            <a:schemeClr val="tx1"/>
          </a:fontRef>
        </p:style>
      </p:cxnSp>
      <p:sp>
        <p:nvSpPr>
          <p:cNvPr id="39" name="Rectangle 4">
            <a:extLst>
              <a:ext uri="{FF2B5EF4-FFF2-40B4-BE49-F238E27FC236}">
                <a16:creationId xmlns:a16="http://schemas.microsoft.com/office/drawing/2014/main" xmlns="" id="{2CA7EF2D-9C5A-BA4A-E9C4-242B7500BF4B}"/>
              </a:ext>
            </a:extLst>
          </p:cNvPr>
          <p:cNvSpPr>
            <a:spLocks noChangeArrowheads="1"/>
          </p:cNvSpPr>
          <p:nvPr/>
        </p:nvSpPr>
        <p:spPr bwMode="auto">
          <a:xfrm>
            <a:off x="5880337" y="1198302"/>
            <a:ext cx="2387363" cy="461665"/>
          </a:xfrm>
          <a:prstGeom prst="rect">
            <a:avLst/>
          </a:prstGeom>
          <a:solidFill>
            <a:srgbClr val="FCEAF7"/>
          </a:solidFill>
          <a:ln>
            <a:noFill/>
          </a:ln>
          <a:effectLst>
            <a:prstShdw prst="shdw17" dist="17961" dir="2700000">
              <a:srgbClr val="CC00FF">
                <a:alpha val="80000"/>
              </a:srgbClr>
            </a:prstShdw>
          </a:effectLst>
        </p:spPr>
        <p:txBody>
          <a:bodyPr wrap="square" anchor="ctr">
            <a:spAutoFit/>
          </a:bodyPr>
          <a:lstStyle>
            <a:lvl1pPr marL="285750" indent="-28575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0" indent="0"/>
            <a:r>
              <a:rPr lang="zh-CN" altLang="en-US" sz="2400" b="0" dirty="0">
                <a:solidFill>
                  <a:srgbClr val="CC00FF"/>
                </a:solidFill>
                <a:ea typeface="標楷體" panose="03000509000000000000" pitchFamily="65" charset="-120"/>
                <a:sym typeface="Wingdings 3" panose="05040102010807070707" pitchFamily="18" charset="2"/>
              </a:rPr>
              <a:t>先把圖形等分。</a:t>
            </a:r>
            <a:endParaRPr lang="en-US" altLang="zh-CN" sz="2400" b="0" dirty="0">
              <a:solidFill>
                <a:srgbClr val="CC00FF"/>
              </a:solidFill>
              <a:ea typeface="標楷體" panose="03000509000000000000" pitchFamily="65" charset="-120"/>
              <a:sym typeface="Wingdings 3" panose="05040102010807070707" pitchFamily="18" charset="2"/>
            </a:endParaRPr>
          </a:p>
        </p:txBody>
      </p:sp>
    </p:spTree>
    <p:extLst>
      <p:ext uri="{BB962C8B-B14F-4D97-AF65-F5344CB8AC3E}">
        <p14:creationId xmlns:p14="http://schemas.microsoft.com/office/powerpoint/2010/main" val="3010030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randombar(horizontal)">
                                      <p:cBhvr>
                                        <p:cTn id="7" dur="500"/>
                                        <p:tgtEl>
                                          <p:spTgt spid="39"/>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24"/>
                                        </p:tgtEl>
                                        <p:attrNameLst>
                                          <p:attrName>style.visibility</p:attrName>
                                        </p:attrNameLst>
                                      </p:cBhvr>
                                      <p:to>
                                        <p:strVal val="visible"/>
                                      </p:to>
                                    </p:set>
                                    <p:animEffect transition="in" filter="wipe(left)">
                                      <p:cBhvr>
                                        <p:cTn id="11" dur="500"/>
                                        <p:tgtEl>
                                          <p:spTgt spid="24"/>
                                        </p:tgtEl>
                                      </p:cBhvr>
                                    </p:animEffect>
                                  </p:childTnLst>
                                </p:cTn>
                              </p:par>
                              <p:par>
                                <p:cTn id="12" presetID="22" presetClass="entr" presetSubtype="8" fill="hold" nodeType="withEffect">
                                  <p:stCondLst>
                                    <p:cond delay="0"/>
                                  </p:stCondLst>
                                  <p:childTnLst>
                                    <p:set>
                                      <p:cBhvr>
                                        <p:cTn id="13" dur="1" fill="hold">
                                          <p:stCondLst>
                                            <p:cond delay="0"/>
                                          </p:stCondLst>
                                        </p:cTn>
                                        <p:tgtEl>
                                          <p:spTgt spid="25"/>
                                        </p:tgtEl>
                                        <p:attrNameLst>
                                          <p:attrName>style.visibility</p:attrName>
                                        </p:attrNameLst>
                                      </p:cBhvr>
                                      <p:to>
                                        <p:strVal val="visible"/>
                                      </p:to>
                                    </p:set>
                                    <p:animEffect transition="in" filter="wipe(left)">
                                      <p:cBhvr>
                                        <p:cTn id="14" dur="500"/>
                                        <p:tgtEl>
                                          <p:spTgt spid="25"/>
                                        </p:tgtEl>
                                      </p:cBhvr>
                                    </p:animEffect>
                                  </p:childTnLst>
                                </p:cTn>
                              </p:par>
                              <p:par>
                                <p:cTn id="15" presetID="22" presetClass="entr" presetSubtype="8" fill="hold" nodeType="withEffect">
                                  <p:stCondLst>
                                    <p:cond delay="0"/>
                                  </p:stCondLst>
                                  <p:childTnLst>
                                    <p:set>
                                      <p:cBhvr>
                                        <p:cTn id="16" dur="1" fill="hold">
                                          <p:stCondLst>
                                            <p:cond delay="0"/>
                                          </p:stCondLst>
                                        </p:cTn>
                                        <p:tgtEl>
                                          <p:spTgt spid="26"/>
                                        </p:tgtEl>
                                        <p:attrNameLst>
                                          <p:attrName>style.visibility</p:attrName>
                                        </p:attrNameLst>
                                      </p:cBhvr>
                                      <p:to>
                                        <p:strVal val="visible"/>
                                      </p:to>
                                    </p:set>
                                    <p:animEffect transition="in" filter="wipe(left)">
                                      <p:cBhvr>
                                        <p:cTn id="17" dur="500"/>
                                        <p:tgtEl>
                                          <p:spTgt spid="26"/>
                                        </p:tgtEl>
                                      </p:cBhvr>
                                    </p:animEffect>
                                  </p:childTnLst>
                                </p:cTn>
                              </p:par>
                              <p:par>
                                <p:cTn id="18" presetID="22" presetClass="entr" presetSubtype="8" fill="hold" nodeType="withEffect">
                                  <p:stCondLst>
                                    <p:cond delay="0"/>
                                  </p:stCondLst>
                                  <p:childTnLst>
                                    <p:set>
                                      <p:cBhvr>
                                        <p:cTn id="19" dur="1" fill="hold">
                                          <p:stCondLst>
                                            <p:cond delay="0"/>
                                          </p:stCondLst>
                                        </p:cTn>
                                        <p:tgtEl>
                                          <p:spTgt spid="27"/>
                                        </p:tgtEl>
                                        <p:attrNameLst>
                                          <p:attrName>style.visibility</p:attrName>
                                        </p:attrNameLst>
                                      </p:cBhvr>
                                      <p:to>
                                        <p:strVal val="visible"/>
                                      </p:to>
                                    </p:set>
                                    <p:animEffect transition="in" filter="wipe(left)">
                                      <p:cBhvr>
                                        <p:cTn id="20" dur="500"/>
                                        <p:tgtEl>
                                          <p:spTgt spid="27"/>
                                        </p:tgtEl>
                                      </p:cBhvr>
                                    </p:animEffect>
                                  </p:childTnLst>
                                </p:cTn>
                              </p:par>
                            </p:childTnLst>
                          </p:cTn>
                        </p:par>
                        <p:par>
                          <p:cTn id="21" fill="hold">
                            <p:stCondLst>
                              <p:cond delay="1000"/>
                            </p:stCondLst>
                            <p:childTnLst>
                              <p:par>
                                <p:cTn id="22" presetID="9" presetClass="entr" presetSubtype="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Effect transition="in" filter="dissolve">
                                      <p:cBhvr>
                                        <p:cTn id="24" dur="500"/>
                                        <p:tgtEl>
                                          <p:spTgt spid="29"/>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nodeType="clickEffect">
                                  <p:stCondLst>
                                    <p:cond delay="0"/>
                                  </p:stCondLst>
                                  <p:childTnLst>
                                    <p:set>
                                      <p:cBhvr>
                                        <p:cTn id="28" dur="1" fill="hold">
                                          <p:stCondLst>
                                            <p:cond delay="0"/>
                                          </p:stCondLst>
                                        </p:cTn>
                                        <p:tgtEl>
                                          <p:spTgt spid="38"/>
                                        </p:tgtEl>
                                        <p:attrNameLst>
                                          <p:attrName>style.visibility</p:attrName>
                                        </p:attrNameLst>
                                      </p:cBhvr>
                                      <p:to>
                                        <p:strVal val="visible"/>
                                      </p:to>
                                    </p:set>
                                    <p:animEffect transition="in" filter="wipe(left)">
                                      <p:cBhvr>
                                        <p:cTn id="29" dur="500"/>
                                        <p:tgtEl>
                                          <p:spTgt spid="38"/>
                                        </p:tgtEl>
                                      </p:cBhvr>
                                    </p:animEffect>
                                  </p:childTnLst>
                                </p:cTn>
                              </p:par>
                            </p:childTnLst>
                          </p:cTn>
                        </p:par>
                        <p:par>
                          <p:cTn id="30" fill="hold">
                            <p:stCondLst>
                              <p:cond delay="500"/>
                            </p:stCondLst>
                            <p:childTnLst>
                              <p:par>
                                <p:cTn id="31" presetID="22" presetClass="entr" presetSubtype="8" fill="hold" grpId="0" nodeType="afterEffect">
                                  <p:stCondLst>
                                    <p:cond delay="0"/>
                                  </p:stCondLst>
                                  <p:childTnLst>
                                    <p:set>
                                      <p:cBhvr>
                                        <p:cTn id="32" dur="1" fill="hold">
                                          <p:stCondLst>
                                            <p:cond delay="0"/>
                                          </p:stCondLst>
                                        </p:cTn>
                                        <p:tgtEl>
                                          <p:spTgt spid="30"/>
                                        </p:tgtEl>
                                        <p:attrNameLst>
                                          <p:attrName>style.visibility</p:attrName>
                                        </p:attrNameLst>
                                      </p:cBhvr>
                                      <p:to>
                                        <p:strVal val="visible"/>
                                      </p:to>
                                    </p:set>
                                    <p:animEffect transition="in" filter="wipe(left)">
                                      <p:cBhvr>
                                        <p:cTn id="33" dur="500"/>
                                        <p:tgtEl>
                                          <p:spTgt spid="30"/>
                                        </p:tgtEl>
                                      </p:cBhvr>
                                    </p:animEffect>
                                  </p:childTnLst>
                                </p:cTn>
                              </p:par>
                            </p:childTnLst>
                          </p:cTn>
                        </p:par>
                        <p:par>
                          <p:cTn id="34" fill="hold">
                            <p:stCondLst>
                              <p:cond delay="1000"/>
                            </p:stCondLst>
                            <p:childTnLst>
                              <p:par>
                                <p:cTn id="35" presetID="9" presetClass="entr" presetSubtype="0" fill="hold" grpId="0" nodeType="afterEffect">
                                  <p:stCondLst>
                                    <p:cond delay="0"/>
                                  </p:stCondLst>
                                  <p:childTnLst>
                                    <p:set>
                                      <p:cBhvr>
                                        <p:cTn id="36" dur="1" fill="hold">
                                          <p:stCondLst>
                                            <p:cond delay="0"/>
                                          </p:stCondLst>
                                        </p:cTn>
                                        <p:tgtEl>
                                          <p:spTgt spid="31"/>
                                        </p:tgtEl>
                                        <p:attrNameLst>
                                          <p:attrName>style.visibility</p:attrName>
                                        </p:attrNameLst>
                                      </p:cBhvr>
                                      <p:to>
                                        <p:strVal val="visible"/>
                                      </p:to>
                                    </p:set>
                                    <p:animEffect transition="in" filter="dissolve">
                                      <p:cBhvr>
                                        <p:cTn id="37" dur="500"/>
                                        <p:tgtEl>
                                          <p:spTgt spid="31"/>
                                        </p:tgtEl>
                                      </p:cBhvr>
                                    </p:animEffect>
                                  </p:childTnLst>
                                </p:cTn>
                              </p:par>
                            </p:childTnLst>
                          </p:cTn>
                        </p:par>
                        <p:par>
                          <p:cTn id="38" fill="hold">
                            <p:stCondLst>
                              <p:cond delay="1500"/>
                            </p:stCondLst>
                            <p:childTnLst>
                              <p:par>
                                <p:cTn id="39" presetID="22" presetClass="entr" presetSubtype="8" fill="hold" nodeType="afterEffect">
                                  <p:stCondLst>
                                    <p:cond delay="0"/>
                                  </p:stCondLst>
                                  <p:childTnLst>
                                    <p:set>
                                      <p:cBhvr>
                                        <p:cTn id="40" dur="1" fill="hold">
                                          <p:stCondLst>
                                            <p:cond delay="0"/>
                                          </p:stCondLst>
                                        </p:cTn>
                                        <p:tgtEl>
                                          <p:spTgt spid="40"/>
                                        </p:tgtEl>
                                        <p:attrNameLst>
                                          <p:attrName>style.visibility</p:attrName>
                                        </p:attrNameLst>
                                      </p:cBhvr>
                                      <p:to>
                                        <p:strVal val="visible"/>
                                      </p:to>
                                    </p:set>
                                    <p:animEffect transition="in" filter="wipe(left)">
                                      <p:cBhvr>
                                        <p:cTn id="41" dur="750"/>
                                        <p:tgtEl>
                                          <p:spTgt spid="40"/>
                                        </p:tgtEl>
                                      </p:cBhvr>
                                    </p:animEffect>
                                  </p:childTnLst>
                                </p:cTn>
                              </p:par>
                            </p:childTnLst>
                          </p:cTn>
                        </p:par>
                        <p:par>
                          <p:cTn id="42" fill="hold">
                            <p:stCondLst>
                              <p:cond delay="2250"/>
                            </p:stCondLst>
                            <p:childTnLst>
                              <p:par>
                                <p:cTn id="43" presetID="22" presetClass="entr" presetSubtype="8" fill="hold" grpId="0" nodeType="afterEffect">
                                  <p:stCondLst>
                                    <p:cond delay="0"/>
                                  </p:stCondLst>
                                  <p:childTnLst>
                                    <p:set>
                                      <p:cBhvr>
                                        <p:cTn id="44" dur="1" fill="hold">
                                          <p:stCondLst>
                                            <p:cond delay="0"/>
                                          </p:stCondLst>
                                        </p:cTn>
                                        <p:tgtEl>
                                          <p:spTgt spid="36"/>
                                        </p:tgtEl>
                                        <p:attrNameLst>
                                          <p:attrName>style.visibility</p:attrName>
                                        </p:attrNameLst>
                                      </p:cBhvr>
                                      <p:to>
                                        <p:strVal val="visible"/>
                                      </p:to>
                                    </p:set>
                                    <p:animEffect transition="in" filter="wipe(left)">
                                      <p:cBhvr>
                                        <p:cTn id="45" dur="500"/>
                                        <p:tgtEl>
                                          <p:spTgt spid="36"/>
                                        </p:tgtEl>
                                      </p:cBhvr>
                                    </p:animEffect>
                                  </p:childTnLst>
                                </p:cTn>
                              </p:par>
                            </p:childTnLst>
                          </p:cTn>
                        </p:par>
                      </p:childTnLst>
                    </p:cTn>
                  </p:par>
                  <p:par>
                    <p:cTn id="46" fill="hold">
                      <p:stCondLst>
                        <p:cond delay="indefinite"/>
                      </p:stCondLst>
                      <p:childTnLst>
                        <p:par>
                          <p:cTn id="47" fill="hold">
                            <p:stCondLst>
                              <p:cond delay="0"/>
                            </p:stCondLst>
                            <p:childTnLst>
                              <p:par>
                                <p:cTn id="48" presetID="9" presetClass="exit" presetSubtype="0" fill="hold" nodeType="clickEffect">
                                  <p:stCondLst>
                                    <p:cond delay="0"/>
                                  </p:stCondLst>
                                  <p:childTnLst>
                                    <p:animEffect transition="out" filter="dissolve">
                                      <p:cBhvr>
                                        <p:cTn id="49" dur="500"/>
                                        <p:tgtEl>
                                          <p:spTgt spid="24"/>
                                        </p:tgtEl>
                                      </p:cBhvr>
                                    </p:animEffect>
                                    <p:set>
                                      <p:cBhvr>
                                        <p:cTn id="50" dur="1" fill="hold">
                                          <p:stCondLst>
                                            <p:cond delay="499"/>
                                          </p:stCondLst>
                                        </p:cTn>
                                        <p:tgtEl>
                                          <p:spTgt spid="24"/>
                                        </p:tgtEl>
                                        <p:attrNameLst>
                                          <p:attrName>style.visibility</p:attrName>
                                        </p:attrNameLst>
                                      </p:cBhvr>
                                      <p:to>
                                        <p:strVal val="hidden"/>
                                      </p:to>
                                    </p:set>
                                  </p:childTnLst>
                                </p:cTn>
                              </p:par>
                              <p:par>
                                <p:cTn id="51" presetID="9" presetClass="exit" presetSubtype="0" fill="hold" nodeType="withEffect">
                                  <p:stCondLst>
                                    <p:cond delay="0"/>
                                  </p:stCondLst>
                                  <p:childTnLst>
                                    <p:animEffect transition="out" filter="dissolve">
                                      <p:cBhvr>
                                        <p:cTn id="52" dur="500"/>
                                        <p:tgtEl>
                                          <p:spTgt spid="25"/>
                                        </p:tgtEl>
                                      </p:cBhvr>
                                    </p:animEffect>
                                    <p:set>
                                      <p:cBhvr>
                                        <p:cTn id="53" dur="1" fill="hold">
                                          <p:stCondLst>
                                            <p:cond delay="499"/>
                                          </p:stCondLst>
                                        </p:cTn>
                                        <p:tgtEl>
                                          <p:spTgt spid="25"/>
                                        </p:tgtEl>
                                        <p:attrNameLst>
                                          <p:attrName>style.visibility</p:attrName>
                                        </p:attrNameLst>
                                      </p:cBhvr>
                                      <p:to>
                                        <p:strVal val="hidden"/>
                                      </p:to>
                                    </p:set>
                                  </p:childTnLst>
                                </p:cTn>
                              </p:par>
                              <p:par>
                                <p:cTn id="54" presetID="9" presetClass="exit" presetSubtype="0" fill="hold" nodeType="withEffect">
                                  <p:stCondLst>
                                    <p:cond delay="0"/>
                                  </p:stCondLst>
                                  <p:childTnLst>
                                    <p:animEffect transition="out" filter="dissolve">
                                      <p:cBhvr>
                                        <p:cTn id="55" dur="500"/>
                                        <p:tgtEl>
                                          <p:spTgt spid="26"/>
                                        </p:tgtEl>
                                      </p:cBhvr>
                                    </p:animEffect>
                                    <p:set>
                                      <p:cBhvr>
                                        <p:cTn id="56" dur="1" fill="hold">
                                          <p:stCondLst>
                                            <p:cond delay="499"/>
                                          </p:stCondLst>
                                        </p:cTn>
                                        <p:tgtEl>
                                          <p:spTgt spid="26"/>
                                        </p:tgtEl>
                                        <p:attrNameLst>
                                          <p:attrName>style.visibility</p:attrName>
                                        </p:attrNameLst>
                                      </p:cBhvr>
                                      <p:to>
                                        <p:strVal val="hidden"/>
                                      </p:to>
                                    </p:set>
                                  </p:childTnLst>
                                </p:cTn>
                              </p:par>
                              <p:par>
                                <p:cTn id="57" presetID="9" presetClass="exit" presetSubtype="0" fill="hold" nodeType="withEffect">
                                  <p:stCondLst>
                                    <p:cond delay="0"/>
                                  </p:stCondLst>
                                  <p:childTnLst>
                                    <p:animEffect transition="out" filter="dissolve">
                                      <p:cBhvr>
                                        <p:cTn id="58" dur="500"/>
                                        <p:tgtEl>
                                          <p:spTgt spid="27"/>
                                        </p:tgtEl>
                                      </p:cBhvr>
                                    </p:animEffect>
                                    <p:set>
                                      <p:cBhvr>
                                        <p:cTn id="59" dur="1" fill="hold">
                                          <p:stCondLst>
                                            <p:cond delay="499"/>
                                          </p:stCondLst>
                                        </p:cTn>
                                        <p:tgtEl>
                                          <p:spTgt spid="27"/>
                                        </p:tgtEl>
                                        <p:attrNameLst>
                                          <p:attrName>style.visibility</p:attrName>
                                        </p:attrNameLst>
                                      </p:cBhvr>
                                      <p:to>
                                        <p:strVal val="hidden"/>
                                      </p:to>
                                    </p:set>
                                  </p:childTnLst>
                                </p:cTn>
                              </p:par>
                              <p:par>
                                <p:cTn id="60" presetID="9" presetClass="exit" presetSubtype="0" fill="hold" nodeType="withEffect">
                                  <p:stCondLst>
                                    <p:cond delay="0"/>
                                  </p:stCondLst>
                                  <p:childTnLst>
                                    <p:animEffect transition="out" filter="dissolve">
                                      <p:cBhvr>
                                        <p:cTn id="61" dur="500"/>
                                        <p:tgtEl>
                                          <p:spTgt spid="38"/>
                                        </p:tgtEl>
                                      </p:cBhvr>
                                    </p:animEffect>
                                    <p:set>
                                      <p:cBhvr>
                                        <p:cTn id="62" dur="1" fill="hold">
                                          <p:stCondLst>
                                            <p:cond delay="499"/>
                                          </p:stCondLst>
                                        </p:cTn>
                                        <p:tgtEl>
                                          <p:spTgt spid="38"/>
                                        </p:tgtEl>
                                        <p:attrNameLst>
                                          <p:attrName>style.visibility</p:attrName>
                                        </p:attrNameLst>
                                      </p:cBhvr>
                                      <p:to>
                                        <p:strVal val="hidden"/>
                                      </p:to>
                                    </p:set>
                                  </p:childTnLst>
                                </p:cTn>
                              </p:par>
                              <p:par>
                                <p:cTn id="63" presetID="9" presetClass="exit" presetSubtype="0" fill="hold" grpId="1" nodeType="withEffect">
                                  <p:stCondLst>
                                    <p:cond delay="0"/>
                                  </p:stCondLst>
                                  <p:childTnLst>
                                    <p:animEffect transition="out" filter="dissolve">
                                      <p:cBhvr>
                                        <p:cTn id="64" dur="500"/>
                                        <p:tgtEl>
                                          <p:spTgt spid="29"/>
                                        </p:tgtEl>
                                      </p:cBhvr>
                                    </p:animEffect>
                                    <p:set>
                                      <p:cBhvr>
                                        <p:cTn id="65" dur="1" fill="hold">
                                          <p:stCondLst>
                                            <p:cond delay="499"/>
                                          </p:stCondLst>
                                        </p:cTn>
                                        <p:tgtEl>
                                          <p:spTgt spid="29"/>
                                        </p:tgtEl>
                                        <p:attrNameLst>
                                          <p:attrName>style.visibility</p:attrName>
                                        </p:attrNameLst>
                                      </p:cBhvr>
                                      <p:to>
                                        <p:strVal val="hidden"/>
                                      </p:to>
                                    </p:set>
                                  </p:childTnLst>
                                </p:cTn>
                              </p:par>
                              <p:par>
                                <p:cTn id="66" presetID="9" presetClass="exit" presetSubtype="0" fill="hold" grpId="1" nodeType="withEffect">
                                  <p:stCondLst>
                                    <p:cond delay="0"/>
                                  </p:stCondLst>
                                  <p:childTnLst>
                                    <p:animEffect transition="out" filter="dissolve">
                                      <p:cBhvr>
                                        <p:cTn id="67" dur="500"/>
                                        <p:tgtEl>
                                          <p:spTgt spid="30"/>
                                        </p:tgtEl>
                                      </p:cBhvr>
                                    </p:animEffect>
                                    <p:set>
                                      <p:cBhvr>
                                        <p:cTn id="68" dur="1" fill="hold">
                                          <p:stCondLst>
                                            <p:cond delay="499"/>
                                          </p:stCondLst>
                                        </p:cTn>
                                        <p:tgtEl>
                                          <p:spTgt spid="30"/>
                                        </p:tgtEl>
                                        <p:attrNameLst>
                                          <p:attrName>style.visibility</p:attrName>
                                        </p:attrNameLst>
                                      </p:cBhvr>
                                      <p:to>
                                        <p:strVal val="hidden"/>
                                      </p:to>
                                    </p:set>
                                  </p:childTnLst>
                                </p:cTn>
                              </p:par>
                              <p:par>
                                <p:cTn id="69" presetID="9" presetClass="exit" presetSubtype="0" fill="hold" grpId="1" nodeType="withEffect">
                                  <p:stCondLst>
                                    <p:cond delay="0"/>
                                  </p:stCondLst>
                                  <p:childTnLst>
                                    <p:animEffect transition="out" filter="dissolve">
                                      <p:cBhvr>
                                        <p:cTn id="70" dur="500"/>
                                        <p:tgtEl>
                                          <p:spTgt spid="31"/>
                                        </p:tgtEl>
                                      </p:cBhvr>
                                    </p:animEffect>
                                    <p:set>
                                      <p:cBhvr>
                                        <p:cTn id="71" dur="1" fill="hold">
                                          <p:stCondLst>
                                            <p:cond delay="499"/>
                                          </p:stCondLst>
                                        </p:cTn>
                                        <p:tgtEl>
                                          <p:spTgt spid="31"/>
                                        </p:tgtEl>
                                        <p:attrNameLst>
                                          <p:attrName>style.visibility</p:attrName>
                                        </p:attrNameLst>
                                      </p:cBhvr>
                                      <p:to>
                                        <p:strVal val="hidden"/>
                                      </p:to>
                                    </p:set>
                                  </p:childTnLst>
                                </p:cTn>
                              </p:par>
                              <p:par>
                                <p:cTn id="72" presetID="9" presetClass="exit" presetSubtype="0" fill="hold" nodeType="withEffect">
                                  <p:stCondLst>
                                    <p:cond delay="0"/>
                                  </p:stCondLst>
                                  <p:childTnLst>
                                    <p:animEffect transition="out" filter="dissolve">
                                      <p:cBhvr>
                                        <p:cTn id="73" dur="500"/>
                                        <p:tgtEl>
                                          <p:spTgt spid="40"/>
                                        </p:tgtEl>
                                      </p:cBhvr>
                                    </p:animEffect>
                                    <p:set>
                                      <p:cBhvr>
                                        <p:cTn id="74" dur="1" fill="hold">
                                          <p:stCondLst>
                                            <p:cond delay="499"/>
                                          </p:stCondLst>
                                        </p:cTn>
                                        <p:tgtEl>
                                          <p:spTgt spid="40"/>
                                        </p:tgtEl>
                                        <p:attrNameLst>
                                          <p:attrName>style.visibility</p:attrName>
                                        </p:attrNameLst>
                                      </p:cBhvr>
                                      <p:to>
                                        <p:strVal val="hidden"/>
                                      </p:to>
                                    </p:set>
                                  </p:childTnLst>
                                </p:cTn>
                              </p:par>
                              <p:par>
                                <p:cTn id="75" presetID="9" presetClass="exit" presetSubtype="0" fill="hold" grpId="1" nodeType="withEffect">
                                  <p:stCondLst>
                                    <p:cond delay="0"/>
                                  </p:stCondLst>
                                  <p:childTnLst>
                                    <p:animEffect transition="out" filter="dissolve">
                                      <p:cBhvr>
                                        <p:cTn id="76" dur="500"/>
                                        <p:tgtEl>
                                          <p:spTgt spid="36"/>
                                        </p:tgtEl>
                                      </p:cBhvr>
                                    </p:animEffect>
                                    <p:set>
                                      <p:cBhvr>
                                        <p:cTn id="77" dur="1" fill="hold">
                                          <p:stCondLst>
                                            <p:cond delay="499"/>
                                          </p:stCondLst>
                                        </p:cTn>
                                        <p:tgtEl>
                                          <p:spTgt spid="36"/>
                                        </p:tgtEl>
                                        <p:attrNameLst>
                                          <p:attrName>style.visibility</p:attrName>
                                        </p:attrNameLst>
                                      </p:cBhvr>
                                      <p:to>
                                        <p:strVal val="hidden"/>
                                      </p:to>
                                    </p:set>
                                  </p:childTnLst>
                                </p:cTn>
                              </p:par>
                              <p:par>
                                <p:cTn id="78" presetID="9" presetClass="exit" presetSubtype="0" fill="hold" grpId="1" nodeType="withEffect">
                                  <p:stCondLst>
                                    <p:cond delay="0"/>
                                  </p:stCondLst>
                                  <p:childTnLst>
                                    <p:animEffect transition="out" filter="dissolve">
                                      <p:cBhvr>
                                        <p:cTn id="79" dur="500"/>
                                        <p:tgtEl>
                                          <p:spTgt spid="39"/>
                                        </p:tgtEl>
                                      </p:cBhvr>
                                    </p:animEffect>
                                    <p:set>
                                      <p:cBhvr>
                                        <p:cTn id="80" dur="1" fill="hold">
                                          <p:stCondLst>
                                            <p:cond delay="499"/>
                                          </p:stCondLst>
                                        </p:cTn>
                                        <p:tgtEl>
                                          <p:spTgt spid="39"/>
                                        </p:tgtEl>
                                        <p:attrNameLst>
                                          <p:attrName>style.visibility</p:attrName>
                                        </p:attrNameLst>
                                      </p:cBhvr>
                                      <p:to>
                                        <p:strVal val="hidden"/>
                                      </p:to>
                                    </p:set>
                                  </p:childTnLst>
                                </p:cTn>
                              </p:par>
                            </p:childTnLst>
                          </p:cTn>
                        </p:par>
                        <p:par>
                          <p:cTn id="81" fill="hold">
                            <p:stCondLst>
                              <p:cond delay="500"/>
                            </p:stCondLst>
                            <p:childTnLst>
                              <p:par>
                                <p:cTn id="82" presetID="9" presetClass="entr" presetSubtype="0" fill="hold" grpId="0" nodeType="afterEffect">
                                  <p:stCondLst>
                                    <p:cond delay="0"/>
                                  </p:stCondLst>
                                  <p:childTnLst>
                                    <p:set>
                                      <p:cBhvr>
                                        <p:cTn id="83" dur="1" fill="hold">
                                          <p:stCondLst>
                                            <p:cond delay="0"/>
                                          </p:stCondLst>
                                        </p:cTn>
                                        <p:tgtEl>
                                          <p:spTgt spid="2"/>
                                        </p:tgtEl>
                                        <p:attrNameLst>
                                          <p:attrName>style.visibility</p:attrName>
                                        </p:attrNameLst>
                                      </p:cBhvr>
                                      <p:to>
                                        <p:strVal val="visible"/>
                                      </p:to>
                                    </p:set>
                                    <p:animEffect transition="in" filter="dissolve">
                                      <p:cBhvr>
                                        <p:cTn id="84" dur="500"/>
                                        <p:tgtEl>
                                          <p:spTgt spid="2"/>
                                        </p:tgtEl>
                                      </p:cBhvr>
                                    </p:animEffect>
                                  </p:childTnLst>
                                </p:cTn>
                              </p:par>
                            </p:childTnLst>
                          </p:cTn>
                        </p:par>
                        <p:par>
                          <p:cTn id="85" fill="hold">
                            <p:stCondLst>
                              <p:cond delay="1000"/>
                            </p:stCondLst>
                            <p:childTnLst>
                              <p:par>
                                <p:cTn id="86" presetID="9" presetClass="entr" presetSubtype="0" fill="hold" grpId="0" nodeType="afterEffect">
                                  <p:stCondLst>
                                    <p:cond delay="0"/>
                                  </p:stCondLst>
                                  <p:childTnLst>
                                    <p:set>
                                      <p:cBhvr>
                                        <p:cTn id="87" dur="1" fill="hold">
                                          <p:stCondLst>
                                            <p:cond delay="0"/>
                                          </p:stCondLst>
                                        </p:cTn>
                                        <p:tgtEl>
                                          <p:spTgt spid="37"/>
                                        </p:tgtEl>
                                        <p:attrNameLst>
                                          <p:attrName>style.visibility</p:attrName>
                                        </p:attrNameLst>
                                      </p:cBhvr>
                                      <p:to>
                                        <p:strVal val="visible"/>
                                      </p:to>
                                    </p:set>
                                    <p:animEffect transition="in" filter="dissolve">
                                      <p:cBhvr>
                                        <p:cTn id="88"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9" grpId="0"/>
      <p:bldP spid="29" grpId="1"/>
      <p:bldP spid="30" grpId="0"/>
      <p:bldP spid="30" grpId="1"/>
      <p:bldP spid="31" grpId="0"/>
      <p:bldP spid="31" grpId="1"/>
      <p:bldP spid="36" grpId="0"/>
      <p:bldP spid="36" grpId="1"/>
      <p:bldP spid="37" grpId="0"/>
      <p:bldP spid="39" grpId="0" animBg="1"/>
      <p:bldP spid="39" grpId="1"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4" name="Picture 9" descr="btnMathMain">
            <a:hlinkClick r:id="" action="ppaction://hlinkshowjump?jump=firstslide"/>
            <a:extLst>
              <a:ext uri="{FF2B5EF4-FFF2-40B4-BE49-F238E27FC236}">
                <a16:creationId xmlns:a16="http://schemas.microsoft.com/office/drawing/2014/main" xmlns="" id="{AE645F3F-3622-41FF-B917-17606F1C040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950" y="6280150"/>
            <a:ext cx="1439863"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4" descr="考核課題">
            <a:hlinkClick r:id="rId4" action="ppaction://hlinksldjump"/>
            <a:extLst>
              <a:ext uri="{FF2B5EF4-FFF2-40B4-BE49-F238E27FC236}">
                <a16:creationId xmlns:a16="http://schemas.microsoft.com/office/drawing/2014/main" xmlns="" id="{1B0C9437-2537-DDEB-CCD8-CA3C16F0547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19925" y="893763"/>
            <a:ext cx="1385888" cy="468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ext Box 11">
            <a:extLst>
              <a:ext uri="{FF2B5EF4-FFF2-40B4-BE49-F238E27FC236}">
                <a16:creationId xmlns:a16="http://schemas.microsoft.com/office/drawing/2014/main" xmlns="" id="{9155FE0F-C26D-5E52-4949-A5DF914E85CA}"/>
              </a:ext>
            </a:extLst>
          </p:cNvPr>
          <p:cNvSpPr txBox="1">
            <a:spLocks noChangeArrowheads="1"/>
          </p:cNvSpPr>
          <p:nvPr/>
        </p:nvSpPr>
        <p:spPr bwMode="auto">
          <a:xfrm>
            <a:off x="442913" y="1282700"/>
            <a:ext cx="7593012" cy="3763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rIns="0" bIns="0">
            <a:spAutoFit/>
          </a:bodyPr>
          <a:lstStyle>
            <a:lvl1pPr marL="342900" indent="-342900">
              <a:spcBef>
                <a:spcPct val="20000"/>
              </a:spcBef>
              <a:buChar char="•"/>
              <a:tabLst>
                <a:tab pos="357188" algn="l"/>
                <a:tab pos="1077913" algn="l"/>
                <a:tab pos="1611313" algn="l"/>
              </a:tabLst>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tabLst>
                <a:tab pos="357188" algn="l"/>
                <a:tab pos="1077913" algn="l"/>
                <a:tab pos="1611313" algn="l"/>
              </a:tabLst>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tabLst>
                <a:tab pos="357188" algn="l"/>
                <a:tab pos="1077913" algn="l"/>
                <a:tab pos="1611313" algn="l"/>
              </a:tabLst>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tabLst>
                <a:tab pos="357188" algn="l"/>
                <a:tab pos="1077913" algn="l"/>
                <a:tab pos="1611313" algn="l"/>
              </a:tabLst>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tabLst>
                <a:tab pos="357188" algn="l"/>
                <a:tab pos="1077913" algn="l"/>
                <a:tab pos="1611313" algn="l"/>
              </a:tabLst>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tabLst>
                <a:tab pos="357188" algn="l"/>
                <a:tab pos="1077913" algn="l"/>
                <a:tab pos="1611313" algn="l"/>
              </a:tabLst>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tabLst>
                <a:tab pos="357188" algn="l"/>
                <a:tab pos="1077913" algn="l"/>
                <a:tab pos="1611313" algn="l"/>
              </a:tabLst>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tabLst>
                <a:tab pos="357188" algn="l"/>
                <a:tab pos="1077913" algn="l"/>
                <a:tab pos="1611313" algn="l"/>
              </a:tabLst>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tabLst>
                <a:tab pos="357188" algn="l"/>
                <a:tab pos="1077913" algn="l"/>
                <a:tab pos="1611313" algn="l"/>
              </a:tabLst>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kumimoji="0" lang="zh-TW" altLang="en-US" sz="1800" b="1" dirty="0"/>
              <a:t>測驗時間</a:t>
            </a:r>
            <a:r>
              <a:rPr kumimoji="0" lang="zh-TW" altLang="en-US" sz="1800" b="1" dirty="0">
                <a:latin typeface="Times New Roman" panose="02020603050405020304" pitchFamily="18" charset="0"/>
              </a:rPr>
              <a:t>：</a:t>
            </a:r>
            <a:r>
              <a:rPr kumimoji="0" lang="en-US" altLang="zh-TW" sz="1800" dirty="0">
                <a:latin typeface="Times New Roman" panose="02020603050405020304" pitchFamily="18" charset="0"/>
                <a:ea typeface="標楷體" panose="03000509000000000000" pitchFamily="65" charset="-120"/>
              </a:rPr>
              <a:t>50</a:t>
            </a:r>
            <a:r>
              <a:rPr kumimoji="0" lang="zh-TW" altLang="en-US" sz="1800" dirty="0">
                <a:latin typeface="Times New Roman" panose="02020603050405020304" pitchFamily="18" charset="0"/>
                <a:ea typeface="標楷體" panose="03000509000000000000" pitchFamily="65" charset="-120"/>
              </a:rPr>
              <a:t>分鐘 </a:t>
            </a:r>
          </a:p>
          <a:p>
            <a:pPr eaLnBrk="1" hangingPunct="1">
              <a:spcBef>
                <a:spcPct val="0"/>
              </a:spcBef>
              <a:buFontTx/>
              <a:buNone/>
            </a:pPr>
            <a:endParaRPr kumimoji="0" lang="zh-TW" altLang="en-US" sz="1800" b="1" dirty="0">
              <a:latin typeface="Times New Roman" panose="02020603050405020304" pitchFamily="18" charset="0"/>
              <a:ea typeface="標楷體" panose="03000509000000000000" pitchFamily="65" charset="-120"/>
            </a:endParaRPr>
          </a:p>
          <a:p>
            <a:pPr eaLnBrk="1" hangingPunct="1">
              <a:lnSpc>
                <a:spcPct val="130000"/>
              </a:lnSpc>
              <a:spcBef>
                <a:spcPct val="0"/>
              </a:spcBef>
              <a:buFontTx/>
              <a:buNone/>
            </a:pPr>
            <a:r>
              <a:rPr kumimoji="0" lang="zh-TW" altLang="en-US" sz="1800" b="1" dirty="0">
                <a:latin typeface="Times New Roman" panose="02020603050405020304" pitchFamily="18" charset="0"/>
              </a:rPr>
              <a:t>學生須知：</a:t>
            </a:r>
          </a:p>
          <a:p>
            <a:pPr eaLnBrk="1" hangingPunct="1">
              <a:lnSpc>
                <a:spcPct val="130000"/>
              </a:lnSpc>
              <a:spcBef>
                <a:spcPct val="0"/>
              </a:spcBef>
              <a:buFontTx/>
              <a:buNone/>
            </a:pPr>
            <a:r>
              <a:rPr kumimoji="0" lang="en-US" altLang="zh-TW" sz="1800" dirty="0">
                <a:latin typeface="Times New Roman" panose="02020603050405020304" pitchFamily="18" charset="0"/>
                <a:ea typeface="標楷體" panose="03000509000000000000" pitchFamily="65" charset="-120"/>
              </a:rPr>
              <a:t>1. </a:t>
            </a:r>
            <a:r>
              <a:rPr kumimoji="0" lang="zh-TW" altLang="en-US" sz="1800" dirty="0">
                <a:latin typeface="Times New Roman" panose="02020603050405020304" pitchFamily="18" charset="0"/>
                <a:ea typeface="標楷體" panose="03000509000000000000" pitchFamily="65" charset="-120"/>
              </a:rPr>
              <a:t>本測驗卷共有兩部分：</a:t>
            </a:r>
          </a:p>
          <a:p>
            <a:pPr eaLnBrk="1" hangingPunct="1">
              <a:lnSpc>
                <a:spcPct val="130000"/>
              </a:lnSpc>
              <a:spcBef>
                <a:spcPct val="0"/>
              </a:spcBef>
              <a:buFontTx/>
              <a:buNone/>
            </a:pPr>
            <a:r>
              <a:rPr kumimoji="0" lang="zh-TW" altLang="en-US" sz="1800" dirty="0">
                <a:latin typeface="Times New Roman" panose="02020603050405020304" pitchFamily="18" charset="0"/>
                <a:ea typeface="標楷體" panose="03000509000000000000" pitchFamily="65" charset="-120"/>
              </a:rPr>
              <a:t>                 甲部：第</a:t>
            </a:r>
            <a:r>
              <a:rPr kumimoji="0" lang="en-US" altLang="zh-TW" sz="1800" dirty="0">
                <a:latin typeface="Times New Roman" panose="02020603050405020304" pitchFamily="18" charset="0"/>
                <a:ea typeface="標楷體" panose="03000509000000000000" pitchFamily="65" charset="-120"/>
              </a:rPr>
              <a:t>1</a:t>
            </a:r>
            <a:r>
              <a:rPr kumimoji="0" lang="zh-TW" altLang="en-US" sz="1800" dirty="0">
                <a:latin typeface="Times New Roman" panose="02020603050405020304" pitchFamily="18" charset="0"/>
                <a:ea typeface="標楷體" panose="03000509000000000000" pitchFamily="65" charset="-120"/>
              </a:rPr>
              <a:t>至第</a:t>
            </a:r>
            <a:r>
              <a:rPr kumimoji="0" lang="en-US" altLang="zh-TW" sz="1800" dirty="0">
                <a:latin typeface="Times New Roman" panose="02020603050405020304" pitchFamily="18" charset="0"/>
                <a:ea typeface="標楷體" panose="03000509000000000000" pitchFamily="65" charset="-120"/>
              </a:rPr>
              <a:t>30</a:t>
            </a:r>
            <a:r>
              <a:rPr kumimoji="0" lang="zh-TW" altLang="en-US" sz="1800" dirty="0">
                <a:latin typeface="Times New Roman" panose="02020603050405020304" pitchFamily="18" charset="0"/>
                <a:ea typeface="標楷體" panose="03000509000000000000" pitchFamily="65" charset="-120"/>
              </a:rPr>
              <a:t>題</a:t>
            </a:r>
          </a:p>
          <a:p>
            <a:pPr eaLnBrk="1" hangingPunct="1">
              <a:lnSpc>
                <a:spcPct val="130000"/>
              </a:lnSpc>
              <a:spcBef>
                <a:spcPct val="0"/>
              </a:spcBef>
              <a:buFontTx/>
              <a:buNone/>
            </a:pPr>
            <a:r>
              <a:rPr kumimoji="0" lang="zh-TW" altLang="en-US" sz="1800" dirty="0">
                <a:latin typeface="Times New Roman" panose="02020603050405020304" pitchFamily="18" charset="0"/>
                <a:ea typeface="標楷體" panose="03000509000000000000" pitchFamily="65" charset="-120"/>
              </a:rPr>
              <a:t>                 乙部：第</a:t>
            </a:r>
            <a:r>
              <a:rPr kumimoji="0" lang="en-US" altLang="zh-TW" sz="1800" dirty="0">
                <a:latin typeface="Times New Roman" panose="02020603050405020304" pitchFamily="18" charset="0"/>
                <a:ea typeface="標楷體" panose="03000509000000000000" pitchFamily="65" charset="-120"/>
              </a:rPr>
              <a:t>31</a:t>
            </a:r>
            <a:r>
              <a:rPr kumimoji="0" lang="zh-TW" altLang="en-US" sz="1800" dirty="0">
                <a:latin typeface="Times New Roman" panose="02020603050405020304" pitchFamily="18" charset="0"/>
                <a:ea typeface="標楷體" panose="03000509000000000000" pitchFamily="65" charset="-120"/>
              </a:rPr>
              <a:t>至第</a:t>
            </a:r>
            <a:r>
              <a:rPr kumimoji="0" lang="en-US" altLang="zh-TW" sz="1800" dirty="0">
                <a:latin typeface="Times New Roman" panose="02020603050405020304" pitchFamily="18" charset="0"/>
                <a:ea typeface="標楷體" panose="03000509000000000000" pitchFamily="65" charset="-120"/>
              </a:rPr>
              <a:t>36</a:t>
            </a:r>
            <a:r>
              <a:rPr kumimoji="0" lang="zh-TW" altLang="en-US" sz="1800" dirty="0">
                <a:latin typeface="Times New Roman" panose="02020603050405020304" pitchFamily="18" charset="0"/>
                <a:ea typeface="標楷體" panose="03000509000000000000" pitchFamily="65" charset="-120"/>
              </a:rPr>
              <a:t>題</a:t>
            </a:r>
          </a:p>
          <a:p>
            <a:pPr eaLnBrk="1" hangingPunct="1">
              <a:lnSpc>
                <a:spcPct val="130000"/>
              </a:lnSpc>
              <a:spcBef>
                <a:spcPct val="0"/>
              </a:spcBef>
              <a:buFontTx/>
              <a:buNone/>
            </a:pPr>
            <a:r>
              <a:rPr kumimoji="0" lang="en-US" altLang="zh-TW" sz="1800" dirty="0">
                <a:latin typeface="Times New Roman" panose="02020603050405020304" pitchFamily="18" charset="0"/>
                <a:ea typeface="標楷體" panose="03000509000000000000" pitchFamily="65" charset="-120"/>
              </a:rPr>
              <a:t>2. </a:t>
            </a:r>
            <a:r>
              <a:rPr kumimoji="0" lang="zh-TW" altLang="en-US" sz="1800" dirty="0">
                <a:latin typeface="Times New Roman" panose="02020603050405020304" pitchFamily="18" charset="0"/>
                <a:ea typeface="標楷體" panose="03000509000000000000" pitchFamily="65" charset="-120"/>
              </a:rPr>
              <a:t>全部題目均須作答。</a:t>
            </a:r>
          </a:p>
          <a:p>
            <a:pPr eaLnBrk="1" hangingPunct="1">
              <a:lnSpc>
                <a:spcPct val="130000"/>
              </a:lnSpc>
              <a:spcBef>
                <a:spcPct val="0"/>
              </a:spcBef>
              <a:buFontTx/>
              <a:buNone/>
            </a:pPr>
            <a:r>
              <a:rPr kumimoji="0" lang="en-US" altLang="zh-TW" sz="1800" dirty="0">
                <a:latin typeface="Times New Roman" panose="02020603050405020304" pitchFamily="18" charset="0"/>
                <a:ea typeface="標楷體" panose="03000509000000000000" pitchFamily="65" charset="-120"/>
              </a:rPr>
              <a:t>3. </a:t>
            </a:r>
            <a:r>
              <a:rPr kumimoji="0" lang="zh-TW" altLang="en-US" sz="1800" dirty="0">
                <a:latin typeface="Times New Roman" panose="02020603050405020304" pitchFamily="18" charset="0"/>
                <a:ea typeface="標楷體" panose="03000509000000000000" pitchFamily="65" charset="-120"/>
              </a:rPr>
              <a:t>把答案寫在答題紙上。</a:t>
            </a:r>
          </a:p>
          <a:p>
            <a:pPr eaLnBrk="1" hangingPunct="1">
              <a:lnSpc>
                <a:spcPct val="130000"/>
              </a:lnSpc>
              <a:spcBef>
                <a:spcPct val="0"/>
              </a:spcBef>
              <a:buFontTx/>
              <a:buNone/>
            </a:pPr>
            <a:r>
              <a:rPr kumimoji="0" lang="en-US" altLang="zh-TW" sz="1800" dirty="0">
                <a:latin typeface="Times New Roman" panose="02020603050405020304" pitchFamily="18" charset="0"/>
                <a:ea typeface="標楷體" panose="03000509000000000000" pitchFamily="65" charset="-120"/>
              </a:rPr>
              <a:t>4. </a:t>
            </a:r>
            <a:r>
              <a:rPr kumimoji="0" lang="zh-TW" altLang="en-US" sz="1800" dirty="0">
                <a:latin typeface="Times New Roman" panose="02020603050405020304" pitchFamily="18" charset="0"/>
                <a:ea typeface="標楷體" panose="03000509000000000000" pitchFamily="65" charset="-120"/>
              </a:rPr>
              <a:t>在答題紙上填寫學生姓名、班別及學號。</a:t>
            </a:r>
          </a:p>
          <a:p>
            <a:pPr eaLnBrk="1" hangingPunct="1">
              <a:lnSpc>
                <a:spcPct val="130000"/>
              </a:lnSpc>
              <a:spcBef>
                <a:spcPct val="0"/>
              </a:spcBef>
              <a:buFontTx/>
              <a:buNone/>
            </a:pPr>
            <a:r>
              <a:rPr kumimoji="0" lang="en-US" altLang="zh-TW" sz="1800" dirty="0">
                <a:latin typeface="Times New Roman" panose="02020603050405020304" pitchFamily="18" charset="0"/>
                <a:ea typeface="標楷體" panose="03000509000000000000" pitchFamily="65" charset="-120"/>
              </a:rPr>
              <a:t>5. </a:t>
            </a:r>
            <a:r>
              <a:rPr kumimoji="0" lang="zh-TW" altLang="en-US" sz="1800" dirty="0">
                <a:latin typeface="Times New Roman" panose="02020603050405020304" pitchFamily="18" charset="0"/>
                <a:ea typeface="標楷體" panose="03000509000000000000" pitchFamily="65" charset="-120"/>
              </a:rPr>
              <a:t>學生可利用本測驗卷的空白部分做算草，測驗完畢後無須將算草擦去。</a:t>
            </a:r>
          </a:p>
          <a:p>
            <a:pPr eaLnBrk="1" hangingPunct="1">
              <a:lnSpc>
                <a:spcPct val="130000"/>
              </a:lnSpc>
              <a:spcBef>
                <a:spcPct val="0"/>
              </a:spcBef>
              <a:buFontTx/>
              <a:buNone/>
            </a:pPr>
            <a:r>
              <a:rPr kumimoji="0" lang="en-US" altLang="zh-TW" sz="1800" dirty="0">
                <a:latin typeface="Times New Roman" panose="02020603050405020304" pitchFamily="18" charset="0"/>
                <a:ea typeface="標楷體" panose="03000509000000000000" pitchFamily="65" charset="-120"/>
              </a:rPr>
              <a:t>6. </a:t>
            </a:r>
            <a:r>
              <a:rPr kumimoji="0" lang="zh-TW" altLang="en-US" sz="1800" dirty="0">
                <a:latin typeface="Times New Roman" panose="02020603050405020304" pitchFamily="18" charset="0"/>
                <a:ea typeface="標楷體" panose="03000509000000000000" pitchFamily="65" charset="-120"/>
              </a:rPr>
              <a:t>不准使用計算機。 </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 name="矩形 77">
            <a:extLst>
              <a:ext uri="{FF2B5EF4-FFF2-40B4-BE49-F238E27FC236}">
                <a16:creationId xmlns:a16="http://schemas.microsoft.com/office/drawing/2014/main" xmlns="" id="{EDD316C8-277C-3F91-9142-0D764639DFE2}"/>
              </a:ext>
            </a:extLst>
          </p:cNvPr>
          <p:cNvSpPr/>
          <p:nvPr/>
        </p:nvSpPr>
        <p:spPr bwMode="auto">
          <a:xfrm>
            <a:off x="7019175" y="2577733"/>
            <a:ext cx="1482273" cy="356064"/>
          </a:xfrm>
          <a:prstGeom prst="rect">
            <a:avLst/>
          </a:prstGeom>
          <a:solidFill>
            <a:srgbClr val="FFAFFF"/>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68" name="矩形 67">
            <a:extLst>
              <a:ext uri="{FF2B5EF4-FFF2-40B4-BE49-F238E27FC236}">
                <a16:creationId xmlns:a16="http://schemas.microsoft.com/office/drawing/2014/main" xmlns="" id="{EDD316C8-277C-3F91-9142-0D764639DFE2}"/>
              </a:ext>
            </a:extLst>
          </p:cNvPr>
          <p:cNvSpPr/>
          <p:nvPr/>
        </p:nvSpPr>
        <p:spPr bwMode="auto">
          <a:xfrm>
            <a:off x="4521768" y="2231686"/>
            <a:ext cx="3457141" cy="258088"/>
          </a:xfrm>
          <a:prstGeom prst="rect">
            <a:avLst/>
          </a:prstGeom>
          <a:solidFill>
            <a:srgbClr val="92D050"/>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66" name="矩形 65">
            <a:extLst>
              <a:ext uri="{FF2B5EF4-FFF2-40B4-BE49-F238E27FC236}">
                <a16:creationId xmlns:a16="http://schemas.microsoft.com/office/drawing/2014/main" xmlns="" id="{EDD316C8-277C-3F91-9142-0D764639DFE2}"/>
              </a:ext>
            </a:extLst>
          </p:cNvPr>
          <p:cNvSpPr/>
          <p:nvPr/>
        </p:nvSpPr>
        <p:spPr bwMode="auto">
          <a:xfrm>
            <a:off x="4521768" y="1940157"/>
            <a:ext cx="3457141" cy="258088"/>
          </a:xfrm>
          <a:prstGeom prst="rect">
            <a:avLst/>
          </a:prstGeom>
          <a:solidFill>
            <a:srgbClr val="92D050"/>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80" name="文本框 98">
            <a:extLst>
              <a:ext uri="{FF2B5EF4-FFF2-40B4-BE49-F238E27FC236}">
                <a16:creationId xmlns:a16="http://schemas.microsoft.com/office/drawing/2014/main" xmlns="" id="{BAF3C25D-6C1C-4545-A4B0-285FF88A95BE}"/>
              </a:ext>
            </a:extLst>
          </p:cNvPr>
          <p:cNvSpPr txBox="1">
            <a:spLocks noChangeArrowheads="1"/>
          </p:cNvSpPr>
          <p:nvPr/>
        </p:nvSpPr>
        <p:spPr bwMode="auto">
          <a:xfrm>
            <a:off x="6810823" y="1831149"/>
            <a:ext cx="1194489"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en-US" altLang="zh-TW" sz="2000" dirty="0">
                <a:solidFill>
                  <a:srgbClr val="FF00FF"/>
                </a:solidFill>
                <a:ea typeface="標楷體" panose="03000509000000000000" pitchFamily="65" charset="-120"/>
                <a:cs typeface="Arial" panose="020B0604020202020204" pitchFamily="34" charset="0"/>
              </a:rPr>
              <a:t>9</a:t>
            </a:r>
            <a:r>
              <a:rPr lang="zh-TW" altLang="en-US" sz="2000" dirty="0">
                <a:solidFill>
                  <a:srgbClr val="FF00FF"/>
                </a:solidFill>
                <a:latin typeface="標楷體" panose="03000509000000000000" pitchFamily="65" charset="-120"/>
                <a:ea typeface="標楷體" panose="03000509000000000000" pitchFamily="65" charset="-120"/>
                <a:cs typeface="Arial" panose="020B0604020202020204" pitchFamily="34" charset="0"/>
              </a:rPr>
              <a:t>枝</a:t>
            </a:r>
            <a:r>
              <a:rPr lang="zh-CN" altLang="en-US" sz="2000" dirty="0">
                <a:solidFill>
                  <a:srgbClr val="FF00FF"/>
                </a:solidFill>
                <a:latin typeface="標楷體" panose="03000509000000000000" pitchFamily="65" charset="-120"/>
                <a:ea typeface="標楷體" panose="03000509000000000000" pitchFamily="65" charset="-120"/>
                <a:cs typeface="Arial" panose="020B0604020202020204" pitchFamily="34" charset="0"/>
              </a:rPr>
              <a:t>竹籤</a:t>
            </a:r>
            <a:endParaRPr lang="en-US" altLang="zh-CN" sz="2000" dirty="0">
              <a:solidFill>
                <a:srgbClr val="FF00FF"/>
              </a:solidFill>
              <a:latin typeface="標楷體" panose="03000509000000000000" pitchFamily="65" charset="-120"/>
              <a:ea typeface="標楷體" panose="03000509000000000000" pitchFamily="65" charset="-120"/>
              <a:cs typeface="Arial" panose="020B0604020202020204" pitchFamily="34" charset="0"/>
            </a:endParaRPr>
          </a:p>
          <a:p>
            <a:pPr>
              <a:spcBef>
                <a:spcPct val="0"/>
              </a:spcBef>
              <a:buFontTx/>
              <a:buNone/>
            </a:pPr>
            <a:r>
              <a:rPr lang="en-US" altLang="zh-TW" sz="2000" dirty="0">
                <a:solidFill>
                  <a:srgbClr val="FF00FF"/>
                </a:solidFill>
                <a:ea typeface="標楷體" panose="03000509000000000000" pitchFamily="65" charset="-120"/>
                <a:cs typeface="Arial" panose="020B0604020202020204" pitchFamily="34" charset="0"/>
              </a:rPr>
              <a:t>6</a:t>
            </a:r>
            <a:r>
              <a:rPr lang="zh-TW" altLang="en-US" sz="2000" dirty="0">
                <a:solidFill>
                  <a:srgbClr val="FF00FF"/>
                </a:solidFill>
                <a:latin typeface="標楷體" panose="03000509000000000000" pitchFamily="65" charset="-120"/>
                <a:ea typeface="標楷體" panose="03000509000000000000" pitchFamily="65" charset="-120"/>
                <a:cs typeface="Arial" panose="020B0604020202020204" pitchFamily="34" charset="0"/>
              </a:rPr>
              <a:t>粒膠珠</a:t>
            </a:r>
            <a:endParaRPr lang="zh-CN" altLang="en-US" sz="2000" dirty="0">
              <a:solidFill>
                <a:srgbClr val="FF00FF"/>
              </a:solidFill>
              <a:latin typeface="標楷體" panose="03000509000000000000" pitchFamily="65" charset="-120"/>
              <a:ea typeface="標楷體" panose="03000509000000000000" pitchFamily="65" charset="-120"/>
              <a:cs typeface="Arial" panose="020B0604020202020204" pitchFamily="34" charset="0"/>
            </a:endParaRPr>
          </a:p>
        </p:txBody>
      </p:sp>
      <p:sp>
        <p:nvSpPr>
          <p:cNvPr id="74" name="矩形 73">
            <a:extLst>
              <a:ext uri="{FF2B5EF4-FFF2-40B4-BE49-F238E27FC236}">
                <a16:creationId xmlns:a16="http://schemas.microsoft.com/office/drawing/2014/main" xmlns="" id="{0AC4DBD7-B572-FA2D-2234-130421AAEF3F}"/>
              </a:ext>
            </a:extLst>
          </p:cNvPr>
          <p:cNvSpPr/>
          <p:nvPr/>
        </p:nvSpPr>
        <p:spPr bwMode="auto">
          <a:xfrm>
            <a:off x="3393043" y="2598170"/>
            <a:ext cx="3220225" cy="344718"/>
          </a:xfrm>
          <a:prstGeom prst="rect">
            <a:avLst/>
          </a:prstGeom>
          <a:solidFill>
            <a:srgbClr val="FFE48F"/>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2" name="Rectangle 2">
            <a:extLst>
              <a:ext uri="{FF2B5EF4-FFF2-40B4-BE49-F238E27FC236}">
                <a16:creationId xmlns:a16="http://schemas.microsoft.com/office/drawing/2014/main" xmlns="" id="{85998980-94E7-BC0E-6922-4DEABE5BDED1}"/>
              </a:ext>
            </a:extLst>
          </p:cNvPr>
          <p:cNvSpPr>
            <a:spLocks noChangeArrowheads="1"/>
          </p:cNvSpPr>
          <p:nvPr/>
        </p:nvSpPr>
        <p:spPr bwMode="auto">
          <a:xfrm>
            <a:off x="834500" y="5514832"/>
            <a:ext cx="360000" cy="360000"/>
          </a:xfrm>
          <a:prstGeom prst="rect">
            <a:avLst/>
          </a:prstGeom>
          <a:solidFill>
            <a:srgbClr val="FF5050"/>
          </a:solidFill>
          <a:ln>
            <a:noFill/>
          </a:ln>
        </p:spPr>
        <p:txBody>
          <a:bodyPr wrap="none"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endParaRPr lang="zh-TW" altLang="en-US" sz="1800"/>
          </a:p>
        </p:txBody>
      </p:sp>
      <p:sp>
        <p:nvSpPr>
          <p:cNvPr id="71" name="文本框 100">
            <a:extLst>
              <a:ext uri="{FF2B5EF4-FFF2-40B4-BE49-F238E27FC236}">
                <a16:creationId xmlns:a16="http://schemas.microsoft.com/office/drawing/2014/main" xmlns="" id="{5C261E0E-3130-2FFC-CFB2-BEADCC994036}"/>
              </a:ext>
            </a:extLst>
          </p:cNvPr>
          <p:cNvSpPr txBox="1">
            <a:spLocks noChangeArrowheads="1"/>
          </p:cNvSpPr>
          <p:nvPr/>
        </p:nvSpPr>
        <p:spPr bwMode="auto">
          <a:xfrm>
            <a:off x="5315371" y="4305867"/>
            <a:ext cx="266353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None/>
            </a:pPr>
            <a:r>
              <a:rPr lang="en-US" altLang="zh-TW" sz="2400" dirty="0">
                <a:solidFill>
                  <a:srgbClr val="0000FF"/>
                </a:solidFill>
                <a:ea typeface="標楷體" panose="03000509000000000000" pitchFamily="65" charset="-120"/>
                <a:cs typeface="Arial" panose="020B0604020202020204" pitchFamily="34" charset="0"/>
              </a:rPr>
              <a:t>9×3</a:t>
            </a:r>
            <a:r>
              <a:rPr lang="zh-TW" altLang="en-US" sz="2400" dirty="0">
                <a:solidFill>
                  <a:srgbClr val="0000FF"/>
                </a:solidFill>
                <a:ea typeface="標楷體" panose="03000509000000000000" pitchFamily="65" charset="-120"/>
                <a:cs typeface="Arial" panose="020B0604020202020204" pitchFamily="34" charset="0"/>
              </a:rPr>
              <a:t>－</a:t>
            </a:r>
            <a:r>
              <a:rPr lang="en-US" altLang="zh-TW" sz="2400" dirty="0">
                <a:solidFill>
                  <a:srgbClr val="0000FF"/>
                </a:solidFill>
                <a:ea typeface="標楷體" panose="03000509000000000000" pitchFamily="65" charset="-120"/>
                <a:cs typeface="Arial" panose="020B0604020202020204" pitchFamily="34" charset="0"/>
              </a:rPr>
              <a:t>15 = 12</a:t>
            </a:r>
            <a:r>
              <a:rPr lang="en-US" altLang="zh-TW" sz="2400" dirty="0">
                <a:solidFill>
                  <a:srgbClr val="0000FF"/>
                </a:solidFill>
                <a:ea typeface="標楷體" panose="03000509000000000000" pitchFamily="65" charset="-120"/>
              </a:rPr>
              <a:t>(</a:t>
            </a:r>
            <a:r>
              <a:rPr lang="zh-TW" altLang="en-US" sz="2400" dirty="0">
                <a:solidFill>
                  <a:srgbClr val="0000FF"/>
                </a:solidFill>
                <a:latin typeface="標楷體" panose="03000509000000000000" pitchFamily="65" charset="-120"/>
                <a:ea typeface="標楷體" panose="03000509000000000000" pitchFamily="65" charset="-120"/>
                <a:cs typeface="Arial" panose="020B0604020202020204" pitchFamily="34" charset="0"/>
              </a:rPr>
              <a:t>枝</a:t>
            </a:r>
            <a:r>
              <a:rPr lang="en-US" altLang="zh-TW" sz="2400" dirty="0">
                <a:solidFill>
                  <a:srgbClr val="0000FF"/>
                </a:solidFill>
                <a:ea typeface="標楷體" panose="03000509000000000000" pitchFamily="65" charset="-120"/>
              </a:rPr>
              <a:t>)</a:t>
            </a:r>
            <a:endParaRPr lang="en-US" altLang="zh-TW" sz="2400" dirty="0">
              <a:solidFill>
                <a:srgbClr val="0000FF"/>
              </a:solidFill>
              <a:ea typeface="標楷體" panose="03000509000000000000" pitchFamily="65" charset="-120"/>
              <a:cs typeface="Arial" panose="020B0604020202020204" pitchFamily="34" charset="0"/>
            </a:endParaRPr>
          </a:p>
        </p:txBody>
      </p:sp>
      <p:sp>
        <p:nvSpPr>
          <p:cNvPr id="73" name="文本框 100">
            <a:extLst>
              <a:ext uri="{FF2B5EF4-FFF2-40B4-BE49-F238E27FC236}">
                <a16:creationId xmlns:a16="http://schemas.microsoft.com/office/drawing/2014/main" xmlns="" id="{21BF16AB-6642-5D85-D21C-B7BE7C1AEA87}"/>
              </a:ext>
            </a:extLst>
          </p:cNvPr>
          <p:cNvSpPr txBox="1">
            <a:spLocks noChangeArrowheads="1"/>
          </p:cNvSpPr>
          <p:nvPr/>
        </p:nvSpPr>
        <p:spPr bwMode="auto">
          <a:xfrm>
            <a:off x="5244195" y="3817953"/>
            <a:ext cx="289307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zh-TW" altLang="en-US" sz="2400" dirty="0">
                <a:solidFill>
                  <a:srgbClr val="0000FF"/>
                </a:solidFill>
                <a:ea typeface="標楷體" panose="03000509000000000000" pitchFamily="65" charset="-120"/>
                <a:cs typeface="Arial" panose="020B0604020202020204" pitchFamily="34" charset="0"/>
              </a:rPr>
              <a:t>最少額外需要竹簽</a:t>
            </a:r>
            <a:r>
              <a:rPr lang="zh-CN" altLang="en-US" sz="2400" dirty="0">
                <a:solidFill>
                  <a:srgbClr val="0000FF"/>
                </a:solidFill>
                <a:ea typeface="標楷體" panose="03000509000000000000" pitchFamily="65" charset="-120"/>
                <a:cs typeface="Arial" panose="020B0604020202020204" pitchFamily="34" charset="0"/>
              </a:rPr>
              <a:t>：</a:t>
            </a:r>
            <a:endParaRPr lang="en-US" altLang="zh-TW" sz="2400" dirty="0">
              <a:solidFill>
                <a:srgbClr val="0000FF"/>
              </a:solidFill>
              <a:ea typeface="標楷體" panose="03000509000000000000" pitchFamily="65" charset="-120"/>
              <a:cs typeface="Arial" panose="020B0604020202020204" pitchFamily="34" charset="0"/>
            </a:endParaRPr>
          </a:p>
        </p:txBody>
      </p:sp>
      <p:sp>
        <p:nvSpPr>
          <p:cNvPr id="52" name="文本框 100">
            <a:extLst>
              <a:ext uri="{FF2B5EF4-FFF2-40B4-BE49-F238E27FC236}">
                <a16:creationId xmlns:a16="http://schemas.microsoft.com/office/drawing/2014/main" xmlns="" id="{E57D1311-50C8-48B4-BA30-75433F989332}"/>
              </a:ext>
            </a:extLst>
          </p:cNvPr>
          <p:cNvSpPr txBox="1">
            <a:spLocks noChangeArrowheads="1"/>
          </p:cNvSpPr>
          <p:nvPr/>
        </p:nvSpPr>
        <p:spPr bwMode="auto">
          <a:xfrm>
            <a:off x="5330211" y="5337665"/>
            <a:ext cx="248096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None/>
            </a:pPr>
            <a:r>
              <a:rPr lang="en-US" altLang="zh-TW" sz="2400" dirty="0">
                <a:solidFill>
                  <a:srgbClr val="0000FF"/>
                </a:solidFill>
                <a:ea typeface="標楷體" panose="03000509000000000000" pitchFamily="65" charset="-120"/>
                <a:cs typeface="Arial" panose="020B0604020202020204" pitchFamily="34" charset="0"/>
              </a:rPr>
              <a:t>6×3</a:t>
            </a:r>
            <a:r>
              <a:rPr lang="zh-CN" altLang="en-US" sz="2400" dirty="0">
                <a:solidFill>
                  <a:srgbClr val="0000FF"/>
                </a:solidFill>
                <a:ea typeface="標楷體" panose="03000509000000000000" pitchFamily="65" charset="-120"/>
                <a:cs typeface="Arial" panose="020B0604020202020204" pitchFamily="34" charset="0"/>
              </a:rPr>
              <a:t>－</a:t>
            </a:r>
            <a:r>
              <a:rPr lang="en-US" altLang="zh-CN" sz="2400" dirty="0">
                <a:solidFill>
                  <a:srgbClr val="0000FF"/>
                </a:solidFill>
                <a:ea typeface="標楷體" panose="03000509000000000000" pitchFamily="65" charset="-120"/>
                <a:cs typeface="Arial" panose="020B0604020202020204" pitchFamily="34" charset="0"/>
              </a:rPr>
              <a:t>10 = 8</a:t>
            </a:r>
            <a:r>
              <a:rPr lang="en-US" altLang="zh-TW" sz="2400" dirty="0">
                <a:solidFill>
                  <a:srgbClr val="0000FF"/>
                </a:solidFill>
                <a:ea typeface="標楷體" panose="03000509000000000000" pitchFamily="65" charset="-120"/>
              </a:rPr>
              <a:t>(</a:t>
            </a:r>
            <a:r>
              <a:rPr lang="zh-CN" altLang="en-US" sz="2400" dirty="0">
                <a:solidFill>
                  <a:srgbClr val="0000FF"/>
                </a:solidFill>
                <a:latin typeface="標楷體" panose="03000509000000000000" pitchFamily="65" charset="-120"/>
                <a:ea typeface="標楷體" panose="03000509000000000000" pitchFamily="65" charset="-120"/>
                <a:cs typeface="Arial" panose="020B0604020202020204" pitchFamily="34" charset="0"/>
              </a:rPr>
              <a:t>粒</a:t>
            </a:r>
            <a:r>
              <a:rPr lang="en-US" altLang="zh-TW" sz="2400" dirty="0">
                <a:solidFill>
                  <a:srgbClr val="0000FF"/>
                </a:solidFill>
                <a:ea typeface="標楷體" panose="03000509000000000000" pitchFamily="65" charset="-120"/>
              </a:rPr>
              <a:t>)</a:t>
            </a:r>
            <a:endParaRPr lang="en-US" altLang="zh-TW" sz="2400" dirty="0">
              <a:solidFill>
                <a:srgbClr val="0000FF"/>
              </a:solidFill>
              <a:ea typeface="標楷體" panose="03000509000000000000" pitchFamily="65" charset="-120"/>
              <a:cs typeface="Arial" panose="020B0604020202020204" pitchFamily="34" charset="0"/>
            </a:endParaRPr>
          </a:p>
        </p:txBody>
      </p:sp>
      <p:sp>
        <p:nvSpPr>
          <p:cNvPr id="56" name="文本框 100">
            <a:extLst>
              <a:ext uri="{FF2B5EF4-FFF2-40B4-BE49-F238E27FC236}">
                <a16:creationId xmlns:a16="http://schemas.microsoft.com/office/drawing/2014/main" xmlns="" id="{E5AAA276-B683-46FC-87C2-A441F192C8AE}"/>
              </a:ext>
            </a:extLst>
          </p:cNvPr>
          <p:cNvSpPr txBox="1">
            <a:spLocks noChangeArrowheads="1"/>
          </p:cNvSpPr>
          <p:nvPr/>
        </p:nvSpPr>
        <p:spPr bwMode="auto">
          <a:xfrm>
            <a:off x="5244195" y="4821766"/>
            <a:ext cx="299567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zh-TW" altLang="en-US" sz="2400" dirty="0">
                <a:solidFill>
                  <a:srgbClr val="0000FF"/>
                </a:solidFill>
                <a:ea typeface="標楷體" panose="03000509000000000000" pitchFamily="65" charset="-120"/>
                <a:cs typeface="Arial" panose="020B0604020202020204" pitchFamily="34" charset="0"/>
              </a:rPr>
              <a:t>最少額外需要膠珠</a:t>
            </a:r>
            <a:r>
              <a:rPr lang="zh-CN" altLang="en-US" sz="2400" dirty="0">
                <a:solidFill>
                  <a:srgbClr val="0000FF"/>
                </a:solidFill>
                <a:ea typeface="標楷體" panose="03000509000000000000" pitchFamily="65" charset="-120"/>
                <a:cs typeface="Arial" panose="020B0604020202020204" pitchFamily="34" charset="0"/>
              </a:rPr>
              <a:t>：</a:t>
            </a:r>
            <a:endParaRPr lang="en-US" altLang="zh-TW" sz="2400" dirty="0">
              <a:solidFill>
                <a:srgbClr val="0000FF"/>
              </a:solidFill>
              <a:ea typeface="標楷體" panose="03000509000000000000" pitchFamily="65" charset="-120"/>
              <a:cs typeface="Arial" panose="020B0604020202020204" pitchFamily="34" charset="0"/>
            </a:endParaRPr>
          </a:p>
        </p:txBody>
      </p:sp>
      <p:sp>
        <p:nvSpPr>
          <p:cNvPr id="4" name="TextBox 71">
            <a:extLst>
              <a:ext uri="{FF2B5EF4-FFF2-40B4-BE49-F238E27FC236}">
                <a16:creationId xmlns:a16="http://schemas.microsoft.com/office/drawing/2014/main" xmlns="" id="{13E069DC-8B4F-6D0E-630C-803FEC511FAE}"/>
              </a:ext>
            </a:extLst>
          </p:cNvPr>
          <p:cNvSpPr txBox="1">
            <a:spLocks noChangeArrowheads="1"/>
          </p:cNvSpPr>
          <p:nvPr/>
        </p:nvSpPr>
        <p:spPr bwMode="auto">
          <a:xfrm>
            <a:off x="4443664" y="5468056"/>
            <a:ext cx="92868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400" dirty="0">
                <a:solidFill>
                  <a:srgbClr val="FF0000"/>
                </a:solidFill>
                <a:ea typeface="標楷體" panose="03000509000000000000" pitchFamily="65" charset="-120"/>
              </a:rPr>
              <a:t>[2</a:t>
            </a:r>
            <a:r>
              <a:rPr lang="zh-TW" altLang="en-US" sz="2400" dirty="0">
                <a:solidFill>
                  <a:srgbClr val="FF0000"/>
                </a:solidFill>
                <a:ea typeface="標楷體" panose="03000509000000000000" pitchFamily="65" charset="-120"/>
              </a:rPr>
              <a:t>分</a:t>
            </a:r>
            <a:r>
              <a:rPr lang="en-US" altLang="zh-TW" sz="2400" dirty="0">
                <a:solidFill>
                  <a:srgbClr val="FF0000"/>
                </a:solidFill>
                <a:ea typeface="標楷體" panose="03000509000000000000" pitchFamily="65" charset="-120"/>
              </a:rPr>
              <a:t>]</a:t>
            </a:r>
            <a:endParaRPr lang="zh-TW" altLang="en-US" sz="2400" dirty="0">
              <a:solidFill>
                <a:srgbClr val="FF0000"/>
              </a:solidFill>
              <a:ea typeface="標楷體" panose="03000509000000000000" pitchFamily="65" charset="-120"/>
            </a:endParaRPr>
          </a:p>
        </p:txBody>
      </p:sp>
      <p:sp>
        <p:nvSpPr>
          <p:cNvPr id="40" name="文本框 98">
            <a:extLst>
              <a:ext uri="{FF2B5EF4-FFF2-40B4-BE49-F238E27FC236}">
                <a16:creationId xmlns:a16="http://schemas.microsoft.com/office/drawing/2014/main" xmlns="" id="{F75C6D2A-4E0C-320D-CF20-B4A6DE5C67D9}"/>
              </a:ext>
            </a:extLst>
          </p:cNvPr>
          <p:cNvSpPr txBox="1">
            <a:spLocks noChangeArrowheads="1"/>
          </p:cNvSpPr>
          <p:nvPr/>
        </p:nvSpPr>
        <p:spPr bwMode="auto">
          <a:xfrm>
            <a:off x="4466481" y="1841721"/>
            <a:ext cx="1194489"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en-US" altLang="zh-TW" sz="2000" dirty="0">
                <a:solidFill>
                  <a:srgbClr val="FF00FF"/>
                </a:solidFill>
                <a:ea typeface="標楷體" panose="03000509000000000000" pitchFamily="65" charset="-120"/>
                <a:cs typeface="Arial" panose="020B0604020202020204" pitchFamily="34" charset="0"/>
              </a:rPr>
              <a:t>9</a:t>
            </a:r>
            <a:r>
              <a:rPr lang="zh-TW" altLang="en-US" sz="2000" dirty="0">
                <a:solidFill>
                  <a:srgbClr val="FF00FF"/>
                </a:solidFill>
                <a:latin typeface="標楷體" panose="03000509000000000000" pitchFamily="65" charset="-120"/>
                <a:ea typeface="標楷體" panose="03000509000000000000" pitchFamily="65" charset="-120"/>
                <a:cs typeface="Arial" panose="020B0604020202020204" pitchFamily="34" charset="0"/>
              </a:rPr>
              <a:t>枝</a:t>
            </a:r>
            <a:r>
              <a:rPr lang="zh-CN" altLang="en-US" sz="2000" dirty="0">
                <a:solidFill>
                  <a:srgbClr val="FF00FF"/>
                </a:solidFill>
                <a:latin typeface="標楷體" panose="03000509000000000000" pitchFamily="65" charset="-120"/>
                <a:ea typeface="標楷體" panose="03000509000000000000" pitchFamily="65" charset="-120"/>
                <a:cs typeface="Arial" panose="020B0604020202020204" pitchFamily="34" charset="0"/>
              </a:rPr>
              <a:t>竹籤</a:t>
            </a:r>
            <a:endParaRPr lang="en-US" altLang="zh-CN" sz="2000" dirty="0">
              <a:solidFill>
                <a:srgbClr val="FF00FF"/>
              </a:solidFill>
              <a:latin typeface="標楷體" panose="03000509000000000000" pitchFamily="65" charset="-120"/>
              <a:ea typeface="標楷體" panose="03000509000000000000" pitchFamily="65" charset="-120"/>
              <a:cs typeface="Arial" panose="020B0604020202020204" pitchFamily="34" charset="0"/>
            </a:endParaRPr>
          </a:p>
          <a:p>
            <a:pPr>
              <a:spcBef>
                <a:spcPct val="0"/>
              </a:spcBef>
              <a:buFontTx/>
              <a:buNone/>
            </a:pPr>
            <a:r>
              <a:rPr lang="en-US" altLang="zh-TW" sz="2000" dirty="0">
                <a:solidFill>
                  <a:srgbClr val="FF00FF"/>
                </a:solidFill>
                <a:ea typeface="標楷體" panose="03000509000000000000" pitchFamily="65" charset="-120"/>
                <a:cs typeface="Arial" panose="020B0604020202020204" pitchFamily="34" charset="0"/>
              </a:rPr>
              <a:t>6</a:t>
            </a:r>
            <a:r>
              <a:rPr lang="zh-TW" altLang="en-US" sz="2000" dirty="0">
                <a:solidFill>
                  <a:srgbClr val="FF00FF"/>
                </a:solidFill>
                <a:latin typeface="標楷體" panose="03000509000000000000" pitchFamily="65" charset="-120"/>
                <a:ea typeface="標楷體" panose="03000509000000000000" pitchFamily="65" charset="-120"/>
                <a:cs typeface="Arial" panose="020B0604020202020204" pitchFamily="34" charset="0"/>
              </a:rPr>
              <a:t>粒膠珠</a:t>
            </a:r>
            <a:endParaRPr lang="zh-CN" altLang="en-US" sz="2000" dirty="0">
              <a:solidFill>
                <a:srgbClr val="FF00FF"/>
              </a:solidFill>
              <a:latin typeface="標楷體" panose="03000509000000000000" pitchFamily="65" charset="-120"/>
              <a:ea typeface="標楷體" panose="03000509000000000000" pitchFamily="65" charset="-120"/>
              <a:cs typeface="Arial" panose="020B0604020202020204" pitchFamily="34" charset="0"/>
            </a:endParaRPr>
          </a:p>
        </p:txBody>
      </p:sp>
      <p:sp>
        <p:nvSpPr>
          <p:cNvPr id="41" name="Line 16">
            <a:extLst>
              <a:ext uri="{FF2B5EF4-FFF2-40B4-BE49-F238E27FC236}">
                <a16:creationId xmlns:a16="http://schemas.microsoft.com/office/drawing/2014/main" xmlns="" id="{125A1AFD-9F94-CBAF-0E66-CE4AB7E91325}"/>
              </a:ext>
            </a:extLst>
          </p:cNvPr>
          <p:cNvSpPr>
            <a:spLocks noChangeShapeType="1"/>
          </p:cNvSpPr>
          <p:nvPr/>
        </p:nvSpPr>
        <p:spPr bwMode="auto">
          <a:xfrm flipV="1">
            <a:off x="5626116" y="3375671"/>
            <a:ext cx="1463040"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45" name="Rectangle 4">
            <a:extLst>
              <a:ext uri="{FF2B5EF4-FFF2-40B4-BE49-F238E27FC236}">
                <a16:creationId xmlns:a16="http://schemas.microsoft.com/office/drawing/2014/main" xmlns="" id="{7F98E518-FBA9-79CE-A1E6-D03849207C5D}"/>
              </a:ext>
            </a:extLst>
          </p:cNvPr>
          <p:cNvSpPr>
            <a:spLocks noChangeArrowheads="1"/>
          </p:cNvSpPr>
          <p:nvPr/>
        </p:nvSpPr>
        <p:spPr bwMode="auto">
          <a:xfrm>
            <a:off x="192692" y="2444973"/>
            <a:ext cx="1020762" cy="523220"/>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406400" marR="0" lvl="0" indent="-406400" algn="l" defTabSz="914400" rtl="0" eaLnBrk="0" fontAlgn="base" latinLnBrk="0" hangingPunct="0">
              <a:lnSpc>
                <a:spcPct val="100000"/>
              </a:lnSpc>
              <a:spcBef>
                <a:spcPct val="0"/>
              </a:spcBef>
              <a:spcAft>
                <a:spcPct val="0"/>
              </a:spcAft>
              <a:buClrTx/>
              <a:buSzTx/>
              <a:buFontTx/>
              <a:buNone/>
              <a:tabLst/>
              <a:defRPr/>
            </a:pPr>
            <a:r>
              <a:rPr kumimoji="1" lang="en-US" altLang="zh-TW"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16.</a:t>
            </a:r>
            <a:r>
              <a:rPr kumimoji="1" lang="zh-TW"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 </a:t>
            </a:r>
            <a:endParaRPr kumimoji="1" lang="zh-CN"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endParaRPr>
          </a:p>
        </p:txBody>
      </p:sp>
      <p:grpSp>
        <p:nvGrpSpPr>
          <p:cNvPr id="13" name="组合 12">
            <a:extLst>
              <a:ext uri="{FF2B5EF4-FFF2-40B4-BE49-F238E27FC236}">
                <a16:creationId xmlns:a16="http://schemas.microsoft.com/office/drawing/2014/main" xmlns="" id="{8075FC37-BD27-4DB7-8239-57DDBB4A224C}"/>
              </a:ext>
            </a:extLst>
          </p:cNvPr>
          <p:cNvGrpSpPr/>
          <p:nvPr/>
        </p:nvGrpSpPr>
        <p:grpSpPr>
          <a:xfrm>
            <a:off x="4622046" y="908349"/>
            <a:ext cx="844789" cy="993110"/>
            <a:chOff x="5448967" y="3431999"/>
            <a:chExt cx="1151213" cy="1651832"/>
          </a:xfrm>
        </p:grpSpPr>
        <p:grpSp>
          <p:nvGrpSpPr>
            <p:cNvPr id="11" name="组合 10">
              <a:extLst>
                <a:ext uri="{FF2B5EF4-FFF2-40B4-BE49-F238E27FC236}">
                  <a16:creationId xmlns:a16="http://schemas.microsoft.com/office/drawing/2014/main" xmlns="" id="{CA2A6143-48A6-4EF3-A1A6-142CC9A92376}"/>
                </a:ext>
              </a:extLst>
            </p:cNvPr>
            <p:cNvGrpSpPr/>
            <p:nvPr/>
          </p:nvGrpSpPr>
          <p:grpSpPr>
            <a:xfrm>
              <a:off x="5497841" y="3462222"/>
              <a:ext cx="1075900" cy="1562219"/>
              <a:chOff x="5497841" y="3462222"/>
              <a:chExt cx="1075900" cy="1562219"/>
            </a:xfrm>
          </p:grpSpPr>
          <p:sp>
            <p:nvSpPr>
              <p:cNvPr id="6" name="等腰三角形 5">
                <a:extLst>
                  <a:ext uri="{FF2B5EF4-FFF2-40B4-BE49-F238E27FC236}">
                    <a16:creationId xmlns:a16="http://schemas.microsoft.com/office/drawing/2014/main" xmlns="" id="{BCE19A2D-9BED-4543-B5A5-1677E8A38DE1}"/>
                  </a:ext>
                </a:extLst>
              </p:cNvPr>
              <p:cNvSpPr/>
              <p:nvPr/>
            </p:nvSpPr>
            <p:spPr bwMode="auto">
              <a:xfrm>
                <a:off x="5497841" y="4533659"/>
                <a:ext cx="1065369" cy="482686"/>
              </a:xfrm>
              <a:prstGeom prst="triangle">
                <a:avLst/>
              </a:prstGeom>
              <a:noFill/>
              <a:ln w="19050" cap="flat" cmpd="sng" algn="ctr">
                <a:solidFill>
                  <a:srgbClr val="0070C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34" name="等腰三角形 33">
                <a:extLst>
                  <a:ext uri="{FF2B5EF4-FFF2-40B4-BE49-F238E27FC236}">
                    <a16:creationId xmlns:a16="http://schemas.microsoft.com/office/drawing/2014/main" xmlns="" id="{8F20C948-38F6-4A12-AA9A-D6BEF9124D69}"/>
                  </a:ext>
                </a:extLst>
              </p:cNvPr>
              <p:cNvSpPr/>
              <p:nvPr/>
            </p:nvSpPr>
            <p:spPr bwMode="auto">
              <a:xfrm>
                <a:off x="5508372" y="3474591"/>
                <a:ext cx="1065369" cy="482686"/>
              </a:xfrm>
              <a:prstGeom prst="triangle">
                <a:avLst/>
              </a:prstGeom>
              <a:noFill/>
              <a:ln w="19050" cap="flat" cmpd="sng" algn="ctr">
                <a:solidFill>
                  <a:srgbClr val="0070C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cxnSp>
            <p:nvCxnSpPr>
              <p:cNvPr id="8" name="直接连接符 7">
                <a:extLst>
                  <a:ext uri="{FF2B5EF4-FFF2-40B4-BE49-F238E27FC236}">
                    <a16:creationId xmlns:a16="http://schemas.microsoft.com/office/drawing/2014/main" xmlns="" id="{3FB63D3D-9286-4B2B-8C4B-3140C3F5BDEE}"/>
                  </a:ext>
                </a:extLst>
              </p:cNvPr>
              <p:cNvCxnSpPr>
                <a:cxnSpLocks/>
              </p:cNvCxnSpPr>
              <p:nvPr/>
            </p:nvCxnSpPr>
            <p:spPr bwMode="auto">
              <a:xfrm rot="16200000" flipH="1">
                <a:off x="4968372" y="4484441"/>
                <a:ext cx="1080000" cy="0"/>
              </a:xfrm>
              <a:prstGeom prst="line">
                <a:avLst/>
              </a:prstGeom>
              <a:noFill/>
              <a:ln w="19050" algn="ctr">
                <a:solidFill>
                  <a:srgbClr val="0070C0"/>
                </a:solidFill>
                <a:prstDash val="solid"/>
                <a:round/>
                <a:headEnd/>
                <a:tailEnd/>
              </a:ln>
            </p:spPr>
          </p:cxnSp>
          <p:cxnSp>
            <p:nvCxnSpPr>
              <p:cNvPr id="44" name="直接连接符 43">
                <a:extLst>
                  <a:ext uri="{FF2B5EF4-FFF2-40B4-BE49-F238E27FC236}">
                    <a16:creationId xmlns:a16="http://schemas.microsoft.com/office/drawing/2014/main" xmlns="" id="{5456B539-3CA4-4376-A8DD-0094B40116B0}"/>
                  </a:ext>
                </a:extLst>
              </p:cNvPr>
              <p:cNvCxnSpPr>
                <a:cxnSpLocks/>
              </p:cNvCxnSpPr>
              <p:nvPr/>
            </p:nvCxnSpPr>
            <p:spPr bwMode="auto">
              <a:xfrm rot="16200000" flipH="1">
                <a:off x="5491642" y="4002222"/>
                <a:ext cx="1080000" cy="0"/>
              </a:xfrm>
              <a:prstGeom prst="line">
                <a:avLst/>
              </a:prstGeom>
              <a:noFill/>
              <a:ln w="19050" algn="ctr">
                <a:solidFill>
                  <a:srgbClr val="0070C0"/>
                </a:solidFill>
                <a:prstDash val="solid"/>
                <a:round/>
                <a:headEnd/>
                <a:tailEnd/>
              </a:ln>
            </p:spPr>
          </p:cxnSp>
          <p:cxnSp>
            <p:nvCxnSpPr>
              <p:cNvPr id="46" name="直接连接符 45">
                <a:extLst>
                  <a:ext uri="{FF2B5EF4-FFF2-40B4-BE49-F238E27FC236}">
                    <a16:creationId xmlns:a16="http://schemas.microsoft.com/office/drawing/2014/main" xmlns="" id="{ADA57D71-992D-4C1A-8A06-7157CBE75EF9}"/>
                  </a:ext>
                </a:extLst>
              </p:cNvPr>
              <p:cNvCxnSpPr>
                <a:cxnSpLocks/>
              </p:cNvCxnSpPr>
              <p:nvPr/>
            </p:nvCxnSpPr>
            <p:spPr bwMode="auto">
              <a:xfrm rot="16200000" flipH="1">
                <a:off x="6024116" y="4476293"/>
                <a:ext cx="1080000" cy="0"/>
              </a:xfrm>
              <a:prstGeom prst="line">
                <a:avLst/>
              </a:prstGeom>
              <a:noFill/>
              <a:ln w="19050" algn="ctr">
                <a:solidFill>
                  <a:srgbClr val="0070C0"/>
                </a:solidFill>
                <a:prstDash val="solid"/>
                <a:round/>
                <a:headEnd/>
                <a:tailEnd/>
              </a:ln>
            </p:spPr>
          </p:cxnSp>
        </p:grpSp>
        <p:grpSp>
          <p:nvGrpSpPr>
            <p:cNvPr id="12" name="组合 11">
              <a:extLst>
                <a:ext uri="{FF2B5EF4-FFF2-40B4-BE49-F238E27FC236}">
                  <a16:creationId xmlns:a16="http://schemas.microsoft.com/office/drawing/2014/main" xmlns="" id="{D2D56DF4-8B3F-4122-93AA-254AD7A811D3}"/>
                </a:ext>
              </a:extLst>
            </p:cNvPr>
            <p:cNvGrpSpPr/>
            <p:nvPr/>
          </p:nvGrpSpPr>
          <p:grpSpPr>
            <a:xfrm>
              <a:off x="5448967" y="3431999"/>
              <a:ext cx="1151213" cy="1651832"/>
              <a:chOff x="6672134" y="3616700"/>
              <a:chExt cx="1151213" cy="1651832"/>
            </a:xfrm>
          </p:grpSpPr>
          <p:sp>
            <p:nvSpPr>
              <p:cNvPr id="55" name="橢圓 54">
                <a:extLst>
                  <a:ext uri="{FF2B5EF4-FFF2-40B4-BE49-F238E27FC236}">
                    <a16:creationId xmlns:a16="http://schemas.microsoft.com/office/drawing/2014/main" xmlns="" id="{D8338ED8-645B-229E-55E3-B34CE986D64B}"/>
                  </a:ext>
                </a:extLst>
              </p:cNvPr>
              <p:cNvSpPr/>
              <p:nvPr/>
            </p:nvSpPr>
            <p:spPr bwMode="auto">
              <a:xfrm>
                <a:off x="7198541" y="3616700"/>
                <a:ext cx="105563" cy="136355"/>
              </a:xfrm>
              <a:prstGeom prst="ellipse">
                <a:avLst/>
              </a:prstGeom>
              <a:solidFill>
                <a:srgbClr val="0070C0"/>
              </a:solidFill>
              <a:ln w="12700" cap="flat" cmpd="sng" algn="ctr">
                <a:solidFill>
                  <a:srgbClr val="0070C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dirty="0">
                  <a:ln>
                    <a:noFill/>
                  </a:ln>
                  <a:solidFill>
                    <a:schemeClr val="tx1"/>
                  </a:solidFill>
                  <a:effectLst/>
                  <a:latin typeface="Arial" charset="0"/>
                  <a:ea typeface="新細明體" pitchFamily="18" charset="-120"/>
                </a:endParaRPr>
              </a:p>
            </p:txBody>
          </p:sp>
          <p:sp>
            <p:nvSpPr>
              <p:cNvPr id="57" name="橢圓 56">
                <a:extLst>
                  <a:ext uri="{FF2B5EF4-FFF2-40B4-BE49-F238E27FC236}">
                    <a16:creationId xmlns:a16="http://schemas.microsoft.com/office/drawing/2014/main" xmlns="" id="{B1393202-9E7D-25A8-C75B-0C640E592A51}"/>
                  </a:ext>
                </a:extLst>
              </p:cNvPr>
              <p:cNvSpPr/>
              <p:nvPr/>
            </p:nvSpPr>
            <p:spPr bwMode="auto">
              <a:xfrm>
                <a:off x="7198539" y="4676802"/>
                <a:ext cx="105564" cy="136355"/>
              </a:xfrm>
              <a:prstGeom prst="ellipse">
                <a:avLst/>
              </a:prstGeom>
              <a:solidFill>
                <a:srgbClr val="0070C0"/>
              </a:solidFill>
              <a:ln w="12700" cap="flat" cmpd="sng" algn="ctr">
                <a:solidFill>
                  <a:srgbClr val="0070C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59" name="橢圓 58">
                <a:extLst>
                  <a:ext uri="{FF2B5EF4-FFF2-40B4-BE49-F238E27FC236}">
                    <a16:creationId xmlns:a16="http://schemas.microsoft.com/office/drawing/2014/main" xmlns="" id="{ED2359CE-5D3B-9500-A6DF-66D0B16678E8}"/>
                  </a:ext>
                </a:extLst>
              </p:cNvPr>
              <p:cNvSpPr/>
              <p:nvPr/>
            </p:nvSpPr>
            <p:spPr bwMode="auto">
              <a:xfrm>
                <a:off x="6672134" y="4079861"/>
                <a:ext cx="105563" cy="136355"/>
              </a:xfrm>
              <a:prstGeom prst="ellipse">
                <a:avLst/>
              </a:prstGeom>
              <a:solidFill>
                <a:srgbClr val="0070C0"/>
              </a:solidFill>
              <a:ln w="12700" cap="flat" cmpd="sng" algn="ctr">
                <a:solidFill>
                  <a:srgbClr val="0070C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61" name="橢圓 60">
                <a:extLst>
                  <a:ext uri="{FF2B5EF4-FFF2-40B4-BE49-F238E27FC236}">
                    <a16:creationId xmlns:a16="http://schemas.microsoft.com/office/drawing/2014/main" xmlns="" id="{36ED9E67-54DC-F188-3366-135A50051272}"/>
                  </a:ext>
                </a:extLst>
              </p:cNvPr>
              <p:cNvSpPr/>
              <p:nvPr/>
            </p:nvSpPr>
            <p:spPr bwMode="auto">
              <a:xfrm>
                <a:off x="7717783" y="4077121"/>
                <a:ext cx="105563" cy="136355"/>
              </a:xfrm>
              <a:prstGeom prst="ellipse">
                <a:avLst/>
              </a:prstGeom>
              <a:solidFill>
                <a:srgbClr val="0070C0"/>
              </a:solidFill>
              <a:ln w="12700" cap="flat" cmpd="sng" algn="ctr">
                <a:solidFill>
                  <a:srgbClr val="0070C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63" name="橢圓 62">
                <a:extLst>
                  <a:ext uri="{FF2B5EF4-FFF2-40B4-BE49-F238E27FC236}">
                    <a16:creationId xmlns:a16="http://schemas.microsoft.com/office/drawing/2014/main" xmlns="" id="{22776C98-DD90-556B-C983-FC016D0B8B88}"/>
                  </a:ext>
                </a:extLst>
              </p:cNvPr>
              <p:cNvSpPr/>
              <p:nvPr/>
            </p:nvSpPr>
            <p:spPr bwMode="auto">
              <a:xfrm>
                <a:off x="6673669" y="5132177"/>
                <a:ext cx="105564" cy="136355"/>
              </a:xfrm>
              <a:prstGeom prst="ellipse">
                <a:avLst/>
              </a:prstGeom>
              <a:solidFill>
                <a:srgbClr val="0070C0"/>
              </a:solidFill>
              <a:ln w="12700" cap="flat" cmpd="sng" algn="ctr">
                <a:solidFill>
                  <a:srgbClr val="0070C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65" name="橢圓 64">
                <a:extLst>
                  <a:ext uri="{FF2B5EF4-FFF2-40B4-BE49-F238E27FC236}">
                    <a16:creationId xmlns:a16="http://schemas.microsoft.com/office/drawing/2014/main" xmlns="" id="{A8331AA5-461A-164D-BEF2-56DE15B25DEA}"/>
                  </a:ext>
                </a:extLst>
              </p:cNvPr>
              <p:cNvSpPr/>
              <p:nvPr/>
            </p:nvSpPr>
            <p:spPr bwMode="auto">
              <a:xfrm>
                <a:off x="7717783" y="5127210"/>
                <a:ext cx="105564" cy="136355"/>
              </a:xfrm>
              <a:prstGeom prst="ellipse">
                <a:avLst/>
              </a:prstGeom>
              <a:solidFill>
                <a:srgbClr val="0070C0"/>
              </a:solidFill>
              <a:ln w="12700" cap="flat" cmpd="sng" algn="ctr">
                <a:solidFill>
                  <a:srgbClr val="0070C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grpSp>
      </p:grpSp>
      <p:pic>
        <p:nvPicPr>
          <p:cNvPr id="3" name="图片 2">
            <a:extLst>
              <a:ext uri="{FF2B5EF4-FFF2-40B4-BE49-F238E27FC236}">
                <a16:creationId xmlns:a16="http://schemas.microsoft.com/office/drawing/2014/main" xmlns="" id="{14149629-49E8-423C-B177-7AD860ABE0EE}"/>
              </a:ext>
            </a:extLst>
          </p:cNvPr>
          <p:cNvPicPr>
            <a:picLocks noChangeAspect="1"/>
          </p:cNvPicPr>
          <p:nvPr/>
        </p:nvPicPr>
        <p:blipFill>
          <a:blip r:embed="rId2"/>
          <a:stretch>
            <a:fillRect/>
          </a:stretch>
        </p:blipFill>
        <p:spPr>
          <a:xfrm>
            <a:off x="2508085" y="990328"/>
            <a:ext cx="1693741" cy="1540371"/>
          </a:xfrm>
          <a:prstGeom prst="rect">
            <a:avLst/>
          </a:prstGeom>
        </p:spPr>
      </p:pic>
      <p:sp>
        <p:nvSpPr>
          <p:cNvPr id="38" name="文本框 98">
            <a:extLst>
              <a:ext uri="{FF2B5EF4-FFF2-40B4-BE49-F238E27FC236}">
                <a16:creationId xmlns:a16="http://schemas.microsoft.com/office/drawing/2014/main" xmlns="" id="{EAF3C5BB-BFC1-4F5A-8667-27D98632C400}"/>
              </a:ext>
            </a:extLst>
          </p:cNvPr>
          <p:cNvSpPr txBox="1">
            <a:spLocks noChangeArrowheads="1"/>
          </p:cNvSpPr>
          <p:nvPr/>
        </p:nvSpPr>
        <p:spPr bwMode="auto">
          <a:xfrm>
            <a:off x="5690381" y="1828925"/>
            <a:ext cx="1194489"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en-US" altLang="zh-TW" sz="2000" dirty="0">
                <a:solidFill>
                  <a:srgbClr val="FF00FF"/>
                </a:solidFill>
                <a:ea typeface="標楷體" panose="03000509000000000000" pitchFamily="65" charset="-120"/>
                <a:cs typeface="Arial" panose="020B0604020202020204" pitchFamily="34" charset="0"/>
              </a:rPr>
              <a:t>9</a:t>
            </a:r>
            <a:r>
              <a:rPr lang="zh-TW" altLang="en-US" sz="2000" dirty="0">
                <a:solidFill>
                  <a:srgbClr val="FF00FF"/>
                </a:solidFill>
                <a:latin typeface="標楷體" panose="03000509000000000000" pitchFamily="65" charset="-120"/>
                <a:ea typeface="標楷體" panose="03000509000000000000" pitchFamily="65" charset="-120"/>
                <a:cs typeface="Arial" panose="020B0604020202020204" pitchFamily="34" charset="0"/>
              </a:rPr>
              <a:t>枝</a:t>
            </a:r>
            <a:r>
              <a:rPr lang="zh-CN" altLang="en-US" sz="2000" dirty="0">
                <a:solidFill>
                  <a:srgbClr val="FF00FF"/>
                </a:solidFill>
                <a:latin typeface="標楷體" panose="03000509000000000000" pitchFamily="65" charset="-120"/>
                <a:ea typeface="標楷體" panose="03000509000000000000" pitchFamily="65" charset="-120"/>
                <a:cs typeface="Arial" panose="020B0604020202020204" pitchFamily="34" charset="0"/>
              </a:rPr>
              <a:t>竹籤</a:t>
            </a:r>
            <a:endParaRPr lang="en-US" altLang="zh-CN" sz="2000" dirty="0">
              <a:solidFill>
                <a:srgbClr val="FF00FF"/>
              </a:solidFill>
              <a:latin typeface="標楷體" panose="03000509000000000000" pitchFamily="65" charset="-120"/>
              <a:ea typeface="標楷體" panose="03000509000000000000" pitchFamily="65" charset="-120"/>
              <a:cs typeface="Arial" panose="020B0604020202020204" pitchFamily="34" charset="0"/>
            </a:endParaRPr>
          </a:p>
          <a:p>
            <a:pPr>
              <a:spcBef>
                <a:spcPct val="0"/>
              </a:spcBef>
              <a:buFontTx/>
              <a:buNone/>
            </a:pPr>
            <a:r>
              <a:rPr lang="en-US" altLang="zh-TW" sz="2000" dirty="0">
                <a:solidFill>
                  <a:srgbClr val="FF00FF"/>
                </a:solidFill>
                <a:ea typeface="標楷體" panose="03000509000000000000" pitchFamily="65" charset="-120"/>
                <a:cs typeface="Arial" panose="020B0604020202020204" pitchFamily="34" charset="0"/>
              </a:rPr>
              <a:t>6</a:t>
            </a:r>
            <a:r>
              <a:rPr lang="zh-TW" altLang="en-US" sz="2000" dirty="0">
                <a:solidFill>
                  <a:srgbClr val="FF00FF"/>
                </a:solidFill>
                <a:latin typeface="標楷體" panose="03000509000000000000" pitchFamily="65" charset="-120"/>
                <a:ea typeface="標楷體" panose="03000509000000000000" pitchFamily="65" charset="-120"/>
                <a:cs typeface="Arial" panose="020B0604020202020204" pitchFamily="34" charset="0"/>
              </a:rPr>
              <a:t>粒膠珠</a:t>
            </a:r>
            <a:endParaRPr lang="zh-CN" altLang="en-US" sz="2000" dirty="0">
              <a:solidFill>
                <a:srgbClr val="FF00FF"/>
              </a:solidFill>
              <a:latin typeface="標楷體" panose="03000509000000000000" pitchFamily="65" charset="-120"/>
              <a:ea typeface="標楷體" panose="03000509000000000000" pitchFamily="65" charset="-120"/>
              <a:cs typeface="Arial" panose="020B0604020202020204" pitchFamily="34" charset="0"/>
            </a:endParaRPr>
          </a:p>
        </p:txBody>
      </p:sp>
      <p:grpSp>
        <p:nvGrpSpPr>
          <p:cNvPr id="42" name="组合 41">
            <a:extLst>
              <a:ext uri="{FF2B5EF4-FFF2-40B4-BE49-F238E27FC236}">
                <a16:creationId xmlns:a16="http://schemas.microsoft.com/office/drawing/2014/main" xmlns="" id="{8B861101-2068-4DE7-85B3-A7694FEB58E7}"/>
              </a:ext>
            </a:extLst>
          </p:cNvPr>
          <p:cNvGrpSpPr/>
          <p:nvPr/>
        </p:nvGrpSpPr>
        <p:grpSpPr>
          <a:xfrm>
            <a:off x="5845946" y="895553"/>
            <a:ext cx="844789" cy="993110"/>
            <a:chOff x="5448967" y="3431999"/>
            <a:chExt cx="1151213" cy="1651832"/>
          </a:xfrm>
        </p:grpSpPr>
        <p:grpSp>
          <p:nvGrpSpPr>
            <p:cNvPr id="47" name="组合 46">
              <a:extLst>
                <a:ext uri="{FF2B5EF4-FFF2-40B4-BE49-F238E27FC236}">
                  <a16:creationId xmlns:a16="http://schemas.microsoft.com/office/drawing/2014/main" xmlns="" id="{02DB302E-D9BD-437D-81AD-9A94314A61A1}"/>
                </a:ext>
              </a:extLst>
            </p:cNvPr>
            <p:cNvGrpSpPr/>
            <p:nvPr/>
          </p:nvGrpSpPr>
          <p:grpSpPr>
            <a:xfrm>
              <a:off x="5497841" y="3462222"/>
              <a:ext cx="1075900" cy="1562219"/>
              <a:chOff x="5497841" y="3462222"/>
              <a:chExt cx="1075900" cy="1562219"/>
            </a:xfrm>
          </p:grpSpPr>
          <p:sp>
            <p:nvSpPr>
              <p:cNvPr id="70" name="等腰三角形 69">
                <a:extLst>
                  <a:ext uri="{FF2B5EF4-FFF2-40B4-BE49-F238E27FC236}">
                    <a16:creationId xmlns:a16="http://schemas.microsoft.com/office/drawing/2014/main" xmlns="" id="{436373A1-7D54-4D17-9082-4BD1271B6946}"/>
                  </a:ext>
                </a:extLst>
              </p:cNvPr>
              <p:cNvSpPr/>
              <p:nvPr/>
            </p:nvSpPr>
            <p:spPr bwMode="auto">
              <a:xfrm>
                <a:off x="5497841" y="4533659"/>
                <a:ext cx="1065369" cy="482686"/>
              </a:xfrm>
              <a:prstGeom prst="triangle">
                <a:avLst/>
              </a:prstGeom>
              <a:noFill/>
              <a:ln w="19050" cap="flat" cmpd="sng" algn="ctr">
                <a:solidFill>
                  <a:srgbClr val="0070C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72" name="等腰三角形 71">
                <a:extLst>
                  <a:ext uri="{FF2B5EF4-FFF2-40B4-BE49-F238E27FC236}">
                    <a16:creationId xmlns:a16="http://schemas.microsoft.com/office/drawing/2014/main" xmlns="" id="{CA180667-B3C2-46EF-81DA-9E29D7903C94}"/>
                  </a:ext>
                </a:extLst>
              </p:cNvPr>
              <p:cNvSpPr/>
              <p:nvPr/>
            </p:nvSpPr>
            <p:spPr bwMode="auto">
              <a:xfrm>
                <a:off x="5508372" y="3474591"/>
                <a:ext cx="1065369" cy="482686"/>
              </a:xfrm>
              <a:prstGeom prst="triangle">
                <a:avLst/>
              </a:prstGeom>
              <a:noFill/>
              <a:ln w="19050" cap="flat" cmpd="sng" algn="ctr">
                <a:solidFill>
                  <a:srgbClr val="0070C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cxnSp>
            <p:nvCxnSpPr>
              <p:cNvPr id="76" name="直接连接符 75">
                <a:extLst>
                  <a:ext uri="{FF2B5EF4-FFF2-40B4-BE49-F238E27FC236}">
                    <a16:creationId xmlns:a16="http://schemas.microsoft.com/office/drawing/2014/main" xmlns="" id="{F124C650-3051-44A8-A1EB-6024595C7E72}"/>
                  </a:ext>
                </a:extLst>
              </p:cNvPr>
              <p:cNvCxnSpPr>
                <a:cxnSpLocks/>
              </p:cNvCxnSpPr>
              <p:nvPr/>
            </p:nvCxnSpPr>
            <p:spPr bwMode="auto">
              <a:xfrm rot="16200000" flipH="1">
                <a:off x="4968372" y="4484441"/>
                <a:ext cx="1080000" cy="0"/>
              </a:xfrm>
              <a:prstGeom prst="line">
                <a:avLst/>
              </a:prstGeom>
              <a:noFill/>
              <a:ln w="19050" algn="ctr">
                <a:solidFill>
                  <a:srgbClr val="0070C0"/>
                </a:solidFill>
                <a:prstDash val="solid"/>
                <a:round/>
                <a:headEnd/>
                <a:tailEnd/>
              </a:ln>
            </p:spPr>
          </p:cxnSp>
          <p:cxnSp>
            <p:nvCxnSpPr>
              <p:cNvPr id="77" name="直接连接符 76">
                <a:extLst>
                  <a:ext uri="{FF2B5EF4-FFF2-40B4-BE49-F238E27FC236}">
                    <a16:creationId xmlns:a16="http://schemas.microsoft.com/office/drawing/2014/main" xmlns="" id="{BB709E9E-8B30-48A4-9EA6-96B3162E6D77}"/>
                  </a:ext>
                </a:extLst>
              </p:cNvPr>
              <p:cNvCxnSpPr>
                <a:cxnSpLocks/>
              </p:cNvCxnSpPr>
              <p:nvPr/>
            </p:nvCxnSpPr>
            <p:spPr bwMode="auto">
              <a:xfrm rot="16200000" flipH="1">
                <a:off x="5491642" y="4002222"/>
                <a:ext cx="1080000" cy="0"/>
              </a:xfrm>
              <a:prstGeom prst="line">
                <a:avLst/>
              </a:prstGeom>
              <a:noFill/>
              <a:ln w="19050" algn="ctr">
                <a:solidFill>
                  <a:srgbClr val="0070C0"/>
                </a:solidFill>
                <a:prstDash val="solid"/>
                <a:round/>
                <a:headEnd/>
                <a:tailEnd/>
              </a:ln>
            </p:spPr>
          </p:cxnSp>
          <p:cxnSp>
            <p:nvCxnSpPr>
              <p:cNvPr id="79" name="直接连接符 78">
                <a:extLst>
                  <a:ext uri="{FF2B5EF4-FFF2-40B4-BE49-F238E27FC236}">
                    <a16:creationId xmlns:a16="http://schemas.microsoft.com/office/drawing/2014/main" xmlns="" id="{B36AAA21-F09C-4A2B-A0A3-33EC7EF08FD5}"/>
                  </a:ext>
                </a:extLst>
              </p:cNvPr>
              <p:cNvCxnSpPr>
                <a:cxnSpLocks/>
              </p:cNvCxnSpPr>
              <p:nvPr/>
            </p:nvCxnSpPr>
            <p:spPr bwMode="auto">
              <a:xfrm rot="16200000" flipH="1">
                <a:off x="6024116" y="4476293"/>
                <a:ext cx="1080000" cy="0"/>
              </a:xfrm>
              <a:prstGeom prst="line">
                <a:avLst/>
              </a:prstGeom>
              <a:noFill/>
              <a:ln w="19050" algn="ctr">
                <a:solidFill>
                  <a:srgbClr val="0070C0"/>
                </a:solidFill>
                <a:prstDash val="solid"/>
                <a:round/>
                <a:headEnd/>
                <a:tailEnd/>
              </a:ln>
            </p:spPr>
          </p:cxnSp>
        </p:grpSp>
        <p:grpSp>
          <p:nvGrpSpPr>
            <p:cNvPr id="48" name="组合 47">
              <a:extLst>
                <a:ext uri="{FF2B5EF4-FFF2-40B4-BE49-F238E27FC236}">
                  <a16:creationId xmlns:a16="http://schemas.microsoft.com/office/drawing/2014/main" xmlns="" id="{309E5456-A1D6-45E5-B456-0C753F6215CA}"/>
                </a:ext>
              </a:extLst>
            </p:cNvPr>
            <p:cNvGrpSpPr/>
            <p:nvPr/>
          </p:nvGrpSpPr>
          <p:grpSpPr>
            <a:xfrm>
              <a:off x="5448967" y="3431999"/>
              <a:ext cx="1151213" cy="1651832"/>
              <a:chOff x="6672134" y="3616700"/>
              <a:chExt cx="1151213" cy="1651832"/>
            </a:xfrm>
          </p:grpSpPr>
          <p:sp>
            <p:nvSpPr>
              <p:cNvPr id="50" name="橢圓 54">
                <a:extLst>
                  <a:ext uri="{FF2B5EF4-FFF2-40B4-BE49-F238E27FC236}">
                    <a16:creationId xmlns:a16="http://schemas.microsoft.com/office/drawing/2014/main" xmlns="" id="{64EE68D1-AB0A-4444-8F24-2BF20E8E70FF}"/>
                  </a:ext>
                </a:extLst>
              </p:cNvPr>
              <p:cNvSpPr/>
              <p:nvPr/>
            </p:nvSpPr>
            <p:spPr bwMode="auto">
              <a:xfrm>
                <a:off x="7198541" y="3616700"/>
                <a:ext cx="105563" cy="136355"/>
              </a:xfrm>
              <a:prstGeom prst="ellipse">
                <a:avLst/>
              </a:prstGeom>
              <a:solidFill>
                <a:srgbClr val="0070C0"/>
              </a:solidFill>
              <a:ln w="12700" cap="flat" cmpd="sng" algn="ctr">
                <a:solidFill>
                  <a:srgbClr val="0070C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dirty="0">
                  <a:ln>
                    <a:noFill/>
                  </a:ln>
                  <a:solidFill>
                    <a:schemeClr val="tx1"/>
                  </a:solidFill>
                  <a:effectLst/>
                  <a:latin typeface="Arial" charset="0"/>
                  <a:ea typeface="新細明體" pitchFamily="18" charset="-120"/>
                </a:endParaRPr>
              </a:p>
            </p:txBody>
          </p:sp>
          <p:sp>
            <p:nvSpPr>
              <p:cNvPr id="51" name="橢圓 56">
                <a:extLst>
                  <a:ext uri="{FF2B5EF4-FFF2-40B4-BE49-F238E27FC236}">
                    <a16:creationId xmlns:a16="http://schemas.microsoft.com/office/drawing/2014/main" xmlns="" id="{B21FB994-9DEF-47E6-BEA6-D4E661104359}"/>
                  </a:ext>
                </a:extLst>
              </p:cNvPr>
              <p:cNvSpPr/>
              <p:nvPr/>
            </p:nvSpPr>
            <p:spPr bwMode="auto">
              <a:xfrm>
                <a:off x="7198539" y="4676802"/>
                <a:ext cx="105564" cy="136355"/>
              </a:xfrm>
              <a:prstGeom prst="ellipse">
                <a:avLst/>
              </a:prstGeom>
              <a:solidFill>
                <a:srgbClr val="0070C0"/>
              </a:solidFill>
              <a:ln w="12700" cap="flat" cmpd="sng" algn="ctr">
                <a:solidFill>
                  <a:srgbClr val="0070C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53" name="橢圓 58">
                <a:extLst>
                  <a:ext uri="{FF2B5EF4-FFF2-40B4-BE49-F238E27FC236}">
                    <a16:creationId xmlns:a16="http://schemas.microsoft.com/office/drawing/2014/main" xmlns="" id="{71BCBCAB-712E-456E-ACFE-08A3C588ABB3}"/>
                  </a:ext>
                </a:extLst>
              </p:cNvPr>
              <p:cNvSpPr/>
              <p:nvPr/>
            </p:nvSpPr>
            <p:spPr bwMode="auto">
              <a:xfrm>
                <a:off x="6672134" y="4079861"/>
                <a:ext cx="105563" cy="136355"/>
              </a:xfrm>
              <a:prstGeom prst="ellipse">
                <a:avLst/>
              </a:prstGeom>
              <a:solidFill>
                <a:srgbClr val="0070C0"/>
              </a:solidFill>
              <a:ln w="12700" cap="flat" cmpd="sng" algn="ctr">
                <a:solidFill>
                  <a:srgbClr val="0070C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54" name="橢圓 60">
                <a:extLst>
                  <a:ext uri="{FF2B5EF4-FFF2-40B4-BE49-F238E27FC236}">
                    <a16:creationId xmlns:a16="http://schemas.microsoft.com/office/drawing/2014/main" xmlns="" id="{1503C419-3ACE-4F27-957F-01B4E401A5C7}"/>
                  </a:ext>
                </a:extLst>
              </p:cNvPr>
              <p:cNvSpPr/>
              <p:nvPr/>
            </p:nvSpPr>
            <p:spPr bwMode="auto">
              <a:xfrm>
                <a:off x="7717783" y="4077121"/>
                <a:ext cx="105563" cy="136355"/>
              </a:xfrm>
              <a:prstGeom prst="ellipse">
                <a:avLst/>
              </a:prstGeom>
              <a:solidFill>
                <a:srgbClr val="0070C0"/>
              </a:solidFill>
              <a:ln w="12700" cap="flat" cmpd="sng" algn="ctr">
                <a:solidFill>
                  <a:srgbClr val="0070C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67" name="橢圓 62">
                <a:extLst>
                  <a:ext uri="{FF2B5EF4-FFF2-40B4-BE49-F238E27FC236}">
                    <a16:creationId xmlns:a16="http://schemas.microsoft.com/office/drawing/2014/main" xmlns="" id="{04125699-9348-4A22-96D3-7407D99ED67E}"/>
                  </a:ext>
                </a:extLst>
              </p:cNvPr>
              <p:cNvSpPr/>
              <p:nvPr/>
            </p:nvSpPr>
            <p:spPr bwMode="auto">
              <a:xfrm>
                <a:off x="6673669" y="5132177"/>
                <a:ext cx="105564" cy="136355"/>
              </a:xfrm>
              <a:prstGeom prst="ellipse">
                <a:avLst/>
              </a:prstGeom>
              <a:solidFill>
                <a:srgbClr val="0070C0"/>
              </a:solidFill>
              <a:ln w="12700" cap="flat" cmpd="sng" algn="ctr">
                <a:solidFill>
                  <a:srgbClr val="0070C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69" name="橢圓 64">
                <a:extLst>
                  <a:ext uri="{FF2B5EF4-FFF2-40B4-BE49-F238E27FC236}">
                    <a16:creationId xmlns:a16="http://schemas.microsoft.com/office/drawing/2014/main" xmlns="" id="{CDEA5F22-857A-45B2-88BD-6ADDDB5C5A99}"/>
                  </a:ext>
                </a:extLst>
              </p:cNvPr>
              <p:cNvSpPr/>
              <p:nvPr/>
            </p:nvSpPr>
            <p:spPr bwMode="auto">
              <a:xfrm>
                <a:off x="7717783" y="5127210"/>
                <a:ext cx="105564" cy="136355"/>
              </a:xfrm>
              <a:prstGeom prst="ellipse">
                <a:avLst/>
              </a:prstGeom>
              <a:solidFill>
                <a:srgbClr val="0070C0"/>
              </a:solidFill>
              <a:ln w="12700" cap="flat" cmpd="sng" algn="ctr">
                <a:solidFill>
                  <a:srgbClr val="0070C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grpSp>
      </p:grpSp>
      <p:grpSp>
        <p:nvGrpSpPr>
          <p:cNvPr id="81" name="组合 80">
            <a:extLst>
              <a:ext uri="{FF2B5EF4-FFF2-40B4-BE49-F238E27FC236}">
                <a16:creationId xmlns:a16="http://schemas.microsoft.com/office/drawing/2014/main" xmlns="" id="{DE36CA42-067C-48C4-A0F5-BBE0BE9AC056}"/>
              </a:ext>
            </a:extLst>
          </p:cNvPr>
          <p:cNvGrpSpPr/>
          <p:nvPr/>
        </p:nvGrpSpPr>
        <p:grpSpPr>
          <a:xfrm>
            <a:off x="6966388" y="897777"/>
            <a:ext cx="844789" cy="993110"/>
            <a:chOff x="5448967" y="3431999"/>
            <a:chExt cx="1151213" cy="1651832"/>
          </a:xfrm>
        </p:grpSpPr>
        <p:grpSp>
          <p:nvGrpSpPr>
            <p:cNvPr id="82" name="组合 81">
              <a:extLst>
                <a:ext uri="{FF2B5EF4-FFF2-40B4-BE49-F238E27FC236}">
                  <a16:creationId xmlns:a16="http://schemas.microsoft.com/office/drawing/2014/main" xmlns="" id="{D51794B0-F65F-411C-BB7F-8C9537CFE32A}"/>
                </a:ext>
              </a:extLst>
            </p:cNvPr>
            <p:cNvGrpSpPr/>
            <p:nvPr/>
          </p:nvGrpSpPr>
          <p:grpSpPr>
            <a:xfrm>
              <a:off x="5497841" y="3462222"/>
              <a:ext cx="1075900" cy="1562219"/>
              <a:chOff x="5497841" y="3462222"/>
              <a:chExt cx="1075900" cy="1562219"/>
            </a:xfrm>
          </p:grpSpPr>
          <p:sp>
            <p:nvSpPr>
              <p:cNvPr id="90" name="等腰三角形 89">
                <a:extLst>
                  <a:ext uri="{FF2B5EF4-FFF2-40B4-BE49-F238E27FC236}">
                    <a16:creationId xmlns:a16="http://schemas.microsoft.com/office/drawing/2014/main" xmlns="" id="{6B1C1839-CF19-4E64-A617-6AA0644700D2}"/>
                  </a:ext>
                </a:extLst>
              </p:cNvPr>
              <p:cNvSpPr/>
              <p:nvPr/>
            </p:nvSpPr>
            <p:spPr bwMode="auto">
              <a:xfrm>
                <a:off x="5497841" y="4533659"/>
                <a:ext cx="1065369" cy="482686"/>
              </a:xfrm>
              <a:prstGeom prst="triangle">
                <a:avLst/>
              </a:prstGeom>
              <a:noFill/>
              <a:ln w="19050" cap="flat" cmpd="sng" algn="ctr">
                <a:solidFill>
                  <a:srgbClr val="0070C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91" name="等腰三角形 90">
                <a:extLst>
                  <a:ext uri="{FF2B5EF4-FFF2-40B4-BE49-F238E27FC236}">
                    <a16:creationId xmlns:a16="http://schemas.microsoft.com/office/drawing/2014/main" xmlns="" id="{0D717E75-6AF8-4F2E-9938-C9C1AAD3D32B}"/>
                  </a:ext>
                </a:extLst>
              </p:cNvPr>
              <p:cNvSpPr/>
              <p:nvPr/>
            </p:nvSpPr>
            <p:spPr bwMode="auto">
              <a:xfrm>
                <a:off x="5508372" y="3474591"/>
                <a:ext cx="1065369" cy="482686"/>
              </a:xfrm>
              <a:prstGeom prst="triangle">
                <a:avLst/>
              </a:prstGeom>
              <a:noFill/>
              <a:ln w="19050" cap="flat" cmpd="sng" algn="ctr">
                <a:solidFill>
                  <a:srgbClr val="0070C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cxnSp>
            <p:nvCxnSpPr>
              <p:cNvPr id="92" name="直接连接符 91">
                <a:extLst>
                  <a:ext uri="{FF2B5EF4-FFF2-40B4-BE49-F238E27FC236}">
                    <a16:creationId xmlns:a16="http://schemas.microsoft.com/office/drawing/2014/main" xmlns="" id="{6AA17EEB-4ECE-4C60-A327-E6DDC62ED5BB}"/>
                  </a:ext>
                </a:extLst>
              </p:cNvPr>
              <p:cNvCxnSpPr>
                <a:cxnSpLocks/>
              </p:cNvCxnSpPr>
              <p:nvPr/>
            </p:nvCxnSpPr>
            <p:spPr bwMode="auto">
              <a:xfrm rot="16200000" flipH="1">
                <a:off x="4968372" y="4484441"/>
                <a:ext cx="1080000" cy="0"/>
              </a:xfrm>
              <a:prstGeom prst="line">
                <a:avLst/>
              </a:prstGeom>
              <a:noFill/>
              <a:ln w="19050" algn="ctr">
                <a:solidFill>
                  <a:srgbClr val="0070C0"/>
                </a:solidFill>
                <a:prstDash val="solid"/>
                <a:round/>
                <a:headEnd/>
                <a:tailEnd/>
              </a:ln>
            </p:spPr>
          </p:cxnSp>
          <p:cxnSp>
            <p:nvCxnSpPr>
              <p:cNvPr id="93" name="直接连接符 92">
                <a:extLst>
                  <a:ext uri="{FF2B5EF4-FFF2-40B4-BE49-F238E27FC236}">
                    <a16:creationId xmlns:a16="http://schemas.microsoft.com/office/drawing/2014/main" xmlns="" id="{CA28DF3D-5980-486E-AD09-FF282B1BBE36}"/>
                  </a:ext>
                </a:extLst>
              </p:cNvPr>
              <p:cNvCxnSpPr>
                <a:cxnSpLocks/>
              </p:cNvCxnSpPr>
              <p:nvPr/>
            </p:nvCxnSpPr>
            <p:spPr bwMode="auto">
              <a:xfrm rot="16200000" flipH="1">
                <a:off x="5491642" y="4002222"/>
                <a:ext cx="1080000" cy="0"/>
              </a:xfrm>
              <a:prstGeom prst="line">
                <a:avLst/>
              </a:prstGeom>
              <a:noFill/>
              <a:ln w="19050" algn="ctr">
                <a:solidFill>
                  <a:srgbClr val="0070C0"/>
                </a:solidFill>
                <a:prstDash val="solid"/>
                <a:round/>
                <a:headEnd/>
                <a:tailEnd/>
              </a:ln>
            </p:spPr>
          </p:cxnSp>
          <p:cxnSp>
            <p:nvCxnSpPr>
              <p:cNvPr id="94" name="直接连接符 93">
                <a:extLst>
                  <a:ext uri="{FF2B5EF4-FFF2-40B4-BE49-F238E27FC236}">
                    <a16:creationId xmlns:a16="http://schemas.microsoft.com/office/drawing/2014/main" xmlns="" id="{4EFBB4F8-7F03-4DB8-BD05-72D197E3820E}"/>
                  </a:ext>
                </a:extLst>
              </p:cNvPr>
              <p:cNvCxnSpPr>
                <a:cxnSpLocks/>
              </p:cNvCxnSpPr>
              <p:nvPr/>
            </p:nvCxnSpPr>
            <p:spPr bwMode="auto">
              <a:xfrm rot="16200000" flipH="1">
                <a:off x="6024116" y="4476293"/>
                <a:ext cx="1080000" cy="0"/>
              </a:xfrm>
              <a:prstGeom prst="line">
                <a:avLst/>
              </a:prstGeom>
              <a:noFill/>
              <a:ln w="19050" algn="ctr">
                <a:solidFill>
                  <a:srgbClr val="0070C0"/>
                </a:solidFill>
                <a:prstDash val="solid"/>
                <a:round/>
                <a:headEnd/>
                <a:tailEnd/>
              </a:ln>
            </p:spPr>
          </p:cxnSp>
        </p:grpSp>
        <p:grpSp>
          <p:nvGrpSpPr>
            <p:cNvPr id="83" name="组合 82">
              <a:extLst>
                <a:ext uri="{FF2B5EF4-FFF2-40B4-BE49-F238E27FC236}">
                  <a16:creationId xmlns:a16="http://schemas.microsoft.com/office/drawing/2014/main" xmlns="" id="{7241C931-4531-46EA-B19E-C9D2E9477347}"/>
                </a:ext>
              </a:extLst>
            </p:cNvPr>
            <p:cNvGrpSpPr/>
            <p:nvPr/>
          </p:nvGrpSpPr>
          <p:grpSpPr>
            <a:xfrm>
              <a:off x="5448967" y="3431999"/>
              <a:ext cx="1151213" cy="1651832"/>
              <a:chOff x="6672134" y="3616700"/>
              <a:chExt cx="1151213" cy="1651832"/>
            </a:xfrm>
          </p:grpSpPr>
          <p:sp>
            <p:nvSpPr>
              <p:cNvPr id="84" name="橢圓 54">
                <a:extLst>
                  <a:ext uri="{FF2B5EF4-FFF2-40B4-BE49-F238E27FC236}">
                    <a16:creationId xmlns:a16="http://schemas.microsoft.com/office/drawing/2014/main" xmlns="" id="{2A5308EB-4795-4FB3-AE9C-EDD954049BAE}"/>
                  </a:ext>
                </a:extLst>
              </p:cNvPr>
              <p:cNvSpPr/>
              <p:nvPr/>
            </p:nvSpPr>
            <p:spPr bwMode="auto">
              <a:xfrm>
                <a:off x="7198541" y="3616700"/>
                <a:ext cx="105563" cy="136355"/>
              </a:xfrm>
              <a:prstGeom prst="ellipse">
                <a:avLst/>
              </a:prstGeom>
              <a:solidFill>
                <a:srgbClr val="0070C0"/>
              </a:solidFill>
              <a:ln w="12700" cap="flat" cmpd="sng" algn="ctr">
                <a:solidFill>
                  <a:srgbClr val="0070C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dirty="0">
                  <a:ln>
                    <a:noFill/>
                  </a:ln>
                  <a:solidFill>
                    <a:schemeClr val="tx1"/>
                  </a:solidFill>
                  <a:effectLst/>
                  <a:latin typeface="Arial" charset="0"/>
                  <a:ea typeface="新細明體" pitchFamily="18" charset="-120"/>
                </a:endParaRPr>
              </a:p>
            </p:txBody>
          </p:sp>
          <p:sp>
            <p:nvSpPr>
              <p:cNvPr id="85" name="橢圓 56">
                <a:extLst>
                  <a:ext uri="{FF2B5EF4-FFF2-40B4-BE49-F238E27FC236}">
                    <a16:creationId xmlns:a16="http://schemas.microsoft.com/office/drawing/2014/main" xmlns="" id="{55A386CB-8EA1-4E04-89BC-16A307B2E545}"/>
                  </a:ext>
                </a:extLst>
              </p:cNvPr>
              <p:cNvSpPr/>
              <p:nvPr/>
            </p:nvSpPr>
            <p:spPr bwMode="auto">
              <a:xfrm>
                <a:off x="7198539" y="4676802"/>
                <a:ext cx="105564" cy="136355"/>
              </a:xfrm>
              <a:prstGeom prst="ellipse">
                <a:avLst/>
              </a:prstGeom>
              <a:solidFill>
                <a:srgbClr val="0070C0"/>
              </a:solidFill>
              <a:ln w="12700" cap="flat" cmpd="sng" algn="ctr">
                <a:solidFill>
                  <a:srgbClr val="0070C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86" name="橢圓 58">
                <a:extLst>
                  <a:ext uri="{FF2B5EF4-FFF2-40B4-BE49-F238E27FC236}">
                    <a16:creationId xmlns:a16="http://schemas.microsoft.com/office/drawing/2014/main" xmlns="" id="{A4A92EB5-0995-42C8-AFCC-2C737DC0CD2C}"/>
                  </a:ext>
                </a:extLst>
              </p:cNvPr>
              <p:cNvSpPr/>
              <p:nvPr/>
            </p:nvSpPr>
            <p:spPr bwMode="auto">
              <a:xfrm>
                <a:off x="6672134" y="4079861"/>
                <a:ext cx="105563" cy="136355"/>
              </a:xfrm>
              <a:prstGeom prst="ellipse">
                <a:avLst/>
              </a:prstGeom>
              <a:solidFill>
                <a:srgbClr val="0070C0"/>
              </a:solidFill>
              <a:ln w="12700" cap="flat" cmpd="sng" algn="ctr">
                <a:solidFill>
                  <a:srgbClr val="0070C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87" name="橢圓 60">
                <a:extLst>
                  <a:ext uri="{FF2B5EF4-FFF2-40B4-BE49-F238E27FC236}">
                    <a16:creationId xmlns:a16="http://schemas.microsoft.com/office/drawing/2014/main" xmlns="" id="{BE39B21B-3CC1-4781-8671-F8B0B1F01571}"/>
                  </a:ext>
                </a:extLst>
              </p:cNvPr>
              <p:cNvSpPr/>
              <p:nvPr/>
            </p:nvSpPr>
            <p:spPr bwMode="auto">
              <a:xfrm>
                <a:off x="7717783" y="4077121"/>
                <a:ext cx="105563" cy="136355"/>
              </a:xfrm>
              <a:prstGeom prst="ellipse">
                <a:avLst/>
              </a:prstGeom>
              <a:solidFill>
                <a:srgbClr val="0070C0"/>
              </a:solidFill>
              <a:ln w="12700" cap="flat" cmpd="sng" algn="ctr">
                <a:solidFill>
                  <a:srgbClr val="0070C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88" name="橢圓 62">
                <a:extLst>
                  <a:ext uri="{FF2B5EF4-FFF2-40B4-BE49-F238E27FC236}">
                    <a16:creationId xmlns:a16="http://schemas.microsoft.com/office/drawing/2014/main" xmlns="" id="{18B75997-1350-4938-80AF-65680B7EFD6F}"/>
                  </a:ext>
                </a:extLst>
              </p:cNvPr>
              <p:cNvSpPr/>
              <p:nvPr/>
            </p:nvSpPr>
            <p:spPr bwMode="auto">
              <a:xfrm>
                <a:off x="6673669" y="5132177"/>
                <a:ext cx="105564" cy="136355"/>
              </a:xfrm>
              <a:prstGeom prst="ellipse">
                <a:avLst/>
              </a:prstGeom>
              <a:solidFill>
                <a:srgbClr val="0070C0"/>
              </a:solidFill>
              <a:ln w="12700" cap="flat" cmpd="sng" algn="ctr">
                <a:solidFill>
                  <a:srgbClr val="0070C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89" name="橢圓 64">
                <a:extLst>
                  <a:ext uri="{FF2B5EF4-FFF2-40B4-BE49-F238E27FC236}">
                    <a16:creationId xmlns:a16="http://schemas.microsoft.com/office/drawing/2014/main" xmlns="" id="{B635F229-5A25-40E8-B0E0-59D8E70CB1D2}"/>
                  </a:ext>
                </a:extLst>
              </p:cNvPr>
              <p:cNvSpPr/>
              <p:nvPr/>
            </p:nvSpPr>
            <p:spPr bwMode="auto">
              <a:xfrm>
                <a:off x="7717783" y="5127210"/>
                <a:ext cx="105564" cy="136355"/>
              </a:xfrm>
              <a:prstGeom prst="ellipse">
                <a:avLst/>
              </a:prstGeom>
              <a:solidFill>
                <a:srgbClr val="0070C0"/>
              </a:solidFill>
              <a:ln w="12700" cap="flat" cmpd="sng" algn="ctr">
                <a:solidFill>
                  <a:srgbClr val="0070C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grpSp>
      </p:grpSp>
      <p:sp>
        <p:nvSpPr>
          <p:cNvPr id="43" name="Text Box 4">
            <a:extLst>
              <a:ext uri="{FF2B5EF4-FFF2-40B4-BE49-F238E27FC236}">
                <a16:creationId xmlns:a16="http://schemas.microsoft.com/office/drawing/2014/main" xmlns="" id="{471DBB0A-CD28-4E90-4417-646FD630E5C1}"/>
              </a:ext>
            </a:extLst>
          </p:cNvPr>
          <p:cNvSpPr txBox="1">
            <a:spLocks noChangeArrowheads="1"/>
          </p:cNvSpPr>
          <p:nvPr/>
        </p:nvSpPr>
        <p:spPr bwMode="auto">
          <a:xfrm>
            <a:off x="834687" y="3991479"/>
            <a:ext cx="4195502" cy="19543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0" tIns="0" rIns="0" bIns="0">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spcAft>
                <a:spcPts val="600"/>
              </a:spcAft>
              <a:buNone/>
            </a:pPr>
            <a:r>
              <a:rPr lang="en-US" altLang="zh-TW" sz="2800" dirty="0">
                <a:ea typeface="DFKai-SB" panose="03000509000000000000" pitchFamily="65" charset="-120"/>
                <a:cs typeface="Arial" panose="020B0604020202020204" pitchFamily="34" charset="0"/>
              </a:rPr>
              <a:t>A.</a:t>
            </a:r>
            <a:r>
              <a:rPr lang="zh-TW" altLang="en-US" sz="2800" dirty="0">
                <a:ea typeface="DFKai-SB" panose="03000509000000000000" pitchFamily="65" charset="-120"/>
                <a:cs typeface="Arial" panose="020B0604020202020204" pitchFamily="34" charset="0"/>
              </a:rPr>
              <a:t> </a:t>
            </a:r>
            <a:r>
              <a:rPr lang="en-US" altLang="zh-TW" sz="2800" dirty="0">
                <a:ea typeface="DFKai-SB" panose="03000509000000000000" pitchFamily="65" charset="-120"/>
                <a:cs typeface="Arial" panose="020B0604020202020204" pitchFamily="34" charset="0"/>
              </a:rPr>
              <a:t>1 </a:t>
            </a:r>
            <a:r>
              <a:rPr lang="zh-TW" altLang="en-US" sz="2800" dirty="0">
                <a:ea typeface="DFKai-SB" panose="03000509000000000000" pitchFamily="65" charset="-120"/>
                <a:cs typeface="Arial" panose="020B0604020202020204" pitchFamily="34" charset="0"/>
              </a:rPr>
              <a:t>枝竹簽和</a:t>
            </a:r>
            <a:r>
              <a:rPr lang="en-US" altLang="zh-TW" sz="2800" dirty="0">
                <a:ea typeface="DFKai-SB" panose="03000509000000000000" pitchFamily="65" charset="-120"/>
                <a:cs typeface="Arial" panose="020B0604020202020204" pitchFamily="34" charset="0"/>
              </a:rPr>
              <a:t>9</a:t>
            </a:r>
            <a:r>
              <a:rPr lang="zh-TW" altLang="en-US" sz="2800" dirty="0">
                <a:ea typeface="DFKai-SB" panose="03000509000000000000" pitchFamily="65" charset="-120"/>
                <a:cs typeface="Arial" panose="020B0604020202020204" pitchFamily="34" charset="0"/>
              </a:rPr>
              <a:t>粒膠珠</a:t>
            </a:r>
            <a:endParaRPr lang="en-US" altLang="zh-TW" sz="2800" dirty="0">
              <a:ea typeface="DFKai-SB" panose="03000509000000000000" pitchFamily="65" charset="-120"/>
              <a:cs typeface="Arial" panose="020B0604020202020204" pitchFamily="34" charset="0"/>
            </a:endParaRPr>
          </a:p>
          <a:p>
            <a:pPr>
              <a:spcBef>
                <a:spcPct val="0"/>
              </a:spcBef>
              <a:spcAft>
                <a:spcPts val="600"/>
              </a:spcAft>
              <a:buNone/>
            </a:pPr>
            <a:r>
              <a:rPr lang="en-US" altLang="zh-TW" sz="2800" dirty="0">
                <a:ea typeface="DFKai-SB" panose="03000509000000000000" pitchFamily="65" charset="-120"/>
                <a:cs typeface="Arial" panose="020B0604020202020204" pitchFamily="34" charset="0"/>
              </a:rPr>
              <a:t>B.</a:t>
            </a:r>
            <a:r>
              <a:rPr lang="zh-TW" altLang="en-US" sz="2800" dirty="0">
                <a:ea typeface="DFKai-SB" panose="03000509000000000000" pitchFamily="65" charset="-120"/>
                <a:cs typeface="Arial" panose="020B0604020202020204" pitchFamily="34" charset="0"/>
              </a:rPr>
              <a:t> </a:t>
            </a:r>
            <a:r>
              <a:rPr lang="en-US" altLang="zh-TW" sz="2800" dirty="0">
                <a:ea typeface="DFKai-SB" panose="03000509000000000000" pitchFamily="65" charset="-120"/>
                <a:cs typeface="Arial" panose="020B0604020202020204" pitchFamily="34" charset="0"/>
              </a:rPr>
              <a:t>6 </a:t>
            </a:r>
            <a:r>
              <a:rPr lang="zh-TW" altLang="en-US" sz="2800" dirty="0">
                <a:ea typeface="DFKai-SB" panose="03000509000000000000" pitchFamily="65" charset="-120"/>
                <a:cs typeface="Arial" panose="020B0604020202020204" pitchFamily="34" charset="0"/>
              </a:rPr>
              <a:t>枝竹簽和</a:t>
            </a:r>
            <a:r>
              <a:rPr lang="en-US" altLang="zh-TW" sz="2800" dirty="0">
                <a:ea typeface="DFKai-SB" panose="03000509000000000000" pitchFamily="65" charset="-120"/>
                <a:cs typeface="Arial" panose="020B0604020202020204" pitchFamily="34" charset="0"/>
              </a:rPr>
              <a:t>4</a:t>
            </a:r>
            <a:r>
              <a:rPr lang="zh-TW" altLang="en-US" sz="2800" dirty="0">
                <a:ea typeface="DFKai-SB" panose="03000509000000000000" pitchFamily="65" charset="-120"/>
                <a:cs typeface="Arial" panose="020B0604020202020204" pitchFamily="34" charset="0"/>
              </a:rPr>
              <a:t>粒膠珠</a:t>
            </a:r>
            <a:endParaRPr lang="en-US" altLang="zh-TW" sz="2800" dirty="0">
              <a:ea typeface="DFKai-SB" panose="03000509000000000000" pitchFamily="65" charset="-120"/>
              <a:cs typeface="Arial" panose="020B0604020202020204" pitchFamily="34" charset="0"/>
            </a:endParaRPr>
          </a:p>
          <a:p>
            <a:pPr>
              <a:spcBef>
                <a:spcPct val="0"/>
              </a:spcBef>
              <a:spcAft>
                <a:spcPts val="600"/>
              </a:spcAft>
              <a:buNone/>
            </a:pPr>
            <a:r>
              <a:rPr lang="en-US" altLang="zh-TW" sz="2800" dirty="0">
                <a:ea typeface="DFKai-SB" panose="03000509000000000000" pitchFamily="65" charset="-120"/>
                <a:cs typeface="Arial" panose="020B0604020202020204" pitchFamily="34" charset="0"/>
              </a:rPr>
              <a:t>C. 12 </a:t>
            </a:r>
            <a:r>
              <a:rPr lang="zh-TW" altLang="en-US" sz="2800" dirty="0">
                <a:ea typeface="DFKai-SB" panose="03000509000000000000" pitchFamily="65" charset="-120"/>
                <a:cs typeface="Arial" panose="020B0604020202020204" pitchFamily="34" charset="0"/>
              </a:rPr>
              <a:t>枝竹簽和</a:t>
            </a:r>
            <a:r>
              <a:rPr lang="en-US" altLang="zh-TW" sz="2800" dirty="0">
                <a:ea typeface="DFKai-SB" panose="03000509000000000000" pitchFamily="65" charset="-120"/>
                <a:cs typeface="Arial" panose="020B0604020202020204" pitchFamily="34" charset="0"/>
              </a:rPr>
              <a:t>7</a:t>
            </a:r>
            <a:r>
              <a:rPr lang="zh-TW" altLang="en-US" sz="2800" dirty="0">
                <a:ea typeface="DFKai-SB" panose="03000509000000000000" pitchFamily="65" charset="-120"/>
                <a:cs typeface="Arial" panose="020B0604020202020204" pitchFamily="34" charset="0"/>
              </a:rPr>
              <a:t>粒膠珠</a:t>
            </a:r>
            <a:endParaRPr lang="en-US" altLang="zh-TW" sz="2800" dirty="0">
              <a:ea typeface="DFKai-SB" panose="03000509000000000000" pitchFamily="65" charset="-120"/>
              <a:cs typeface="Arial" panose="020B0604020202020204" pitchFamily="34" charset="0"/>
            </a:endParaRPr>
          </a:p>
          <a:p>
            <a:pPr>
              <a:spcBef>
                <a:spcPct val="0"/>
              </a:spcBef>
              <a:spcAft>
                <a:spcPts val="600"/>
              </a:spcAft>
              <a:buNone/>
            </a:pPr>
            <a:r>
              <a:rPr lang="en-US" altLang="zh-TW" sz="2800" dirty="0">
                <a:ea typeface="DFKai-SB" panose="03000509000000000000" pitchFamily="65" charset="-120"/>
                <a:cs typeface="Arial" panose="020B0604020202020204" pitchFamily="34" charset="0"/>
              </a:rPr>
              <a:t>D. 12</a:t>
            </a:r>
            <a:r>
              <a:rPr lang="zh-TW" altLang="en-US" sz="2800" dirty="0">
                <a:ea typeface="DFKai-SB" panose="03000509000000000000" pitchFamily="65" charset="-120"/>
                <a:cs typeface="Arial" panose="020B0604020202020204" pitchFamily="34" charset="0"/>
              </a:rPr>
              <a:t>枝竹簽和</a:t>
            </a:r>
            <a:r>
              <a:rPr lang="en-US" altLang="zh-TW" sz="2800" dirty="0">
                <a:ea typeface="DFKai-SB" panose="03000509000000000000" pitchFamily="65" charset="-120"/>
                <a:cs typeface="Arial" panose="020B0604020202020204" pitchFamily="34" charset="0"/>
              </a:rPr>
              <a:t>8</a:t>
            </a:r>
            <a:r>
              <a:rPr lang="zh-TW" altLang="en-US" sz="2800" dirty="0">
                <a:ea typeface="DFKai-SB" panose="03000509000000000000" pitchFamily="65" charset="-120"/>
                <a:cs typeface="Arial" panose="020B0604020202020204" pitchFamily="34" charset="0"/>
              </a:rPr>
              <a:t>粒膠珠</a:t>
            </a:r>
            <a:endParaRPr lang="en-US" altLang="zh-TW" sz="2800" dirty="0">
              <a:ea typeface="DFKai-SB" panose="03000509000000000000" pitchFamily="65" charset="-120"/>
              <a:cs typeface="Arial" panose="020B0604020202020204" pitchFamily="34" charset="0"/>
            </a:endParaRPr>
          </a:p>
        </p:txBody>
      </p:sp>
      <p:sp>
        <p:nvSpPr>
          <p:cNvPr id="62" name="Line 16">
            <a:extLst>
              <a:ext uri="{FF2B5EF4-FFF2-40B4-BE49-F238E27FC236}">
                <a16:creationId xmlns:a16="http://schemas.microsoft.com/office/drawing/2014/main" xmlns="" id="{125A1AFD-9F94-CBAF-0E66-CE4AB7E91325}"/>
              </a:ext>
            </a:extLst>
          </p:cNvPr>
          <p:cNvSpPr>
            <a:spLocks noChangeShapeType="1"/>
          </p:cNvSpPr>
          <p:nvPr/>
        </p:nvSpPr>
        <p:spPr bwMode="auto">
          <a:xfrm flipV="1">
            <a:off x="7577209" y="3375671"/>
            <a:ext cx="731520"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64" name="Line 16">
            <a:extLst>
              <a:ext uri="{FF2B5EF4-FFF2-40B4-BE49-F238E27FC236}">
                <a16:creationId xmlns:a16="http://schemas.microsoft.com/office/drawing/2014/main" xmlns="" id="{125A1AFD-9F94-CBAF-0E66-CE4AB7E91325}"/>
              </a:ext>
            </a:extLst>
          </p:cNvPr>
          <p:cNvSpPr>
            <a:spLocks noChangeShapeType="1"/>
          </p:cNvSpPr>
          <p:nvPr/>
        </p:nvSpPr>
        <p:spPr bwMode="auto">
          <a:xfrm flipV="1">
            <a:off x="1014500" y="3853181"/>
            <a:ext cx="3749040"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49" name="文字方塊 48">
            <a:extLst>
              <a:ext uri="{FF2B5EF4-FFF2-40B4-BE49-F238E27FC236}">
                <a16:creationId xmlns:a16="http://schemas.microsoft.com/office/drawing/2014/main" xmlns="" id="{FCDE44EB-0C81-94E2-F08C-64807EA50791}"/>
              </a:ext>
            </a:extLst>
          </p:cNvPr>
          <p:cNvSpPr txBox="1"/>
          <p:nvPr/>
        </p:nvSpPr>
        <p:spPr>
          <a:xfrm>
            <a:off x="846263" y="2506268"/>
            <a:ext cx="8123490" cy="1384995"/>
          </a:xfrm>
          <a:prstGeom prst="rect">
            <a:avLst/>
          </a:prstGeom>
          <a:noFill/>
        </p:spPr>
        <p:txBody>
          <a:bodyPr wrap="square" rtlCol="0">
            <a:spAutoFit/>
          </a:bodyPr>
          <a:lstStyle/>
          <a:p>
            <a:r>
              <a:rPr lang="zh-TW" altLang="en-US" sz="2800" dirty="0">
                <a:latin typeface="Arial" panose="020B0604020202020204" pitchFamily="34" charset="0"/>
                <a:ea typeface="DFKai-SB" panose="03000509000000000000" pitchFamily="65" charset="-120"/>
                <a:cs typeface="Arial" panose="020B0604020202020204" pitchFamily="34" charset="0"/>
              </a:rPr>
              <a:t>上</a:t>
            </a:r>
            <a:r>
              <a:rPr lang="zh-TW" altLang="en-US" sz="2800" dirty="0" smtClean="0">
                <a:latin typeface="Arial" panose="020B0604020202020204" pitchFamily="34" charset="0"/>
                <a:ea typeface="DFKai-SB" panose="03000509000000000000" pitchFamily="65" charset="-120"/>
                <a:cs typeface="Arial" panose="020B0604020202020204" pitchFamily="34" charset="0"/>
              </a:rPr>
              <a:t>圖</a:t>
            </a:r>
            <a:r>
              <a:rPr lang="zh-TW" altLang="en-US" sz="2800" dirty="0">
                <a:latin typeface="Arial" panose="020B0604020202020204" pitchFamily="34" charset="0"/>
                <a:ea typeface="DFKai-SB" panose="03000509000000000000" pitchFamily="65" charset="-120"/>
                <a:cs typeface="Arial" panose="020B0604020202020204" pitchFamily="34" charset="0"/>
              </a:rPr>
              <a:t>的五角柱由</a:t>
            </a:r>
            <a:r>
              <a:rPr lang="en-US" altLang="zh-TW" sz="2800" dirty="0">
                <a:latin typeface="Arial" panose="020B0604020202020204" pitchFamily="34" charset="0"/>
                <a:ea typeface="DFKai-SB" panose="03000509000000000000" pitchFamily="65" charset="-120"/>
                <a:cs typeface="Arial" panose="020B0604020202020204" pitchFamily="34" charset="0"/>
              </a:rPr>
              <a:t>15</a:t>
            </a:r>
            <a:r>
              <a:rPr lang="zh-TW" altLang="en-US" sz="2800" dirty="0">
                <a:latin typeface="Arial" panose="020B0604020202020204" pitchFamily="34" charset="0"/>
                <a:ea typeface="DFKai-SB" panose="03000509000000000000" pitchFamily="65" charset="-120"/>
                <a:cs typeface="Arial" panose="020B0604020202020204" pitchFamily="34" charset="0"/>
              </a:rPr>
              <a:t>枝長度相同</a:t>
            </a:r>
            <a:r>
              <a:rPr lang="zh-TW" altLang="en-US" sz="2800" dirty="0" smtClean="0">
                <a:latin typeface="Arial" panose="020B0604020202020204" pitchFamily="34" charset="0"/>
                <a:ea typeface="DFKai-SB" panose="03000509000000000000" pitchFamily="65" charset="-120"/>
                <a:cs typeface="Arial" panose="020B0604020202020204" pitchFamily="34" charset="0"/>
              </a:rPr>
              <a:t>的竹</a:t>
            </a:r>
            <a:r>
              <a:rPr lang="zh-TW" altLang="en-US" sz="2800" dirty="0">
                <a:latin typeface="Arial" panose="020B0604020202020204" pitchFamily="34" charset="0"/>
                <a:ea typeface="DFKai-SB" panose="03000509000000000000" pitchFamily="65" charset="-120"/>
                <a:cs typeface="Arial" panose="020B0604020202020204" pitchFamily="34" charset="0"/>
              </a:rPr>
              <a:t>簽和</a:t>
            </a:r>
            <a:r>
              <a:rPr lang="en-US" altLang="zh-TW" sz="2800" dirty="0">
                <a:latin typeface="Arial" panose="020B0604020202020204" pitchFamily="34" charset="0"/>
                <a:ea typeface="DFKai-SB" panose="03000509000000000000" pitchFamily="65" charset="-120"/>
                <a:cs typeface="Arial" panose="020B0604020202020204" pitchFamily="34" charset="0"/>
              </a:rPr>
              <a:t>10</a:t>
            </a:r>
            <a:r>
              <a:rPr lang="zh-TW" altLang="en-US" sz="2800" dirty="0">
                <a:latin typeface="Arial" panose="020B0604020202020204" pitchFamily="34" charset="0"/>
                <a:ea typeface="DFKai-SB" panose="03000509000000000000" pitchFamily="65" charset="-120"/>
                <a:cs typeface="Arial" panose="020B0604020202020204" pitchFamily="34" charset="0"/>
              </a:rPr>
              <a:t>粒膠</a:t>
            </a:r>
            <a:r>
              <a:rPr lang="zh-TW" altLang="en-US" sz="2800" dirty="0" smtClean="0">
                <a:latin typeface="Arial" panose="020B0604020202020204" pitchFamily="34" charset="0"/>
                <a:ea typeface="DFKai-SB" panose="03000509000000000000" pitchFamily="65" charset="-120"/>
                <a:cs typeface="Arial" panose="020B0604020202020204" pitchFamily="34" charset="0"/>
              </a:rPr>
              <a:t>珠</a:t>
            </a:r>
            <a:endParaRPr lang="en-US" altLang="zh-TW" sz="2800" dirty="0" smtClean="0">
              <a:latin typeface="Arial" panose="020B0604020202020204" pitchFamily="34" charset="0"/>
              <a:ea typeface="DFKai-SB" panose="03000509000000000000" pitchFamily="65" charset="-120"/>
              <a:cs typeface="Arial" panose="020B0604020202020204" pitchFamily="34" charset="0"/>
            </a:endParaRPr>
          </a:p>
          <a:p>
            <a:r>
              <a:rPr lang="zh-TW" altLang="en-US" sz="2800" dirty="0" smtClean="0">
                <a:latin typeface="Arial" panose="020B0604020202020204" pitchFamily="34" charset="0"/>
                <a:ea typeface="DFKai-SB" panose="03000509000000000000" pitchFamily="65" charset="-120"/>
                <a:cs typeface="Arial" panose="020B0604020202020204" pitchFamily="34" charset="0"/>
              </a:rPr>
              <a:t>組</a:t>
            </a:r>
            <a:r>
              <a:rPr lang="zh-TW" altLang="en-US" sz="2800" dirty="0">
                <a:latin typeface="Arial" panose="020B0604020202020204" pitchFamily="34" charset="0"/>
                <a:ea typeface="DFKai-SB" panose="03000509000000000000" pitchFamily="65" charset="-120"/>
                <a:cs typeface="Arial" panose="020B0604020202020204" pitchFamily="34" charset="0"/>
              </a:rPr>
              <a:t>成。把這五</a:t>
            </a:r>
            <a:r>
              <a:rPr lang="zh-TW" altLang="en-US" sz="2800" dirty="0" smtClean="0">
                <a:latin typeface="Arial" panose="020B0604020202020204" pitchFamily="34" charset="0"/>
                <a:ea typeface="DFKai-SB" panose="03000509000000000000" pitchFamily="65" charset="-120"/>
                <a:cs typeface="Arial" panose="020B0604020202020204" pitchFamily="34" charset="0"/>
              </a:rPr>
              <a:t>角柱</a:t>
            </a:r>
            <a:r>
              <a:rPr lang="zh-TW" altLang="en-US" sz="2800" dirty="0">
                <a:latin typeface="Arial" panose="020B0604020202020204" pitchFamily="34" charset="0"/>
                <a:ea typeface="DFKai-SB" panose="03000509000000000000" pitchFamily="65" charset="-120"/>
                <a:cs typeface="Arial" panose="020B0604020202020204" pitchFamily="34" charset="0"/>
              </a:rPr>
              <a:t>分拆重組成</a:t>
            </a:r>
            <a:r>
              <a:rPr lang="en-US" altLang="zh-TW" sz="2800" dirty="0">
                <a:latin typeface="Arial" panose="020B0604020202020204" pitchFamily="34" charset="0"/>
                <a:ea typeface="DFKai-SB" panose="03000509000000000000" pitchFamily="65" charset="-120"/>
                <a:cs typeface="Arial" panose="020B0604020202020204" pitchFamily="34" charset="0"/>
              </a:rPr>
              <a:t>3</a:t>
            </a:r>
            <a:r>
              <a:rPr lang="zh-TW" altLang="en-US" sz="2800" dirty="0">
                <a:latin typeface="Arial" panose="020B0604020202020204" pitchFamily="34" charset="0"/>
                <a:ea typeface="DFKai-SB" panose="03000509000000000000" pitchFamily="65" charset="-120"/>
                <a:cs typeface="Arial" panose="020B0604020202020204" pitchFamily="34" charset="0"/>
              </a:rPr>
              <a:t>個三角柱，最少</a:t>
            </a:r>
          </a:p>
          <a:p>
            <a:r>
              <a:rPr lang="zh-TW" altLang="en-US" sz="2800" dirty="0">
                <a:latin typeface="Arial" panose="020B0604020202020204" pitchFamily="34" charset="0"/>
                <a:ea typeface="DFKai-SB" panose="03000509000000000000" pitchFamily="65" charset="-120"/>
                <a:cs typeface="Arial" panose="020B0604020202020204" pitchFamily="34" charset="0"/>
              </a:rPr>
              <a:t>額外需要多少竹簽及膠珠</a:t>
            </a: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a:t>
            </a:r>
          </a:p>
        </p:txBody>
      </p:sp>
    </p:spTree>
    <p:extLst>
      <p:ext uri="{BB962C8B-B14F-4D97-AF65-F5344CB8AC3E}">
        <p14:creationId xmlns:p14="http://schemas.microsoft.com/office/powerpoint/2010/main" val="3348117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1"/>
                                        </p:tgtEl>
                                        <p:attrNameLst>
                                          <p:attrName>style.visibility</p:attrName>
                                        </p:attrNameLst>
                                      </p:cBhvr>
                                      <p:to>
                                        <p:strVal val="visible"/>
                                      </p:to>
                                    </p:set>
                                    <p:animEffect transition="in" filter="wipe(left)">
                                      <p:cBhvr>
                                        <p:cTn id="7" dur="500"/>
                                        <p:tgtEl>
                                          <p:spTgt spid="41"/>
                                        </p:tgtEl>
                                      </p:cBhvr>
                                    </p:animEffect>
                                  </p:childTnLst>
                                </p:cTn>
                              </p:par>
                            </p:childTnLst>
                          </p:cTn>
                        </p:par>
                        <p:par>
                          <p:cTn id="8" fill="hold">
                            <p:stCondLst>
                              <p:cond delay="500"/>
                            </p:stCondLst>
                            <p:childTnLst>
                              <p:par>
                                <p:cTn id="9" presetID="9" presetClass="entr" presetSubtype="0" fill="hold"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dissolve">
                                      <p:cBhvr>
                                        <p:cTn id="11" dur="500"/>
                                        <p:tgtEl>
                                          <p:spTgt spid="13"/>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40"/>
                                        </p:tgtEl>
                                        <p:attrNameLst>
                                          <p:attrName>style.visibility</p:attrName>
                                        </p:attrNameLst>
                                      </p:cBhvr>
                                      <p:to>
                                        <p:strVal val="visible"/>
                                      </p:to>
                                    </p:set>
                                    <p:animEffect transition="in" filter="wipe(left)">
                                      <p:cBhvr>
                                        <p:cTn id="15" dur="500"/>
                                        <p:tgtEl>
                                          <p:spTgt spid="40"/>
                                        </p:tgtEl>
                                      </p:cBhvr>
                                    </p:animEffect>
                                  </p:childTnLst>
                                </p:cTn>
                              </p:par>
                            </p:childTnLst>
                          </p:cTn>
                        </p:par>
                        <p:par>
                          <p:cTn id="16" fill="hold">
                            <p:stCondLst>
                              <p:cond delay="1500"/>
                            </p:stCondLst>
                            <p:childTnLst>
                              <p:par>
                                <p:cTn id="17" presetID="9" presetClass="entr" presetSubtype="0" fill="hold" nodeType="afterEffect">
                                  <p:stCondLst>
                                    <p:cond delay="0"/>
                                  </p:stCondLst>
                                  <p:childTnLst>
                                    <p:set>
                                      <p:cBhvr>
                                        <p:cTn id="18" dur="1" fill="hold">
                                          <p:stCondLst>
                                            <p:cond delay="0"/>
                                          </p:stCondLst>
                                        </p:cTn>
                                        <p:tgtEl>
                                          <p:spTgt spid="42"/>
                                        </p:tgtEl>
                                        <p:attrNameLst>
                                          <p:attrName>style.visibility</p:attrName>
                                        </p:attrNameLst>
                                      </p:cBhvr>
                                      <p:to>
                                        <p:strVal val="visible"/>
                                      </p:to>
                                    </p:set>
                                    <p:animEffect transition="in" filter="dissolve">
                                      <p:cBhvr>
                                        <p:cTn id="19" dur="500"/>
                                        <p:tgtEl>
                                          <p:spTgt spid="42"/>
                                        </p:tgtEl>
                                      </p:cBhvr>
                                    </p:animEffect>
                                  </p:childTnLst>
                                </p:cTn>
                              </p:par>
                            </p:childTnLst>
                          </p:cTn>
                        </p:par>
                        <p:par>
                          <p:cTn id="20" fill="hold">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38"/>
                                        </p:tgtEl>
                                        <p:attrNameLst>
                                          <p:attrName>style.visibility</p:attrName>
                                        </p:attrNameLst>
                                      </p:cBhvr>
                                      <p:to>
                                        <p:strVal val="visible"/>
                                      </p:to>
                                    </p:set>
                                    <p:animEffect transition="in" filter="wipe(left)">
                                      <p:cBhvr>
                                        <p:cTn id="23" dur="500"/>
                                        <p:tgtEl>
                                          <p:spTgt spid="38"/>
                                        </p:tgtEl>
                                      </p:cBhvr>
                                    </p:animEffect>
                                  </p:childTnLst>
                                </p:cTn>
                              </p:par>
                            </p:childTnLst>
                          </p:cTn>
                        </p:par>
                        <p:par>
                          <p:cTn id="24" fill="hold">
                            <p:stCondLst>
                              <p:cond delay="3250"/>
                            </p:stCondLst>
                            <p:childTnLst>
                              <p:par>
                                <p:cTn id="25" presetID="9" presetClass="entr" presetSubtype="0" fill="hold" nodeType="afterEffect">
                                  <p:stCondLst>
                                    <p:cond delay="0"/>
                                  </p:stCondLst>
                                  <p:childTnLst>
                                    <p:set>
                                      <p:cBhvr>
                                        <p:cTn id="26" dur="1" fill="hold">
                                          <p:stCondLst>
                                            <p:cond delay="0"/>
                                          </p:stCondLst>
                                        </p:cTn>
                                        <p:tgtEl>
                                          <p:spTgt spid="81"/>
                                        </p:tgtEl>
                                        <p:attrNameLst>
                                          <p:attrName>style.visibility</p:attrName>
                                        </p:attrNameLst>
                                      </p:cBhvr>
                                      <p:to>
                                        <p:strVal val="visible"/>
                                      </p:to>
                                    </p:set>
                                    <p:animEffect transition="in" filter="dissolve">
                                      <p:cBhvr>
                                        <p:cTn id="27" dur="500"/>
                                        <p:tgtEl>
                                          <p:spTgt spid="81"/>
                                        </p:tgtEl>
                                      </p:cBhvr>
                                    </p:animEffect>
                                  </p:childTnLst>
                                </p:cTn>
                              </p:par>
                            </p:childTnLst>
                          </p:cTn>
                        </p:par>
                        <p:par>
                          <p:cTn id="28" fill="hold">
                            <p:stCondLst>
                              <p:cond delay="3750"/>
                            </p:stCondLst>
                            <p:childTnLst>
                              <p:par>
                                <p:cTn id="29" presetID="22" presetClass="entr" presetSubtype="8" fill="hold" grpId="0" nodeType="afterEffect">
                                  <p:stCondLst>
                                    <p:cond delay="0"/>
                                  </p:stCondLst>
                                  <p:childTnLst>
                                    <p:set>
                                      <p:cBhvr>
                                        <p:cTn id="30" dur="1" fill="hold">
                                          <p:stCondLst>
                                            <p:cond delay="0"/>
                                          </p:stCondLst>
                                        </p:cTn>
                                        <p:tgtEl>
                                          <p:spTgt spid="80"/>
                                        </p:tgtEl>
                                        <p:attrNameLst>
                                          <p:attrName>style.visibility</p:attrName>
                                        </p:attrNameLst>
                                      </p:cBhvr>
                                      <p:to>
                                        <p:strVal val="visible"/>
                                      </p:to>
                                    </p:set>
                                    <p:animEffect transition="in" filter="wipe(left)">
                                      <p:cBhvr>
                                        <p:cTn id="31" dur="500"/>
                                        <p:tgtEl>
                                          <p:spTgt spid="80"/>
                                        </p:tgtEl>
                                      </p:cBhvr>
                                    </p:animEffect>
                                  </p:childTnLst>
                                </p:cTn>
                              </p:par>
                            </p:childTnLst>
                          </p:cTn>
                        </p:par>
                      </p:childTnLst>
                    </p:cTn>
                  </p:par>
                  <p:par>
                    <p:cTn id="32" fill="hold">
                      <p:stCondLst>
                        <p:cond delay="indefinite"/>
                      </p:stCondLst>
                      <p:childTnLst>
                        <p:par>
                          <p:cTn id="33" fill="hold">
                            <p:stCondLst>
                              <p:cond delay="0"/>
                            </p:stCondLst>
                            <p:childTnLst>
                              <p:par>
                                <p:cTn id="34" presetID="9" presetClass="exit" presetSubtype="0" fill="hold" nodeType="clickEffect">
                                  <p:stCondLst>
                                    <p:cond delay="0"/>
                                  </p:stCondLst>
                                  <p:childTnLst>
                                    <p:animEffect transition="out" filter="dissolve">
                                      <p:cBhvr>
                                        <p:cTn id="35" dur="500"/>
                                        <p:tgtEl>
                                          <p:spTgt spid="41"/>
                                        </p:tgtEl>
                                      </p:cBhvr>
                                    </p:animEffect>
                                    <p:set>
                                      <p:cBhvr>
                                        <p:cTn id="36" dur="1" fill="hold">
                                          <p:stCondLst>
                                            <p:cond delay="499"/>
                                          </p:stCondLst>
                                        </p:cTn>
                                        <p:tgtEl>
                                          <p:spTgt spid="41"/>
                                        </p:tgtEl>
                                        <p:attrNameLst>
                                          <p:attrName>style.visibility</p:attrName>
                                        </p:attrNameLst>
                                      </p:cBhvr>
                                      <p:to>
                                        <p:strVal val="hidden"/>
                                      </p:to>
                                    </p:set>
                                  </p:childTnLst>
                                </p:cTn>
                              </p:par>
                            </p:childTnLst>
                          </p:cTn>
                        </p:par>
                        <p:par>
                          <p:cTn id="37" fill="hold">
                            <p:stCondLst>
                              <p:cond delay="500"/>
                            </p:stCondLst>
                            <p:childTnLst>
                              <p:par>
                                <p:cTn id="38" presetID="22" presetClass="entr" presetSubtype="8" fill="hold" nodeType="afterEffect">
                                  <p:stCondLst>
                                    <p:cond delay="0"/>
                                  </p:stCondLst>
                                  <p:childTnLst>
                                    <p:set>
                                      <p:cBhvr>
                                        <p:cTn id="39" dur="1" fill="hold">
                                          <p:stCondLst>
                                            <p:cond delay="0"/>
                                          </p:stCondLst>
                                        </p:cTn>
                                        <p:tgtEl>
                                          <p:spTgt spid="62"/>
                                        </p:tgtEl>
                                        <p:attrNameLst>
                                          <p:attrName>style.visibility</p:attrName>
                                        </p:attrNameLst>
                                      </p:cBhvr>
                                      <p:to>
                                        <p:strVal val="visible"/>
                                      </p:to>
                                    </p:set>
                                    <p:animEffect transition="in" filter="wipe(left)">
                                      <p:cBhvr>
                                        <p:cTn id="40" dur="500"/>
                                        <p:tgtEl>
                                          <p:spTgt spid="62"/>
                                        </p:tgtEl>
                                      </p:cBhvr>
                                    </p:animEffect>
                                  </p:childTnLst>
                                </p:cTn>
                              </p:par>
                            </p:childTnLst>
                          </p:cTn>
                        </p:par>
                        <p:par>
                          <p:cTn id="41" fill="hold">
                            <p:stCondLst>
                              <p:cond delay="1000"/>
                            </p:stCondLst>
                            <p:childTnLst>
                              <p:par>
                                <p:cTn id="42" presetID="22" presetClass="entr" presetSubtype="8" fill="hold" nodeType="afterEffect">
                                  <p:stCondLst>
                                    <p:cond delay="0"/>
                                  </p:stCondLst>
                                  <p:childTnLst>
                                    <p:set>
                                      <p:cBhvr>
                                        <p:cTn id="43" dur="1" fill="hold">
                                          <p:stCondLst>
                                            <p:cond delay="0"/>
                                          </p:stCondLst>
                                        </p:cTn>
                                        <p:tgtEl>
                                          <p:spTgt spid="64"/>
                                        </p:tgtEl>
                                        <p:attrNameLst>
                                          <p:attrName>style.visibility</p:attrName>
                                        </p:attrNameLst>
                                      </p:cBhvr>
                                      <p:to>
                                        <p:strVal val="visible"/>
                                      </p:to>
                                    </p:set>
                                    <p:animEffect transition="in" filter="wipe(left)">
                                      <p:cBhvr>
                                        <p:cTn id="44" dur="500"/>
                                        <p:tgtEl>
                                          <p:spTgt spid="64"/>
                                        </p:tgtEl>
                                      </p:cBhvr>
                                    </p:animEffect>
                                  </p:childTnLst>
                                </p:cTn>
                              </p:par>
                            </p:childTnLst>
                          </p:cTn>
                        </p:par>
                      </p:childTnLst>
                    </p:cTn>
                  </p:par>
                  <p:par>
                    <p:cTn id="45" fill="hold">
                      <p:stCondLst>
                        <p:cond delay="indefinite"/>
                      </p:stCondLst>
                      <p:childTnLst>
                        <p:par>
                          <p:cTn id="46" fill="hold">
                            <p:stCondLst>
                              <p:cond delay="0"/>
                            </p:stCondLst>
                            <p:childTnLst>
                              <p:par>
                                <p:cTn id="47" presetID="22" presetClass="entr" presetSubtype="8" fill="hold" grpId="0" nodeType="clickEffect">
                                  <p:stCondLst>
                                    <p:cond delay="0"/>
                                  </p:stCondLst>
                                  <p:childTnLst>
                                    <p:set>
                                      <p:cBhvr>
                                        <p:cTn id="48" dur="1" fill="hold">
                                          <p:stCondLst>
                                            <p:cond delay="0"/>
                                          </p:stCondLst>
                                        </p:cTn>
                                        <p:tgtEl>
                                          <p:spTgt spid="73"/>
                                        </p:tgtEl>
                                        <p:attrNameLst>
                                          <p:attrName>style.visibility</p:attrName>
                                        </p:attrNameLst>
                                      </p:cBhvr>
                                      <p:to>
                                        <p:strVal val="visible"/>
                                      </p:to>
                                    </p:set>
                                    <p:animEffect transition="in" filter="wipe(left)">
                                      <p:cBhvr>
                                        <p:cTn id="49" dur="500"/>
                                        <p:tgtEl>
                                          <p:spTgt spid="73"/>
                                        </p:tgtEl>
                                      </p:cBhvr>
                                    </p:animEffect>
                                  </p:childTnLst>
                                </p:cTn>
                              </p:par>
                            </p:childTnLst>
                          </p:cTn>
                        </p:par>
                        <p:par>
                          <p:cTn id="50" fill="hold">
                            <p:stCondLst>
                              <p:cond delay="500"/>
                            </p:stCondLst>
                            <p:childTnLst>
                              <p:par>
                                <p:cTn id="51" presetID="22" presetClass="entr" presetSubtype="8" fill="hold" grpId="0" nodeType="afterEffect">
                                  <p:stCondLst>
                                    <p:cond delay="0"/>
                                  </p:stCondLst>
                                  <p:childTnLst>
                                    <p:set>
                                      <p:cBhvr>
                                        <p:cTn id="52" dur="1" fill="hold">
                                          <p:stCondLst>
                                            <p:cond delay="0"/>
                                          </p:stCondLst>
                                        </p:cTn>
                                        <p:tgtEl>
                                          <p:spTgt spid="66"/>
                                        </p:tgtEl>
                                        <p:attrNameLst>
                                          <p:attrName>style.visibility</p:attrName>
                                        </p:attrNameLst>
                                      </p:cBhvr>
                                      <p:to>
                                        <p:strVal val="visible"/>
                                      </p:to>
                                    </p:set>
                                    <p:animEffect transition="in" filter="wipe(left)">
                                      <p:cBhvr>
                                        <p:cTn id="53" dur="500"/>
                                        <p:tgtEl>
                                          <p:spTgt spid="66"/>
                                        </p:tgtEl>
                                      </p:cBhvr>
                                    </p:animEffect>
                                  </p:childTnLst>
                                </p:cTn>
                              </p:par>
                            </p:childTnLst>
                          </p:cTn>
                        </p:par>
                        <p:par>
                          <p:cTn id="54" fill="hold">
                            <p:stCondLst>
                              <p:cond delay="1000"/>
                            </p:stCondLst>
                            <p:childTnLst>
                              <p:par>
                                <p:cTn id="55" presetID="22" presetClass="entr" presetSubtype="8" fill="hold" grpId="0" nodeType="afterEffect">
                                  <p:stCondLst>
                                    <p:cond delay="0"/>
                                  </p:stCondLst>
                                  <p:childTnLst>
                                    <p:set>
                                      <p:cBhvr>
                                        <p:cTn id="56" dur="1" fill="hold">
                                          <p:stCondLst>
                                            <p:cond delay="0"/>
                                          </p:stCondLst>
                                        </p:cTn>
                                        <p:tgtEl>
                                          <p:spTgt spid="74"/>
                                        </p:tgtEl>
                                        <p:attrNameLst>
                                          <p:attrName>style.visibility</p:attrName>
                                        </p:attrNameLst>
                                      </p:cBhvr>
                                      <p:to>
                                        <p:strVal val="visible"/>
                                      </p:to>
                                    </p:set>
                                    <p:animEffect transition="in" filter="wipe(left)">
                                      <p:cBhvr>
                                        <p:cTn id="57" dur="500"/>
                                        <p:tgtEl>
                                          <p:spTgt spid="74"/>
                                        </p:tgtEl>
                                      </p:cBhvr>
                                    </p:animEffect>
                                  </p:childTnLst>
                                </p:cTn>
                              </p:par>
                            </p:childTnLst>
                          </p:cTn>
                        </p:par>
                        <p:par>
                          <p:cTn id="58" fill="hold">
                            <p:stCondLst>
                              <p:cond delay="1500"/>
                            </p:stCondLst>
                            <p:childTnLst>
                              <p:par>
                                <p:cTn id="59" presetID="9" presetClass="entr" presetSubtype="0" fill="hold" grpId="0" nodeType="afterEffect">
                                  <p:stCondLst>
                                    <p:cond delay="0"/>
                                  </p:stCondLst>
                                  <p:childTnLst>
                                    <p:set>
                                      <p:cBhvr>
                                        <p:cTn id="60" dur="1" fill="hold">
                                          <p:stCondLst>
                                            <p:cond delay="0"/>
                                          </p:stCondLst>
                                        </p:cTn>
                                        <p:tgtEl>
                                          <p:spTgt spid="71"/>
                                        </p:tgtEl>
                                        <p:attrNameLst>
                                          <p:attrName>style.visibility</p:attrName>
                                        </p:attrNameLst>
                                      </p:cBhvr>
                                      <p:to>
                                        <p:strVal val="visible"/>
                                      </p:to>
                                    </p:set>
                                    <p:animEffect transition="in" filter="dissolve">
                                      <p:cBhvr>
                                        <p:cTn id="61" dur="500"/>
                                        <p:tgtEl>
                                          <p:spTgt spid="71"/>
                                        </p:tgtEl>
                                      </p:cBhvr>
                                    </p:animEffect>
                                  </p:childTnLst>
                                </p:cTn>
                              </p:par>
                            </p:childTnLst>
                          </p:cTn>
                        </p:par>
                      </p:childTnLst>
                    </p:cTn>
                  </p:par>
                  <p:par>
                    <p:cTn id="62" fill="hold">
                      <p:stCondLst>
                        <p:cond delay="indefinite"/>
                      </p:stCondLst>
                      <p:childTnLst>
                        <p:par>
                          <p:cTn id="63" fill="hold">
                            <p:stCondLst>
                              <p:cond delay="0"/>
                            </p:stCondLst>
                            <p:childTnLst>
                              <p:par>
                                <p:cTn id="64" presetID="9" presetClass="exit" presetSubtype="0" fill="hold" grpId="1" nodeType="clickEffect">
                                  <p:stCondLst>
                                    <p:cond delay="0"/>
                                  </p:stCondLst>
                                  <p:childTnLst>
                                    <p:animEffect transition="out" filter="dissolve">
                                      <p:cBhvr>
                                        <p:cTn id="65" dur="500"/>
                                        <p:tgtEl>
                                          <p:spTgt spid="74"/>
                                        </p:tgtEl>
                                      </p:cBhvr>
                                    </p:animEffect>
                                    <p:set>
                                      <p:cBhvr>
                                        <p:cTn id="66" dur="1" fill="hold">
                                          <p:stCondLst>
                                            <p:cond delay="499"/>
                                          </p:stCondLst>
                                        </p:cTn>
                                        <p:tgtEl>
                                          <p:spTgt spid="74"/>
                                        </p:tgtEl>
                                        <p:attrNameLst>
                                          <p:attrName>style.visibility</p:attrName>
                                        </p:attrNameLst>
                                      </p:cBhvr>
                                      <p:to>
                                        <p:strVal val="hidden"/>
                                      </p:to>
                                    </p:set>
                                  </p:childTnLst>
                                </p:cTn>
                              </p:par>
                              <p:par>
                                <p:cTn id="67" presetID="9" presetClass="exit" presetSubtype="0" fill="hold" grpId="1" nodeType="withEffect">
                                  <p:stCondLst>
                                    <p:cond delay="0"/>
                                  </p:stCondLst>
                                  <p:childTnLst>
                                    <p:animEffect transition="out" filter="dissolve">
                                      <p:cBhvr>
                                        <p:cTn id="68" dur="500"/>
                                        <p:tgtEl>
                                          <p:spTgt spid="66"/>
                                        </p:tgtEl>
                                      </p:cBhvr>
                                    </p:animEffect>
                                    <p:set>
                                      <p:cBhvr>
                                        <p:cTn id="69" dur="1" fill="hold">
                                          <p:stCondLst>
                                            <p:cond delay="499"/>
                                          </p:stCondLst>
                                        </p:cTn>
                                        <p:tgtEl>
                                          <p:spTgt spid="66"/>
                                        </p:tgtEl>
                                        <p:attrNameLst>
                                          <p:attrName>style.visibility</p:attrName>
                                        </p:attrNameLst>
                                      </p:cBhvr>
                                      <p:to>
                                        <p:strVal val="hidden"/>
                                      </p:to>
                                    </p:set>
                                  </p:childTnLst>
                                </p:cTn>
                              </p:par>
                            </p:childTnLst>
                          </p:cTn>
                        </p:par>
                        <p:par>
                          <p:cTn id="70" fill="hold">
                            <p:stCondLst>
                              <p:cond delay="500"/>
                            </p:stCondLst>
                            <p:childTnLst>
                              <p:par>
                                <p:cTn id="71" presetID="22" presetClass="entr" presetSubtype="8" fill="hold" grpId="0" nodeType="afterEffect">
                                  <p:stCondLst>
                                    <p:cond delay="0"/>
                                  </p:stCondLst>
                                  <p:childTnLst>
                                    <p:set>
                                      <p:cBhvr>
                                        <p:cTn id="72" dur="1" fill="hold">
                                          <p:stCondLst>
                                            <p:cond delay="0"/>
                                          </p:stCondLst>
                                        </p:cTn>
                                        <p:tgtEl>
                                          <p:spTgt spid="68"/>
                                        </p:tgtEl>
                                        <p:attrNameLst>
                                          <p:attrName>style.visibility</p:attrName>
                                        </p:attrNameLst>
                                      </p:cBhvr>
                                      <p:to>
                                        <p:strVal val="visible"/>
                                      </p:to>
                                    </p:set>
                                    <p:animEffect transition="in" filter="wipe(left)">
                                      <p:cBhvr>
                                        <p:cTn id="73" dur="500"/>
                                        <p:tgtEl>
                                          <p:spTgt spid="68"/>
                                        </p:tgtEl>
                                      </p:cBhvr>
                                    </p:animEffect>
                                  </p:childTnLst>
                                </p:cTn>
                              </p:par>
                            </p:childTnLst>
                          </p:cTn>
                        </p:par>
                        <p:par>
                          <p:cTn id="74" fill="hold">
                            <p:stCondLst>
                              <p:cond delay="1000"/>
                            </p:stCondLst>
                            <p:childTnLst>
                              <p:par>
                                <p:cTn id="75" presetID="22" presetClass="entr" presetSubtype="8" fill="hold" grpId="0" nodeType="afterEffect">
                                  <p:stCondLst>
                                    <p:cond delay="0"/>
                                  </p:stCondLst>
                                  <p:childTnLst>
                                    <p:set>
                                      <p:cBhvr>
                                        <p:cTn id="76" dur="1" fill="hold">
                                          <p:stCondLst>
                                            <p:cond delay="0"/>
                                          </p:stCondLst>
                                        </p:cTn>
                                        <p:tgtEl>
                                          <p:spTgt spid="78"/>
                                        </p:tgtEl>
                                        <p:attrNameLst>
                                          <p:attrName>style.visibility</p:attrName>
                                        </p:attrNameLst>
                                      </p:cBhvr>
                                      <p:to>
                                        <p:strVal val="visible"/>
                                      </p:to>
                                    </p:set>
                                    <p:animEffect transition="in" filter="wipe(left)">
                                      <p:cBhvr>
                                        <p:cTn id="77" dur="500"/>
                                        <p:tgtEl>
                                          <p:spTgt spid="78"/>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8" fill="hold" grpId="0" nodeType="clickEffect">
                                  <p:stCondLst>
                                    <p:cond delay="0"/>
                                  </p:stCondLst>
                                  <p:childTnLst>
                                    <p:set>
                                      <p:cBhvr>
                                        <p:cTn id="81" dur="1" fill="hold">
                                          <p:stCondLst>
                                            <p:cond delay="0"/>
                                          </p:stCondLst>
                                        </p:cTn>
                                        <p:tgtEl>
                                          <p:spTgt spid="56"/>
                                        </p:tgtEl>
                                        <p:attrNameLst>
                                          <p:attrName>style.visibility</p:attrName>
                                        </p:attrNameLst>
                                      </p:cBhvr>
                                      <p:to>
                                        <p:strVal val="visible"/>
                                      </p:to>
                                    </p:set>
                                    <p:animEffect transition="in" filter="wipe(left)">
                                      <p:cBhvr>
                                        <p:cTn id="82" dur="500"/>
                                        <p:tgtEl>
                                          <p:spTgt spid="56"/>
                                        </p:tgtEl>
                                      </p:cBhvr>
                                    </p:animEffect>
                                  </p:childTnLst>
                                </p:cTn>
                              </p:par>
                            </p:childTnLst>
                          </p:cTn>
                        </p:par>
                        <p:par>
                          <p:cTn id="83" fill="hold">
                            <p:stCondLst>
                              <p:cond delay="500"/>
                            </p:stCondLst>
                            <p:childTnLst>
                              <p:par>
                                <p:cTn id="84" presetID="9" presetClass="entr" presetSubtype="0" fill="hold" grpId="0" nodeType="afterEffect">
                                  <p:stCondLst>
                                    <p:cond delay="0"/>
                                  </p:stCondLst>
                                  <p:childTnLst>
                                    <p:set>
                                      <p:cBhvr>
                                        <p:cTn id="85" dur="1" fill="hold">
                                          <p:stCondLst>
                                            <p:cond delay="0"/>
                                          </p:stCondLst>
                                        </p:cTn>
                                        <p:tgtEl>
                                          <p:spTgt spid="52"/>
                                        </p:tgtEl>
                                        <p:attrNameLst>
                                          <p:attrName>style.visibility</p:attrName>
                                        </p:attrNameLst>
                                      </p:cBhvr>
                                      <p:to>
                                        <p:strVal val="visible"/>
                                      </p:to>
                                    </p:set>
                                    <p:animEffect transition="in" filter="dissolve">
                                      <p:cBhvr>
                                        <p:cTn id="86" dur="500"/>
                                        <p:tgtEl>
                                          <p:spTgt spid="52"/>
                                        </p:tgtEl>
                                      </p:cBhvr>
                                    </p:animEffect>
                                  </p:childTnLst>
                                </p:cTn>
                              </p:par>
                            </p:childTnLst>
                          </p:cTn>
                        </p:par>
                      </p:childTnLst>
                    </p:cTn>
                  </p:par>
                  <p:par>
                    <p:cTn id="87" fill="hold">
                      <p:stCondLst>
                        <p:cond delay="indefinite"/>
                      </p:stCondLst>
                      <p:childTnLst>
                        <p:par>
                          <p:cTn id="88" fill="hold">
                            <p:stCondLst>
                              <p:cond delay="0"/>
                            </p:stCondLst>
                            <p:childTnLst>
                              <p:par>
                                <p:cTn id="89" presetID="9" presetClass="exit" presetSubtype="0" fill="hold" nodeType="clickEffect">
                                  <p:stCondLst>
                                    <p:cond delay="0"/>
                                  </p:stCondLst>
                                  <p:childTnLst>
                                    <p:animEffect transition="out" filter="dissolve">
                                      <p:cBhvr>
                                        <p:cTn id="90" dur="500"/>
                                        <p:tgtEl>
                                          <p:spTgt spid="62"/>
                                        </p:tgtEl>
                                      </p:cBhvr>
                                    </p:animEffect>
                                    <p:set>
                                      <p:cBhvr>
                                        <p:cTn id="91" dur="1" fill="hold">
                                          <p:stCondLst>
                                            <p:cond delay="499"/>
                                          </p:stCondLst>
                                        </p:cTn>
                                        <p:tgtEl>
                                          <p:spTgt spid="62"/>
                                        </p:tgtEl>
                                        <p:attrNameLst>
                                          <p:attrName>style.visibility</p:attrName>
                                        </p:attrNameLst>
                                      </p:cBhvr>
                                      <p:to>
                                        <p:strVal val="hidden"/>
                                      </p:to>
                                    </p:set>
                                  </p:childTnLst>
                                </p:cTn>
                              </p:par>
                              <p:par>
                                <p:cTn id="92" presetID="9" presetClass="exit" presetSubtype="0" fill="hold" nodeType="withEffect">
                                  <p:stCondLst>
                                    <p:cond delay="0"/>
                                  </p:stCondLst>
                                  <p:childTnLst>
                                    <p:animEffect transition="out" filter="dissolve">
                                      <p:cBhvr>
                                        <p:cTn id="93" dur="500"/>
                                        <p:tgtEl>
                                          <p:spTgt spid="64"/>
                                        </p:tgtEl>
                                      </p:cBhvr>
                                    </p:animEffect>
                                    <p:set>
                                      <p:cBhvr>
                                        <p:cTn id="94" dur="1" fill="hold">
                                          <p:stCondLst>
                                            <p:cond delay="499"/>
                                          </p:stCondLst>
                                        </p:cTn>
                                        <p:tgtEl>
                                          <p:spTgt spid="64"/>
                                        </p:tgtEl>
                                        <p:attrNameLst>
                                          <p:attrName>style.visibility</p:attrName>
                                        </p:attrNameLst>
                                      </p:cBhvr>
                                      <p:to>
                                        <p:strVal val="hidden"/>
                                      </p:to>
                                    </p:set>
                                  </p:childTnLst>
                                </p:cTn>
                              </p:par>
                              <p:par>
                                <p:cTn id="95" presetID="9" presetClass="exit" presetSubtype="0" fill="hold" grpId="1" nodeType="withEffect">
                                  <p:stCondLst>
                                    <p:cond delay="0"/>
                                  </p:stCondLst>
                                  <p:childTnLst>
                                    <p:animEffect transition="out" filter="dissolve">
                                      <p:cBhvr>
                                        <p:cTn id="96" dur="500"/>
                                        <p:tgtEl>
                                          <p:spTgt spid="78"/>
                                        </p:tgtEl>
                                      </p:cBhvr>
                                    </p:animEffect>
                                    <p:set>
                                      <p:cBhvr>
                                        <p:cTn id="97" dur="1" fill="hold">
                                          <p:stCondLst>
                                            <p:cond delay="499"/>
                                          </p:stCondLst>
                                        </p:cTn>
                                        <p:tgtEl>
                                          <p:spTgt spid="78"/>
                                        </p:tgtEl>
                                        <p:attrNameLst>
                                          <p:attrName>style.visibility</p:attrName>
                                        </p:attrNameLst>
                                      </p:cBhvr>
                                      <p:to>
                                        <p:strVal val="hidden"/>
                                      </p:to>
                                    </p:set>
                                  </p:childTnLst>
                                </p:cTn>
                              </p:par>
                              <p:par>
                                <p:cTn id="98" presetID="9" presetClass="exit" presetSubtype="0" fill="hold" grpId="1" nodeType="withEffect">
                                  <p:stCondLst>
                                    <p:cond delay="0"/>
                                  </p:stCondLst>
                                  <p:childTnLst>
                                    <p:animEffect transition="out" filter="dissolve">
                                      <p:cBhvr>
                                        <p:cTn id="99" dur="500"/>
                                        <p:tgtEl>
                                          <p:spTgt spid="52"/>
                                        </p:tgtEl>
                                      </p:cBhvr>
                                    </p:animEffect>
                                    <p:set>
                                      <p:cBhvr>
                                        <p:cTn id="100" dur="1" fill="hold">
                                          <p:stCondLst>
                                            <p:cond delay="499"/>
                                          </p:stCondLst>
                                        </p:cTn>
                                        <p:tgtEl>
                                          <p:spTgt spid="52"/>
                                        </p:tgtEl>
                                        <p:attrNameLst>
                                          <p:attrName>style.visibility</p:attrName>
                                        </p:attrNameLst>
                                      </p:cBhvr>
                                      <p:to>
                                        <p:strVal val="hidden"/>
                                      </p:to>
                                    </p:set>
                                  </p:childTnLst>
                                </p:cTn>
                              </p:par>
                              <p:par>
                                <p:cTn id="101" presetID="9" presetClass="exit" presetSubtype="0" fill="hold" grpId="1" nodeType="withEffect">
                                  <p:stCondLst>
                                    <p:cond delay="0"/>
                                  </p:stCondLst>
                                  <p:childTnLst>
                                    <p:animEffect transition="out" filter="dissolve">
                                      <p:cBhvr>
                                        <p:cTn id="102" dur="500"/>
                                        <p:tgtEl>
                                          <p:spTgt spid="56"/>
                                        </p:tgtEl>
                                      </p:cBhvr>
                                    </p:animEffect>
                                    <p:set>
                                      <p:cBhvr>
                                        <p:cTn id="103" dur="1" fill="hold">
                                          <p:stCondLst>
                                            <p:cond delay="499"/>
                                          </p:stCondLst>
                                        </p:cTn>
                                        <p:tgtEl>
                                          <p:spTgt spid="56"/>
                                        </p:tgtEl>
                                        <p:attrNameLst>
                                          <p:attrName>style.visibility</p:attrName>
                                        </p:attrNameLst>
                                      </p:cBhvr>
                                      <p:to>
                                        <p:strVal val="hidden"/>
                                      </p:to>
                                    </p:set>
                                  </p:childTnLst>
                                </p:cTn>
                              </p:par>
                              <p:par>
                                <p:cTn id="104" presetID="9" presetClass="exit" presetSubtype="0" fill="hold" grpId="1" nodeType="withEffect">
                                  <p:stCondLst>
                                    <p:cond delay="0"/>
                                  </p:stCondLst>
                                  <p:childTnLst>
                                    <p:animEffect transition="out" filter="dissolve">
                                      <p:cBhvr>
                                        <p:cTn id="105" dur="500"/>
                                        <p:tgtEl>
                                          <p:spTgt spid="40"/>
                                        </p:tgtEl>
                                      </p:cBhvr>
                                    </p:animEffect>
                                    <p:set>
                                      <p:cBhvr>
                                        <p:cTn id="106" dur="1" fill="hold">
                                          <p:stCondLst>
                                            <p:cond delay="499"/>
                                          </p:stCondLst>
                                        </p:cTn>
                                        <p:tgtEl>
                                          <p:spTgt spid="40"/>
                                        </p:tgtEl>
                                        <p:attrNameLst>
                                          <p:attrName>style.visibility</p:attrName>
                                        </p:attrNameLst>
                                      </p:cBhvr>
                                      <p:to>
                                        <p:strVal val="hidden"/>
                                      </p:to>
                                    </p:set>
                                  </p:childTnLst>
                                </p:cTn>
                              </p:par>
                              <p:par>
                                <p:cTn id="107" presetID="9" presetClass="exit" presetSubtype="0" fill="hold" grpId="1" nodeType="withEffect">
                                  <p:stCondLst>
                                    <p:cond delay="0"/>
                                  </p:stCondLst>
                                  <p:childTnLst>
                                    <p:animEffect transition="out" filter="dissolve">
                                      <p:cBhvr>
                                        <p:cTn id="108" dur="500"/>
                                        <p:tgtEl>
                                          <p:spTgt spid="71"/>
                                        </p:tgtEl>
                                      </p:cBhvr>
                                    </p:animEffect>
                                    <p:set>
                                      <p:cBhvr>
                                        <p:cTn id="109" dur="1" fill="hold">
                                          <p:stCondLst>
                                            <p:cond delay="499"/>
                                          </p:stCondLst>
                                        </p:cTn>
                                        <p:tgtEl>
                                          <p:spTgt spid="71"/>
                                        </p:tgtEl>
                                        <p:attrNameLst>
                                          <p:attrName>style.visibility</p:attrName>
                                        </p:attrNameLst>
                                      </p:cBhvr>
                                      <p:to>
                                        <p:strVal val="hidden"/>
                                      </p:to>
                                    </p:set>
                                  </p:childTnLst>
                                </p:cTn>
                              </p:par>
                              <p:par>
                                <p:cTn id="110" presetID="9" presetClass="exit" presetSubtype="0" fill="hold" grpId="1" nodeType="withEffect">
                                  <p:stCondLst>
                                    <p:cond delay="0"/>
                                  </p:stCondLst>
                                  <p:childTnLst>
                                    <p:animEffect transition="out" filter="dissolve">
                                      <p:cBhvr>
                                        <p:cTn id="111" dur="500"/>
                                        <p:tgtEl>
                                          <p:spTgt spid="73"/>
                                        </p:tgtEl>
                                      </p:cBhvr>
                                    </p:animEffect>
                                    <p:set>
                                      <p:cBhvr>
                                        <p:cTn id="112" dur="1" fill="hold">
                                          <p:stCondLst>
                                            <p:cond delay="499"/>
                                          </p:stCondLst>
                                        </p:cTn>
                                        <p:tgtEl>
                                          <p:spTgt spid="73"/>
                                        </p:tgtEl>
                                        <p:attrNameLst>
                                          <p:attrName>style.visibility</p:attrName>
                                        </p:attrNameLst>
                                      </p:cBhvr>
                                      <p:to>
                                        <p:strVal val="hidden"/>
                                      </p:to>
                                    </p:set>
                                  </p:childTnLst>
                                </p:cTn>
                              </p:par>
                              <p:par>
                                <p:cTn id="113" presetID="9" presetClass="exit" presetSubtype="0" fill="hold" nodeType="withEffect">
                                  <p:stCondLst>
                                    <p:cond delay="0"/>
                                  </p:stCondLst>
                                  <p:childTnLst>
                                    <p:animEffect transition="out" filter="dissolve">
                                      <p:cBhvr>
                                        <p:cTn id="114" dur="500"/>
                                        <p:tgtEl>
                                          <p:spTgt spid="13"/>
                                        </p:tgtEl>
                                      </p:cBhvr>
                                    </p:animEffect>
                                    <p:set>
                                      <p:cBhvr>
                                        <p:cTn id="115" dur="1" fill="hold">
                                          <p:stCondLst>
                                            <p:cond delay="499"/>
                                          </p:stCondLst>
                                        </p:cTn>
                                        <p:tgtEl>
                                          <p:spTgt spid="13"/>
                                        </p:tgtEl>
                                        <p:attrNameLst>
                                          <p:attrName>style.visibility</p:attrName>
                                        </p:attrNameLst>
                                      </p:cBhvr>
                                      <p:to>
                                        <p:strVal val="hidden"/>
                                      </p:to>
                                    </p:set>
                                  </p:childTnLst>
                                </p:cTn>
                              </p:par>
                              <p:par>
                                <p:cTn id="116" presetID="9" presetClass="exit" presetSubtype="0" fill="hold" grpId="1" nodeType="withEffect">
                                  <p:stCondLst>
                                    <p:cond delay="0"/>
                                  </p:stCondLst>
                                  <p:childTnLst>
                                    <p:animEffect transition="out" filter="dissolve">
                                      <p:cBhvr>
                                        <p:cTn id="117" dur="500"/>
                                        <p:tgtEl>
                                          <p:spTgt spid="38"/>
                                        </p:tgtEl>
                                      </p:cBhvr>
                                    </p:animEffect>
                                    <p:set>
                                      <p:cBhvr>
                                        <p:cTn id="118" dur="1" fill="hold">
                                          <p:stCondLst>
                                            <p:cond delay="499"/>
                                          </p:stCondLst>
                                        </p:cTn>
                                        <p:tgtEl>
                                          <p:spTgt spid="38"/>
                                        </p:tgtEl>
                                        <p:attrNameLst>
                                          <p:attrName>style.visibility</p:attrName>
                                        </p:attrNameLst>
                                      </p:cBhvr>
                                      <p:to>
                                        <p:strVal val="hidden"/>
                                      </p:to>
                                    </p:set>
                                  </p:childTnLst>
                                </p:cTn>
                              </p:par>
                              <p:par>
                                <p:cTn id="119" presetID="9" presetClass="exit" presetSubtype="0" fill="hold" nodeType="withEffect">
                                  <p:stCondLst>
                                    <p:cond delay="0"/>
                                  </p:stCondLst>
                                  <p:childTnLst>
                                    <p:animEffect transition="out" filter="dissolve">
                                      <p:cBhvr>
                                        <p:cTn id="120" dur="500"/>
                                        <p:tgtEl>
                                          <p:spTgt spid="42"/>
                                        </p:tgtEl>
                                      </p:cBhvr>
                                    </p:animEffect>
                                    <p:set>
                                      <p:cBhvr>
                                        <p:cTn id="121" dur="1" fill="hold">
                                          <p:stCondLst>
                                            <p:cond delay="499"/>
                                          </p:stCondLst>
                                        </p:cTn>
                                        <p:tgtEl>
                                          <p:spTgt spid="42"/>
                                        </p:tgtEl>
                                        <p:attrNameLst>
                                          <p:attrName>style.visibility</p:attrName>
                                        </p:attrNameLst>
                                      </p:cBhvr>
                                      <p:to>
                                        <p:strVal val="hidden"/>
                                      </p:to>
                                    </p:set>
                                  </p:childTnLst>
                                </p:cTn>
                              </p:par>
                              <p:par>
                                <p:cTn id="122" presetID="9" presetClass="exit" presetSubtype="0" fill="hold" grpId="1" nodeType="withEffect">
                                  <p:stCondLst>
                                    <p:cond delay="0"/>
                                  </p:stCondLst>
                                  <p:childTnLst>
                                    <p:animEffect transition="out" filter="dissolve">
                                      <p:cBhvr>
                                        <p:cTn id="123" dur="500"/>
                                        <p:tgtEl>
                                          <p:spTgt spid="80"/>
                                        </p:tgtEl>
                                      </p:cBhvr>
                                    </p:animEffect>
                                    <p:set>
                                      <p:cBhvr>
                                        <p:cTn id="124" dur="1" fill="hold">
                                          <p:stCondLst>
                                            <p:cond delay="499"/>
                                          </p:stCondLst>
                                        </p:cTn>
                                        <p:tgtEl>
                                          <p:spTgt spid="80"/>
                                        </p:tgtEl>
                                        <p:attrNameLst>
                                          <p:attrName>style.visibility</p:attrName>
                                        </p:attrNameLst>
                                      </p:cBhvr>
                                      <p:to>
                                        <p:strVal val="hidden"/>
                                      </p:to>
                                    </p:set>
                                  </p:childTnLst>
                                </p:cTn>
                              </p:par>
                              <p:par>
                                <p:cTn id="125" presetID="9" presetClass="exit" presetSubtype="0" fill="hold" nodeType="withEffect">
                                  <p:stCondLst>
                                    <p:cond delay="0"/>
                                  </p:stCondLst>
                                  <p:childTnLst>
                                    <p:animEffect transition="out" filter="dissolve">
                                      <p:cBhvr>
                                        <p:cTn id="126" dur="500"/>
                                        <p:tgtEl>
                                          <p:spTgt spid="81"/>
                                        </p:tgtEl>
                                      </p:cBhvr>
                                    </p:animEffect>
                                    <p:set>
                                      <p:cBhvr>
                                        <p:cTn id="127" dur="1" fill="hold">
                                          <p:stCondLst>
                                            <p:cond delay="499"/>
                                          </p:stCondLst>
                                        </p:cTn>
                                        <p:tgtEl>
                                          <p:spTgt spid="81"/>
                                        </p:tgtEl>
                                        <p:attrNameLst>
                                          <p:attrName>style.visibility</p:attrName>
                                        </p:attrNameLst>
                                      </p:cBhvr>
                                      <p:to>
                                        <p:strVal val="hidden"/>
                                      </p:to>
                                    </p:set>
                                  </p:childTnLst>
                                </p:cTn>
                              </p:par>
                              <p:par>
                                <p:cTn id="128" presetID="9" presetClass="exit" presetSubtype="0" fill="hold" grpId="1" nodeType="withEffect">
                                  <p:stCondLst>
                                    <p:cond delay="0"/>
                                  </p:stCondLst>
                                  <p:childTnLst>
                                    <p:animEffect transition="out" filter="dissolve">
                                      <p:cBhvr>
                                        <p:cTn id="129" dur="500"/>
                                        <p:tgtEl>
                                          <p:spTgt spid="68"/>
                                        </p:tgtEl>
                                      </p:cBhvr>
                                    </p:animEffect>
                                    <p:set>
                                      <p:cBhvr>
                                        <p:cTn id="130" dur="1" fill="hold">
                                          <p:stCondLst>
                                            <p:cond delay="499"/>
                                          </p:stCondLst>
                                        </p:cTn>
                                        <p:tgtEl>
                                          <p:spTgt spid="68"/>
                                        </p:tgtEl>
                                        <p:attrNameLst>
                                          <p:attrName>style.visibility</p:attrName>
                                        </p:attrNameLst>
                                      </p:cBhvr>
                                      <p:to>
                                        <p:strVal val="hidden"/>
                                      </p:to>
                                    </p:set>
                                  </p:childTnLst>
                                </p:cTn>
                              </p:par>
                            </p:childTnLst>
                          </p:cTn>
                        </p:par>
                        <p:par>
                          <p:cTn id="131" fill="hold">
                            <p:stCondLst>
                              <p:cond delay="500"/>
                            </p:stCondLst>
                            <p:childTnLst>
                              <p:par>
                                <p:cTn id="132" presetID="9" presetClass="entr" presetSubtype="0" fill="hold" grpId="0" nodeType="afterEffect">
                                  <p:stCondLst>
                                    <p:cond delay="0"/>
                                  </p:stCondLst>
                                  <p:childTnLst>
                                    <p:set>
                                      <p:cBhvr>
                                        <p:cTn id="133" dur="1" fill="hold">
                                          <p:stCondLst>
                                            <p:cond delay="0"/>
                                          </p:stCondLst>
                                        </p:cTn>
                                        <p:tgtEl>
                                          <p:spTgt spid="2"/>
                                        </p:tgtEl>
                                        <p:attrNameLst>
                                          <p:attrName>style.visibility</p:attrName>
                                        </p:attrNameLst>
                                      </p:cBhvr>
                                      <p:to>
                                        <p:strVal val="visible"/>
                                      </p:to>
                                    </p:set>
                                    <p:animEffect transition="in" filter="dissolve">
                                      <p:cBhvr>
                                        <p:cTn id="134" dur="500"/>
                                        <p:tgtEl>
                                          <p:spTgt spid="2"/>
                                        </p:tgtEl>
                                      </p:cBhvr>
                                    </p:animEffect>
                                  </p:childTnLst>
                                </p:cTn>
                              </p:par>
                            </p:childTnLst>
                          </p:cTn>
                        </p:par>
                        <p:par>
                          <p:cTn id="135" fill="hold">
                            <p:stCondLst>
                              <p:cond delay="1000"/>
                            </p:stCondLst>
                            <p:childTnLst>
                              <p:par>
                                <p:cTn id="136" presetID="9" presetClass="entr" presetSubtype="0" fill="hold" grpId="0" nodeType="afterEffect">
                                  <p:stCondLst>
                                    <p:cond delay="0"/>
                                  </p:stCondLst>
                                  <p:childTnLst>
                                    <p:set>
                                      <p:cBhvr>
                                        <p:cTn id="137" dur="1" fill="hold">
                                          <p:stCondLst>
                                            <p:cond delay="0"/>
                                          </p:stCondLst>
                                        </p:cTn>
                                        <p:tgtEl>
                                          <p:spTgt spid="4"/>
                                        </p:tgtEl>
                                        <p:attrNameLst>
                                          <p:attrName>style.visibility</p:attrName>
                                        </p:attrNameLst>
                                      </p:cBhvr>
                                      <p:to>
                                        <p:strVal val="visible"/>
                                      </p:to>
                                    </p:set>
                                    <p:animEffect transition="in" filter="dissolve">
                                      <p:cBhvr>
                                        <p:cTn id="138"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 grpId="0" animBg="1"/>
      <p:bldP spid="78" grpId="1" animBg="1"/>
      <p:bldP spid="68" grpId="0" animBg="1"/>
      <p:bldP spid="68" grpId="1" animBg="1"/>
      <p:bldP spid="66" grpId="0" animBg="1"/>
      <p:bldP spid="66" grpId="1" animBg="1"/>
      <p:bldP spid="80" grpId="0"/>
      <p:bldP spid="80" grpId="1"/>
      <p:bldP spid="74" grpId="0" animBg="1"/>
      <p:bldP spid="74" grpId="1" animBg="1"/>
      <p:bldP spid="2" grpId="0" animBg="1"/>
      <p:bldP spid="71" grpId="0"/>
      <p:bldP spid="71" grpId="1"/>
      <p:bldP spid="73" grpId="0"/>
      <p:bldP spid="73" grpId="1"/>
      <p:bldP spid="52" grpId="0"/>
      <p:bldP spid="52" grpId="1"/>
      <p:bldP spid="56" grpId="0"/>
      <p:bldP spid="56" grpId="1"/>
      <p:bldP spid="4" grpId="0"/>
      <p:bldP spid="40" grpId="0"/>
      <p:bldP spid="40" grpId="1"/>
      <p:bldP spid="38" grpId="0"/>
      <p:bldP spid="38" grpId="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2">
            <a:extLst>
              <a:ext uri="{FF2B5EF4-FFF2-40B4-BE49-F238E27FC236}">
                <a16:creationId xmlns:a16="http://schemas.microsoft.com/office/drawing/2014/main" xmlns="" id="{F83092E5-7C2F-9535-7063-C6AF0C213301}"/>
              </a:ext>
            </a:extLst>
          </p:cNvPr>
          <p:cNvSpPr>
            <a:spLocks noChangeArrowheads="1"/>
          </p:cNvSpPr>
          <p:nvPr/>
        </p:nvSpPr>
        <p:spPr bwMode="auto">
          <a:xfrm>
            <a:off x="936671" y="4975186"/>
            <a:ext cx="360000" cy="360000"/>
          </a:xfrm>
          <a:prstGeom prst="rect">
            <a:avLst/>
          </a:prstGeom>
          <a:solidFill>
            <a:srgbClr val="FF5050"/>
          </a:solidFill>
          <a:ln>
            <a:noFill/>
          </a:ln>
        </p:spPr>
        <p:txBody>
          <a:bodyPr wrap="none"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endParaRPr lang="zh-TW" altLang="en-US" sz="1800"/>
          </a:p>
        </p:txBody>
      </p:sp>
      <p:sp>
        <p:nvSpPr>
          <p:cNvPr id="3" name="Rectangle 4">
            <a:extLst>
              <a:ext uri="{FF2B5EF4-FFF2-40B4-BE49-F238E27FC236}">
                <a16:creationId xmlns:a16="http://schemas.microsoft.com/office/drawing/2014/main" xmlns="" id="{AFE8928E-5A52-B5A2-CEEF-414112BDFAC2}"/>
              </a:ext>
            </a:extLst>
          </p:cNvPr>
          <p:cNvSpPr>
            <a:spLocks noChangeArrowheads="1"/>
          </p:cNvSpPr>
          <p:nvPr/>
        </p:nvSpPr>
        <p:spPr bwMode="auto">
          <a:xfrm>
            <a:off x="266384" y="904796"/>
            <a:ext cx="1020762" cy="523220"/>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406400" marR="0" lvl="0" indent="-406400" algn="l" defTabSz="914400" rtl="0" eaLnBrk="0" fontAlgn="base" latinLnBrk="0" hangingPunct="0">
              <a:lnSpc>
                <a:spcPct val="100000"/>
              </a:lnSpc>
              <a:spcBef>
                <a:spcPct val="0"/>
              </a:spcBef>
              <a:spcAft>
                <a:spcPct val="0"/>
              </a:spcAft>
              <a:buClrTx/>
              <a:buSzTx/>
              <a:buFontTx/>
              <a:buNone/>
              <a:tabLst/>
              <a:defRPr/>
            </a:pPr>
            <a:r>
              <a:rPr kumimoji="1" lang="en-US" altLang="zh-TW"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17.</a:t>
            </a:r>
            <a:r>
              <a:rPr kumimoji="1" lang="zh-TW"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 </a:t>
            </a:r>
            <a:endParaRPr kumimoji="1" lang="zh-CN"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endParaRPr>
          </a:p>
        </p:txBody>
      </p:sp>
      <p:sp>
        <p:nvSpPr>
          <p:cNvPr id="5" name="文字方塊 4">
            <a:extLst>
              <a:ext uri="{FF2B5EF4-FFF2-40B4-BE49-F238E27FC236}">
                <a16:creationId xmlns:a16="http://schemas.microsoft.com/office/drawing/2014/main" xmlns="" id="{B93A2893-1CAA-6729-270F-8C495A468620}"/>
              </a:ext>
            </a:extLst>
          </p:cNvPr>
          <p:cNvSpPr txBox="1"/>
          <p:nvPr/>
        </p:nvSpPr>
        <p:spPr>
          <a:xfrm>
            <a:off x="817562" y="2912618"/>
            <a:ext cx="7584758" cy="1384995"/>
          </a:xfrm>
          <a:prstGeom prst="rect">
            <a:avLst/>
          </a:prstGeom>
          <a:noFill/>
        </p:spPr>
        <p:txBody>
          <a:bodyPr wrap="square" rtlCol="0">
            <a:spAutoFit/>
          </a:bodyPr>
          <a:lstStyle/>
          <a:p>
            <a:pPr algn="l">
              <a:spcAft>
                <a:spcPts val="300"/>
              </a:spcAft>
            </a:pP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上圖中，</a:t>
            </a:r>
            <a:r>
              <a:rPr lang="en-US" altLang="zh-TW" sz="2800" b="0" i="0" strike="noStrike" baseline="0" dirty="0">
                <a:latin typeface="Arial" panose="020B0604020202020204" pitchFamily="34" charset="0"/>
                <a:ea typeface="DFKai-SB" panose="03000509000000000000" pitchFamily="65" charset="-120"/>
                <a:cs typeface="Arial" panose="020B0604020202020204" pitchFamily="34" charset="0"/>
              </a:rPr>
              <a:t>E</a:t>
            </a: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a:t>
            </a:r>
            <a:r>
              <a:rPr lang="en-US" altLang="zh-TW" sz="2800" b="0" i="0" strike="noStrike" baseline="0" dirty="0">
                <a:latin typeface="Arial" panose="020B0604020202020204" pitchFamily="34" charset="0"/>
                <a:ea typeface="DFKai-SB" panose="03000509000000000000" pitchFamily="65" charset="-120"/>
                <a:cs typeface="Arial" panose="020B0604020202020204" pitchFamily="34" charset="0"/>
              </a:rPr>
              <a:t>F</a:t>
            </a: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a:t>
            </a:r>
            <a:r>
              <a:rPr lang="en-US" altLang="zh-TW" sz="2800" b="0" i="0" strike="noStrike" baseline="0" dirty="0">
                <a:latin typeface="Arial" panose="020B0604020202020204" pitchFamily="34" charset="0"/>
                <a:ea typeface="DFKai-SB" panose="03000509000000000000" pitchFamily="65" charset="-120"/>
                <a:cs typeface="Arial" panose="020B0604020202020204" pitchFamily="34" charset="0"/>
              </a:rPr>
              <a:t>G</a:t>
            </a: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和</a:t>
            </a:r>
            <a:r>
              <a:rPr lang="en-US" altLang="zh-TW" sz="2800" b="0" i="0" strike="noStrike" baseline="0" dirty="0">
                <a:latin typeface="Arial" panose="020B0604020202020204" pitchFamily="34" charset="0"/>
                <a:ea typeface="DFKai-SB" panose="03000509000000000000" pitchFamily="65" charset="-120"/>
                <a:cs typeface="Arial" panose="020B0604020202020204" pitchFamily="34" charset="0"/>
              </a:rPr>
              <a:t>H</a:t>
            </a: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是</a:t>
            </a:r>
            <a:r>
              <a:rPr lang="en-US" altLang="zh-TW" sz="2800" b="0" i="0" strike="noStrike" baseline="0" dirty="0">
                <a:latin typeface="Arial" panose="020B0604020202020204" pitchFamily="34" charset="0"/>
                <a:ea typeface="DFKai-SB" panose="03000509000000000000" pitchFamily="65" charset="-120"/>
                <a:cs typeface="Arial" panose="020B0604020202020204" pitchFamily="34" charset="0"/>
              </a:rPr>
              <a:t>4</a:t>
            </a: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個大小相同的圓的圓心，</a:t>
            </a:r>
            <a:r>
              <a:rPr lang="en-US" altLang="zh-TW" sz="2800" b="0" i="0" strike="noStrike" baseline="0" dirty="0">
                <a:latin typeface="Arial" panose="020B0604020202020204" pitchFamily="34" charset="0"/>
                <a:ea typeface="DFKai-SB" panose="03000509000000000000" pitchFamily="65" charset="-120"/>
                <a:cs typeface="Arial" panose="020B0604020202020204" pitchFamily="34" charset="0"/>
              </a:rPr>
              <a:t>EFGH</a:t>
            </a: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是一個梯形，它的周界是</a:t>
            </a:r>
            <a:r>
              <a:rPr lang="en-US" altLang="zh-TW" sz="2800" b="0" i="0" strike="noStrike" baseline="0" dirty="0">
                <a:latin typeface="Arial" panose="020B0604020202020204" pitchFamily="34" charset="0"/>
                <a:ea typeface="DFKai-SB" panose="03000509000000000000" pitchFamily="65" charset="-120"/>
                <a:cs typeface="Arial" panose="020B0604020202020204" pitchFamily="34" charset="0"/>
              </a:rPr>
              <a:t>60cm</a:t>
            </a: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。那麼一個圓的直徑是多少？</a:t>
            </a:r>
          </a:p>
        </p:txBody>
      </p:sp>
      <p:pic>
        <p:nvPicPr>
          <p:cNvPr id="7" name="圖片 6">
            <a:extLst>
              <a:ext uri="{FF2B5EF4-FFF2-40B4-BE49-F238E27FC236}">
                <a16:creationId xmlns:a16="http://schemas.microsoft.com/office/drawing/2014/main" xmlns="" id="{0FC5F70A-2471-A563-7A5E-39071F7122A7}"/>
              </a:ext>
            </a:extLst>
          </p:cNvPr>
          <p:cNvPicPr>
            <a:picLocks noChangeAspect="1"/>
          </p:cNvPicPr>
          <p:nvPr/>
        </p:nvPicPr>
        <p:blipFill>
          <a:blip r:embed="rId2">
            <a:clrChange>
              <a:clrFrom>
                <a:srgbClr val="FFFFFF"/>
              </a:clrFrom>
              <a:clrTo>
                <a:srgbClr val="FFFFFF">
                  <a:alpha val="0"/>
                </a:srgbClr>
              </a:clrTo>
            </a:clrChange>
          </a:blip>
          <a:stretch>
            <a:fillRect/>
          </a:stretch>
        </p:blipFill>
        <p:spPr>
          <a:xfrm>
            <a:off x="3049906" y="949186"/>
            <a:ext cx="2595012" cy="1908000"/>
          </a:xfrm>
          <a:prstGeom prst="rect">
            <a:avLst/>
          </a:prstGeom>
        </p:spPr>
      </p:pic>
      <p:sp>
        <p:nvSpPr>
          <p:cNvPr id="9" name="Text Box 4">
            <a:extLst>
              <a:ext uri="{FF2B5EF4-FFF2-40B4-BE49-F238E27FC236}">
                <a16:creationId xmlns:a16="http://schemas.microsoft.com/office/drawing/2014/main" xmlns="" id="{43F2459C-9AA0-FC88-6421-2F250B485C70}"/>
              </a:ext>
            </a:extLst>
          </p:cNvPr>
          <p:cNvSpPr txBox="1">
            <a:spLocks noChangeArrowheads="1"/>
          </p:cNvSpPr>
          <p:nvPr/>
        </p:nvSpPr>
        <p:spPr bwMode="auto">
          <a:xfrm>
            <a:off x="863600" y="4380718"/>
            <a:ext cx="6338570" cy="10310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ts val="0"/>
              </a:spcBef>
              <a:spcAft>
                <a:spcPts val="600"/>
              </a:spcAft>
              <a:buFontTx/>
              <a:buNone/>
            </a:pPr>
            <a:r>
              <a:rPr lang="en-US" altLang="zh-TW" sz="2800" dirty="0">
                <a:ea typeface="標楷體" panose="03000509000000000000" pitchFamily="65" charset="-120"/>
              </a:rPr>
              <a:t>A. 12cm			B. 15cm</a:t>
            </a:r>
          </a:p>
          <a:p>
            <a:pPr eaLnBrk="1" hangingPunct="1">
              <a:spcBef>
                <a:spcPts val="0"/>
              </a:spcBef>
              <a:spcAft>
                <a:spcPts val="600"/>
              </a:spcAft>
              <a:buFontTx/>
              <a:buNone/>
            </a:pPr>
            <a:r>
              <a:rPr lang="en-US" altLang="zh-TW" sz="2800" dirty="0">
                <a:ea typeface="標楷體" panose="03000509000000000000" pitchFamily="65" charset="-120"/>
              </a:rPr>
              <a:t>C. 24cm			D. 30cm</a:t>
            </a:r>
          </a:p>
        </p:txBody>
      </p:sp>
      <p:sp>
        <p:nvSpPr>
          <p:cNvPr id="11" name="TextBox 71">
            <a:extLst>
              <a:ext uri="{FF2B5EF4-FFF2-40B4-BE49-F238E27FC236}">
                <a16:creationId xmlns:a16="http://schemas.microsoft.com/office/drawing/2014/main" xmlns="" id="{7C163FF9-92AD-D041-E238-62E15362887F}"/>
              </a:ext>
            </a:extLst>
          </p:cNvPr>
          <p:cNvSpPr txBox="1">
            <a:spLocks noChangeArrowheads="1"/>
          </p:cNvSpPr>
          <p:nvPr/>
        </p:nvSpPr>
        <p:spPr bwMode="auto">
          <a:xfrm>
            <a:off x="2325098" y="4921529"/>
            <a:ext cx="92868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400" dirty="0">
                <a:solidFill>
                  <a:srgbClr val="FF0000"/>
                </a:solidFill>
                <a:ea typeface="標楷體" panose="03000509000000000000" pitchFamily="65" charset="-120"/>
              </a:rPr>
              <a:t>[2</a:t>
            </a:r>
            <a:r>
              <a:rPr lang="zh-TW" altLang="en-US" sz="2400" dirty="0">
                <a:solidFill>
                  <a:srgbClr val="FF0000"/>
                </a:solidFill>
                <a:ea typeface="標楷體" panose="03000509000000000000" pitchFamily="65" charset="-120"/>
              </a:rPr>
              <a:t>分</a:t>
            </a:r>
            <a:r>
              <a:rPr lang="en-US" altLang="zh-TW" sz="2400" dirty="0">
                <a:solidFill>
                  <a:srgbClr val="FF0000"/>
                </a:solidFill>
                <a:ea typeface="標楷體" panose="03000509000000000000" pitchFamily="65" charset="-120"/>
              </a:rPr>
              <a:t>]</a:t>
            </a:r>
            <a:endParaRPr lang="zh-TW" altLang="en-US" sz="2400" dirty="0">
              <a:solidFill>
                <a:srgbClr val="FF0000"/>
              </a:solidFill>
              <a:ea typeface="標楷體" panose="03000509000000000000" pitchFamily="65" charset="-120"/>
            </a:endParaRPr>
          </a:p>
        </p:txBody>
      </p:sp>
      <p:sp>
        <p:nvSpPr>
          <p:cNvPr id="13" name="Text Box 4">
            <a:extLst>
              <a:ext uri="{FF2B5EF4-FFF2-40B4-BE49-F238E27FC236}">
                <a16:creationId xmlns:a16="http://schemas.microsoft.com/office/drawing/2014/main" xmlns="" id="{D8D42B92-F1FC-DAD5-5771-5C2F9E487C98}"/>
              </a:ext>
            </a:extLst>
          </p:cNvPr>
          <p:cNvSpPr txBox="1">
            <a:spLocks noChangeArrowheads="1"/>
          </p:cNvSpPr>
          <p:nvPr/>
        </p:nvSpPr>
        <p:spPr bwMode="auto">
          <a:xfrm>
            <a:off x="5817941" y="1922374"/>
            <a:ext cx="226470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ts val="0"/>
              </a:spcBef>
              <a:spcAft>
                <a:spcPts val="600"/>
              </a:spcAft>
              <a:buFontTx/>
              <a:buNone/>
            </a:pPr>
            <a:r>
              <a:rPr lang="zh-TW" altLang="en-US" sz="2800" b="0" i="0" strike="noStrike" baseline="0" dirty="0">
                <a:solidFill>
                  <a:srgbClr val="0000FF"/>
                </a:solidFill>
                <a:ea typeface="DFKai-SB" panose="03000509000000000000" pitchFamily="65" charset="-120"/>
                <a:cs typeface="Arial" panose="020B0604020202020204" pitchFamily="34" charset="0"/>
              </a:rPr>
              <a:t>圓的直徑是</a:t>
            </a:r>
            <a:r>
              <a:rPr lang="zh-CN" altLang="en-US" sz="2800" b="0" i="0" strike="noStrike" baseline="0" dirty="0">
                <a:solidFill>
                  <a:srgbClr val="0000FF"/>
                </a:solidFill>
                <a:ea typeface="DFKai-SB" panose="03000509000000000000" pitchFamily="65" charset="-120"/>
                <a:cs typeface="Arial" panose="020B0604020202020204" pitchFamily="34" charset="0"/>
              </a:rPr>
              <a:t>：</a:t>
            </a:r>
            <a:endParaRPr lang="en-US" altLang="zh-TW" sz="2800" dirty="0">
              <a:solidFill>
                <a:srgbClr val="0000FF"/>
              </a:solidFill>
              <a:ea typeface="標楷體" panose="03000509000000000000" pitchFamily="65" charset="-120"/>
            </a:endParaRPr>
          </a:p>
        </p:txBody>
      </p:sp>
      <p:sp>
        <p:nvSpPr>
          <p:cNvPr id="15" name="Text Box 4">
            <a:extLst>
              <a:ext uri="{FF2B5EF4-FFF2-40B4-BE49-F238E27FC236}">
                <a16:creationId xmlns:a16="http://schemas.microsoft.com/office/drawing/2014/main" xmlns="" id="{9F276017-344C-CD80-9B22-6F6630F9E660}"/>
              </a:ext>
            </a:extLst>
          </p:cNvPr>
          <p:cNvSpPr txBox="1">
            <a:spLocks noChangeArrowheads="1"/>
          </p:cNvSpPr>
          <p:nvPr/>
        </p:nvSpPr>
        <p:spPr bwMode="auto">
          <a:xfrm>
            <a:off x="5817941" y="904796"/>
            <a:ext cx="226470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ts val="0"/>
              </a:spcBef>
              <a:spcAft>
                <a:spcPts val="600"/>
              </a:spcAft>
              <a:buFontTx/>
              <a:buNone/>
            </a:pPr>
            <a:r>
              <a:rPr lang="zh-TW" altLang="en-US" sz="2800" b="0" i="0" strike="noStrike" baseline="0" dirty="0">
                <a:solidFill>
                  <a:srgbClr val="0000FF"/>
                </a:solidFill>
                <a:ea typeface="DFKai-SB" panose="03000509000000000000" pitchFamily="65" charset="-120"/>
                <a:cs typeface="Arial" panose="020B0604020202020204" pitchFamily="34" charset="0"/>
              </a:rPr>
              <a:t>圓的</a:t>
            </a:r>
            <a:r>
              <a:rPr lang="zh-CN" altLang="en-US" sz="2800" b="0" i="0" strike="noStrike" baseline="0" dirty="0">
                <a:solidFill>
                  <a:srgbClr val="0000FF"/>
                </a:solidFill>
                <a:ea typeface="DFKai-SB" panose="03000509000000000000" pitchFamily="65" charset="-120"/>
                <a:cs typeface="Arial" panose="020B0604020202020204" pitchFamily="34" charset="0"/>
              </a:rPr>
              <a:t>半</a:t>
            </a:r>
            <a:r>
              <a:rPr lang="zh-TW" altLang="en-US" sz="2800" b="0" i="0" strike="noStrike" baseline="0" dirty="0">
                <a:solidFill>
                  <a:srgbClr val="0000FF"/>
                </a:solidFill>
                <a:ea typeface="DFKai-SB" panose="03000509000000000000" pitchFamily="65" charset="-120"/>
                <a:cs typeface="Arial" panose="020B0604020202020204" pitchFamily="34" charset="0"/>
              </a:rPr>
              <a:t>徑是</a:t>
            </a:r>
            <a:r>
              <a:rPr lang="zh-CN" altLang="en-US" sz="2800" b="0" i="0" strike="noStrike" baseline="0" dirty="0">
                <a:solidFill>
                  <a:srgbClr val="0000FF"/>
                </a:solidFill>
                <a:ea typeface="DFKai-SB" panose="03000509000000000000" pitchFamily="65" charset="-120"/>
                <a:cs typeface="Arial" panose="020B0604020202020204" pitchFamily="34" charset="0"/>
              </a:rPr>
              <a:t>：</a:t>
            </a:r>
            <a:endParaRPr lang="en-US" altLang="zh-TW" sz="2800" dirty="0">
              <a:solidFill>
                <a:srgbClr val="0000FF"/>
              </a:solidFill>
              <a:ea typeface="標楷體" panose="03000509000000000000" pitchFamily="65" charset="-120"/>
            </a:endParaRPr>
          </a:p>
        </p:txBody>
      </p:sp>
      <p:sp>
        <p:nvSpPr>
          <p:cNvPr id="17" name="Text Box 4">
            <a:extLst>
              <a:ext uri="{FF2B5EF4-FFF2-40B4-BE49-F238E27FC236}">
                <a16:creationId xmlns:a16="http://schemas.microsoft.com/office/drawing/2014/main" xmlns="" id="{AF5DC654-2C4D-C1DB-9EC9-9F61AA58E94B}"/>
              </a:ext>
            </a:extLst>
          </p:cNvPr>
          <p:cNvSpPr txBox="1">
            <a:spLocks noChangeArrowheads="1"/>
          </p:cNvSpPr>
          <p:nvPr/>
        </p:nvSpPr>
        <p:spPr bwMode="auto">
          <a:xfrm>
            <a:off x="5817941" y="1413585"/>
            <a:ext cx="270462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ts val="0"/>
              </a:spcBef>
              <a:spcAft>
                <a:spcPts val="600"/>
              </a:spcAft>
              <a:buFontTx/>
              <a:buNone/>
            </a:pPr>
            <a:r>
              <a:rPr lang="en-US" altLang="zh-TW" sz="2800" b="0" i="0" strike="noStrike" baseline="0" dirty="0">
                <a:solidFill>
                  <a:srgbClr val="0000FF"/>
                </a:solidFill>
                <a:ea typeface="DFKai-SB" panose="03000509000000000000" pitchFamily="65" charset="-120"/>
                <a:cs typeface="Arial" panose="020B0604020202020204" pitchFamily="34" charset="0"/>
              </a:rPr>
              <a:t>60</a:t>
            </a:r>
            <a:r>
              <a:rPr lang="en-US" altLang="zh-CN" sz="2800" b="0" i="0" strike="noStrike" baseline="0" dirty="0">
                <a:solidFill>
                  <a:srgbClr val="0000FF"/>
                </a:solidFill>
                <a:latin typeface="微软雅黑" panose="020B0503020204020204" pitchFamily="34" charset="-122"/>
                <a:ea typeface="微软雅黑" panose="020B0503020204020204" pitchFamily="34" charset="-122"/>
                <a:cs typeface="Arial" panose="020B0604020202020204" pitchFamily="34" charset="0"/>
              </a:rPr>
              <a:t>÷</a:t>
            </a:r>
            <a:r>
              <a:rPr lang="en-US" altLang="zh-CN" sz="2800" b="0" i="0" strike="noStrike" baseline="0" dirty="0">
                <a:solidFill>
                  <a:srgbClr val="0000FF"/>
                </a:solidFill>
                <a:ea typeface="DFKai-SB" panose="03000509000000000000" pitchFamily="65" charset="-120"/>
                <a:cs typeface="Arial" panose="020B0604020202020204" pitchFamily="34" charset="0"/>
              </a:rPr>
              <a:t>5 = 12(cm)</a:t>
            </a:r>
            <a:endParaRPr lang="en-US" altLang="zh-TW" sz="2800" dirty="0">
              <a:solidFill>
                <a:srgbClr val="0000FF"/>
              </a:solidFill>
              <a:ea typeface="標楷體" panose="03000509000000000000" pitchFamily="65" charset="-120"/>
            </a:endParaRPr>
          </a:p>
        </p:txBody>
      </p:sp>
      <p:sp>
        <p:nvSpPr>
          <p:cNvPr id="19" name="Text Box 4">
            <a:extLst>
              <a:ext uri="{FF2B5EF4-FFF2-40B4-BE49-F238E27FC236}">
                <a16:creationId xmlns:a16="http://schemas.microsoft.com/office/drawing/2014/main" xmlns="" id="{88ED6A15-ECF9-816A-DDDB-1865AF751464}"/>
              </a:ext>
            </a:extLst>
          </p:cNvPr>
          <p:cNvSpPr txBox="1">
            <a:spLocks noChangeArrowheads="1"/>
          </p:cNvSpPr>
          <p:nvPr/>
        </p:nvSpPr>
        <p:spPr bwMode="auto">
          <a:xfrm>
            <a:off x="5817941" y="2431163"/>
            <a:ext cx="285334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ts val="0"/>
              </a:spcBef>
              <a:spcAft>
                <a:spcPts val="600"/>
              </a:spcAft>
              <a:buFontTx/>
              <a:buNone/>
            </a:pPr>
            <a:r>
              <a:rPr lang="en-US" altLang="zh-TW" sz="2800" b="0" i="0" strike="noStrike" baseline="0" dirty="0">
                <a:solidFill>
                  <a:srgbClr val="0000FF"/>
                </a:solidFill>
                <a:ea typeface="DFKai-SB" panose="03000509000000000000" pitchFamily="65" charset="-120"/>
                <a:cs typeface="Arial" panose="020B0604020202020204" pitchFamily="34" charset="0"/>
              </a:rPr>
              <a:t>12</a:t>
            </a:r>
            <a:r>
              <a:rPr lang="en-US" altLang="zh-CN" sz="2800" b="0" i="0" strike="noStrike" baseline="0" dirty="0">
                <a:solidFill>
                  <a:srgbClr val="0000FF"/>
                </a:solidFill>
                <a:latin typeface="微软雅黑" panose="020B0503020204020204" pitchFamily="34" charset="-122"/>
                <a:ea typeface="微软雅黑" panose="020B0503020204020204" pitchFamily="34" charset="-122"/>
                <a:cs typeface="Arial" panose="020B0604020202020204" pitchFamily="34" charset="0"/>
              </a:rPr>
              <a:t>×</a:t>
            </a:r>
            <a:r>
              <a:rPr lang="en-US" altLang="zh-CN" sz="2800" b="0" i="0" strike="noStrike" baseline="0" dirty="0">
                <a:solidFill>
                  <a:srgbClr val="0000FF"/>
                </a:solidFill>
                <a:ea typeface="DFKai-SB" panose="03000509000000000000" pitchFamily="65" charset="-120"/>
                <a:cs typeface="Arial" panose="020B0604020202020204" pitchFamily="34" charset="0"/>
              </a:rPr>
              <a:t>2 = 24(cm)</a:t>
            </a:r>
            <a:endParaRPr lang="en-US" altLang="zh-TW" sz="2800" dirty="0">
              <a:solidFill>
                <a:srgbClr val="0000FF"/>
              </a:solidFill>
              <a:ea typeface="標楷體" panose="03000509000000000000" pitchFamily="65" charset="-120"/>
            </a:endParaRPr>
          </a:p>
        </p:txBody>
      </p:sp>
      <p:sp>
        <p:nvSpPr>
          <p:cNvPr id="21" name="Text Box 4">
            <a:extLst>
              <a:ext uri="{FF2B5EF4-FFF2-40B4-BE49-F238E27FC236}">
                <a16:creationId xmlns:a16="http://schemas.microsoft.com/office/drawing/2014/main" xmlns="" id="{B391547F-96A6-4A73-10A0-3BA833D0802D}"/>
              </a:ext>
            </a:extLst>
          </p:cNvPr>
          <p:cNvSpPr txBox="1">
            <a:spLocks noChangeArrowheads="1"/>
          </p:cNvSpPr>
          <p:nvPr/>
        </p:nvSpPr>
        <p:spPr bwMode="auto">
          <a:xfrm>
            <a:off x="524507" y="1858689"/>
            <a:ext cx="295711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ts val="0"/>
              </a:spcBef>
              <a:buFontTx/>
              <a:buNone/>
            </a:pPr>
            <a:r>
              <a:rPr lang="zh-CN" altLang="en-US" sz="2800" b="0" i="0" strike="noStrike" baseline="0" dirty="0">
                <a:solidFill>
                  <a:srgbClr val="0000FF"/>
                </a:solidFill>
                <a:ea typeface="DFKai-SB" panose="03000509000000000000" pitchFamily="65" charset="-120"/>
                <a:cs typeface="Arial" panose="020B0604020202020204" pitchFamily="34" charset="0"/>
              </a:rPr>
              <a:t>梯形的周界等於</a:t>
            </a:r>
            <a:endParaRPr lang="en-US" altLang="zh-CN" sz="2800" b="0" i="0" strike="noStrike" baseline="0" dirty="0">
              <a:solidFill>
                <a:srgbClr val="0000FF"/>
              </a:solidFill>
              <a:ea typeface="DFKai-SB" panose="03000509000000000000" pitchFamily="65" charset="-120"/>
              <a:cs typeface="Arial" panose="020B0604020202020204" pitchFamily="34" charset="0"/>
            </a:endParaRPr>
          </a:p>
          <a:p>
            <a:pPr eaLnBrk="1" hangingPunct="1">
              <a:spcBef>
                <a:spcPts val="0"/>
              </a:spcBef>
              <a:buFontTx/>
              <a:buNone/>
            </a:pPr>
            <a:r>
              <a:rPr lang="en-US" altLang="zh-CN" sz="2800" b="0" i="0" strike="noStrike" baseline="0" dirty="0">
                <a:solidFill>
                  <a:srgbClr val="FF00FF"/>
                </a:solidFill>
                <a:ea typeface="DFKai-SB" panose="03000509000000000000" pitchFamily="65" charset="-120"/>
                <a:cs typeface="Arial" panose="020B0604020202020204" pitchFamily="34" charset="0"/>
              </a:rPr>
              <a:t>5</a:t>
            </a:r>
            <a:r>
              <a:rPr lang="zh-CN" altLang="en-US" sz="2800" b="0" i="0" strike="noStrike" baseline="0" dirty="0">
                <a:solidFill>
                  <a:srgbClr val="FF00FF"/>
                </a:solidFill>
                <a:ea typeface="DFKai-SB" panose="03000509000000000000" pitchFamily="65" charset="-120"/>
                <a:cs typeface="Arial" panose="020B0604020202020204" pitchFamily="34" charset="0"/>
              </a:rPr>
              <a:t>條</a:t>
            </a:r>
            <a:r>
              <a:rPr lang="zh-CN" altLang="en-US" sz="2800" b="0" i="0" strike="noStrike" baseline="0" dirty="0">
                <a:solidFill>
                  <a:srgbClr val="0000FF"/>
                </a:solidFill>
                <a:ea typeface="DFKai-SB" panose="03000509000000000000" pitchFamily="65" charset="-120"/>
                <a:cs typeface="Arial" panose="020B0604020202020204" pitchFamily="34" charset="0"/>
              </a:rPr>
              <a:t>圓的</a:t>
            </a:r>
            <a:r>
              <a:rPr lang="zh-CN" altLang="en-US" sz="2800" dirty="0">
                <a:solidFill>
                  <a:srgbClr val="0000FF"/>
                </a:solidFill>
                <a:ea typeface="DFKai-SB" panose="03000509000000000000" pitchFamily="65" charset="-120"/>
                <a:cs typeface="Arial" panose="020B0604020202020204" pitchFamily="34" charset="0"/>
              </a:rPr>
              <a:t>半</a:t>
            </a:r>
            <a:r>
              <a:rPr lang="zh-TW" altLang="en-US" sz="2800" b="0" i="0" strike="noStrike" baseline="0" dirty="0">
                <a:solidFill>
                  <a:srgbClr val="0000FF"/>
                </a:solidFill>
                <a:ea typeface="DFKai-SB" panose="03000509000000000000" pitchFamily="65" charset="-120"/>
                <a:cs typeface="Arial" panose="020B0604020202020204" pitchFamily="34" charset="0"/>
              </a:rPr>
              <a:t>徑</a:t>
            </a:r>
            <a:r>
              <a:rPr lang="zh-CN" altLang="en-US" sz="2800" dirty="0">
                <a:solidFill>
                  <a:srgbClr val="0000FF"/>
                </a:solidFill>
                <a:ea typeface="DFKai-SB" panose="03000509000000000000" pitchFamily="65" charset="-120"/>
                <a:cs typeface="Arial" panose="020B0604020202020204" pitchFamily="34" charset="0"/>
              </a:rPr>
              <a:t>。</a:t>
            </a:r>
            <a:endParaRPr lang="en-US" altLang="zh-TW" sz="2800" dirty="0">
              <a:solidFill>
                <a:srgbClr val="0000FF"/>
              </a:solidFill>
              <a:ea typeface="標楷體" panose="03000509000000000000" pitchFamily="65" charset="-120"/>
            </a:endParaRPr>
          </a:p>
        </p:txBody>
      </p:sp>
      <p:cxnSp>
        <p:nvCxnSpPr>
          <p:cNvPr id="23" name="直線接點 22">
            <a:extLst>
              <a:ext uri="{FF2B5EF4-FFF2-40B4-BE49-F238E27FC236}">
                <a16:creationId xmlns:a16="http://schemas.microsoft.com/office/drawing/2014/main" xmlns="" id="{575D174F-080B-5B18-16CE-EF76703CCC6E}"/>
              </a:ext>
            </a:extLst>
          </p:cNvPr>
          <p:cNvCxnSpPr/>
          <p:nvPr/>
        </p:nvCxnSpPr>
        <p:spPr bwMode="auto">
          <a:xfrm>
            <a:off x="5316244" y="3385226"/>
            <a:ext cx="2088000" cy="0"/>
          </a:xfrm>
          <a:prstGeom prst="line">
            <a:avLst/>
          </a:prstGeom>
          <a:noFill/>
          <a:ln w="28575" algn="ctr">
            <a:solidFill>
              <a:srgbClr val="0000FF"/>
            </a:solidFill>
            <a:prstDash val="solid"/>
            <a:round/>
            <a:headEnd/>
            <a:tailEnd/>
          </a:ln>
        </p:spPr>
      </p:cxnSp>
      <p:cxnSp>
        <p:nvCxnSpPr>
          <p:cNvPr id="24" name="直線接點 23">
            <a:extLst>
              <a:ext uri="{FF2B5EF4-FFF2-40B4-BE49-F238E27FC236}">
                <a16:creationId xmlns:a16="http://schemas.microsoft.com/office/drawing/2014/main" xmlns="" id="{73741E96-F5BA-C9F7-2155-163FE588B34D}"/>
              </a:ext>
            </a:extLst>
          </p:cNvPr>
          <p:cNvCxnSpPr/>
          <p:nvPr/>
        </p:nvCxnSpPr>
        <p:spPr bwMode="auto">
          <a:xfrm>
            <a:off x="4781550" y="3813851"/>
            <a:ext cx="2664000" cy="0"/>
          </a:xfrm>
          <a:prstGeom prst="line">
            <a:avLst/>
          </a:prstGeom>
          <a:noFill/>
          <a:ln w="28575" algn="ctr">
            <a:solidFill>
              <a:srgbClr val="0000FF"/>
            </a:solidFill>
            <a:prstDash val="solid"/>
            <a:round/>
            <a:headEnd/>
            <a:tailEnd/>
          </a:ln>
        </p:spPr>
      </p:cxnSp>
      <p:cxnSp>
        <p:nvCxnSpPr>
          <p:cNvPr id="26" name="直線接點 25">
            <a:extLst>
              <a:ext uri="{FF2B5EF4-FFF2-40B4-BE49-F238E27FC236}">
                <a16:creationId xmlns:a16="http://schemas.microsoft.com/office/drawing/2014/main" xmlns="" id="{20B2B2F0-08FC-7403-DAD8-718FAB0FE23A}"/>
              </a:ext>
            </a:extLst>
          </p:cNvPr>
          <p:cNvCxnSpPr>
            <a:cxnSpLocks/>
          </p:cNvCxnSpPr>
          <p:nvPr/>
        </p:nvCxnSpPr>
        <p:spPr bwMode="auto">
          <a:xfrm>
            <a:off x="3711575" y="1631890"/>
            <a:ext cx="628650" cy="0"/>
          </a:xfrm>
          <a:prstGeom prst="line">
            <a:avLst/>
          </a:prstGeom>
          <a:noFill/>
          <a:ln w="28575" algn="ctr">
            <a:solidFill>
              <a:srgbClr val="FF00FF"/>
            </a:solidFill>
            <a:prstDash val="solid"/>
            <a:round/>
            <a:headEnd/>
            <a:tailEnd/>
          </a:ln>
        </p:spPr>
      </p:cxnSp>
      <p:cxnSp>
        <p:nvCxnSpPr>
          <p:cNvPr id="27" name="直線接點 26">
            <a:extLst>
              <a:ext uri="{FF2B5EF4-FFF2-40B4-BE49-F238E27FC236}">
                <a16:creationId xmlns:a16="http://schemas.microsoft.com/office/drawing/2014/main" xmlns="" id="{4108E65B-8DA0-CE78-A26F-3EA495B32011}"/>
              </a:ext>
            </a:extLst>
          </p:cNvPr>
          <p:cNvCxnSpPr>
            <a:cxnSpLocks/>
          </p:cNvCxnSpPr>
          <p:nvPr/>
        </p:nvCxnSpPr>
        <p:spPr bwMode="auto">
          <a:xfrm>
            <a:off x="4337050" y="1631890"/>
            <a:ext cx="628650" cy="0"/>
          </a:xfrm>
          <a:prstGeom prst="line">
            <a:avLst/>
          </a:prstGeom>
          <a:noFill/>
          <a:ln w="28575" algn="ctr">
            <a:solidFill>
              <a:srgbClr val="FF00FF"/>
            </a:solidFill>
            <a:prstDash val="solid"/>
            <a:round/>
            <a:headEnd/>
            <a:tailEnd/>
          </a:ln>
        </p:spPr>
      </p:cxnSp>
      <p:cxnSp>
        <p:nvCxnSpPr>
          <p:cNvPr id="28" name="直線接點 27">
            <a:extLst>
              <a:ext uri="{FF2B5EF4-FFF2-40B4-BE49-F238E27FC236}">
                <a16:creationId xmlns:a16="http://schemas.microsoft.com/office/drawing/2014/main" xmlns="" id="{BB322FC8-84AA-8A98-5B64-7972E8F82164}"/>
              </a:ext>
            </a:extLst>
          </p:cNvPr>
          <p:cNvCxnSpPr/>
          <p:nvPr/>
        </p:nvCxnSpPr>
        <p:spPr bwMode="auto">
          <a:xfrm>
            <a:off x="4025900" y="2181165"/>
            <a:ext cx="628650" cy="0"/>
          </a:xfrm>
          <a:prstGeom prst="line">
            <a:avLst/>
          </a:prstGeom>
          <a:noFill/>
          <a:ln w="28575" algn="ctr">
            <a:solidFill>
              <a:srgbClr val="FF00FF"/>
            </a:solidFill>
            <a:prstDash val="solid"/>
            <a:round/>
            <a:headEnd/>
            <a:tailEnd/>
          </a:ln>
        </p:spPr>
      </p:cxnSp>
      <p:cxnSp>
        <p:nvCxnSpPr>
          <p:cNvPr id="29" name="直線接點 28">
            <a:extLst>
              <a:ext uri="{FF2B5EF4-FFF2-40B4-BE49-F238E27FC236}">
                <a16:creationId xmlns:a16="http://schemas.microsoft.com/office/drawing/2014/main" xmlns="" id="{ED24EE98-C723-0FEF-A073-195DC0F00E31}"/>
              </a:ext>
            </a:extLst>
          </p:cNvPr>
          <p:cNvCxnSpPr>
            <a:cxnSpLocks/>
          </p:cNvCxnSpPr>
          <p:nvPr/>
        </p:nvCxnSpPr>
        <p:spPr bwMode="auto">
          <a:xfrm>
            <a:off x="3714310" y="1628715"/>
            <a:ext cx="314765" cy="552450"/>
          </a:xfrm>
          <a:prstGeom prst="line">
            <a:avLst/>
          </a:prstGeom>
          <a:noFill/>
          <a:ln w="28575" algn="ctr">
            <a:solidFill>
              <a:srgbClr val="FF00FF"/>
            </a:solidFill>
            <a:prstDash val="solid"/>
            <a:round/>
            <a:headEnd/>
            <a:tailEnd/>
          </a:ln>
        </p:spPr>
      </p:cxnSp>
      <p:cxnSp>
        <p:nvCxnSpPr>
          <p:cNvPr id="32" name="直線接點 31">
            <a:extLst>
              <a:ext uri="{FF2B5EF4-FFF2-40B4-BE49-F238E27FC236}">
                <a16:creationId xmlns:a16="http://schemas.microsoft.com/office/drawing/2014/main" xmlns="" id="{1F6B047A-0BCD-077C-17DE-882342FD9400}"/>
              </a:ext>
            </a:extLst>
          </p:cNvPr>
          <p:cNvCxnSpPr>
            <a:cxnSpLocks/>
          </p:cNvCxnSpPr>
          <p:nvPr/>
        </p:nvCxnSpPr>
        <p:spPr bwMode="auto">
          <a:xfrm flipH="1">
            <a:off x="4650445" y="1628993"/>
            <a:ext cx="314765" cy="552450"/>
          </a:xfrm>
          <a:prstGeom prst="line">
            <a:avLst/>
          </a:prstGeom>
          <a:noFill/>
          <a:ln w="28575" algn="ctr">
            <a:solidFill>
              <a:srgbClr val="FF00FF"/>
            </a:solidFill>
            <a:prstDash val="solid"/>
            <a:round/>
            <a:headEnd/>
            <a:tailEnd/>
          </a:ln>
        </p:spPr>
      </p:cxnSp>
    </p:spTree>
    <p:extLst>
      <p:ext uri="{BB962C8B-B14F-4D97-AF65-F5344CB8AC3E}">
        <p14:creationId xmlns:p14="http://schemas.microsoft.com/office/powerpoint/2010/main" val="2661945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wipe(left)">
                                      <p:cBhvr>
                                        <p:cTn id="7" dur="500"/>
                                        <p:tgtEl>
                                          <p:spTgt spid="23"/>
                                        </p:tgtEl>
                                      </p:cBhvr>
                                    </p:animEffect>
                                  </p:childTnLst>
                                </p:cTn>
                              </p:par>
                            </p:childTnLst>
                          </p:cTn>
                        </p:par>
                        <p:par>
                          <p:cTn id="8" fill="hold">
                            <p:stCondLst>
                              <p:cond delay="500"/>
                            </p:stCondLst>
                            <p:childTnLst>
                              <p:par>
                                <p:cTn id="9" presetID="9" presetClass="entr" presetSubtype="0" fill="hold" nodeType="afterEffect">
                                  <p:stCondLst>
                                    <p:cond delay="0"/>
                                  </p:stCondLst>
                                  <p:childTnLst>
                                    <p:set>
                                      <p:cBhvr>
                                        <p:cTn id="10" dur="1" fill="hold">
                                          <p:stCondLst>
                                            <p:cond delay="0"/>
                                          </p:stCondLst>
                                        </p:cTn>
                                        <p:tgtEl>
                                          <p:spTgt spid="26"/>
                                        </p:tgtEl>
                                        <p:attrNameLst>
                                          <p:attrName>style.visibility</p:attrName>
                                        </p:attrNameLst>
                                      </p:cBhvr>
                                      <p:to>
                                        <p:strVal val="visible"/>
                                      </p:to>
                                    </p:set>
                                    <p:animEffect transition="in" filter="dissolve">
                                      <p:cBhvr>
                                        <p:cTn id="11" dur="500"/>
                                        <p:tgtEl>
                                          <p:spTgt spid="26"/>
                                        </p:tgtEl>
                                      </p:cBhvr>
                                    </p:animEffect>
                                  </p:childTnLst>
                                </p:cTn>
                              </p:par>
                            </p:childTnLst>
                          </p:cTn>
                        </p:par>
                        <p:par>
                          <p:cTn id="12" fill="hold">
                            <p:stCondLst>
                              <p:cond delay="1000"/>
                            </p:stCondLst>
                            <p:childTnLst>
                              <p:par>
                                <p:cTn id="13" presetID="9" presetClass="entr" presetSubtype="0" fill="hold" nodeType="afterEffect">
                                  <p:stCondLst>
                                    <p:cond delay="0"/>
                                  </p:stCondLst>
                                  <p:childTnLst>
                                    <p:set>
                                      <p:cBhvr>
                                        <p:cTn id="14" dur="1" fill="hold">
                                          <p:stCondLst>
                                            <p:cond delay="0"/>
                                          </p:stCondLst>
                                        </p:cTn>
                                        <p:tgtEl>
                                          <p:spTgt spid="27"/>
                                        </p:tgtEl>
                                        <p:attrNameLst>
                                          <p:attrName>style.visibility</p:attrName>
                                        </p:attrNameLst>
                                      </p:cBhvr>
                                      <p:to>
                                        <p:strVal val="visible"/>
                                      </p:to>
                                    </p:set>
                                    <p:animEffect transition="in" filter="dissolve">
                                      <p:cBhvr>
                                        <p:cTn id="15" dur="500"/>
                                        <p:tgtEl>
                                          <p:spTgt spid="27"/>
                                        </p:tgtEl>
                                      </p:cBhvr>
                                    </p:animEffect>
                                  </p:childTnLst>
                                </p:cTn>
                              </p:par>
                            </p:childTnLst>
                          </p:cTn>
                        </p:par>
                        <p:par>
                          <p:cTn id="16" fill="hold">
                            <p:stCondLst>
                              <p:cond delay="1500"/>
                            </p:stCondLst>
                            <p:childTnLst>
                              <p:par>
                                <p:cTn id="17" presetID="9" presetClass="entr" presetSubtype="0" fill="hold" nodeType="afterEffect">
                                  <p:stCondLst>
                                    <p:cond delay="0"/>
                                  </p:stCondLst>
                                  <p:childTnLst>
                                    <p:set>
                                      <p:cBhvr>
                                        <p:cTn id="18" dur="1" fill="hold">
                                          <p:stCondLst>
                                            <p:cond delay="0"/>
                                          </p:stCondLst>
                                        </p:cTn>
                                        <p:tgtEl>
                                          <p:spTgt spid="32"/>
                                        </p:tgtEl>
                                        <p:attrNameLst>
                                          <p:attrName>style.visibility</p:attrName>
                                        </p:attrNameLst>
                                      </p:cBhvr>
                                      <p:to>
                                        <p:strVal val="visible"/>
                                      </p:to>
                                    </p:set>
                                    <p:animEffect transition="in" filter="dissolve">
                                      <p:cBhvr>
                                        <p:cTn id="19" dur="500"/>
                                        <p:tgtEl>
                                          <p:spTgt spid="32"/>
                                        </p:tgtEl>
                                      </p:cBhvr>
                                    </p:animEffect>
                                  </p:childTnLst>
                                </p:cTn>
                              </p:par>
                            </p:childTnLst>
                          </p:cTn>
                        </p:par>
                        <p:par>
                          <p:cTn id="20" fill="hold">
                            <p:stCondLst>
                              <p:cond delay="2000"/>
                            </p:stCondLst>
                            <p:childTnLst>
                              <p:par>
                                <p:cTn id="21" presetID="9" presetClass="entr" presetSubtype="0" fill="hold" nodeType="afterEffect">
                                  <p:stCondLst>
                                    <p:cond delay="0"/>
                                  </p:stCondLst>
                                  <p:childTnLst>
                                    <p:set>
                                      <p:cBhvr>
                                        <p:cTn id="22" dur="1" fill="hold">
                                          <p:stCondLst>
                                            <p:cond delay="0"/>
                                          </p:stCondLst>
                                        </p:cTn>
                                        <p:tgtEl>
                                          <p:spTgt spid="28"/>
                                        </p:tgtEl>
                                        <p:attrNameLst>
                                          <p:attrName>style.visibility</p:attrName>
                                        </p:attrNameLst>
                                      </p:cBhvr>
                                      <p:to>
                                        <p:strVal val="visible"/>
                                      </p:to>
                                    </p:set>
                                    <p:animEffect transition="in" filter="dissolve">
                                      <p:cBhvr>
                                        <p:cTn id="23" dur="500"/>
                                        <p:tgtEl>
                                          <p:spTgt spid="28"/>
                                        </p:tgtEl>
                                      </p:cBhvr>
                                    </p:animEffect>
                                  </p:childTnLst>
                                </p:cTn>
                              </p:par>
                            </p:childTnLst>
                          </p:cTn>
                        </p:par>
                        <p:par>
                          <p:cTn id="24" fill="hold">
                            <p:stCondLst>
                              <p:cond delay="2500"/>
                            </p:stCondLst>
                            <p:childTnLst>
                              <p:par>
                                <p:cTn id="25" presetID="9" presetClass="entr" presetSubtype="0" fill="hold" nodeType="afterEffect">
                                  <p:stCondLst>
                                    <p:cond delay="0"/>
                                  </p:stCondLst>
                                  <p:childTnLst>
                                    <p:set>
                                      <p:cBhvr>
                                        <p:cTn id="26" dur="1" fill="hold">
                                          <p:stCondLst>
                                            <p:cond delay="0"/>
                                          </p:stCondLst>
                                        </p:cTn>
                                        <p:tgtEl>
                                          <p:spTgt spid="29"/>
                                        </p:tgtEl>
                                        <p:attrNameLst>
                                          <p:attrName>style.visibility</p:attrName>
                                        </p:attrNameLst>
                                      </p:cBhvr>
                                      <p:to>
                                        <p:strVal val="visible"/>
                                      </p:to>
                                    </p:set>
                                    <p:animEffect transition="in" filter="dissolve">
                                      <p:cBhvr>
                                        <p:cTn id="27" dur="500"/>
                                        <p:tgtEl>
                                          <p:spTgt spid="29"/>
                                        </p:tgtEl>
                                      </p:cBhvr>
                                    </p:animEffect>
                                  </p:childTnLst>
                                </p:cTn>
                              </p:par>
                            </p:childTnLst>
                          </p:cTn>
                        </p:par>
                        <p:par>
                          <p:cTn id="28" fill="hold">
                            <p:stCondLst>
                              <p:cond delay="3000"/>
                            </p:stCondLst>
                            <p:childTnLst>
                              <p:par>
                                <p:cTn id="29" presetID="22" presetClass="entr" presetSubtype="8" fill="hold" grpId="0" nodeType="afterEffect">
                                  <p:stCondLst>
                                    <p:cond delay="0"/>
                                  </p:stCondLst>
                                  <p:childTnLst>
                                    <p:set>
                                      <p:cBhvr>
                                        <p:cTn id="30" dur="1" fill="hold">
                                          <p:stCondLst>
                                            <p:cond delay="0"/>
                                          </p:stCondLst>
                                        </p:cTn>
                                        <p:tgtEl>
                                          <p:spTgt spid="21">
                                            <p:txEl>
                                              <p:pRg st="0" end="0"/>
                                            </p:txEl>
                                          </p:spTgt>
                                        </p:tgtEl>
                                        <p:attrNameLst>
                                          <p:attrName>style.visibility</p:attrName>
                                        </p:attrNameLst>
                                      </p:cBhvr>
                                      <p:to>
                                        <p:strVal val="visible"/>
                                      </p:to>
                                    </p:set>
                                    <p:animEffect transition="in" filter="wipe(left)">
                                      <p:cBhvr>
                                        <p:cTn id="31" dur="500"/>
                                        <p:tgtEl>
                                          <p:spTgt spid="21">
                                            <p:txEl>
                                              <p:pRg st="0" end="0"/>
                                            </p:txEl>
                                          </p:spTgt>
                                        </p:tgtEl>
                                      </p:cBhvr>
                                    </p:animEffect>
                                  </p:childTnLst>
                                </p:cTn>
                              </p:par>
                            </p:childTnLst>
                          </p:cTn>
                        </p:par>
                        <p:par>
                          <p:cTn id="32" fill="hold">
                            <p:stCondLst>
                              <p:cond delay="3500"/>
                            </p:stCondLst>
                            <p:childTnLst>
                              <p:par>
                                <p:cTn id="33" presetID="22" presetClass="entr" presetSubtype="8" fill="hold" grpId="0" nodeType="afterEffect">
                                  <p:stCondLst>
                                    <p:cond delay="0"/>
                                  </p:stCondLst>
                                  <p:childTnLst>
                                    <p:set>
                                      <p:cBhvr>
                                        <p:cTn id="34" dur="1" fill="hold">
                                          <p:stCondLst>
                                            <p:cond delay="0"/>
                                          </p:stCondLst>
                                        </p:cTn>
                                        <p:tgtEl>
                                          <p:spTgt spid="21">
                                            <p:txEl>
                                              <p:pRg st="1" end="1"/>
                                            </p:txEl>
                                          </p:spTgt>
                                        </p:tgtEl>
                                        <p:attrNameLst>
                                          <p:attrName>style.visibility</p:attrName>
                                        </p:attrNameLst>
                                      </p:cBhvr>
                                      <p:to>
                                        <p:strVal val="visible"/>
                                      </p:to>
                                    </p:set>
                                    <p:animEffect transition="in" filter="wipe(left)">
                                      <p:cBhvr>
                                        <p:cTn id="35" dur="500"/>
                                        <p:tgtEl>
                                          <p:spTgt spid="21">
                                            <p:txEl>
                                              <p:pRg st="1" end="1"/>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9" presetClass="exit" presetSubtype="0" fill="hold" nodeType="clickEffect">
                                  <p:stCondLst>
                                    <p:cond delay="0"/>
                                  </p:stCondLst>
                                  <p:childTnLst>
                                    <p:animEffect transition="out" filter="dissolve">
                                      <p:cBhvr>
                                        <p:cTn id="39" dur="500"/>
                                        <p:tgtEl>
                                          <p:spTgt spid="23"/>
                                        </p:tgtEl>
                                      </p:cBhvr>
                                    </p:animEffect>
                                    <p:set>
                                      <p:cBhvr>
                                        <p:cTn id="40" dur="1" fill="hold">
                                          <p:stCondLst>
                                            <p:cond delay="499"/>
                                          </p:stCondLst>
                                        </p:cTn>
                                        <p:tgtEl>
                                          <p:spTgt spid="23"/>
                                        </p:tgtEl>
                                        <p:attrNameLst>
                                          <p:attrName>style.visibility</p:attrName>
                                        </p:attrNameLst>
                                      </p:cBhvr>
                                      <p:to>
                                        <p:strVal val="hidden"/>
                                      </p:to>
                                    </p:set>
                                  </p:childTnLst>
                                </p:cTn>
                              </p:par>
                            </p:childTnLst>
                          </p:cTn>
                        </p:par>
                        <p:par>
                          <p:cTn id="41" fill="hold">
                            <p:stCondLst>
                              <p:cond delay="500"/>
                            </p:stCondLst>
                            <p:childTnLst>
                              <p:par>
                                <p:cTn id="42" presetID="22" presetClass="entr" presetSubtype="8" fill="hold" nodeType="afterEffect">
                                  <p:stCondLst>
                                    <p:cond delay="0"/>
                                  </p:stCondLst>
                                  <p:childTnLst>
                                    <p:set>
                                      <p:cBhvr>
                                        <p:cTn id="43" dur="1" fill="hold">
                                          <p:stCondLst>
                                            <p:cond delay="0"/>
                                          </p:stCondLst>
                                        </p:cTn>
                                        <p:tgtEl>
                                          <p:spTgt spid="24"/>
                                        </p:tgtEl>
                                        <p:attrNameLst>
                                          <p:attrName>style.visibility</p:attrName>
                                        </p:attrNameLst>
                                      </p:cBhvr>
                                      <p:to>
                                        <p:strVal val="visible"/>
                                      </p:to>
                                    </p:set>
                                    <p:animEffect transition="in" filter="wipe(left)">
                                      <p:cBhvr>
                                        <p:cTn id="44" dur="500"/>
                                        <p:tgtEl>
                                          <p:spTgt spid="24"/>
                                        </p:tgtEl>
                                      </p:cBhvr>
                                    </p:animEffect>
                                  </p:childTnLst>
                                </p:cTn>
                              </p:par>
                            </p:childTnLst>
                          </p:cTn>
                        </p:par>
                        <p:par>
                          <p:cTn id="45" fill="hold">
                            <p:stCondLst>
                              <p:cond delay="1000"/>
                            </p:stCondLst>
                            <p:childTnLst>
                              <p:par>
                                <p:cTn id="46" presetID="9" presetClass="entr" presetSubtype="0" fill="hold" grpId="0" nodeType="afterEffect">
                                  <p:stCondLst>
                                    <p:cond delay="0"/>
                                  </p:stCondLst>
                                  <p:childTnLst>
                                    <p:set>
                                      <p:cBhvr>
                                        <p:cTn id="47" dur="1" fill="hold">
                                          <p:stCondLst>
                                            <p:cond delay="0"/>
                                          </p:stCondLst>
                                        </p:cTn>
                                        <p:tgtEl>
                                          <p:spTgt spid="15"/>
                                        </p:tgtEl>
                                        <p:attrNameLst>
                                          <p:attrName>style.visibility</p:attrName>
                                        </p:attrNameLst>
                                      </p:cBhvr>
                                      <p:to>
                                        <p:strVal val="visible"/>
                                      </p:to>
                                    </p:set>
                                    <p:animEffect transition="in" filter="dissolve">
                                      <p:cBhvr>
                                        <p:cTn id="48" dur="500"/>
                                        <p:tgtEl>
                                          <p:spTgt spid="15"/>
                                        </p:tgtEl>
                                      </p:cBhvr>
                                    </p:animEffect>
                                  </p:childTnLst>
                                </p:cTn>
                              </p:par>
                            </p:childTnLst>
                          </p:cTn>
                        </p:par>
                        <p:par>
                          <p:cTn id="49" fill="hold">
                            <p:stCondLst>
                              <p:cond delay="1500"/>
                            </p:stCondLst>
                            <p:childTnLst>
                              <p:par>
                                <p:cTn id="50" presetID="22" presetClass="entr" presetSubtype="8" fill="hold" grpId="0" nodeType="afterEffect">
                                  <p:stCondLst>
                                    <p:cond delay="0"/>
                                  </p:stCondLst>
                                  <p:childTnLst>
                                    <p:set>
                                      <p:cBhvr>
                                        <p:cTn id="51" dur="1" fill="hold">
                                          <p:stCondLst>
                                            <p:cond delay="0"/>
                                          </p:stCondLst>
                                        </p:cTn>
                                        <p:tgtEl>
                                          <p:spTgt spid="17"/>
                                        </p:tgtEl>
                                        <p:attrNameLst>
                                          <p:attrName>style.visibility</p:attrName>
                                        </p:attrNameLst>
                                      </p:cBhvr>
                                      <p:to>
                                        <p:strVal val="visible"/>
                                      </p:to>
                                    </p:set>
                                    <p:animEffect transition="in" filter="wipe(left)">
                                      <p:cBhvr>
                                        <p:cTn id="52" dur="500"/>
                                        <p:tgtEl>
                                          <p:spTgt spid="17"/>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xit" presetSubtype="0" fill="hold" nodeType="clickEffect">
                                  <p:stCondLst>
                                    <p:cond delay="0"/>
                                  </p:stCondLst>
                                  <p:childTnLst>
                                    <p:animEffect transition="out" filter="dissolve">
                                      <p:cBhvr>
                                        <p:cTn id="56" dur="500"/>
                                        <p:tgtEl>
                                          <p:spTgt spid="24"/>
                                        </p:tgtEl>
                                      </p:cBhvr>
                                    </p:animEffect>
                                    <p:set>
                                      <p:cBhvr>
                                        <p:cTn id="57" dur="1" fill="hold">
                                          <p:stCondLst>
                                            <p:cond delay="499"/>
                                          </p:stCondLst>
                                        </p:cTn>
                                        <p:tgtEl>
                                          <p:spTgt spid="24"/>
                                        </p:tgtEl>
                                        <p:attrNameLst>
                                          <p:attrName>style.visibility</p:attrName>
                                        </p:attrNameLst>
                                      </p:cBhvr>
                                      <p:to>
                                        <p:strVal val="hidden"/>
                                      </p:to>
                                    </p:set>
                                  </p:childTnLst>
                                </p:cTn>
                              </p:par>
                            </p:childTnLst>
                          </p:cTn>
                        </p:par>
                        <p:par>
                          <p:cTn id="58" fill="hold">
                            <p:stCondLst>
                              <p:cond delay="500"/>
                            </p:stCondLst>
                            <p:childTnLst>
                              <p:par>
                                <p:cTn id="59" presetID="9" presetClass="entr" presetSubtype="0" fill="hold" grpId="0" nodeType="afterEffect">
                                  <p:stCondLst>
                                    <p:cond delay="0"/>
                                  </p:stCondLst>
                                  <p:childTnLst>
                                    <p:set>
                                      <p:cBhvr>
                                        <p:cTn id="60" dur="1" fill="hold">
                                          <p:stCondLst>
                                            <p:cond delay="0"/>
                                          </p:stCondLst>
                                        </p:cTn>
                                        <p:tgtEl>
                                          <p:spTgt spid="13"/>
                                        </p:tgtEl>
                                        <p:attrNameLst>
                                          <p:attrName>style.visibility</p:attrName>
                                        </p:attrNameLst>
                                      </p:cBhvr>
                                      <p:to>
                                        <p:strVal val="visible"/>
                                      </p:to>
                                    </p:set>
                                    <p:animEffect transition="in" filter="dissolve">
                                      <p:cBhvr>
                                        <p:cTn id="61" dur="500"/>
                                        <p:tgtEl>
                                          <p:spTgt spid="13"/>
                                        </p:tgtEl>
                                      </p:cBhvr>
                                    </p:animEffect>
                                  </p:childTnLst>
                                </p:cTn>
                              </p:par>
                            </p:childTnLst>
                          </p:cTn>
                        </p:par>
                        <p:par>
                          <p:cTn id="62" fill="hold">
                            <p:stCondLst>
                              <p:cond delay="1000"/>
                            </p:stCondLst>
                            <p:childTnLst>
                              <p:par>
                                <p:cTn id="63" presetID="22" presetClass="entr" presetSubtype="8" fill="hold" grpId="0" nodeType="afterEffect">
                                  <p:stCondLst>
                                    <p:cond delay="0"/>
                                  </p:stCondLst>
                                  <p:childTnLst>
                                    <p:set>
                                      <p:cBhvr>
                                        <p:cTn id="64" dur="1" fill="hold">
                                          <p:stCondLst>
                                            <p:cond delay="0"/>
                                          </p:stCondLst>
                                        </p:cTn>
                                        <p:tgtEl>
                                          <p:spTgt spid="19"/>
                                        </p:tgtEl>
                                        <p:attrNameLst>
                                          <p:attrName>style.visibility</p:attrName>
                                        </p:attrNameLst>
                                      </p:cBhvr>
                                      <p:to>
                                        <p:strVal val="visible"/>
                                      </p:to>
                                    </p:set>
                                    <p:animEffect transition="in" filter="wipe(left)">
                                      <p:cBhvr>
                                        <p:cTn id="65" dur="500"/>
                                        <p:tgtEl>
                                          <p:spTgt spid="19"/>
                                        </p:tgtEl>
                                      </p:cBhvr>
                                    </p:animEffect>
                                  </p:childTnLst>
                                </p:cTn>
                              </p:par>
                            </p:childTnLst>
                          </p:cTn>
                        </p:par>
                      </p:childTnLst>
                    </p:cTn>
                  </p:par>
                  <p:par>
                    <p:cTn id="66" fill="hold">
                      <p:stCondLst>
                        <p:cond delay="indefinite"/>
                      </p:stCondLst>
                      <p:childTnLst>
                        <p:par>
                          <p:cTn id="67" fill="hold">
                            <p:stCondLst>
                              <p:cond delay="0"/>
                            </p:stCondLst>
                            <p:childTnLst>
                              <p:par>
                                <p:cTn id="68" presetID="9" presetClass="exit" presetSubtype="0" fill="hold" grpId="1" nodeType="clickEffect">
                                  <p:stCondLst>
                                    <p:cond delay="0"/>
                                  </p:stCondLst>
                                  <p:childTnLst>
                                    <p:animEffect transition="out" filter="dissolve">
                                      <p:cBhvr>
                                        <p:cTn id="69" dur="500"/>
                                        <p:tgtEl>
                                          <p:spTgt spid="21">
                                            <p:txEl>
                                              <p:pRg st="0" end="0"/>
                                            </p:txEl>
                                          </p:spTgt>
                                        </p:tgtEl>
                                      </p:cBhvr>
                                    </p:animEffect>
                                    <p:set>
                                      <p:cBhvr>
                                        <p:cTn id="70" dur="1" fill="hold">
                                          <p:stCondLst>
                                            <p:cond delay="499"/>
                                          </p:stCondLst>
                                        </p:cTn>
                                        <p:tgtEl>
                                          <p:spTgt spid="21">
                                            <p:txEl>
                                              <p:pRg st="0" end="0"/>
                                            </p:txEl>
                                          </p:spTgt>
                                        </p:tgtEl>
                                        <p:attrNameLst>
                                          <p:attrName>style.visibility</p:attrName>
                                        </p:attrNameLst>
                                      </p:cBhvr>
                                      <p:to>
                                        <p:strVal val="hidden"/>
                                      </p:to>
                                    </p:set>
                                  </p:childTnLst>
                                </p:cTn>
                              </p:par>
                              <p:par>
                                <p:cTn id="71" presetID="9" presetClass="exit" presetSubtype="0" fill="hold" grpId="1" nodeType="withEffect">
                                  <p:stCondLst>
                                    <p:cond delay="0"/>
                                  </p:stCondLst>
                                  <p:childTnLst>
                                    <p:animEffect transition="out" filter="dissolve">
                                      <p:cBhvr>
                                        <p:cTn id="72" dur="500"/>
                                        <p:tgtEl>
                                          <p:spTgt spid="21">
                                            <p:txEl>
                                              <p:pRg st="1" end="1"/>
                                            </p:txEl>
                                          </p:spTgt>
                                        </p:tgtEl>
                                      </p:cBhvr>
                                    </p:animEffect>
                                    <p:set>
                                      <p:cBhvr>
                                        <p:cTn id="73" dur="1" fill="hold">
                                          <p:stCondLst>
                                            <p:cond delay="499"/>
                                          </p:stCondLst>
                                        </p:cTn>
                                        <p:tgtEl>
                                          <p:spTgt spid="21">
                                            <p:txEl>
                                              <p:pRg st="1" end="1"/>
                                            </p:txEl>
                                          </p:spTgt>
                                        </p:tgtEl>
                                        <p:attrNameLst>
                                          <p:attrName>style.visibility</p:attrName>
                                        </p:attrNameLst>
                                      </p:cBhvr>
                                      <p:to>
                                        <p:strVal val="hidden"/>
                                      </p:to>
                                    </p:set>
                                  </p:childTnLst>
                                </p:cTn>
                              </p:par>
                              <p:par>
                                <p:cTn id="74" presetID="9" presetClass="exit" presetSubtype="0" fill="hold" grpId="1" nodeType="withEffect">
                                  <p:stCondLst>
                                    <p:cond delay="0"/>
                                  </p:stCondLst>
                                  <p:childTnLst>
                                    <p:animEffect transition="out" filter="dissolve">
                                      <p:cBhvr>
                                        <p:cTn id="75" dur="500"/>
                                        <p:tgtEl>
                                          <p:spTgt spid="15"/>
                                        </p:tgtEl>
                                      </p:cBhvr>
                                    </p:animEffect>
                                    <p:set>
                                      <p:cBhvr>
                                        <p:cTn id="76" dur="1" fill="hold">
                                          <p:stCondLst>
                                            <p:cond delay="499"/>
                                          </p:stCondLst>
                                        </p:cTn>
                                        <p:tgtEl>
                                          <p:spTgt spid="15"/>
                                        </p:tgtEl>
                                        <p:attrNameLst>
                                          <p:attrName>style.visibility</p:attrName>
                                        </p:attrNameLst>
                                      </p:cBhvr>
                                      <p:to>
                                        <p:strVal val="hidden"/>
                                      </p:to>
                                    </p:set>
                                  </p:childTnLst>
                                </p:cTn>
                              </p:par>
                              <p:par>
                                <p:cTn id="77" presetID="9" presetClass="exit" presetSubtype="0" fill="hold" grpId="1" nodeType="withEffect">
                                  <p:stCondLst>
                                    <p:cond delay="0"/>
                                  </p:stCondLst>
                                  <p:childTnLst>
                                    <p:animEffect transition="out" filter="dissolve">
                                      <p:cBhvr>
                                        <p:cTn id="78" dur="500"/>
                                        <p:tgtEl>
                                          <p:spTgt spid="17"/>
                                        </p:tgtEl>
                                      </p:cBhvr>
                                    </p:animEffect>
                                    <p:set>
                                      <p:cBhvr>
                                        <p:cTn id="79" dur="1" fill="hold">
                                          <p:stCondLst>
                                            <p:cond delay="499"/>
                                          </p:stCondLst>
                                        </p:cTn>
                                        <p:tgtEl>
                                          <p:spTgt spid="17"/>
                                        </p:tgtEl>
                                        <p:attrNameLst>
                                          <p:attrName>style.visibility</p:attrName>
                                        </p:attrNameLst>
                                      </p:cBhvr>
                                      <p:to>
                                        <p:strVal val="hidden"/>
                                      </p:to>
                                    </p:set>
                                  </p:childTnLst>
                                </p:cTn>
                              </p:par>
                              <p:par>
                                <p:cTn id="80" presetID="9" presetClass="exit" presetSubtype="0" fill="hold" grpId="1" nodeType="withEffect">
                                  <p:stCondLst>
                                    <p:cond delay="0"/>
                                  </p:stCondLst>
                                  <p:childTnLst>
                                    <p:animEffect transition="out" filter="dissolve">
                                      <p:cBhvr>
                                        <p:cTn id="81" dur="500"/>
                                        <p:tgtEl>
                                          <p:spTgt spid="13"/>
                                        </p:tgtEl>
                                      </p:cBhvr>
                                    </p:animEffect>
                                    <p:set>
                                      <p:cBhvr>
                                        <p:cTn id="82" dur="1" fill="hold">
                                          <p:stCondLst>
                                            <p:cond delay="499"/>
                                          </p:stCondLst>
                                        </p:cTn>
                                        <p:tgtEl>
                                          <p:spTgt spid="13"/>
                                        </p:tgtEl>
                                        <p:attrNameLst>
                                          <p:attrName>style.visibility</p:attrName>
                                        </p:attrNameLst>
                                      </p:cBhvr>
                                      <p:to>
                                        <p:strVal val="hidden"/>
                                      </p:to>
                                    </p:set>
                                  </p:childTnLst>
                                </p:cTn>
                              </p:par>
                              <p:par>
                                <p:cTn id="83" presetID="9" presetClass="exit" presetSubtype="0" fill="hold" grpId="1" nodeType="withEffect">
                                  <p:stCondLst>
                                    <p:cond delay="0"/>
                                  </p:stCondLst>
                                  <p:childTnLst>
                                    <p:animEffect transition="out" filter="dissolve">
                                      <p:cBhvr>
                                        <p:cTn id="84" dur="500"/>
                                        <p:tgtEl>
                                          <p:spTgt spid="19"/>
                                        </p:tgtEl>
                                      </p:cBhvr>
                                    </p:animEffect>
                                    <p:set>
                                      <p:cBhvr>
                                        <p:cTn id="85" dur="1" fill="hold">
                                          <p:stCondLst>
                                            <p:cond delay="499"/>
                                          </p:stCondLst>
                                        </p:cTn>
                                        <p:tgtEl>
                                          <p:spTgt spid="19"/>
                                        </p:tgtEl>
                                        <p:attrNameLst>
                                          <p:attrName>style.visibility</p:attrName>
                                        </p:attrNameLst>
                                      </p:cBhvr>
                                      <p:to>
                                        <p:strVal val="hidden"/>
                                      </p:to>
                                    </p:set>
                                  </p:childTnLst>
                                </p:cTn>
                              </p:par>
                              <p:par>
                                <p:cTn id="86" presetID="9" presetClass="exit" presetSubtype="0" fill="hold" nodeType="withEffect">
                                  <p:stCondLst>
                                    <p:cond delay="0"/>
                                  </p:stCondLst>
                                  <p:childTnLst>
                                    <p:animEffect transition="out" filter="dissolve">
                                      <p:cBhvr>
                                        <p:cTn id="87" dur="500"/>
                                        <p:tgtEl>
                                          <p:spTgt spid="26"/>
                                        </p:tgtEl>
                                      </p:cBhvr>
                                    </p:animEffect>
                                    <p:set>
                                      <p:cBhvr>
                                        <p:cTn id="88" dur="1" fill="hold">
                                          <p:stCondLst>
                                            <p:cond delay="499"/>
                                          </p:stCondLst>
                                        </p:cTn>
                                        <p:tgtEl>
                                          <p:spTgt spid="26"/>
                                        </p:tgtEl>
                                        <p:attrNameLst>
                                          <p:attrName>style.visibility</p:attrName>
                                        </p:attrNameLst>
                                      </p:cBhvr>
                                      <p:to>
                                        <p:strVal val="hidden"/>
                                      </p:to>
                                    </p:set>
                                  </p:childTnLst>
                                </p:cTn>
                              </p:par>
                              <p:par>
                                <p:cTn id="89" presetID="9" presetClass="exit" presetSubtype="0" fill="hold" nodeType="withEffect">
                                  <p:stCondLst>
                                    <p:cond delay="0"/>
                                  </p:stCondLst>
                                  <p:childTnLst>
                                    <p:animEffect transition="out" filter="dissolve">
                                      <p:cBhvr>
                                        <p:cTn id="90" dur="500"/>
                                        <p:tgtEl>
                                          <p:spTgt spid="27"/>
                                        </p:tgtEl>
                                      </p:cBhvr>
                                    </p:animEffect>
                                    <p:set>
                                      <p:cBhvr>
                                        <p:cTn id="91" dur="1" fill="hold">
                                          <p:stCondLst>
                                            <p:cond delay="499"/>
                                          </p:stCondLst>
                                        </p:cTn>
                                        <p:tgtEl>
                                          <p:spTgt spid="27"/>
                                        </p:tgtEl>
                                        <p:attrNameLst>
                                          <p:attrName>style.visibility</p:attrName>
                                        </p:attrNameLst>
                                      </p:cBhvr>
                                      <p:to>
                                        <p:strVal val="hidden"/>
                                      </p:to>
                                    </p:set>
                                  </p:childTnLst>
                                </p:cTn>
                              </p:par>
                              <p:par>
                                <p:cTn id="92" presetID="9" presetClass="exit" presetSubtype="0" fill="hold" nodeType="withEffect">
                                  <p:stCondLst>
                                    <p:cond delay="0"/>
                                  </p:stCondLst>
                                  <p:childTnLst>
                                    <p:animEffect transition="out" filter="dissolve">
                                      <p:cBhvr>
                                        <p:cTn id="93" dur="500"/>
                                        <p:tgtEl>
                                          <p:spTgt spid="32"/>
                                        </p:tgtEl>
                                      </p:cBhvr>
                                    </p:animEffect>
                                    <p:set>
                                      <p:cBhvr>
                                        <p:cTn id="94" dur="1" fill="hold">
                                          <p:stCondLst>
                                            <p:cond delay="499"/>
                                          </p:stCondLst>
                                        </p:cTn>
                                        <p:tgtEl>
                                          <p:spTgt spid="32"/>
                                        </p:tgtEl>
                                        <p:attrNameLst>
                                          <p:attrName>style.visibility</p:attrName>
                                        </p:attrNameLst>
                                      </p:cBhvr>
                                      <p:to>
                                        <p:strVal val="hidden"/>
                                      </p:to>
                                    </p:set>
                                  </p:childTnLst>
                                </p:cTn>
                              </p:par>
                              <p:par>
                                <p:cTn id="95" presetID="9" presetClass="exit" presetSubtype="0" fill="hold" nodeType="withEffect">
                                  <p:stCondLst>
                                    <p:cond delay="0"/>
                                  </p:stCondLst>
                                  <p:childTnLst>
                                    <p:animEffect transition="out" filter="dissolve">
                                      <p:cBhvr>
                                        <p:cTn id="96" dur="500"/>
                                        <p:tgtEl>
                                          <p:spTgt spid="28"/>
                                        </p:tgtEl>
                                      </p:cBhvr>
                                    </p:animEffect>
                                    <p:set>
                                      <p:cBhvr>
                                        <p:cTn id="97" dur="1" fill="hold">
                                          <p:stCondLst>
                                            <p:cond delay="499"/>
                                          </p:stCondLst>
                                        </p:cTn>
                                        <p:tgtEl>
                                          <p:spTgt spid="28"/>
                                        </p:tgtEl>
                                        <p:attrNameLst>
                                          <p:attrName>style.visibility</p:attrName>
                                        </p:attrNameLst>
                                      </p:cBhvr>
                                      <p:to>
                                        <p:strVal val="hidden"/>
                                      </p:to>
                                    </p:set>
                                  </p:childTnLst>
                                </p:cTn>
                              </p:par>
                              <p:par>
                                <p:cTn id="98" presetID="9" presetClass="exit" presetSubtype="0" fill="hold" nodeType="withEffect">
                                  <p:stCondLst>
                                    <p:cond delay="0"/>
                                  </p:stCondLst>
                                  <p:childTnLst>
                                    <p:animEffect transition="out" filter="dissolve">
                                      <p:cBhvr>
                                        <p:cTn id="99" dur="500"/>
                                        <p:tgtEl>
                                          <p:spTgt spid="29"/>
                                        </p:tgtEl>
                                      </p:cBhvr>
                                    </p:animEffect>
                                    <p:set>
                                      <p:cBhvr>
                                        <p:cTn id="100" dur="1" fill="hold">
                                          <p:stCondLst>
                                            <p:cond delay="499"/>
                                          </p:stCondLst>
                                        </p:cTn>
                                        <p:tgtEl>
                                          <p:spTgt spid="29"/>
                                        </p:tgtEl>
                                        <p:attrNameLst>
                                          <p:attrName>style.visibility</p:attrName>
                                        </p:attrNameLst>
                                      </p:cBhvr>
                                      <p:to>
                                        <p:strVal val="hidden"/>
                                      </p:to>
                                    </p:set>
                                  </p:childTnLst>
                                </p:cTn>
                              </p:par>
                            </p:childTnLst>
                          </p:cTn>
                        </p:par>
                        <p:par>
                          <p:cTn id="101" fill="hold">
                            <p:stCondLst>
                              <p:cond delay="500"/>
                            </p:stCondLst>
                            <p:childTnLst>
                              <p:par>
                                <p:cTn id="102" presetID="9" presetClass="entr" presetSubtype="0" fill="hold" grpId="0" nodeType="afterEffect">
                                  <p:stCondLst>
                                    <p:cond delay="0"/>
                                  </p:stCondLst>
                                  <p:childTnLst>
                                    <p:set>
                                      <p:cBhvr>
                                        <p:cTn id="103" dur="1" fill="hold">
                                          <p:stCondLst>
                                            <p:cond delay="0"/>
                                          </p:stCondLst>
                                        </p:cTn>
                                        <p:tgtEl>
                                          <p:spTgt spid="10"/>
                                        </p:tgtEl>
                                        <p:attrNameLst>
                                          <p:attrName>style.visibility</p:attrName>
                                        </p:attrNameLst>
                                      </p:cBhvr>
                                      <p:to>
                                        <p:strVal val="visible"/>
                                      </p:to>
                                    </p:set>
                                    <p:animEffect transition="in" filter="dissolve">
                                      <p:cBhvr>
                                        <p:cTn id="104" dur="500"/>
                                        <p:tgtEl>
                                          <p:spTgt spid="10"/>
                                        </p:tgtEl>
                                      </p:cBhvr>
                                    </p:animEffect>
                                  </p:childTnLst>
                                </p:cTn>
                              </p:par>
                            </p:childTnLst>
                          </p:cTn>
                        </p:par>
                        <p:par>
                          <p:cTn id="105" fill="hold">
                            <p:stCondLst>
                              <p:cond delay="1000"/>
                            </p:stCondLst>
                            <p:childTnLst>
                              <p:par>
                                <p:cTn id="106" presetID="9" presetClass="entr" presetSubtype="0" fill="hold" grpId="0" nodeType="afterEffect">
                                  <p:stCondLst>
                                    <p:cond delay="0"/>
                                  </p:stCondLst>
                                  <p:childTnLst>
                                    <p:set>
                                      <p:cBhvr>
                                        <p:cTn id="107" dur="1" fill="hold">
                                          <p:stCondLst>
                                            <p:cond delay="0"/>
                                          </p:stCondLst>
                                        </p:cTn>
                                        <p:tgtEl>
                                          <p:spTgt spid="11"/>
                                        </p:tgtEl>
                                        <p:attrNameLst>
                                          <p:attrName>style.visibility</p:attrName>
                                        </p:attrNameLst>
                                      </p:cBhvr>
                                      <p:to>
                                        <p:strVal val="visible"/>
                                      </p:to>
                                    </p:set>
                                    <p:animEffect transition="in" filter="dissolve">
                                      <p:cBhvr>
                                        <p:cTn id="108"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p:bldP spid="13" grpId="0"/>
      <p:bldP spid="13" grpId="1"/>
      <p:bldP spid="15" grpId="0"/>
      <p:bldP spid="15" grpId="1"/>
      <p:bldP spid="17" grpId="0"/>
      <p:bldP spid="17" grpId="1"/>
      <p:bldP spid="19" grpId="0"/>
      <p:bldP spid="19" grpId="1"/>
      <p:bldP spid="21" grpId="0" uiExpand="1" build="p"/>
      <p:bldP spid="21" grpId="1" build="allAtOnce"/>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矩形 67">
            <a:extLst>
              <a:ext uri="{FF2B5EF4-FFF2-40B4-BE49-F238E27FC236}">
                <a16:creationId xmlns:a16="http://schemas.microsoft.com/office/drawing/2014/main" xmlns="" id="{6487501D-9367-0E11-9E78-F9FCE799430A}"/>
              </a:ext>
            </a:extLst>
          </p:cNvPr>
          <p:cNvSpPr/>
          <p:nvPr/>
        </p:nvSpPr>
        <p:spPr bwMode="auto">
          <a:xfrm>
            <a:off x="2647253" y="1061085"/>
            <a:ext cx="288000" cy="612000"/>
          </a:xfrm>
          <a:prstGeom prst="rect">
            <a:avLst/>
          </a:prstGeom>
          <a:solidFill>
            <a:srgbClr val="FFAFFF"/>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4" name="Rectangle 2">
            <a:extLst>
              <a:ext uri="{FF2B5EF4-FFF2-40B4-BE49-F238E27FC236}">
                <a16:creationId xmlns:a16="http://schemas.microsoft.com/office/drawing/2014/main" xmlns="" id="{D4596C54-AF19-2CA1-70C2-7752C297EDE7}"/>
              </a:ext>
            </a:extLst>
          </p:cNvPr>
          <p:cNvSpPr>
            <a:spLocks noChangeArrowheads="1"/>
          </p:cNvSpPr>
          <p:nvPr/>
        </p:nvSpPr>
        <p:spPr bwMode="auto">
          <a:xfrm>
            <a:off x="4704708" y="5422900"/>
            <a:ext cx="360000" cy="360000"/>
          </a:xfrm>
          <a:prstGeom prst="rect">
            <a:avLst/>
          </a:prstGeom>
          <a:solidFill>
            <a:srgbClr val="FF5050"/>
          </a:solidFill>
          <a:ln>
            <a:noFill/>
          </a:ln>
        </p:spPr>
        <p:txBody>
          <a:bodyPr wrap="none"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endParaRPr lang="zh-TW" altLang="en-US" sz="1800"/>
          </a:p>
        </p:txBody>
      </p:sp>
      <p:sp>
        <p:nvSpPr>
          <p:cNvPr id="3" name="Rectangle 4">
            <a:extLst>
              <a:ext uri="{FF2B5EF4-FFF2-40B4-BE49-F238E27FC236}">
                <a16:creationId xmlns:a16="http://schemas.microsoft.com/office/drawing/2014/main" xmlns="" id="{99E73219-B059-4ED8-5F79-1A065240A07B}"/>
              </a:ext>
            </a:extLst>
          </p:cNvPr>
          <p:cNvSpPr>
            <a:spLocks noChangeArrowheads="1"/>
          </p:cNvSpPr>
          <p:nvPr/>
        </p:nvSpPr>
        <p:spPr bwMode="auto">
          <a:xfrm>
            <a:off x="266384" y="904796"/>
            <a:ext cx="1020762" cy="523220"/>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406400" marR="0" lvl="0" indent="-406400" algn="l" defTabSz="914400" rtl="0" eaLnBrk="0" fontAlgn="base" latinLnBrk="0" hangingPunct="0">
              <a:lnSpc>
                <a:spcPct val="100000"/>
              </a:lnSpc>
              <a:spcBef>
                <a:spcPct val="0"/>
              </a:spcBef>
              <a:spcAft>
                <a:spcPct val="0"/>
              </a:spcAft>
              <a:buClrTx/>
              <a:buSzTx/>
              <a:buFontTx/>
              <a:buNone/>
              <a:tabLst/>
              <a:defRPr/>
            </a:pPr>
            <a:r>
              <a:rPr kumimoji="1" lang="en-US" altLang="zh-TW"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18.</a:t>
            </a:r>
            <a:r>
              <a:rPr kumimoji="1" lang="zh-TW"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 </a:t>
            </a:r>
            <a:endParaRPr kumimoji="1" lang="zh-CN"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endParaRPr>
          </a:p>
        </p:txBody>
      </p:sp>
      <p:sp>
        <p:nvSpPr>
          <p:cNvPr id="5" name="Text Box 4">
            <a:extLst>
              <a:ext uri="{FF2B5EF4-FFF2-40B4-BE49-F238E27FC236}">
                <a16:creationId xmlns:a16="http://schemas.microsoft.com/office/drawing/2014/main" xmlns="" id="{BC4F7155-0C96-9BDA-D542-27598585C5FD}"/>
              </a:ext>
            </a:extLst>
          </p:cNvPr>
          <p:cNvSpPr txBox="1">
            <a:spLocks noChangeArrowheads="1"/>
          </p:cNvSpPr>
          <p:nvPr/>
        </p:nvSpPr>
        <p:spPr bwMode="auto">
          <a:xfrm>
            <a:off x="1054916" y="4878863"/>
            <a:ext cx="5063369"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0" tIns="0" rIns="0" bIns="0">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spcAft>
                <a:spcPts val="600"/>
              </a:spcAft>
              <a:buNone/>
            </a:pPr>
            <a:r>
              <a:rPr lang="en-US" altLang="zh-TW" sz="2800" dirty="0">
                <a:cs typeface="Arial" panose="020B0604020202020204" pitchFamily="34" charset="0"/>
              </a:rPr>
              <a:t>A. O   </a:t>
            </a:r>
            <a:r>
              <a:rPr lang="zh-TW" altLang="en-US" sz="2800" dirty="0">
                <a:cs typeface="Arial" panose="020B0604020202020204" pitchFamily="34" charset="0"/>
              </a:rPr>
              <a:t>      </a:t>
            </a:r>
            <a:r>
              <a:rPr lang="en-US" altLang="zh-TW" sz="2800" dirty="0">
                <a:cs typeface="Arial" panose="020B0604020202020204" pitchFamily="34" charset="0"/>
              </a:rPr>
              <a:t>			B. </a:t>
            </a:r>
            <a:r>
              <a:rPr lang="en-US" altLang="zh-TW" sz="2800" dirty="0">
                <a:ea typeface="標楷體" panose="03000509000000000000" pitchFamily="65" charset="-120"/>
                <a:cs typeface="Arial" panose="020B0604020202020204" pitchFamily="34" charset="0"/>
              </a:rPr>
              <a:t>P</a:t>
            </a:r>
            <a:r>
              <a:rPr lang="zh-TW" altLang="en-US" sz="2800" dirty="0">
                <a:ea typeface="標楷體" panose="03000509000000000000" pitchFamily="65" charset="-120"/>
                <a:cs typeface="Arial" panose="020B0604020202020204" pitchFamily="34" charset="0"/>
              </a:rPr>
              <a:t>       </a:t>
            </a:r>
            <a:r>
              <a:rPr lang="en-US" altLang="zh-TW" sz="2800" dirty="0">
                <a:cs typeface="Arial" panose="020B0604020202020204" pitchFamily="34" charset="0"/>
              </a:rPr>
              <a:t>  </a:t>
            </a:r>
            <a:r>
              <a:rPr lang="zh-TW" altLang="en-US" sz="2800" dirty="0">
                <a:cs typeface="Arial" panose="020B0604020202020204" pitchFamily="34" charset="0"/>
              </a:rPr>
              <a:t> </a:t>
            </a:r>
            <a:endParaRPr lang="en-US" altLang="zh-TW" sz="2800" dirty="0">
              <a:cs typeface="Arial" panose="020B0604020202020204" pitchFamily="34" charset="0"/>
            </a:endParaRPr>
          </a:p>
          <a:p>
            <a:pPr eaLnBrk="1" hangingPunct="1">
              <a:spcBef>
                <a:spcPct val="0"/>
              </a:spcBef>
              <a:spcAft>
                <a:spcPts val="600"/>
              </a:spcAft>
              <a:buNone/>
            </a:pPr>
            <a:r>
              <a:rPr lang="en-US" altLang="zh-TW" sz="2800" dirty="0">
                <a:cs typeface="Arial" panose="020B0604020202020204" pitchFamily="34" charset="0"/>
              </a:rPr>
              <a:t>C. </a:t>
            </a:r>
            <a:r>
              <a:rPr lang="en-US" altLang="zh-TW" sz="2800" dirty="0">
                <a:ea typeface="標楷體" panose="03000509000000000000" pitchFamily="65" charset="-120"/>
              </a:rPr>
              <a:t>Q</a:t>
            </a:r>
            <a:r>
              <a:rPr lang="en-US" altLang="zh-TW" sz="2800" dirty="0">
                <a:cs typeface="Arial" panose="020B0604020202020204" pitchFamily="34" charset="0"/>
              </a:rPr>
              <a:t>  </a:t>
            </a:r>
            <a:r>
              <a:rPr lang="zh-TW" altLang="en-US" sz="2800" dirty="0">
                <a:cs typeface="Arial" panose="020B0604020202020204" pitchFamily="34" charset="0"/>
              </a:rPr>
              <a:t>           </a:t>
            </a:r>
            <a:r>
              <a:rPr lang="en-US" altLang="zh-TW" sz="2800" dirty="0">
                <a:cs typeface="Arial" panose="020B0604020202020204" pitchFamily="34" charset="0"/>
              </a:rPr>
              <a:t>		D. </a:t>
            </a:r>
            <a:r>
              <a:rPr lang="en-US" altLang="zh-TW" sz="2800" dirty="0">
                <a:ea typeface="標楷體" panose="03000509000000000000" pitchFamily="65" charset="-120"/>
              </a:rPr>
              <a:t>R</a:t>
            </a:r>
            <a:r>
              <a:rPr lang="en-US" altLang="zh-TW" sz="2800" dirty="0"/>
              <a:t>                   </a:t>
            </a:r>
          </a:p>
        </p:txBody>
      </p:sp>
      <p:graphicFrame>
        <p:nvGraphicFramePr>
          <p:cNvPr id="10" name="表格 9">
            <a:extLst>
              <a:ext uri="{FF2B5EF4-FFF2-40B4-BE49-F238E27FC236}">
                <a16:creationId xmlns:a16="http://schemas.microsoft.com/office/drawing/2014/main" xmlns="" id="{694F6CBA-ED9D-F8F5-97A3-72E96E8E69DC}"/>
              </a:ext>
            </a:extLst>
          </p:cNvPr>
          <p:cNvGraphicFramePr>
            <a:graphicFrameLocks noGrp="1"/>
          </p:cNvGraphicFramePr>
          <p:nvPr>
            <p:extLst>
              <p:ext uri="{D42A27DB-BD31-4B8C-83A1-F6EECF244321}">
                <p14:modId xmlns:p14="http://schemas.microsoft.com/office/powerpoint/2010/main" val="706351660"/>
              </p:ext>
            </p:extLst>
          </p:nvPr>
        </p:nvGraphicFramePr>
        <p:xfrm>
          <a:off x="2641538" y="1042988"/>
          <a:ext cx="2335216" cy="2355848"/>
        </p:xfrm>
        <a:graphic>
          <a:graphicData uri="http://schemas.openxmlformats.org/drawingml/2006/table">
            <a:tbl>
              <a:tblPr firstRow="1" bandRow="1">
                <a:tableStyleId>{F5AB1C69-6EDB-4FF4-983F-18BD219EF322}</a:tableStyleId>
              </a:tblPr>
              <a:tblGrid>
                <a:gridCol w="291902">
                  <a:extLst>
                    <a:ext uri="{9D8B030D-6E8A-4147-A177-3AD203B41FA5}">
                      <a16:colId xmlns:a16="http://schemas.microsoft.com/office/drawing/2014/main" xmlns="" val="20000"/>
                    </a:ext>
                  </a:extLst>
                </a:gridCol>
                <a:gridCol w="291902">
                  <a:extLst>
                    <a:ext uri="{9D8B030D-6E8A-4147-A177-3AD203B41FA5}">
                      <a16:colId xmlns:a16="http://schemas.microsoft.com/office/drawing/2014/main" xmlns="" val="20001"/>
                    </a:ext>
                  </a:extLst>
                </a:gridCol>
                <a:gridCol w="291902">
                  <a:extLst>
                    <a:ext uri="{9D8B030D-6E8A-4147-A177-3AD203B41FA5}">
                      <a16:colId xmlns:a16="http://schemas.microsoft.com/office/drawing/2014/main" xmlns="" val="20002"/>
                    </a:ext>
                  </a:extLst>
                </a:gridCol>
                <a:gridCol w="291902">
                  <a:extLst>
                    <a:ext uri="{9D8B030D-6E8A-4147-A177-3AD203B41FA5}">
                      <a16:colId xmlns:a16="http://schemas.microsoft.com/office/drawing/2014/main" xmlns="" val="20003"/>
                    </a:ext>
                  </a:extLst>
                </a:gridCol>
                <a:gridCol w="291902">
                  <a:extLst>
                    <a:ext uri="{9D8B030D-6E8A-4147-A177-3AD203B41FA5}">
                      <a16:colId xmlns:a16="http://schemas.microsoft.com/office/drawing/2014/main" xmlns="" val="20004"/>
                    </a:ext>
                  </a:extLst>
                </a:gridCol>
                <a:gridCol w="291902">
                  <a:extLst>
                    <a:ext uri="{9D8B030D-6E8A-4147-A177-3AD203B41FA5}">
                      <a16:colId xmlns:a16="http://schemas.microsoft.com/office/drawing/2014/main" xmlns="" val="20005"/>
                    </a:ext>
                  </a:extLst>
                </a:gridCol>
                <a:gridCol w="291902">
                  <a:extLst>
                    <a:ext uri="{9D8B030D-6E8A-4147-A177-3AD203B41FA5}">
                      <a16:colId xmlns:a16="http://schemas.microsoft.com/office/drawing/2014/main" xmlns="" val="20006"/>
                    </a:ext>
                  </a:extLst>
                </a:gridCol>
                <a:gridCol w="291902">
                  <a:extLst>
                    <a:ext uri="{9D8B030D-6E8A-4147-A177-3AD203B41FA5}">
                      <a16:colId xmlns:a16="http://schemas.microsoft.com/office/drawing/2014/main" xmlns="" val="20007"/>
                    </a:ext>
                  </a:extLst>
                </a:gridCol>
              </a:tblGrid>
              <a:tr h="294481">
                <a:tc>
                  <a:txBody>
                    <a:bodyPr/>
                    <a:lstStyle/>
                    <a:p>
                      <a:pPr>
                        <a:lnSpc>
                          <a:spcPct val="100000"/>
                        </a:lnSpc>
                      </a:pPr>
                      <a:endParaRPr lang="zh-CN" altLang="en-US" sz="1800" dirty="0">
                        <a:solidFill>
                          <a:schemeClr val="tx1"/>
                        </a:solidFill>
                      </a:endParaRPr>
                    </a:p>
                  </a:txBody>
                  <a:tcPr marL="0" marR="0" marT="0" marB="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noFill/>
                  </a:tcPr>
                </a:tc>
                <a:tc>
                  <a:txBody>
                    <a:bodyPr/>
                    <a:lstStyle/>
                    <a:p>
                      <a:pPr>
                        <a:lnSpc>
                          <a:spcPct val="100000"/>
                        </a:lnSpc>
                      </a:pPr>
                      <a:endParaRPr lang="zh-CN" altLang="en-US" sz="1800" dirty="0">
                        <a:solidFill>
                          <a:schemeClr val="tx1"/>
                        </a:solidFill>
                      </a:endParaRPr>
                    </a:p>
                  </a:txBody>
                  <a:tcPr marL="0" marR="0" marT="0" marB="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noFill/>
                  </a:tcPr>
                </a:tc>
                <a:tc>
                  <a:txBody>
                    <a:bodyPr/>
                    <a:lstStyle/>
                    <a:p>
                      <a:pPr>
                        <a:lnSpc>
                          <a:spcPct val="100000"/>
                        </a:lnSpc>
                      </a:pPr>
                      <a:endParaRPr lang="zh-CN" altLang="en-US" sz="1800" dirty="0">
                        <a:solidFill>
                          <a:schemeClr val="tx1"/>
                        </a:solidFill>
                      </a:endParaRPr>
                    </a:p>
                  </a:txBody>
                  <a:tcPr marL="0" marR="0" marT="0" marB="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noFill/>
                  </a:tcPr>
                </a:tc>
                <a:tc>
                  <a:txBody>
                    <a:bodyPr/>
                    <a:lstStyle/>
                    <a:p>
                      <a:pPr>
                        <a:lnSpc>
                          <a:spcPct val="100000"/>
                        </a:lnSpc>
                      </a:pPr>
                      <a:endParaRPr lang="zh-CN" altLang="en-US" sz="1800" dirty="0">
                        <a:solidFill>
                          <a:schemeClr val="tx1"/>
                        </a:solidFill>
                      </a:endParaRPr>
                    </a:p>
                  </a:txBody>
                  <a:tcPr marL="0" marR="0" marT="0" marB="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noFill/>
                  </a:tcPr>
                </a:tc>
                <a:tc>
                  <a:txBody>
                    <a:bodyPr/>
                    <a:lstStyle/>
                    <a:p>
                      <a:pPr>
                        <a:lnSpc>
                          <a:spcPct val="100000"/>
                        </a:lnSpc>
                      </a:pPr>
                      <a:endParaRPr lang="zh-CN" altLang="en-US" sz="1800" dirty="0">
                        <a:solidFill>
                          <a:schemeClr val="tx1"/>
                        </a:solidFill>
                      </a:endParaRPr>
                    </a:p>
                  </a:txBody>
                  <a:tcPr marL="0" marR="0" marT="0" marB="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noFill/>
                  </a:tcPr>
                </a:tc>
                <a:tc>
                  <a:txBody>
                    <a:bodyPr/>
                    <a:lstStyle/>
                    <a:p>
                      <a:pPr>
                        <a:lnSpc>
                          <a:spcPct val="100000"/>
                        </a:lnSpc>
                      </a:pPr>
                      <a:endParaRPr lang="zh-CN" altLang="en-US" sz="1800">
                        <a:solidFill>
                          <a:schemeClr val="tx1"/>
                        </a:solidFill>
                      </a:endParaRPr>
                    </a:p>
                  </a:txBody>
                  <a:tcPr marL="0" marR="0" marT="0" marB="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noFill/>
                  </a:tcPr>
                </a:tc>
                <a:tc>
                  <a:txBody>
                    <a:bodyPr/>
                    <a:lstStyle/>
                    <a:p>
                      <a:pPr>
                        <a:lnSpc>
                          <a:spcPct val="100000"/>
                        </a:lnSpc>
                      </a:pPr>
                      <a:endParaRPr lang="zh-CN" altLang="en-US" sz="1800" dirty="0">
                        <a:solidFill>
                          <a:schemeClr val="tx1"/>
                        </a:solidFill>
                      </a:endParaRPr>
                    </a:p>
                  </a:txBody>
                  <a:tcPr marL="0" marR="0" marT="0" marB="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noFill/>
                  </a:tcPr>
                </a:tc>
                <a:tc>
                  <a:txBody>
                    <a:bodyPr/>
                    <a:lstStyle/>
                    <a:p>
                      <a:pPr>
                        <a:lnSpc>
                          <a:spcPct val="100000"/>
                        </a:lnSpc>
                      </a:pPr>
                      <a:endParaRPr lang="zh-CN" altLang="en-US" sz="1800" dirty="0">
                        <a:solidFill>
                          <a:schemeClr val="tx1"/>
                        </a:solidFill>
                      </a:endParaRPr>
                    </a:p>
                  </a:txBody>
                  <a:tcPr marL="0" marR="0" marT="0" marB="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noFill/>
                  </a:tcPr>
                </a:tc>
                <a:extLst>
                  <a:ext uri="{0D108BD9-81ED-4DB2-BD59-A6C34878D82A}">
                    <a16:rowId xmlns:a16="http://schemas.microsoft.com/office/drawing/2014/main" xmlns="" val="10000"/>
                  </a:ext>
                </a:extLst>
              </a:tr>
              <a:tr h="294481">
                <a:tc>
                  <a:txBody>
                    <a:bodyPr/>
                    <a:lstStyle/>
                    <a:p>
                      <a:pPr>
                        <a:lnSpc>
                          <a:spcPct val="100000"/>
                        </a:lnSpc>
                      </a:pPr>
                      <a:endParaRPr lang="zh-CN" altLang="en-US" sz="1800" dirty="0"/>
                    </a:p>
                  </a:txBody>
                  <a:tcPr marL="0" marR="0" marT="0" marB="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noFill/>
                  </a:tcPr>
                </a:tc>
                <a:tc>
                  <a:txBody>
                    <a:bodyPr/>
                    <a:lstStyle/>
                    <a:p>
                      <a:pPr>
                        <a:lnSpc>
                          <a:spcPct val="100000"/>
                        </a:lnSpc>
                      </a:pPr>
                      <a:endParaRPr lang="zh-CN" altLang="en-US" sz="1800" dirty="0"/>
                    </a:p>
                  </a:txBody>
                  <a:tcPr marL="0" marR="0" marT="0" marB="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noFill/>
                  </a:tcPr>
                </a:tc>
                <a:tc>
                  <a:txBody>
                    <a:bodyPr/>
                    <a:lstStyle/>
                    <a:p>
                      <a:pPr>
                        <a:lnSpc>
                          <a:spcPct val="100000"/>
                        </a:lnSpc>
                      </a:pPr>
                      <a:endParaRPr lang="zh-CN" altLang="en-US" sz="1800" dirty="0"/>
                    </a:p>
                  </a:txBody>
                  <a:tcPr marL="0" marR="0" marT="0" marB="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noFill/>
                  </a:tcPr>
                </a:tc>
                <a:tc>
                  <a:txBody>
                    <a:bodyPr/>
                    <a:lstStyle/>
                    <a:p>
                      <a:pPr>
                        <a:lnSpc>
                          <a:spcPct val="100000"/>
                        </a:lnSpc>
                      </a:pPr>
                      <a:endParaRPr lang="zh-CN" altLang="en-US" sz="1800"/>
                    </a:p>
                  </a:txBody>
                  <a:tcPr marL="0" marR="0" marT="0" marB="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noFill/>
                  </a:tcPr>
                </a:tc>
                <a:tc>
                  <a:txBody>
                    <a:bodyPr/>
                    <a:lstStyle/>
                    <a:p>
                      <a:pPr>
                        <a:lnSpc>
                          <a:spcPct val="100000"/>
                        </a:lnSpc>
                      </a:pPr>
                      <a:endParaRPr lang="zh-CN" altLang="en-US" sz="1800" dirty="0"/>
                    </a:p>
                  </a:txBody>
                  <a:tcPr marL="0" marR="0" marT="0" marB="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noFill/>
                  </a:tcPr>
                </a:tc>
                <a:tc>
                  <a:txBody>
                    <a:bodyPr/>
                    <a:lstStyle/>
                    <a:p>
                      <a:pPr>
                        <a:lnSpc>
                          <a:spcPct val="100000"/>
                        </a:lnSpc>
                      </a:pPr>
                      <a:endParaRPr lang="zh-CN" altLang="en-US" sz="1800"/>
                    </a:p>
                  </a:txBody>
                  <a:tcPr marL="0" marR="0" marT="0" marB="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noFill/>
                  </a:tcPr>
                </a:tc>
                <a:tc>
                  <a:txBody>
                    <a:bodyPr/>
                    <a:lstStyle/>
                    <a:p>
                      <a:pPr>
                        <a:lnSpc>
                          <a:spcPct val="100000"/>
                        </a:lnSpc>
                      </a:pPr>
                      <a:endParaRPr lang="zh-CN" altLang="en-US" sz="1800" dirty="0"/>
                    </a:p>
                  </a:txBody>
                  <a:tcPr marL="0" marR="0" marT="0" marB="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noFill/>
                  </a:tcPr>
                </a:tc>
                <a:tc>
                  <a:txBody>
                    <a:bodyPr/>
                    <a:lstStyle/>
                    <a:p>
                      <a:pPr>
                        <a:lnSpc>
                          <a:spcPct val="100000"/>
                        </a:lnSpc>
                      </a:pPr>
                      <a:endParaRPr lang="zh-CN" altLang="en-US" sz="1800" dirty="0"/>
                    </a:p>
                  </a:txBody>
                  <a:tcPr marL="0" marR="0" marT="0" marB="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noFill/>
                  </a:tcPr>
                </a:tc>
                <a:extLst>
                  <a:ext uri="{0D108BD9-81ED-4DB2-BD59-A6C34878D82A}">
                    <a16:rowId xmlns:a16="http://schemas.microsoft.com/office/drawing/2014/main" xmlns="" val="10001"/>
                  </a:ext>
                </a:extLst>
              </a:tr>
              <a:tr h="294481">
                <a:tc>
                  <a:txBody>
                    <a:bodyPr/>
                    <a:lstStyle/>
                    <a:p>
                      <a:pPr>
                        <a:lnSpc>
                          <a:spcPct val="100000"/>
                        </a:lnSpc>
                      </a:pPr>
                      <a:endParaRPr lang="zh-CN" altLang="en-US" sz="1800" dirty="0"/>
                    </a:p>
                  </a:txBody>
                  <a:tcPr marL="0" marR="0" marT="0" marB="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noFill/>
                  </a:tcPr>
                </a:tc>
                <a:tc>
                  <a:txBody>
                    <a:bodyPr/>
                    <a:lstStyle/>
                    <a:p>
                      <a:pPr>
                        <a:lnSpc>
                          <a:spcPct val="100000"/>
                        </a:lnSpc>
                      </a:pPr>
                      <a:endParaRPr lang="zh-CN" altLang="en-US" sz="1800"/>
                    </a:p>
                  </a:txBody>
                  <a:tcPr marL="0" marR="0" marT="0" marB="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noFill/>
                  </a:tcPr>
                </a:tc>
                <a:tc>
                  <a:txBody>
                    <a:bodyPr/>
                    <a:lstStyle/>
                    <a:p>
                      <a:pPr>
                        <a:lnSpc>
                          <a:spcPct val="100000"/>
                        </a:lnSpc>
                      </a:pPr>
                      <a:endParaRPr lang="zh-CN" altLang="en-US" sz="1800" dirty="0"/>
                    </a:p>
                  </a:txBody>
                  <a:tcPr marL="0" marR="0" marT="0" marB="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noFill/>
                  </a:tcPr>
                </a:tc>
                <a:tc>
                  <a:txBody>
                    <a:bodyPr/>
                    <a:lstStyle/>
                    <a:p>
                      <a:pPr>
                        <a:lnSpc>
                          <a:spcPct val="100000"/>
                        </a:lnSpc>
                      </a:pPr>
                      <a:endParaRPr lang="zh-CN" altLang="en-US" sz="1800" dirty="0"/>
                    </a:p>
                  </a:txBody>
                  <a:tcPr marL="0" marR="0" marT="0" marB="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noFill/>
                  </a:tcPr>
                </a:tc>
                <a:tc>
                  <a:txBody>
                    <a:bodyPr/>
                    <a:lstStyle/>
                    <a:p>
                      <a:pPr>
                        <a:lnSpc>
                          <a:spcPct val="100000"/>
                        </a:lnSpc>
                      </a:pPr>
                      <a:endParaRPr lang="zh-CN" altLang="en-US" sz="1800"/>
                    </a:p>
                  </a:txBody>
                  <a:tcPr marL="0" marR="0" marT="0" marB="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noFill/>
                  </a:tcPr>
                </a:tc>
                <a:tc>
                  <a:txBody>
                    <a:bodyPr/>
                    <a:lstStyle/>
                    <a:p>
                      <a:pPr>
                        <a:lnSpc>
                          <a:spcPct val="100000"/>
                        </a:lnSpc>
                      </a:pPr>
                      <a:endParaRPr lang="zh-CN" altLang="en-US" sz="1800"/>
                    </a:p>
                  </a:txBody>
                  <a:tcPr marL="0" marR="0" marT="0" marB="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noFill/>
                  </a:tcPr>
                </a:tc>
                <a:tc>
                  <a:txBody>
                    <a:bodyPr/>
                    <a:lstStyle/>
                    <a:p>
                      <a:pPr>
                        <a:lnSpc>
                          <a:spcPct val="100000"/>
                        </a:lnSpc>
                      </a:pPr>
                      <a:endParaRPr lang="zh-CN" altLang="en-US" sz="1800"/>
                    </a:p>
                  </a:txBody>
                  <a:tcPr marL="0" marR="0" marT="0" marB="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noFill/>
                  </a:tcPr>
                </a:tc>
                <a:tc>
                  <a:txBody>
                    <a:bodyPr/>
                    <a:lstStyle/>
                    <a:p>
                      <a:pPr>
                        <a:lnSpc>
                          <a:spcPct val="100000"/>
                        </a:lnSpc>
                      </a:pPr>
                      <a:endParaRPr lang="zh-CN" altLang="en-US" sz="1800" dirty="0"/>
                    </a:p>
                  </a:txBody>
                  <a:tcPr marL="0" marR="0" marT="0" marB="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noFill/>
                  </a:tcPr>
                </a:tc>
                <a:extLst>
                  <a:ext uri="{0D108BD9-81ED-4DB2-BD59-A6C34878D82A}">
                    <a16:rowId xmlns:a16="http://schemas.microsoft.com/office/drawing/2014/main" xmlns="" val="10002"/>
                  </a:ext>
                </a:extLst>
              </a:tr>
              <a:tr h="294481">
                <a:tc>
                  <a:txBody>
                    <a:bodyPr/>
                    <a:lstStyle/>
                    <a:p>
                      <a:pPr>
                        <a:lnSpc>
                          <a:spcPct val="100000"/>
                        </a:lnSpc>
                      </a:pPr>
                      <a:endParaRPr lang="zh-CN" altLang="en-US" sz="1800" dirty="0"/>
                    </a:p>
                  </a:txBody>
                  <a:tcPr marL="0" marR="0" marT="0" marB="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noFill/>
                  </a:tcPr>
                </a:tc>
                <a:tc>
                  <a:txBody>
                    <a:bodyPr/>
                    <a:lstStyle/>
                    <a:p>
                      <a:pPr>
                        <a:lnSpc>
                          <a:spcPct val="100000"/>
                        </a:lnSpc>
                      </a:pPr>
                      <a:endParaRPr lang="zh-CN" altLang="en-US" sz="1800"/>
                    </a:p>
                  </a:txBody>
                  <a:tcPr marL="0" marR="0" marT="0" marB="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noFill/>
                  </a:tcPr>
                </a:tc>
                <a:tc>
                  <a:txBody>
                    <a:bodyPr/>
                    <a:lstStyle/>
                    <a:p>
                      <a:pPr>
                        <a:lnSpc>
                          <a:spcPct val="100000"/>
                        </a:lnSpc>
                      </a:pPr>
                      <a:endParaRPr lang="zh-CN" altLang="en-US" sz="1800" dirty="0"/>
                    </a:p>
                  </a:txBody>
                  <a:tcPr marL="0" marR="0" marT="0" marB="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noFill/>
                  </a:tcPr>
                </a:tc>
                <a:tc>
                  <a:txBody>
                    <a:bodyPr/>
                    <a:lstStyle/>
                    <a:p>
                      <a:pPr>
                        <a:lnSpc>
                          <a:spcPct val="100000"/>
                        </a:lnSpc>
                      </a:pPr>
                      <a:endParaRPr lang="zh-CN" altLang="en-US" sz="1800" dirty="0"/>
                    </a:p>
                  </a:txBody>
                  <a:tcPr marL="0" marR="0" marT="0" marB="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noFill/>
                  </a:tcPr>
                </a:tc>
                <a:tc>
                  <a:txBody>
                    <a:bodyPr/>
                    <a:lstStyle/>
                    <a:p>
                      <a:pPr>
                        <a:lnSpc>
                          <a:spcPct val="100000"/>
                        </a:lnSpc>
                      </a:pPr>
                      <a:endParaRPr lang="zh-CN" altLang="en-US" sz="1800" dirty="0"/>
                    </a:p>
                  </a:txBody>
                  <a:tcPr marL="0" marR="0" marT="0" marB="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noFill/>
                  </a:tcPr>
                </a:tc>
                <a:tc>
                  <a:txBody>
                    <a:bodyPr/>
                    <a:lstStyle/>
                    <a:p>
                      <a:pPr>
                        <a:lnSpc>
                          <a:spcPct val="100000"/>
                        </a:lnSpc>
                      </a:pPr>
                      <a:endParaRPr lang="zh-CN" altLang="en-US" sz="1800"/>
                    </a:p>
                  </a:txBody>
                  <a:tcPr marL="0" marR="0" marT="0" marB="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noFill/>
                  </a:tcPr>
                </a:tc>
                <a:tc>
                  <a:txBody>
                    <a:bodyPr/>
                    <a:lstStyle/>
                    <a:p>
                      <a:pPr>
                        <a:lnSpc>
                          <a:spcPct val="100000"/>
                        </a:lnSpc>
                      </a:pPr>
                      <a:endParaRPr lang="zh-CN" altLang="en-US" sz="1800"/>
                    </a:p>
                  </a:txBody>
                  <a:tcPr marL="0" marR="0" marT="0" marB="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noFill/>
                  </a:tcPr>
                </a:tc>
                <a:tc>
                  <a:txBody>
                    <a:bodyPr/>
                    <a:lstStyle/>
                    <a:p>
                      <a:pPr>
                        <a:lnSpc>
                          <a:spcPct val="100000"/>
                        </a:lnSpc>
                      </a:pPr>
                      <a:endParaRPr lang="zh-CN" altLang="en-US" sz="1800"/>
                    </a:p>
                  </a:txBody>
                  <a:tcPr marL="0" marR="0" marT="0" marB="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noFill/>
                  </a:tcPr>
                </a:tc>
                <a:extLst>
                  <a:ext uri="{0D108BD9-81ED-4DB2-BD59-A6C34878D82A}">
                    <a16:rowId xmlns:a16="http://schemas.microsoft.com/office/drawing/2014/main" xmlns="" val="10003"/>
                  </a:ext>
                </a:extLst>
              </a:tr>
              <a:tr h="294481">
                <a:tc>
                  <a:txBody>
                    <a:bodyPr/>
                    <a:lstStyle/>
                    <a:p>
                      <a:pPr>
                        <a:lnSpc>
                          <a:spcPct val="100000"/>
                        </a:lnSpc>
                      </a:pPr>
                      <a:endParaRPr lang="zh-CN" altLang="en-US" sz="1800" dirty="0"/>
                    </a:p>
                  </a:txBody>
                  <a:tcPr marL="0" marR="0" marT="0" marB="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noFill/>
                  </a:tcPr>
                </a:tc>
                <a:tc>
                  <a:txBody>
                    <a:bodyPr/>
                    <a:lstStyle/>
                    <a:p>
                      <a:pPr>
                        <a:lnSpc>
                          <a:spcPct val="100000"/>
                        </a:lnSpc>
                      </a:pPr>
                      <a:endParaRPr lang="zh-CN" altLang="en-US" sz="1800"/>
                    </a:p>
                  </a:txBody>
                  <a:tcPr marL="0" marR="0" marT="0" marB="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noFill/>
                  </a:tcPr>
                </a:tc>
                <a:tc>
                  <a:txBody>
                    <a:bodyPr/>
                    <a:lstStyle/>
                    <a:p>
                      <a:pPr>
                        <a:lnSpc>
                          <a:spcPct val="100000"/>
                        </a:lnSpc>
                      </a:pPr>
                      <a:endParaRPr lang="zh-CN" altLang="en-US" sz="1800" dirty="0"/>
                    </a:p>
                  </a:txBody>
                  <a:tcPr marL="0" marR="0" marT="0" marB="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noFill/>
                  </a:tcPr>
                </a:tc>
                <a:tc>
                  <a:txBody>
                    <a:bodyPr/>
                    <a:lstStyle/>
                    <a:p>
                      <a:pPr>
                        <a:lnSpc>
                          <a:spcPct val="100000"/>
                        </a:lnSpc>
                      </a:pPr>
                      <a:endParaRPr lang="zh-CN" altLang="en-US" sz="1800"/>
                    </a:p>
                  </a:txBody>
                  <a:tcPr marL="0" marR="0" marT="0" marB="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noFill/>
                  </a:tcPr>
                </a:tc>
                <a:tc>
                  <a:txBody>
                    <a:bodyPr/>
                    <a:lstStyle/>
                    <a:p>
                      <a:pPr>
                        <a:lnSpc>
                          <a:spcPct val="100000"/>
                        </a:lnSpc>
                      </a:pPr>
                      <a:endParaRPr lang="zh-CN" altLang="en-US" sz="1800" dirty="0"/>
                    </a:p>
                  </a:txBody>
                  <a:tcPr marL="0" marR="0" marT="0" marB="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noFill/>
                  </a:tcPr>
                </a:tc>
                <a:tc>
                  <a:txBody>
                    <a:bodyPr/>
                    <a:lstStyle/>
                    <a:p>
                      <a:pPr>
                        <a:lnSpc>
                          <a:spcPct val="100000"/>
                        </a:lnSpc>
                      </a:pPr>
                      <a:endParaRPr lang="zh-CN" altLang="en-US" sz="1800" dirty="0"/>
                    </a:p>
                  </a:txBody>
                  <a:tcPr marL="0" marR="0" marT="0" marB="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noFill/>
                  </a:tcPr>
                </a:tc>
                <a:tc>
                  <a:txBody>
                    <a:bodyPr/>
                    <a:lstStyle/>
                    <a:p>
                      <a:pPr>
                        <a:lnSpc>
                          <a:spcPct val="100000"/>
                        </a:lnSpc>
                      </a:pPr>
                      <a:endParaRPr lang="zh-CN" altLang="en-US" sz="1800" dirty="0"/>
                    </a:p>
                  </a:txBody>
                  <a:tcPr marL="0" marR="0" marT="0" marB="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noFill/>
                  </a:tcPr>
                </a:tc>
                <a:tc>
                  <a:txBody>
                    <a:bodyPr/>
                    <a:lstStyle/>
                    <a:p>
                      <a:pPr>
                        <a:lnSpc>
                          <a:spcPct val="100000"/>
                        </a:lnSpc>
                      </a:pPr>
                      <a:endParaRPr lang="zh-CN" altLang="en-US" sz="1800" dirty="0"/>
                    </a:p>
                  </a:txBody>
                  <a:tcPr marL="0" marR="0" marT="0" marB="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noFill/>
                  </a:tcPr>
                </a:tc>
                <a:extLst>
                  <a:ext uri="{0D108BD9-81ED-4DB2-BD59-A6C34878D82A}">
                    <a16:rowId xmlns:a16="http://schemas.microsoft.com/office/drawing/2014/main" xmlns="" val="10004"/>
                  </a:ext>
                </a:extLst>
              </a:tr>
              <a:tr h="294481">
                <a:tc>
                  <a:txBody>
                    <a:bodyPr/>
                    <a:lstStyle/>
                    <a:p>
                      <a:pPr>
                        <a:lnSpc>
                          <a:spcPct val="100000"/>
                        </a:lnSpc>
                      </a:pPr>
                      <a:endParaRPr lang="zh-CN" altLang="en-US" sz="1800" dirty="0"/>
                    </a:p>
                  </a:txBody>
                  <a:tcPr marL="0" marR="0" marT="0" marB="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noFill/>
                  </a:tcPr>
                </a:tc>
                <a:tc>
                  <a:txBody>
                    <a:bodyPr/>
                    <a:lstStyle/>
                    <a:p>
                      <a:pPr>
                        <a:lnSpc>
                          <a:spcPct val="100000"/>
                        </a:lnSpc>
                      </a:pPr>
                      <a:endParaRPr lang="zh-CN" altLang="en-US" sz="1800"/>
                    </a:p>
                  </a:txBody>
                  <a:tcPr marL="0" marR="0" marT="0" marB="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noFill/>
                  </a:tcPr>
                </a:tc>
                <a:tc>
                  <a:txBody>
                    <a:bodyPr/>
                    <a:lstStyle/>
                    <a:p>
                      <a:pPr>
                        <a:lnSpc>
                          <a:spcPct val="100000"/>
                        </a:lnSpc>
                      </a:pPr>
                      <a:endParaRPr lang="zh-CN" altLang="en-US" sz="1800"/>
                    </a:p>
                  </a:txBody>
                  <a:tcPr marL="0" marR="0" marT="0" marB="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noFill/>
                  </a:tcPr>
                </a:tc>
                <a:tc>
                  <a:txBody>
                    <a:bodyPr/>
                    <a:lstStyle/>
                    <a:p>
                      <a:pPr>
                        <a:lnSpc>
                          <a:spcPct val="100000"/>
                        </a:lnSpc>
                      </a:pPr>
                      <a:endParaRPr lang="zh-CN" altLang="en-US" sz="1800"/>
                    </a:p>
                  </a:txBody>
                  <a:tcPr marL="0" marR="0" marT="0" marB="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noFill/>
                  </a:tcPr>
                </a:tc>
                <a:tc>
                  <a:txBody>
                    <a:bodyPr/>
                    <a:lstStyle/>
                    <a:p>
                      <a:pPr>
                        <a:lnSpc>
                          <a:spcPct val="100000"/>
                        </a:lnSpc>
                      </a:pPr>
                      <a:endParaRPr lang="zh-CN" altLang="en-US" sz="1800"/>
                    </a:p>
                  </a:txBody>
                  <a:tcPr marL="0" marR="0" marT="0" marB="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noFill/>
                  </a:tcPr>
                </a:tc>
                <a:tc>
                  <a:txBody>
                    <a:bodyPr/>
                    <a:lstStyle/>
                    <a:p>
                      <a:pPr>
                        <a:lnSpc>
                          <a:spcPct val="100000"/>
                        </a:lnSpc>
                      </a:pPr>
                      <a:endParaRPr lang="zh-CN" altLang="en-US" sz="1800" dirty="0"/>
                    </a:p>
                  </a:txBody>
                  <a:tcPr marL="0" marR="0" marT="0" marB="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noFill/>
                  </a:tcPr>
                </a:tc>
                <a:tc>
                  <a:txBody>
                    <a:bodyPr/>
                    <a:lstStyle/>
                    <a:p>
                      <a:pPr>
                        <a:lnSpc>
                          <a:spcPct val="100000"/>
                        </a:lnSpc>
                      </a:pPr>
                      <a:endParaRPr lang="zh-CN" altLang="en-US" sz="1800"/>
                    </a:p>
                  </a:txBody>
                  <a:tcPr marL="0" marR="0" marT="0" marB="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noFill/>
                  </a:tcPr>
                </a:tc>
                <a:tc>
                  <a:txBody>
                    <a:bodyPr/>
                    <a:lstStyle/>
                    <a:p>
                      <a:pPr>
                        <a:lnSpc>
                          <a:spcPct val="100000"/>
                        </a:lnSpc>
                      </a:pPr>
                      <a:endParaRPr lang="zh-CN" altLang="en-US" sz="1800" dirty="0"/>
                    </a:p>
                  </a:txBody>
                  <a:tcPr marL="0" marR="0" marT="0" marB="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noFill/>
                  </a:tcPr>
                </a:tc>
                <a:extLst>
                  <a:ext uri="{0D108BD9-81ED-4DB2-BD59-A6C34878D82A}">
                    <a16:rowId xmlns:a16="http://schemas.microsoft.com/office/drawing/2014/main" xmlns="" val="10005"/>
                  </a:ext>
                </a:extLst>
              </a:tr>
              <a:tr h="294481">
                <a:tc>
                  <a:txBody>
                    <a:bodyPr/>
                    <a:lstStyle/>
                    <a:p>
                      <a:pPr>
                        <a:lnSpc>
                          <a:spcPct val="100000"/>
                        </a:lnSpc>
                      </a:pPr>
                      <a:endParaRPr lang="zh-CN" altLang="en-US" sz="1800" dirty="0"/>
                    </a:p>
                  </a:txBody>
                  <a:tcPr marL="0" marR="0" marT="0" marB="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noFill/>
                  </a:tcPr>
                </a:tc>
                <a:tc>
                  <a:txBody>
                    <a:bodyPr/>
                    <a:lstStyle/>
                    <a:p>
                      <a:pPr>
                        <a:lnSpc>
                          <a:spcPct val="100000"/>
                        </a:lnSpc>
                      </a:pPr>
                      <a:endParaRPr lang="zh-CN" altLang="en-US" sz="1800"/>
                    </a:p>
                  </a:txBody>
                  <a:tcPr marL="0" marR="0" marT="0" marB="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noFill/>
                  </a:tcPr>
                </a:tc>
                <a:tc>
                  <a:txBody>
                    <a:bodyPr/>
                    <a:lstStyle/>
                    <a:p>
                      <a:pPr>
                        <a:lnSpc>
                          <a:spcPct val="100000"/>
                        </a:lnSpc>
                      </a:pPr>
                      <a:endParaRPr lang="zh-CN" altLang="en-US" sz="1800" dirty="0"/>
                    </a:p>
                  </a:txBody>
                  <a:tcPr marL="0" marR="0" marT="0" marB="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noFill/>
                  </a:tcPr>
                </a:tc>
                <a:tc>
                  <a:txBody>
                    <a:bodyPr/>
                    <a:lstStyle/>
                    <a:p>
                      <a:pPr>
                        <a:lnSpc>
                          <a:spcPct val="100000"/>
                        </a:lnSpc>
                      </a:pPr>
                      <a:endParaRPr lang="zh-CN" altLang="en-US" sz="1800"/>
                    </a:p>
                  </a:txBody>
                  <a:tcPr marL="0" marR="0" marT="0" marB="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noFill/>
                  </a:tcPr>
                </a:tc>
                <a:tc>
                  <a:txBody>
                    <a:bodyPr/>
                    <a:lstStyle/>
                    <a:p>
                      <a:pPr>
                        <a:lnSpc>
                          <a:spcPct val="100000"/>
                        </a:lnSpc>
                      </a:pPr>
                      <a:endParaRPr lang="zh-CN" altLang="en-US" sz="1800"/>
                    </a:p>
                  </a:txBody>
                  <a:tcPr marL="0" marR="0" marT="0" marB="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noFill/>
                  </a:tcPr>
                </a:tc>
                <a:tc>
                  <a:txBody>
                    <a:bodyPr/>
                    <a:lstStyle/>
                    <a:p>
                      <a:pPr>
                        <a:lnSpc>
                          <a:spcPct val="100000"/>
                        </a:lnSpc>
                      </a:pPr>
                      <a:endParaRPr lang="zh-CN" altLang="en-US" sz="1800" dirty="0"/>
                    </a:p>
                  </a:txBody>
                  <a:tcPr marL="0" marR="0" marT="0" marB="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noFill/>
                  </a:tcPr>
                </a:tc>
                <a:tc>
                  <a:txBody>
                    <a:bodyPr/>
                    <a:lstStyle/>
                    <a:p>
                      <a:pPr>
                        <a:lnSpc>
                          <a:spcPct val="100000"/>
                        </a:lnSpc>
                      </a:pPr>
                      <a:endParaRPr lang="zh-CN" altLang="en-US" sz="1800" dirty="0"/>
                    </a:p>
                  </a:txBody>
                  <a:tcPr marL="0" marR="0" marT="0" marB="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noFill/>
                  </a:tcPr>
                </a:tc>
                <a:tc>
                  <a:txBody>
                    <a:bodyPr/>
                    <a:lstStyle/>
                    <a:p>
                      <a:pPr>
                        <a:lnSpc>
                          <a:spcPct val="100000"/>
                        </a:lnSpc>
                      </a:pPr>
                      <a:endParaRPr lang="zh-CN" altLang="en-US" sz="1800"/>
                    </a:p>
                  </a:txBody>
                  <a:tcPr marL="0" marR="0" marT="0" marB="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noFill/>
                  </a:tcPr>
                </a:tc>
                <a:extLst>
                  <a:ext uri="{0D108BD9-81ED-4DB2-BD59-A6C34878D82A}">
                    <a16:rowId xmlns:a16="http://schemas.microsoft.com/office/drawing/2014/main" xmlns="" val="10006"/>
                  </a:ext>
                </a:extLst>
              </a:tr>
              <a:tr h="294481">
                <a:tc>
                  <a:txBody>
                    <a:bodyPr/>
                    <a:lstStyle/>
                    <a:p>
                      <a:pPr>
                        <a:lnSpc>
                          <a:spcPct val="100000"/>
                        </a:lnSpc>
                      </a:pPr>
                      <a:endParaRPr lang="zh-CN" altLang="en-US" sz="1800" dirty="0"/>
                    </a:p>
                  </a:txBody>
                  <a:tcPr marL="0" marR="0" marT="0" marB="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noFill/>
                  </a:tcPr>
                </a:tc>
                <a:tc>
                  <a:txBody>
                    <a:bodyPr/>
                    <a:lstStyle/>
                    <a:p>
                      <a:pPr>
                        <a:lnSpc>
                          <a:spcPct val="100000"/>
                        </a:lnSpc>
                      </a:pPr>
                      <a:endParaRPr lang="zh-CN" altLang="en-US" sz="1800" dirty="0"/>
                    </a:p>
                  </a:txBody>
                  <a:tcPr marL="0" marR="0" marT="0" marB="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noFill/>
                  </a:tcPr>
                </a:tc>
                <a:tc>
                  <a:txBody>
                    <a:bodyPr/>
                    <a:lstStyle/>
                    <a:p>
                      <a:pPr>
                        <a:lnSpc>
                          <a:spcPct val="100000"/>
                        </a:lnSpc>
                      </a:pPr>
                      <a:endParaRPr lang="zh-CN" altLang="en-US" sz="1800" dirty="0"/>
                    </a:p>
                  </a:txBody>
                  <a:tcPr marL="0" marR="0" marT="0" marB="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noFill/>
                  </a:tcPr>
                </a:tc>
                <a:tc>
                  <a:txBody>
                    <a:bodyPr/>
                    <a:lstStyle/>
                    <a:p>
                      <a:pPr>
                        <a:lnSpc>
                          <a:spcPct val="100000"/>
                        </a:lnSpc>
                      </a:pPr>
                      <a:endParaRPr lang="zh-CN" altLang="en-US" sz="1800" dirty="0"/>
                    </a:p>
                  </a:txBody>
                  <a:tcPr marL="0" marR="0" marT="0" marB="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noFill/>
                  </a:tcPr>
                </a:tc>
                <a:tc>
                  <a:txBody>
                    <a:bodyPr/>
                    <a:lstStyle/>
                    <a:p>
                      <a:pPr>
                        <a:lnSpc>
                          <a:spcPct val="100000"/>
                        </a:lnSpc>
                      </a:pPr>
                      <a:endParaRPr lang="zh-CN" altLang="en-US" sz="1800" dirty="0"/>
                    </a:p>
                  </a:txBody>
                  <a:tcPr marL="0" marR="0" marT="0" marB="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noFill/>
                  </a:tcPr>
                </a:tc>
                <a:tc>
                  <a:txBody>
                    <a:bodyPr/>
                    <a:lstStyle/>
                    <a:p>
                      <a:pPr>
                        <a:lnSpc>
                          <a:spcPct val="100000"/>
                        </a:lnSpc>
                      </a:pPr>
                      <a:endParaRPr lang="zh-CN" altLang="en-US" sz="1800" dirty="0"/>
                    </a:p>
                  </a:txBody>
                  <a:tcPr marL="0" marR="0" marT="0" marB="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noFill/>
                  </a:tcPr>
                </a:tc>
                <a:tc>
                  <a:txBody>
                    <a:bodyPr/>
                    <a:lstStyle/>
                    <a:p>
                      <a:pPr>
                        <a:lnSpc>
                          <a:spcPct val="100000"/>
                        </a:lnSpc>
                      </a:pPr>
                      <a:endParaRPr lang="zh-CN" altLang="en-US" sz="1800" dirty="0"/>
                    </a:p>
                  </a:txBody>
                  <a:tcPr marL="0" marR="0" marT="0" marB="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noFill/>
                  </a:tcPr>
                </a:tc>
                <a:tc>
                  <a:txBody>
                    <a:bodyPr/>
                    <a:lstStyle/>
                    <a:p>
                      <a:pPr>
                        <a:lnSpc>
                          <a:spcPct val="100000"/>
                        </a:lnSpc>
                      </a:pPr>
                      <a:endParaRPr lang="zh-CN" altLang="en-US" sz="1800" dirty="0"/>
                    </a:p>
                  </a:txBody>
                  <a:tcPr marL="0" marR="0" marT="0" marB="0">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noFill/>
                  </a:tcPr>
                </a:tc>
                <a:extLst>
                  <a:ext uri="{0D108BD9-81ED-4DB2-BD59-A6C34878D82A}">
                    <a16:rowId xmlns:a16="http://schemas.microsoft.com/office/drawing/2014/main" xmlns="" val="10007"/>
                  </a:ext>
                </a:extLst>
              </a:tr>
            </a:tbl>
          </a:graphicData>
        </a:graphic>
      </p:graphicFrame>
      <p:sp>
        <p:nvSpPr>
          <p:cNvPr id="11" name="Rectangle 5">
            <a:extLst>
              <a:ext uri="{FF2B5EF4-FFF2-40B4-BE49-F238E27FC236}">
                <a16:creationId xmlns:a16="http://schemas.microsoft.com/office/drawing/2014/main" xmlns="" id="{4294D2F8-3798-8489-6FBA-36C72F6B9506}"/>
              </a:ext>
            </a:extLst>
          </p:cNvPr>
          <p:cNvSpPr>
            <a:spLocks noChangeArrowheads="1"/>
          </p:cNvSpPr>
          <p:nvPr/>
        </p:nvSpPr>
        <p:spPr bwMode="auto">
          <a:xfrm>
            <a:off x="897097" y="3447627"/>
            <a:ext cx="768761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577850" indent="-577850">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marL="0" indent="0">
              <a:spcBef>
                <a:spcPct val="0"/>
              </a:spcBef>
              <a:spcAft>
                <a:spcPts val="300"/>
              </a:spcAft>
              <a:buFontTx/>
              <a:buNone/>
            </a:pPr>
            <a:r>
              <a:rPr lang="zh-CN" altLang="en-US" sz="2800" u="sng" dirty="0">
                <a:ea typeface="標楷體" panose="03000509000000000000" pitchFamily="65" charset="-120"/>
              </a:rPr>
              <a:t>俊</a:t>
            </a:r>
            <a:r>
              <a:rPr lang="zh-TW" altLang="en-US" sz="2800" u="sng" dirty="0">
                <a:ea typeface="標楷體" panose="03000509000000000000" pitchFamily="65" charset="-120"/>
              </a:rPr>
              <a:t>偉</a:t>
            </a:r>
            <a:r>
              <a:rPr lang="zh-CN" altLang="en-US" sz="2800" dirty="0">
                <a:ea typeface="標楷體" panose="03000509000000000000" pitchFamily="65" charset="-120"/>
              </a:rPr>
              <a:t>和</a:t>
            </a:r>
            <a:r>
              <a:rPr lang="zh-TW" altLang="en-US" sz="2800" dirty="0">
                <a:ea typeface="標楷體" panose="03000509000000000000" pitchFamily="65" charset="-120"/>
              </a:rPr>
              <a:t>家人一起野餐，目的地是公園。行了一段時間後</a:t>
            </a:r>
            <a:r>
              <a:rPr lang="zh-CN" altLang="en-US" sz="2800" dirty="0">
                <a:ea typeface="標楷體" panose="03000509000000000000" pitchFamily="65" charset="-120"/>
              </a:rPr>
              <a:t>，他們</a:t>
            </a:r>
            <a:r>
              <a:rPr lang="zh-TW" altLang="en-US" sz="2800" dirty="0">
                <a:ea typeface="標楷體" panose="03000509000000000000" pitchFamily="65" charset="-120"/>
              </a:rPr>
              <a:t>測得雕塑是在他們的東南方</a:t>
            </a:r>
            <a:r>
              <a:rPr lang="zh-CN" altLang="en-US" sz="2800" dirty="0">
                <a:ea typeface="標楷體" panose="03000509000000000000" pitchFamily="65" charset="-120"/>
              </a:rPr>
              <a:t>。</a:t>
            </a:r>
            <a:r>
              <a:rPr lang="zh-TW" altLang="en-US" sz="2800" dirty="0">
                <a:ea typeface="標楷體" panose="03000509000000000000" pitchFamily="65" charset="-120"/>
              </a:rPr>
              <a:t>他們當時是在地圖中的哪一個位置</a:t>
            </a:r>
            <a:r>
              <a:rPr lang="zh-CN" altLang="en-US" sz="2800" dirty="0">
                <a:ea typeface="標楷體" panose="03000509000000000000" pitchFamily="65" charset="-120"/>
              </a:rPr>
              <a:t>？</a:t>
            </a:r>
          </a:p>
        </p:txBody>
      </p:sp>
      <p:sp>
        <p:nvSpPr>
          <p:cNvPr id="12" name="TextBox 41">
            <a:extLst>
              <a:ext uri="{FF2B5EF4-FFF2-40B4-BE49-F238E27FC236}">
                <a16:creationId xmlns:a16="http://schemas.microsoft.com/office/drawing/2014/main" xmlns="" id="{DCA5993C-7E46-66BD-C901-386FFD2C1F97}"/>
              </a:ext>
            </a:extLst>
          </p:cNvPr>
          <p:cNvSpPr txBox="1">
            <a:spLocks noChangeArrowheads="1"/>
          </p:cNvSpPr>
          <p:nvPr/>
        </p:nvSpPr>
        <p:spPr bwMode="auto">
          <a:xfrm>
            <a:off x="5433639" y="5362314"/>
            <a:ext cx="9286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400" dirty="0">
                <a:solidFill>
                  <a:srgbClr val="FF0000"/>
                </a:solidFill>
                <a:ea typeface="標楷體" panose="03000509000000000000" pitchFamily="65" charset="-120"/>
              </a:rPr>
              <a:t>[2</a:t>
            </a:r>
            <a:r>
              <a:rPr lang="zh-TW" altLang="en-US" sz="2400" dirty="0">
                <a:solidFill>
                  <a:srgbClr val="FF0000"/>
                </a:solidFill>
                <a:ea typeface="標楷體" panose="03000509000000000000" pitchFamily="65" charset="-120"/>
              </a:rPr>
              <a:t>分</a:t>
            </a:r>
            <a:r>
              <a:rPr lang="en-US" altLang="zh-TW" sz="2400" dirty="0">
                <a:solidFill>
                  <a:srgbClr val="FF0000"/>
                </a:solidFill>
                <a:ea typeface="標楷體" panose="03000509000000000000" pitchFamily="65" charset="-120"/>
              </a:rPr>
              <a:t>]</a:t>
            </a:r>
            <a:endParaRPr lang="zh-TW" altLang="en-US" sz="2400" dirty="0">
              <a:solidFill>
                <a:srgbClr val="FF0000"/>
              </a:solidFill>
              <a:ea typeface="標楷體" panose="03000509000000000000" pitchFamily="65" charset="-120"/>
            </a:endParaRPr>
          </a:p>
        </p:txBody>
      </p:sp>
      <p:grpSp>
        <p:nvGrpSpPr>
          <p:cNvPr id="13" name="组合 3">
            <a:extLst>
              <a:ext uri="{FF2B5EF4-FFF2-40B4-BE49-F238E27FC236}">
                <a16:creationId xmlns:a16="http://schemas.microsoft.com/office/drawing/2014/main" xmlns="" id="{B5CFC8AC-0BB6-50C6-24D1-EA26D774AE07}"/>
              </a:ext>
            </a:extLst>
          </p:cNvPr>
          <p:cNvGrpSpPr>
            <a:grpSpLocks/>
          </p:cNvGrpSpPr>
          <p:nvPr/>
        </p:nvGrpSpPr>
        <p:grpSpPr bwMode="auto">
          <a:xfrm>
            <a:off x="2616773" y="1092200"/>
            <a:ext cx="366713" cy="663575"/>
            <a:chOff x="2597645" y="1115796"/>
            <a:chExt cx="365760" cy="662300"/>
          </a:xfrm>
        </p:grpSpPr>
        <p:sp>
          <p:nvSpPr>
            <p:cNvPr id="14" name="任意多边形 9">
              <a:extLst>
                <a:ext uri="{FF2B5EF4-FFF2-40B4-BE49-F238E27FC236}">
                  <a16:creationId xmlns:a16="http://schemas.microsoft.com/office/drawing/2014/main" xmlns="" id="{9FB2DA36-C62B-6EEA-1D1B-3CC35D623092}"/>
                </a:ext>
              </a:extLst>
            </p:cNvPr>
            <p:cNvSpPr>
              <a:spLocks/>
            </p:cNvSpPr>
            <p:nvPr/>
          </p:nvSpPr>
          <p:spPr bwMode="auto">
            <a:xfrm>
              <a:off x="2765029" y="1115796"/>
              <a:ext cx="0" cy="365760"/>
            </a:xfrm>
            <a:custGeom>
              <a:avLst/>
              <a:gdLst>
                <a:gd name="T0" fmla="*/ 0 w 19456"/>
                <a:gd name="T1" fmla="*/ 0 h 1235413"/>
                <a:gd name="T2" fmla="*/ 0 w 19456"/>
                <a:gd name="T3" fmla="*/ 0 h 1235413"/>
                <a:gd name="T4" fmla="*/ 0 60000 65536"/>
                <a:gd name="T5" fmla="*/ 0 60000 65536"/>
              </a:gdLst>
              <a:ahLst/>
              <a:cxnLst>
                <a:cxn ang="T4">
                  <a:pos x="T0" y="T1"/>
                </a:cxn>
                <a:cxn ang="T5">
                  <a:pos x="T2" y="T3"/>
                </a:cxn>
              </a:cxnLst>
              <a:rect l="0" t="0" r="r" b="b"/>
              <a:pathLst>
                <a:path w="19456" h="1235413">
                  <a:moveTo>
                    <a:pt x="19456" y="0"/>
                  </a:moveTo>
                  <a:lnTo>
                    <a:pt x="0" y="1235413"/>
                  </a:lnTo>
                </a:path>
              </a:pathLst>
            </a:custGeom>
            <a:noFill/>
            <a:ln w="19050" cap="flat" cmpd="sng" algn="ctr">
              <a:solidFill>
                <a:schemeClr val="tx1"/>
              </a:solidFill>
              <a:prstDash val="solid"/>
              <a:round/>
              <a:headEnd type="none" w="med" len="me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zh-CN" altLang="en-US"/>
            </a:p>
          </p:txBody>
        </p:sp>
        <p:sp>
          <p:nvSpPr>
            <p:cNvPr id="15" name="任意多边形 10">
              <a:extLst>
                <a:ext uri="{FF2B5EF4-FFF2-40B4-BE49-F238E27FC236}">
                  <a16:creationId xmlns:a16="http://schemas.microsoft.com/office/drawing/2014/main" xmlns="" id="{D9B57FF5-F732-0498-BCE8-7AF24A947C26}"/>
                </a:ext>
              </a:extLst>
            </p:cNvPr>
            <p:cNvSpPr>
              <a:spLocks/>
            </p:cNvSpPr>
            <p:nvPr/>
          </p:nvSpPr>
          <p:spPr bwMode="auto">
            <a:xfrm>
              <a:off x="2658270" y="1284109"/>
              <a:ext cx="215439" cy="0"/>
            </a:xfrm>
            <a:custGeom>
              <a:avLst/>
              <a:gdLst>
                <a:gd name="T0" fmla="*/ 0 w 476655"/>
                <a:gd name="T1" fmla="*/ 0 h 48638"/>
                <a:gd name="T2" fmla="*/ 1 w 476655"/>
                <a:gd name="T3" fmla="*/ 0 h 48638"/>
                <a:gd name="T4" fmla="*/ 0 60000 65536"/>
                <a:gd name="T5" fmla="*/ 0 60000 65536"/>
              </a:gdLst>
              <a:ahLst/>
              <a:cxnLst>
                <a:cxn ang="T4">
                  <a:pos x="T0" y="T1"/>
                </a:cxn>
                <a:cxn ang="T5">
                  <a:pos x="T2" y="T3"/>
                </a:cxn>
              </a:cxnLst>
              <a:rect l="0" t="0" r="r" b="b"/>
              <a:pathLst>
                <a:path w="476655" h="48638">
                  <a:moveTo>
                    <a:pt x="0" y="0"/>
                  </a:moveTo>
                  <a:lnTo>
                    <a:pt x="476655" y="48638"/>
                  </a:lnTo>
                </a:path>
              </a:pathLst>
            </a:custGeom>
            <a:noFill/>
            <a:ln w="19050"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zh-CN" altLang="en-US" dirty="0"/>
            </a:p>
          </p:txBody>
        </p:sp>
        <p:sp>
          <p:nvSpPr>
            <p:cNvPr id="16" name="文本框 11">
              <a:extLst>
                <a:ext uri="{FF2B5EF4-FFF2-40B4-BE49-F238E27FC236}">
                  <a16:creationId xmlns:a16="http://schemas.microsoft.com/office/drawing/2014/main" xmlns="" id="{EDA99D8D-07B3-1E09-6467-5470C21A1645}"/>
                </a:ext>
              </a:extLst>
            </p:cNvPr>
            <p:cNvSpPr txBox="1">
              <a:spLocks noChangeArrowheads="1"/>
            </p:cNvSpPr>
            <p:nvPr/>
          </p:nvSpPr>
          <p:spPr bwMode="auto">
            <a:xfrm>
              <a:off x="2597645" y="1408764"/>
              <a:ext cx="36576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en-US" altLang="zh-TW" sz="1800"/>
                <a:t>N</a:t>
              </a:r>
              <a:endParaRPr lang="zh-CN" altLang="en-US" sz="1800"/>
            </a:p>
          </p:txBody>
        </p:sp>
      </p:grpSp>
      <p:grpSp>
        <p:nvGrpSpPr>
          <p:cNvPr id="17" name="组合 15">
            <a:extLst>
              <a:ext uri="{FF2B5EF4-FFF2-40B4-BE49-F238E27FC236}">
                <a16:creationId xmlns:a16="http://schemas.microsoft.com/office/drawing/2014/main" xmlns="" id="{D70C5703-963D-76B3-C2E6-6B877C743BB5}"/>
              </a:ext>
            </a:extLst>
          </p:cNvPr>
          <p:cNvGrpSpPr>
            <a:grpSpLocks noChangeAspect="1"/>
          </p:cNvGrpSpPr>
          <p:nvPr/>
        </p:nvGrpSpPr>
        <p:grpSpPr bwMode="auto">
          <a:xfrm>
            <a:off x="3171763" y="1574800"/>
            <a:ext cx="104775" cy="106363"/>
            <a:chOff x="3132306" y="1582233"/>
            <a:chExt cx="137566" cy="140536"/>
          </a:xfrm>
        </p:grpSpPr>
        <p:sp>
          <p:nvSpPr>
            <p:cNvPr id="18" name="任意多边形 12">
              <a:extLst>
                <a:ext uri="{FF2B5EF4-FFF2-40B4-BE49-F238E27FC236}">
                  <a16:creationId xmlns:a16="http://schemas.microsoft.com/office/drawing/2014/main" xmlns="" id="{589906A4-0DD2-41D2-9AB8-0194F8A01663}"/>
                </a:ext>
              </a:extLst>
            </p:cNvPr>
            <p:cNvSpPr>
              <a:spLocks/>
            </p:cNvSpPr>
            <p:nvPr/>
          </p:nvSpPr>
          <p:spPr bwMode="auto">
            <a:xfrm>
              <a:off x="3132306" y="1585609"/>
              <a:ext cx="137160" cy="137160"/>
            </a:xfrm>
            <a:custGeom>
              <a:avLst/>
              <a:gdLst>
                <a:gd name="T0" fmla="*/ 0 w 155643"/>
                <a:gd name="T1" fmla="*/ 0 h 126459"/>
                <a:gd name="T2" fmla="*/ 5126 w 155643"/>
                <a:gd name="T3" fmla="*/ 1133575 h 126459"/>
                <a:gd name="T4" fmla="*/ 0 60000 65536"/>
                <a:gd name="T5" fmla="*/ 0 60000 65536"/>
              </a:gdLst>
              <a:ahLst/>
              <a:cxnLst>
                <a:cxn ang="T4">
                  <a:pos x="T0" y="T1"/>
                </a:cxn>
                <a:cxn ang="T5">
                  <a:pos x="T2" y="T3"/>
                </a:cxn>
              </a:cxnLst>
              <a:rect l="0" t="0" r="r" b="b"/>
              <a:pathLst>
                <a:path w="155643" h="126459">
                  <a:moveTo>
                    <a:pt x="0" y="0"/>
                  </a:moveTo>
                  <a:lnTo>
                    <a:pt x="155643" y="126459"/>
                  </a:lnTo>
                </a:path>
              </a:pathLst>
            </a:custGeom>
            <a:noFill/>
            <a:ln w="19050"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zh-CN" altLang="en-US"/>
            </a:p>
          </p:txBody>
        </p:sp>
        <p:sp>
          <p:nvSpPr>
            <p:cNvPr id="19" name="任意多边形 14">
              <a:extLst>
                <a:ext uri="{FF2B5EF4-FFF2-40B4-BE49-F238E27FC236}">
                  <a16:creationId xmlns:a16="http://schemas.microsoft.com/office/drawing/2014/main" xmlns="" id="{B537E24B-61E5-B5B4-F460-6A3D0618B975}"/>
                </a:ext>
              </a:extLst>
            </p:cNvPr>
            <p:cNvSpPr>
              <a:spLocks/>
            </p:cNvSpPr>
            <p:nvPr/>
          </p:nvSpPr>
          <p:spPr bwMode="auto">
            <a:xfrm>
              <a:off x="3132712" y="1582233"/>
              <a:ext cx="137160" cy="137160"/>
            </a:xfrm>
            <a:custGeom>
              <a:avLst/>
              <a:gdLst>
                <a:gd name="T0" fmla="*/ 9082454 w 116732"/>
                <a:gd name="T1" fmla="*/ 0 h 136187"/>
                <a:gd name="T2" fmla="*/ 0 w 116732"/>
                <a:gd name="T3" fmla="*/ 165049 h 136187"/>
                <a:gd name="T4" fmla="*/ 0 60000 65536"/>
                <a:gd name="T5" fmla="*/ 0 60000 65536"/>
              </a:gdLst>
              <a:ahLst/>
              <a:cxnLst>
                <a:cxn ang="T4">
                  <a:pos x="T0" y="T1"/>
                </a:cxn>
                <a:cxn ang="T5">
                  <a:pos x="T2" y="T3"/>
                </a:cxn>
              </a:cxnLst>
              <a:rect l="0" t="0" r="r" b="b"/>
              <a:pathLst>
                <a:path w="116732" h="136187">
                  <a:moveTo>
                    <a:pt x="116732" y="0"/>
                  </a:moveTo>
                  <a:lnTo>
                    <a:pt x="0" y="136187"/>
                  </a:lnTo>
                </a:path>
              </a:pathLst>
            </a:custGeom>
            <a:noFill/>
            <a:ln w="19050"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zh-CN" altLang="en-US"/>
            </a:p>
          </p:txBody>
        </p:sp>
      </p:grpSp>
      <p:grpSp>
        <p:nvGrpSpPr>
          <p:cNvPr id="20" name="组合 40">
            <a:extLst>
              <a:ext uri="{FF2B5EF4-FFF2-40B4-BE49-F238E27FC236}">
                <a16:creationId xmlns:a16="http://schemas.microsoft.com/office/drawing/2014/main" xmlns="" id="{9184E957-7DEA-F65D-274E-6099C70CC7C0}"/>
              </a:ext>
            </a:extLst>
          </p:cNvPr>
          <p:cNvGrpSpPr>
            <a:grpSpLocks noChangeAspect="1"/>
          </p:cNvGrpSpPr>
          <p:nvPr/>
        </p:nvGrpSpPr>
        <p:grpSpPr bwMode="auto">
          <a:xfrm>
            <a:off x="4632263" y="1287463"/>
            <a:ext cx="104775" cy="104775"/>
            <a:chOff x="3132306" y="1582230"/>
            <a:chExt cx="137566" cy="140539"/>
          </a:xfrm>
        </p:grpSpPr>
        <p:sp>
          <p:nvSpPr>
            <p:cNvPr id="21" name="任意多边形 42">
              <a:extLst>
                <a:ext uri="{FF2B5EF4-FFF2-40B4-BE49-F238E27FC236}">
                  <a16:creationId xmlns:a16="http://schemas.microsoft.com/office/drawing/2014/main" xmlns="" id="{42BBECA8-4E41-FF39-8088-DDE649F37BA7}"/>
                </a:ext>
              </a:extLst>
            </p:cNvPr>
            <p:cNvSpPr>
              <a:spLocks/>
            </p:cNvSpPr>
            <p:nvPr/>
          </p:nvSpPr>
          <p:spPr bwMode="auto">
            <a:xfrm>
              <a:off x="3132306" y="1585609"/>
              <a:ext cx="137160" cy="137160"/>
            </a:xfrm>
            <a:custGeom>
              <a:avLst/>
              <a:gdLst>
                <a:gd name="T0" fmla="*/ 0 w 155643"/>
                <a:gd name="T1" fmla="*/ 0 h 126459"/>
                <a:gd name="T2" fmla="*/ 5126 w 155643"/>
                <a:gd name="T3" fmla="*/ 1133575 h 126459"/>
                <a:gd name="T4" fmla="*/ 0 60000 65536"/>
                <a:gd name="T5" fmla="*/ 0 60000 65536"/>
              </a:gdLst>
              <a:ahLst/>
              <a:cxnLst>
                <a:cxn ang="T4">
                  <a:pos x="T0" y="T1"/>
                </a:cxn>
                <a:cxn ang="T5">
                  <a:pos x="T2" y="T3"/>
                </a:cxn>
              </a:cxnLst>
              <a:rect l="0" t="0" r="r" b="b"/>
              <a:pathLst>
                <a:path w="155643" h="126459">
                  <a:moveTo>
                    <a:pt x="0" y="0"/>
                  </a:moveTo>
                  <a:lnTo>
                    <a:pt x="155643" y="126459"/>
                  </a:lnTo>
                </a:path>
              </a:pathLst>
            </a:custGeom>
            <a:noFill/>
            <a:ln w="19050"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zh-CN" altLang="en-US"/>
            </a:p>
          </p:txBody>
        </p:sp>
        <p:sp>
          <p:nvSpPr>
            <p:cNvPr id="22" name="任意多边形 43">
              <a:extLst>
                <a:ext uri="{FF2B5EF4-FFF2-40B4-BE49-F238E27FC236}">
                  <a16:creationId xmlns:a16="http://schemas.microsoft.com/office/drawing/2014/main" xmlns="" id="{356BE5EA-3FED-801E-88AB-9BB60D2E6E07}"/>
                </a:ext>
              </a:extLst>
            </p:cNvPr>
            <p:cNvSpPr>
              <a:spLocks/>
            </p:cNvSpPr>
            <p:nvPr/>
          </p:nvSpPr>
          <p:spPr bwMode="auto">
            <a:xfrm>
              <a:off x="3132712" y="1582230"/>
              <a:ext cx="137160" cy="137160"/>
            </a:xfrm>
            <a:custGeom>
              <a:avLst/>
              <a:gdLst>
                <a:gd name="T0" fmla="*/ 9082454 w 116732"/>
                <a:gd name="T1" fmla="*/ 0 h 136187"/>
                <a:gd name="T2" fmla="*/ 0 w 116732"/>
                <a:gd name="T3" fmla="*/ 165049 h 136187"/>
                <a:gd name="T4" fmla="*/ 0 60000 65536"/>
                <a:gd name="T5" fmla="*/ 0 60000 65536"/>
              </a:gdLst>
              <a:ahLst/>
              <a:cxnLst>
                <a:cxn ang="T4">
                  <a:pos x="T0" y="T1"/>
                </a:cxn>
                <a:cxn ang="T5">
                  <a:pos x="T2" y="T3"/>
                </a:cxn>
              </a:cxnLst>
              <a:rect l="0" t="0" r="r" b="b"/>
              <a:pathLst>
                <a:path w="116732" h="136187">
                  <a:moveTo>
                    <a:pt x="116732" y="0"/>
                  </a:moveTo>
                  <a:lnTo>
                    <a:pt x="0" y="136187"/>
                  </a:lnTo>
                </a:path>
              </a:pathLst>
            </a:custGeom>
            <a:noFill/>
            <a:ln w="19050"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zh-CN" altLang="en-US"/>
            </a:p>
          </p:txBody>
        </p:sp>
      </p:grpSp>
      <p:grpSp>
        <p:nvGrpSpPr>
          <p:cNvPr id="23" name="组合 44">
            <a:extLst>
              <a:ext uri="{FF2B5EF4-FFF2-40B4-BE49-F238E27FC236}">
                <a16:creationId xmlns:a16="http://schemas.microsoft.com/office/drawing/2014/main" xmlns="" id="{30C98056-04DB-D98A-1804-EC889217D2CB}"/>
              </a:ext>
            </a:extLst>
          </p:cNvPr>
          <p:cNvGrpSpPr>
            <a:grpSpLocks noChangeAspect="1"/>
          </p:cNvGrpSpPr>
          <p:nvPr/>
        </p:nvGrpSpPr>
        <p:grpSpPr bwMode="auto">
          <a:xfrm>
            <a:off x="4629088" y="2165350"/>
            <a:ext cx="103188" cy="106363"/>
            <a:chOff x="3132297" y="1582226"/>
            <a:chExt cx="137548" cy="140544"/>
          </a:xfrm>
        </p:grpSpPr>
        <p:sp>
          <p:nvSpPr>
            <p:cNvPr id="24" name="任意多边形 45">
              <a:extLst>
                <a:ext uri="{FF2B5EF4-FFF2-40B4-BE49-F238E27FC236}">
                  <a16:creationId xmlns:a16="http://schemas.microsoft.com/office/drawing/2014/main" xmlns="" id="{9AAEEB68-DD18-FFC1-8E5F-C66E9916CB93}"/>
                </a:ext>
              </a:extLst>
            </p:cNvPr>
            <p:cNvSpPr>
              <a:spLocks/>
            </p:cNvSpPr>
            <p:nvPr/>
          </p:nvSpPr>
          <p:spPr bwMode="auto">
            <a:xfrm>
              <a:off x="3132297" y="1585610"/>
              <a:ext cx="137160" cy="137160"/>
            </a:xfrm>
            <a:custGeom>
              <a:avLst/>
              <a:gdLst>
                <a:gd name="T0" fmla="*/ 0 w 155643"/>
                <a:gd name="T1" fmla="*/ 0 h 126459"/>
                <a:gd name="T2" fmla="*/ 5126 w 155643"/>
                <a:gd name="T3" fmla="*/ 1133575 h 126459"/>
                <a:gd name="T4" fmla="*/ 0 60000 65536"/>
                <a:gd name="T5" fmla="*/ 0 60000 65536"/>
              </a:gdLst>
              <a:ahLst/>
              <a:cxnLst>
                <a:cxn ang="T4">
                  <a:pos x="T0" y="T1"/>
                </a:cxn>
                <a:cxn ang="T5">
                  <a:pos x="T2" y="T3"/>
                </a:cxn>
              </a:cxnLst>
              <a:rect l="0" t="0" r="r" b="b"/>
              <a:pathLst>
                <a:path w="155643" h="126459">
                  <a:moveTo>
                    <a:pt x="0" y="0"/>
                  </a:moveTo>
                  <a:lnTo>
                    <a:pt x="155643" y="126459"/>
                  </a:lnTo>
                </a:path>
              </a:pathLst>
            </a:custGeom>
            <a:noFill/>
            <a:ln w="19050"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zh-CN" altLang="en-US"/>
            </a:p>
          </p:txBody>
        </p:sp>
        <p:sp>
          <p:nvSpPr>
            <p:cNvPr id="25" name="任意多边形 46">
              <a:extLst>
                <a:ext uri="{FF2B5EF4-FFF2-40B4-BE49-F238E27FC236}">
                  <a16:creationId xmlns:a16="http://schemas.microsoft.com/office/drawing/2014/main" xmlns="" id="{6D272AED-1020-B60E-AA47-7C8088006A37}"/>
                </a:ext>
              </a:extLst>
            </p:cNvPr>
            <p:cNvSpPr>
              <a:spLocks/>
            </p:cNvSpPr>
            <p:nvPr/>
          </p:nvSpPr>
          <p:spPr bwMode="auto">
            <a:xfrm>
              <a:off x="3132686" y="1582226"/>
              <a:ext cx="137159" cy="137160"/>
            </a:xfrm>
            <a:custGeom>
              <a:avLst/>
              <a:gdLst>
                <a:gd name="T0" fmla="*/ 9080714 w 116732"/>
                <a:gd name="T1" fmla="*/ 0 h 136187"/>
                <a:gd name="T2" fmla="*/ 0 w 116732"/>
                <a:gd name="T3" fmla="*/ 165049 h 136187"/>
                <a:gd name="T4" fmla="*/ 0 60000 65536"/>
                <a:gd name="T5" fmla="*/ 0 60000 65536"/>
              </a:gdLst>
              <a:ahLst/>
              <a:cxnLst>
                <a:cxn ang="T4">
                  <a:pos x="T0" y="T1"/>
                </a:cxn>
                <a:cxn ang="T5">
                  <a:pos x="T2" y="T3"/>
                </a:cxn>
              </a:cxnLst>
              <a:rect l="0" t="0" r="r" b="b"/>
              <a:pathLst>
                <a:path w="116732" h="136187">
                  <a:moveTo>
                    <a:pt x="116732" y="0"/>
                  </a:moveTo>
                  <a:lnTo>
                    <a:pt x="0" y="136187"/>
                  </a:lnTo>
                </a:path>
              </a:pathLst>
            </a:custGeom>
            <a:noFill/>
            <a:ln w="19050"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zh-CN" altLang="en-US"/>
            </a:p>
          </p:txBody>
        </p:sp>
      </p:grpSp>
      <p:grpSp>
        <p:nvGrpSpPr>
          <p:cNvPr id="26" name="组合 48">
            <a:extLst>
              <a:ext uri="{FF2B5EF4-FFF2-40B4-BE49-F238E27FC236}">
                <a16:creationId xmlns:a16="http://schemas.microsoft.com/office/drawing/2014/main" xmlns="" id="{BC0E3328-DAD6-D07B-EA51-350C9CE1F746}"/>
              </a:ext>
            </a:extLst>
          </p:cNvPr>
          <p:cNvGrpSpPr>
            <a:grpSpLocks noChangeAspect="1"/>
          </p:cNvGrpSpPr>
          <p:nvPr/>
        </p:nvGrpSpPr>
        <p:grpSpPr bwMode="auto">
          <a:xfrm>
            <a:off x="4619563" y="3041650"/>
            <a:ext cx="104775" cy="104775"/>
            <a:chOff x="3132306" y="1582230"/>
            <a:chExt cx="137592" cy="140539"/>
          </a:xfrm>
        </p:grpSpPr>
        <p:sp>
          <p:nvSpPr>
            <p:cNvPr id="27" name="任意多边形 49">
              <a:extLst>
                <a:ext uri="{FF2B5EF4-FFF2-40B4-BE49-F238E27FC236}">
                  <a16:creationId xmlns:a16="http://schemas.microsoft.com/office/drawing/2014/main" xmlns="" id="{10A385BD-0E07-3683-1423-34FF9B39F87C}"/>
                </a:ext>
              </a:extLst>
            </p:cNvPr>
            <p:cNvSpPr>
              <a:spLocks/>
            </p:cNvSpPr>
            <p:nvPr/>
          </p:nvSpPr>
          <p:spPr bwMode="auto">
            <a:xfrm>
              <a:off x="3132306" y="1585609"/>
              <a:ext cx="137160" cy="137160"/>
            </a:xfrm>
            <a:custGeom>
              <a:avLst/>
              <a:gdLst>
                <a:gd name="T0" fmla="*/ 0 w 155643"/>
                <a:gd name="T1" fmla="*/ 0 h 126459"/>
                <a:gd name="T2" fmla="*/ 5126 w 155643"/>
                <a:gd name="T3" fmla="*/ 1133575 h 126459"/>
                <a:gd name="T4" fmla="*/ 0 60000 65536"/>
                <a:gd name="T5" fmla="*/ 0 60000 65536"/>
              </a:gdLst>
              <a:ahLst/>
              <a:cxnLst>
                <a:cxn ang="T4">
                  <a:pos x="T0" y="T1"/>
                </a:cxn>
                <a:cxn ang="T5">
                  <a:pos x="T2" y="T3"/>
                </a:cxn>
              </a:cxnLst>
              <a:rect l="0" t="0" r="r" b="b"/>
              <a:pathLst>
                <a:path w="155643" h="126459">
                  <a:moveTo>
                    <a:pt x="0" y="0"/>
                  </a:moveTo>
                  <a:lnTo>
                    <a:pt x="155643" y="126459"/>
                  </a:lnTo>
                </a:path>
              </a:pathLst>
            </a:custGeom>
            <a:noFill/>
            <a:ln w="19050"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zh-CN" altLang="en-US"/>
            </a:p>
          </p:txBody>
        </p:sp>
        <p:sp>
          <p:nvSpPr>
            <p:cNvPr id="28" name="任意多边形 50">
              <a:extLst>
                <a:ext uri="{FF2B5EF4-FFF2-40B4-BE49-F238E27FC236}">
                  <a16:creationId xmlns:a16="http://schemas.microsoft.com/office/drawing/2014/main" xmlns="" id="{4AB38496-44BA-1742-7BDC-7152A3FB0FA9}"/>
                </a:ext>
              </a:extLst>
            </p:cNvPr>
            <p:cNvSpPr>
              <a:spLocks/>
            </p:cNvSpPr>
            <p:nvPr/>
          </p:nvSpPr>
          <p:spPr bwMode="auto">
            <a:xfrm>
              <a:off x="3132737" y="1582230"/>
              <a:ext cx="137161" cy="137160"/>
            </a:xfrm>
            <a:custGeom>
              <a:avLst/>
              <a:gdLst>
                <a:gd name="T0" fmla="*/ 9084225 w 116732"/>
                <a:gd name="T1" fmla="*/ 0 h 136187"/>
                <a:gd name="T2" fmla="*/ 0 w 116732"/>
                <a:gd name="T3" fmla="*/ 165049 h 136187"/>
                <a:gd name="T4" fmla="*/ 0 60000 65536"/>
                <a:gd name="T5" fmla="*/ 0 60000 65536"/>
              </a:gdLst>
              <a:ahLst/>
              <a:cxnLst>
                <a:cxn ang="T4">
                  <a:pos x="T0" y="T1"/>
                </a:cxn>
                <a:cxn ang="T5">
                  <a:pos x="T2" y="T3"/>
                </a:cxn>
              </a:cxnLst>
              <a:rect l="0" t="0" r="r" b="b"/>
              <a:pathLst>
                <a:path w="116732" h="136187">
                  <a:moveTo>
                    <a:pt x="116732" y="0"/>
                  </a:moveTo>
                  <a:lnTo>
                    <a:pt x="0" y="136187"/>
                  </a:lnTo>
                </a:path>
              </a:pathLst>
            </a:custGeom>
            <a:noFill/>
            <a:ln w="19050"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zh-CN" altLang="en-US"/>
            </a:p>
          </p:txBody>
        </p:sp>
      </p:grpSp>
      <p:grpSp>
        <p:nvGrpSpPr>
          <p:cNvPr id="29" name="组合 51">
            <a:extLst>
              <a:ext uri="{FF2B5EF4-FFF2-40B4-BE49-F238E27FC236}">
                <a16:creationId xmlns:a16="http://schemas.microsoft.com/office/drawing/2014/main" xmlns="" id="{9068A4E5-A346-83BA-93C5-F5EDA298E405}"/>
              </a:ext>
            </a:extLst>
          </p:cNvPr>
          <p:cNvGrpSpPr>
            <a:grpSpLocks noChangeAspect="1"/>
          </p:cNvGrpSpPr>
          <p:nvPr/>
        </p:nvGrpSpPr>
        <p:grpSpPr bwMode="auto">
          <a:xfrm>
            <a:off x="3174938" y="2762250"/>
            <a:ext cx="103188" cy="104775"/>
            <a:chOff x="3132306" y="1582230"/>
            <a:chExt cx="137566" cy="140539"/>
          </a:xfrm>
        </p:grpSpPr>
        <p:sp>
          <p:nvSpPr>
            <p:cNvPr id="30" name="任意多边形 52">
              <a:extLst>
                <a:ext uri="{FF2B5EF4-FFF2-40B4-BE49-F238E27FC236}">
                  <a16:creationId xmlns:a16="http://schemas.microsoft.com/office/drawing/2014/main" xmlns="" id="{074D971E-2B71-01EA-375F-3A08B92A18EC}"/>
                </a:ext>
              </a:extLst>
            </p:cNvPr>
            <p:cNvSpPr>
              <a:spLocks/>
            </p:cNvSpPr>
            <p:nvPr/>
          </p:nvSpPr>
          <p:spPr bwMode="auto">
            <a:xfrm>
              <a:off x="3132306" y="1585609"/>
              <a:ext cx="137160" cy="137160"/>
            </a:xfrm>
            <a:custGeom>
              <a:avLst/>
              <a:gdLst>
                <a:gd name="T0" fmla="*/ 0 w 155643"/>
                <a:gd name="T1" fmla="*/ 0 h 126459"/>
                <a:gd name="T2" fmla="*/ 5126 w 155643"/>
                <a:gd name="T3" fmla="*/ 1133575 h 126459"/>
                <a:gd name="T4" fmla="*/ 0 60000 65536"/>
                <a:gd name="T5" fmla="*/ 0 60000 65536"/>
              </a:gdLst>
              <a:ahLst/>
              <a:cxnLst>
                <a:cxn ang="T4">
                  <a:pos x="T0" y="T1"/>
                </a:cxn>
                <a:cxn ang="T5">
                  <a:pos x="T2" y="T3"/>
                </a:cxn>
              </a:cxnLst>
              <a:rect l="0" t="0" r="r" b="b"/>
              <a:pathLst>
                <a:path w="155643" h="126459">
                  <a:moveTo>
                    <a:pt x="0" y="0"/>
                  </a:moveTo>
                  <a:lnTo>
                    <a:pt x="155643" y="126459"/>
                  </a:lnTo>
                </a:path>
              </a:pathLst>
            </a:custGeom>
            <a:noFill/>
            <a:ln w="19050"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zh-CN" altLang="en-US"/>
            </a:p>
          </p:txBody>
        </p:sp>
        <p:sp>
          <p:nvSpPr>
            <p:cNvPr id="31" name="任意多边形 53">
              <a:extLst>
                <a:ext uri="{FF2B5EF4-FFF2-40B4-BE49-F238E27FC236}">
                  <a16:creationId xmlns:a16="http://schemas.microsoft.com/office/drawing/2014/main" xmlns="" id="{581B93CE-343A-7A20-27F5-99A3B6A90AD7}"/>
                </a:ext>
              </a:extLst>
            </p:cNvPr>
            <p:cNvSpPr>
              <a:spLocks/>
            </p:cNvSpPr>
            <p:nvPr/>
          </p:nvSpPr>
          <p:spPr bwMode="auto">
            <a:xfrm>
              <a:off x="3132712" y="1582230"/>
              <a:ext cx="137160" cy="137160"/>
            </a:xfrm>
            <a:custGeom>
              <a:avLst/>
              <a:gdLst>
                <a:gd name="T0" fmla="*/ 9082454 w 116732"/>
                <a:gd name="T1" fmla="*/ 0 h 136187"/>
                <a:gd name="T2" fmla="*/ 0 w 116732"/>
                <a:gd name="T3" fmla="*/ 165049 h 136187"/>
                <a:gd name="T4" fmla="*/ 0 60000 65536"/>
                <a:gd name="T5" fmla="*/ 0 60000 65536"/>
              </a:gdLst>
              <a:ahLst/>
              <a:cxnLst>
                <a:cxn ang="T4">
                  <a:pos x="T0" y="T1"/>
                </a:cxn>
                <a:cxn ang="T5">
                  <a:pos x="T2" y="T3"/>
                </a:cxn>
              </a:cxnLst>
              <a:rect l="0" t="0" r="r" b="b"/>
              <a:pathLst>
                <a:path w="116732" h="136187">
                  <a:moveTo>
                    <a:pt x="116732" y="0"/>
                  </a:moveTo>
                  <a:lnTo>
                    <a:pt x="0" y="136187"/>
                  </a:lnTo>
                </a:path>
              </a:pathLst>
            </a:custGeom>
            <a:noFill/>
            <a:ln w="19050"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zh-CN" altLang="en-US"/>
            </a:p>
          </p:txBody>
        </p:sp>
      </p:grpSp>
      <p:grpSp>
        <p:nvGrpSpPr>
          <p:cNvPr id="32" name="组合 54">
            <a:extLst>
              <a:ext uri="{FF2B5EF4-FFF2-40B4-BE49-F238E27FC236}">
                <a16:creationId xmlns:a16="http://schemas.microsoft.com/office/drawing/2014/main" xmlns="" id="{B1BAFD60-AECC-D34B-63B8-E22412624576}"/>
              </a:ext>
            </a:extLst>
          </p:cNvPr>
          <p:cNvGrpSpPr>
            <a:grpSpLocks noChangeAspect="1"/>
          </p:cNvGrpSpPr>
          <p:nvPr/>
        </p:nvGrpSpPr>
        <p:grpSpPr bwMode="auto">
          <a:xfrm>
            <a:off x="3759138" y="2168525"/>
            <a:ext cx="104775" cy="106363"/>
            <a:chOff x="3132306" y="1582230"/>
            <a:chExt cx="137566" cy="140539"/>
          </a:xfrm>
        </p:grpSpPr>
        <p:sp>
          <p:nvSpPr>
            <p:cNvPr id="33" name="任意多边形 55">
              <a:extLst>
                <a:ext uri="{FF2B5EF4-FFF2-40B4-BE49-F238E27FC236}">
                  <a16:creationId xmlns:a16="http://schemas.microsoft.com/office/drawing/2014/main" xmlns="" id="{CDF9FF66-0A1C-52BC-E902-86C58CB5660C}"/>
                </a:ext>
              </a:extLst>
            </p:cNvPr>
            <p:cNvSpPr>
              <a:spLocks/>
            </p:cNvSpPr>
            <p:nvPr/>
          </p:nvSpPr>
          <p:spPr bwMode="auto">
            <a:xfrm>
              <a:off x="3132306" y="1585609"/>
              <a:ext cx="137160" cy="137160"/>
            </a:xfrm>
            <a:custGeom>
              <a:avLst/>
              <a:gdLst>
                <a:gd name="T0" fmla="*/ 0 w 155643"/>
                <a:gd name="T1" fmla="*/ 0 h 126459"/>
                <a:gd name="T2" fmla="*/ 5126 w 155643"/>
                <a:gd name="T3" fmla="*/ 1133575 h 126459"/>
                <a:gd name="T4" fmla="*/ 0 60000 65536"/>
                <a:gd name="T5" fmla="*/ 0 60000 65536"/>
              </a:gdLst>
              <a:ahLst/>
              <a:cxnLst>
                <a:cxn ang="T4">
                  <a:pos x="T0" y="T1"/>
                </a:cxn>
                <a:cxn ang="T5">
                  <a:pos x="T2" y="T3"/>
                </a:cxn>
              </a:cxnLst>
              <a:rect l="0" t="0" r="r" b="b"/>
              <a:pathLst>
                <a:path w="155643" h="126459">
                  <a:moveTo>
                    <a:pt x="0" y="0"/>
                  </a:moveTo>
                  <a:lnTo>
                    <a:pt x="155643" y="126459"/>
                  </a:lnTo>
                </a:path>
              </a:pathLst>
            </a:custGeom>
            <a:noFill/>
            <a:ln w="19050"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zh-CN" altLang="en-US"/>
            </a:p>
          </p:txBody>
        </p:sp>
        <p:sp>
          <p:nvSpPr>
            <p:cNvPr id="34" name="任意多边形 56">
              <a:extLst>
                <a:ext uri="{FF2B5EF4-FFF2-40B4-BE49-F238E27FC236}">
                  <a16:creationId xmlns:a16="http://schemas.microsoft.com/office/drawing/2014/main" xmlns="" id="{AE3B9E90-7EC8-41AC-7270-3B0E4E0B03E7}"/>
                </a:ext>
              </a:extLst>
            </p:cNvPr>
            <p:cNvSpPr>
              <a:spLocks/>
            </p:cNvSpPr>
            <p:nvPr/>
          </p:nvSpPr>
          <p:spPr bwMode="auto">
            <a:xfrm>
              <a:off x="3132712" y="1582230"/>
              <a:ext cx="137160" cy="137160"/>
            </a:xfrm>
            <a:custGeom>
              <a:avLst/>
              <a:gdLst>
                <a:gd name="T0" fmla="*/ 9082454 w 116732"/>
                <a:gd name="T1" fmla="*/ 0 h 136187"/>
                <a:gd name="T2" fmla="*/ 0 w 116732"/>
                <a:gd name="T3" fmla="*/ 165049 h 136187"/>
                <a:gd name="T4" fmla="*/ 0 60000 65536"/>
                <a:gd name="T5" fmla="*/ 0 60000 65536"/>
              </a:gdLst>
              <a:ahLst/>
              <a:cxnLst>
                <a:cxn ang="T4">
                  <a:pos x="T0" y="T1"/>
                </a:cxn>
                <a:cxn ang="T5">
                  <a:pos x="T2" y="T3"/>
                </a:cxn>
              </a:cxnLst>
              <a:rect l="0" t="0" r="r" b="b"/>
              <a:pathLst>
                <a:path w="116732" h="136187">
                  <a:moveTo>
                    <a:pt x="116732" y="0"/>
                  </a:moveTo>
                  <a:lnTo>
                    <a:pt x="0" y="136187"/>
                  </a:lnTo>
                </a:path>
              </a:pathLst>
            </a:custGeom>
            <a:noFill/>
            <a:ln w="19050"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zh-CN" altLang="en-US"/>
            </a:p>
          </p:txBody>
        </p:sp>
      </p:grpSp>
      <p:sp>
        <p:nvSpPr>
          <p:cNvPr id="35" name="文本框 16">
            <a:extLst>
              <a:ext uri="{FF2B5EF4-FFF2-40B4-BE49-F238E27FC236}">
                <a16:creationId xmlns:a16="http://schemas.microsoft.com/office/drawing/2014/main" xmlns="" id="{152E1000-A106-8CFD-7B49-F0431C16CDEE}"/>
              </a:ext>
            </a:extLst>
          </p:cNvPr>
          <p:cNvSpPr txBox="1">
            <a:spLocks noChangeArrowheads="1"/>
          </p:cNvSpPr>
          <p:nvPr/>
        </p:nvSpPr>
        <p:spPr bwMode="auto">
          <a:xfrm>
            <a:off x="3494026" y="1733550"/>
            <a:ext cx="808037"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zh-TW" altLang="en-US" sz="2400" dirty="0">
                <a:latin typeface="標楷體" panose="03000509000000000000" pitchFamily="65" charset="-120"/>
                <a:ea typeface="標楷體" panose="03000509000000000000" pitchFamily="65" charset="-120"/>
              </a:rPr>
              <a:t>雕塑</a:t>
            </a:r>
            <a:endParaRPr lang="zh-CN" altLang="en-US" sz="2400" dirty="0">
              <a:latin typeface="標楷體" panose="03000509000000000000" pitchFamily="65" charset="-120"/>
              <a:ea typeface="標楷體" panose="03000509000000000000" pitchFamily="65" charset="-120"/>
            </a:endParaRPr>
          </a:p>
        </p:txBody>
      </p:sp>
      <p:sp>
        <p:nvSpPr>
          <p:cNvPr id="36" name="文本框 57">
            <a:extLst>
              <a:ext uri="{FF2B5EF4-FFF2-40B4-BE49-F238E27FC236}">
                <a16:creationId xmlns:a16="http://schemas.microsoft.com/office/drawing/2014/main" xmlns="" id="{14D21194-517D-B25B-3FE3-0AC401FF6DE4}"/>
              </a:ext>
            </a:extLst>
          </p:cNvPr>
          <p:cNvSpPr txBox="1">
            <a:spLocks noChangeArrowheads="1"/>
          </p:cNvSpPr>
          <p:nvPr/>
        </p:nvSpPr>
        <p:spPr bwMode="auto">
          <a:xfrm>
            <a:off x="2871726" y="2817813"/>
            <a:ext cx="9334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zh-TW" altLang="en-US" sz="2400">
                <a:latin typeface="標楷體" panose="03000509000000000000" pitchFamily="65" charset="-120"/>
                <a:ea typeface="標楷體" panose="03000509000000000000" pitchFamily="65" charset="-120"/>
              </a:rPr>
              <a:t>公園</a:t>
            </a:r>
            <a:endParaRPr lang="zh-CN" altLang="en-US" sz="2400">
              <a:latin typeface="標楷體" panose="03000509000000000000" pitchFamily="65" charset="-120"/>
              <a:ea typeface="標楷體" panose="03000509000000000000" pitchFamily="65" charset="-120"/>
            </a:endParaRPr>
          </a:p>
        </p:txBody>
      </p:sp>
      <p:sp>
        <p:nvSpPr>
          <p:cNvPr id="37" name="文本框 58">
            <a:extLst>
              <a:ext uri="{FF2B5EF4-FFF2-40B4-BE49-F238E27FC236}">
                <a16:creationId xmlns:a16="http://schemas.microsoft.com/office/drawing/2014/main" xmlns="" id="{D1AD064C-BB5F-F5EE-B60D-6678ACFC2D83}"/>
              </a:ext>
            </a:extLst>
          </p:cNvPr>
          <p:cNvSpPr txBox="1">
            <a:spLocks noChangeArrowheads="1"/>
          </p:cNvSpPr>
          <p:nvPr/>
        </p:nvSpPr>
        <p:spPr bwMode="auto">
          <a:xfrm>
            <a:off x="4325876" y="962025"/>
            <a:ext cx="3270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en-US" altLang="zh-TW" sz="2400">
                <a:ea typeface="標楷體" panose="03000509000000000000" pitchFamily="65" charset="-120"/>
                <a:cs typeface="Arial" panose="020B0604020202020204" pitchFamily="34" charset="0"/>
              </a:rPr>
              <a:t>O</a:t>
            </a:r>
            <a:endParaRPr lang="zh-CN" altLang="en-US" sz="2400">
              <a:ea typeface="標楷體" panose="03000509000000000000" pitchFamily="65" charset="-120"/>
              <a:cs typeface="Arial" panose="020B0604020202020204" pitchFamily="34" charset="0"/>
            </a:endParaRPr>
          </a:p>
        </p:txBody>
      </p:sp>
      <p:sp>
        <p:nvSpPr>
          <p:cNvPr id="38" name="文本框 59">
            <a:extLst>
              <a:ext uri="{FF2B5EF4-FFF2-40B4-BE49-F238E27FC236}">
                <a16:creationId xmlns:a16="http://schemas.microsoft.com/office/drawing/2014/main" xmlns="" id="{17D3B4D0-4EE5-4053-E08E-3A9CD541F03B}"/>
              </a:ext>
            </a:extLst>
          </p:cNvPr>
          <p:cNvSpPr txBox="1">
            <a:spLocks noChangeArrowheads="1"/>
          </p:cNvSpPr>
          <p:nvPr/>
        </p:nvSpPr>
        <p:spPr bwMode="auto">
          <a:xfrm>
            <a:off x="4302063" y="1800225"/>
            <a:ext cx="43021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en-US" altLang="zh-TW" sz="2400">
                <a:latin typeface="Times New Roman" panose="02020603050405020304" pitchFamily="18" charset="0"/>
                <a:ea typeface="標楷體" panose="03000509000000000000" pitchFamily="65" charset="-120"/>
                <a:cs typeface="Times New Roman" panose="02020603050405020304" pitchFamily="18" charset="0"/>
              </a:rPr>
              <a:t>Q</a:t>
            </a:r>
            <a:endParaRPr lang="zh-CN" altLang="en-US" sz="2400">
              <a:latin typeface="Times New Roman" panose="02020603050405020304" pitchFamily="18" charset="0"/>
              <a:ea typeface="標楷體" panose="03000509000000000000" pitchFamily="65" charset="-120"/>
              <a:cs typeface="Times New Roman" panose="02020603050405020304" pitchFamily="18" charset="0"/>
            </a:endParaRPr>
          </a:p>
        </p:txBody>
      </p:sp>
      <p:sp>
        <p:nvSpPr>
          <p:cNvPr id="39" name="文本框 61">
            <a:extLst>
              <a:ext uri="{FF2B5EF4-FFF2-40B4-BE49-F238E27FC236}">
                <a16:creationId xmlns:a16="http://schemas.microsoft.com/office/drawing/2014/main" xmlns="" id="{3777FF73-16F5-76B0-C76E-8CB08690A268}"/>
              </a:ext>
            </a:extLst>
          </p:cNvPr>
          <p:cNvSpPr txBox="1">
            <a:spLocks noChangeArrowheads="1"/>
          </p:cNvSpPr>
          <p:nvPr/>
        </p:nvSpPr>
        <p:spPr bwMode="auto">
          <a:xfrm>
            <a:off x="2960626" y="1157288"/>
            <a:ext cx="430212"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en-US" altLang="zh-TW" sz="2400" dirty="0">
                <a:latin typeface="Times New Roman" panose="02020603050405020304" pitchFamily="18" charset="0"/>
                <a:ea typeface="標楷體" panose="03000509000000000000" pitchFamily="65" charset="-120"/>
                <a:cs typeface="Times New Roman" panose="02020603050405020304" pitchFamily="18" charset="0"/>
              </a:rPr>
              <a:t>P</a:t>
            </a:r>
            <a:endParaRPr lang="zh-CN" altLang="en-US" sz="2400" dirty="0">
              <a:latin typeface="Times New Roman" panose="02020603050405020304" pitchFamily="18" charset="0"/>
              <a:ea typeface="標楷體" panose="03000509000000000000" pitchFamily="65" charset="-120"/>
              <a:cs typeface="Times New Roman" panose="02020603050405020304" pitchFamily="18" charset="0"/>
            </a:endParaRPr>
          </a:p>
        </p:txBody>
      </p:sp>
      <p:grpSp>
        <p:nvGrpSpPr>
          <p:cNvPr id="40" name="组合 2">
            <a:extLst>
              <a:ext uri="{FF2B5EF4-FFF2-40B4-BE49-F238E27FC236}">
                <a16:creationId xmlns:a16="http://schemas.microsoft.com/office/drawing/2014/main" xmlns="" id="{4A969BA2-665C-22DB-17A9-A5D442D78C0E}"/>
              </a:ext>
            </a:extLst>
          </p:cNvPr>
          <p:cNvGrpSpPr>
            <a:grpSpLocks noChangeAspect="1"/>
          </p:cNvGrpSpPr>
          <p:nvPr/>
        </p:nvGrpSpPr>
        <p:grpSpPr bwMode="auto">
          <a:xfrm rot="2700000">
            <a:off x="6450952" y="2007924"/>
            <a:ext cx="128588" cy="128588"/>
            <a:chOff x="5715000" y="2349500"/>
            <a:chExt cx="190500" cy="190500"/>
          </a:xfrm>
        </p:grpSpPr>
        <p:sp>
          <p:nvSpPr>
            <p:cNvPr id="41" name="任意多边形 1">
              <a:extLst>
                <a:ext uri="{FF2B5EF4-FFF2-40B4-BE49-F238E27FC236}">
                  <a16:creationId xmlns:a16="http://schemas.microsoft.com/office/drawing/2014/main" xmlns="" id="{E4C4A445-4ACC-227A-2A88-02C3E786A2F0}"/>
                </a:ext>
              </a:extLst>
            </p:cNvPr>
            <p:cNvSpPr>
              <a:spLocks/>
            </p:cNvSpPr>
            <p:nvPr/>
          </p:nvSpPr>
          <p:spPr bwMode="auto">
            <a:xfrm>
              <a:off x="5715000" y="2447925"/>
              <a:ext cx="190500" cy="0"/>
            </a:xfrm>
            <a:custGeom>
              <a:avLst/>
              <a:gdLst>
                <a:gd name="T0" fmla="*/ 0 w 190500"/>
                <a:gd name="T1" fmla="*/ 190500 w 190500"/>
                <a:gd name="T2" fmla="*/ 0 60000 65536"/>
                <a:gd name="T3" fmla="*/ 0 60000 65536"/>
              </a:gdLst>
              <a:ahLst/>
              <a:cxnLst>
                <a:cxn ang="T2">
                  <a:pos x="T0" y="0"/>
                </a:cxn>
                <a:cxn ang="T3">
                  <a:pos x="T1" y="0"/>
                </a:cxn>
              </a:cxnLst>
              <a:rect l="0" t="0" r="r" b="b"/>
              <a:pathLst>
                <a:path w="190500">
                  <a:moveTo>
                    <a:pt x="0" y="0"/>
                  </a:moveTo>
                  <a:lnTo>
                    <a:pt x="190500" y="0"/>
                  </a:lnTo>
                </a:path>
              </a:pathLst>
            </a:custGeom>
            <a:noFill/>
            <a:ln w="19050" cap="flat" cmpd="sng" algn="ctr">
              <a:solidFill>
                <a:srgbClr val="0000FF"/>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zh-CN" altLang="en-US"/>
            </a:p>
          </p:txBody>
        </p:sp>
        <p:sp>
          <p:nvSpPr>
            <p:cNvPr id="42" name="任意多边形 36">
              <a:extLst>
                <a:ext uri="{FF2B5EF4-FFF2-40B4-BE49-F238E27FC236}">
                  <a16:creationId xmlns:a16="http://schemas.microsoft.com/office/drawing/2014/main" xmlns="" id="{6486DD4E-0C36-CE92-9F59-035782061C5C}"/>
                </a:ext>
              </a:extLst>
            </p:cNvPr>
            <p:cNvSpPr>
              <a:spLocks/>
            </p:cNvSpPr>
            <p:nvPr/>
          </p:nvSpPr>
          <p:spPr bwMode="auto">
            <a:xfrm rot="5400000">
              <a:off x="5713586" y="2444750"/>
              <a:ext cx="190500" cy="0"/>
            </a:xfrm>
            <a:custGeom>
              <a:avLst/>
              <a:gdLst>
                <a:gd name="T0" fmla="*/ 0 w 190500"/>
                <a:gd name="T1" fmla="*/ 190500 w 190500"/>
                <a:gd name="T2" fmla="*/ 0 60000 65536"/>
                <a:gd name="T3" fmla="*/ 0 60000 65536"/>
              </a:gdLst>
              <a:ahLst/>
              <a:cxnLst>
                <a:cxn ang="T2">
                  <a:pos x="T0" y="0"/>
                </a:cxn>
                <a:cxn ang="T3">
                  <a:pos x="T1" y="0"/>
                </a:cxn>
              </a:cxnLst>
              <a:rect l="0" t="0" r="r" b="b"/>
              <a:pathLst>
                <a:path w="190500">
                  <a:moveTo>
                    <a:pt x="0" y="0"/>
                  </a:moveTo>
                  <a:lnTo>
                    <a:pt x="190500" y="0"/>
                  </a:lnTo>
                </a:path>
              </a:pathLst>
            </a:custGeom>
            <a:noFill/>
            <a:ln w="19050" cap="flat" cmpd="sng" algn="ctr">
              <a:solidFill>
                <a:srgbClr val="0000FF"/>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zh-CN" altLang="en-US"/>
            </a:p>
          </p:txBody>
        </p:sp>
      </p:grpSp>
      <p:sp>
        <p:nvSpPr>
          <p:cNvPr id="43" name="文本框 4">
            <a:extLst>
              <a:ext uri="{FF2B5EF4-FFF2-40B4-BE49-F238E27FC236}">
                <a16:creationId xmlns:a16="http://schemas.microsoft.com/office/drawing/2014/main" xmlns="" id="{979278EC-5C65-B786-939F-8D0323C634A2}"/>
              </a:ext>
            </a:extLst>
          </p:cNvPr>
          <p:cNvSpPr txBox="1">
            <a:spLocks noChangeArrowheads="1"/>
          </p:cNvSpPr>
          <p:nvPr/>
        </p:nvSpPr>
        <p:spPr bwMode="auto">
          <a:xfrm>
            <a:off x="6495398" y="2053068"/>
            <a:ext cx="13652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zh-TW" altLang="en-US" sz="1800" u="sng" dirty="0">
                <a:solidFill>
                  <a:srgbClr val="0000FF"/>
                </a:solidFill>
                <a:latin typeface="標楷體" panose="03000509000000000000" pitchFamily="65" charset="-120"/>
                <a:ea typeface="標楷體" panose="03000509000000000000" pitchFamily="65" charset="-120"/>
              </a:rPr>
              <a:t>俊偉</a:t>
            </a:r>
            <a:r>
              <a:rPr lang="zh-TW" altLang="en-US" sz="1800" dirty="0">
                <a:solidFill>
                  <a:srgbClr val="0000FF"/>
                </a:solidFill>
                <a:latin typeface="標楷體" panose="03000509000000000000" pitchFamily="65" charset="-120"/>
                <a:ea typeface="標楷體" panose="03000509000000000000" pitchFamily="65" charset="-120"/>
              </a:rPr>
              <a:t>和家人</a:t>
            </a:r>
            <a:endParaRPr lang="zh-CN" altLang="en-US" sz="1800" dirty="0">
              <a:solidFill>
                <a:srgbClr val="0000FF"/>
              </a:solidFill>
              <a:latin typeface="標楷體" panose="03000509000000000000" pitchFamily="65" charset="-120"/>
              <a:ea typeface="標楷體" panose="03000509000000000000" pitchFamily="65" charset="-120"/>
            </a:endParaRPr>
          </a:p>
        </p:txBody>
      </p:sp>
      <p:sp>
        <p:nvSpPr>
          <p:cNvPr id="44" name="文本框 65">
            <a:extLst>
              <a:ext uri="{FF2B5EF4-FFF2-40B4-BE49-F238E27FC236}">
                <a16:creationId xmlns:a16="http://schemas.microsoft.com/office/drawing/2014/main" xmlns="" id="{5CE62A43-3D72-0927-DE88-EDC44F73EB68}"/>
              </a:ext>
            </a:extLst>
          </p:cNvPr>
          <p:cNvSpPr txBox="1">
            <a:spLocks noChangeArrowheads="1"/>
          </p:cNvSpPr>
          <p:nvPr/>
        </p:nvSpPr>
        <p:spPr bwMode="auto">
          <a:xfrm>
            <a:off x="5385740" y="1164962"/>
            <a:ext cx="81438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zh-TW" altLang="en-US" sz="1800">
                <a:solidFill>
                  <a:srgbClr val="0000FF"/>
                </a:solidFill>
                <a:latin typeface="標楷體" panose="03000509000000000000" pitchFamily="65" charset="-120"/>
                <a:ea typeface="標楷體" panose="03000509000000000000" pitchFamily="65" charset="-120"/>
              </a:rPr>
              <a:t>雕塑</a:t>
            </a:r>
            <a:endParaRPr lang="zh-CN" altLang="en-US" sz="1800">
              <a:solidFill>
                <a:srgbClr val="0000FF"/>
              </a:solidFill>
              <a:latin typeface="標楷體" panose="03000509000000000000" pitchFamily="65" charset="-120"/>
              <a:ea typeface="標楷體" panose="03000509000000000000" pitchFamily="65" charset="-120"/>
            </a:endParaRPr>
          </a:p>
        </p:txBody>
      </p:sp>
      <p:sp>
        <p:nvSpPr>
          <p:cNvPr id="52" name="任意多边形 6">
            <a:extLst>
              <a:ext uri="{FF2B5EF4-FFF2-40B4-BE49-F238E27FC236}">
                <a16:creationId xmlns:a16="http://schemas.microsoft.com/office/drawing/2014/main" xmlns="" id="{21ADC71E-6557-1B83-B3D8-EBB261AD7EF2}"/>
              </a:ext>
            </a:extLst>
          </p:cNvPr>
          <p:cNvSpPr>
            <a:spLocks/>
          </p:cNvSpPr>
          <p:nvPr/>
        </p:nvSpPr>
        <p:spPr bwMode="auto">
          <a:xfrm>
            <a:off x="5962002" y="1517387"/>
            <a:ext cx="549275" cy="549275"/>
          </a:xfrm>
          <a:custGeom>
            <a:avLst/>
            <a:gdLst>
              <a:gd name="T0" fmla="*/ 37864791 w 466725"/>
              <a:gd name="T1" fmla="*/ 2 h 885825"/>
              <a:gd name="T2" fmla="*/ 0 w 466725"/>
              <a:gd name="T3" fmla="*/ 0 h 885825"/>
              <a:gd name="T4" fmla="*/ 0 60000 65536"/>
              <a:gd name="T5" fmla="*/ 0 60000 65536"/>
            </a:gdLst>
            <a:ahLst/>
            <a:cxnLst>
              <a:cxn ang="T4">
                <a:pos x="T0" y="T1"/>
              </a:cxn>
              <a:cxn ang="T5">
                <a:pos x="T2" y="T3"/>
              </a:cxn>
            </a:cxnLst>
            <a:rect l="0" t="0" r="r" b="b"/>
            <a:pathLst>
              <a:path w="466725" h="885825">
                <a:moveTo>
                  <a:pt x="466725" y="885825"/>
                </a:moveTo>
                <a:lnTo>
                  <a:pt x="0" y="0"/>
                </a:lnTo>
              </a:path>
            </a:pathLst>
          </a:custGeom>
          <a:noFill/>
          <a:ln w="19050" cap="flat" cmpd="sng" algn="ctr">
            <a:solidFill>
              <a:srgbClr val="00B050"/>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zh-CN" altLang="en-US"/>
          </a:p>
        </p:txBody>
      </p:sp>
      <p:sp>
        <p:nvSpPr>
          <p:cNvPr id="53" name="Line 16">
            <a:extLst>
              <a:ext uri="{FF2B5EF4-FFF2-40B4-BE49-F238E27FC236}">
                <a16:creationId xmlns:a16="http://schemas.microsoft.com/office/drawing/2014/main" xmlns="" id="{C5E626EB-382B-9B2D-DF6F-7BC93A401663}"/>
              </a:ext>
            </a:extLst>
          </p:cNvPr>
          <p:cNvSpPr>
            <a:spLocks noChangeShapeType="1"/>
          </p:cNvSpPr>
          <p:nvPr/>
        </p:nvSpPr>
        <p:spPr bwMode="auto">
          <a:xfrm>
            <a:off x="3841565" y="4357809"/>
            <a:ext cx="3528000"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55" name="文本框 75">
            <a:extLst>
              <a:ext uri="{FF2B5EF4-FFF2-40B4-BE49-F238E27FC236}">
                <a16:creationId xmlns:a16="http://schemas.microsoft.com/office/drawing/2014/main" xmlns="" id="{B82E6410-E878-FC77-559D-60FDCB9507D2}"/>
              </a:ext>
            </a:extLst>
          </p:cNvPr>
          <p:cNvSpPr txBox="1">
            <a:spLocks noChangeArrowheads="1"/>
          </p:cNvSpPr>
          <p:nvPr/>
        </p:nvSpPr>
        <p:spPr bwMode="auto">
          <a:xfrm>
            <a:off x="5127749" y="2656320"/>
            <a:ext cx="3008108"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zh-TW" altLang="en-US" sz="2400" u="sng" dirty="0">
                <a:solidFill>
                  <a:srgbClr val="0000FF"/>
                </a:solidFill>
                <a:latin typeface="標楷體" panose="03000509000000000000" pitchFamily="65" charset="-120"/>
                <a:ea typeface="標楷體" panose="03000509000000000000" pitchFamily="65" charset="-120"/>
              </a:rPr>
              <a:t>俊偉</a:t>
            </a:r>
            <a:r>
              <a:rPr lang="zh-TW" altLang="en-US" sz="2400" dirty="0">
                <a:solidFill>
                  <a:srgbClr val="0000FF"/>
                </a:solidFill>
                <a:latin typeface="標楷體" panose="03000509000000000000" pitchFamily="65" charset="-120"/>
                <a:ea typeface="標楷體" panose="03000509000000000000" pitchFamily="65" charset="-120"/>
              </a:rPr>
              <a:t>和家人在雕塑的</a:t>
            </a:r>
            <a:r>
              <a:rPr lang="zh-TW" altLang="en-US" sz="2400" dirty="0">
                <a:solidFill>
                  <a:srgbClr val="FF00FF"/>
                </a:solidFill>
                <a:latin typeface="標楷體" panose="03000509000000000000" pitchFamily="65" charset="-120"/>
                <a:ea typeface="標楷體" panose="03000509000000000000" pitchFamily="65" charset="-120"/>
              </a:rPr>
              <a:t>西北方</a:t>
            </a:r>
            <a:r>
              <a:rPr lang="zh-TW" altLang="en-US" sz="2400" dirty="0">
                <a:solidFill>
                  <a:srgbClr val="0000FF"/>
                </a:solidFill>
                <a:latin typeface="標楷體" panose="03000509000000000000" pitchFamily="65" charset="-120"/>
                <a:ea typeface="標楷體" panose="03000509000000000000" pitchFamily="65" charset="-120"/>
              </a:rPr>
              <a:t>。</a:t>
            </a:r>
            <a:endParaRPr lang="en-US" altLang="zh-TW" sz="2400" dirty="0">
              <a:solidFill>
                <a:srgbClr val="0000FF"/>
              </a:solidFill>
              <a:latin typeface="標楷體" panose="03000509000000000000" pitchFamily="65" charset="-120"/>
              <a:ea typeface="標楷體" panose="03000509000000000000" pitchFamily="65" charset="-120"/>
            </a:endParaRPr>
          </a:p>
        </p:txBody>
      </p:sp>
      <p:cxnSp>
        <p:nvCxnSpPr>
          <p:cNvPr id="60" name="直接箭头连接符 8">
            <a:extLst>
              <a:ext uri="{FF2B5EF4-FFF2-40B4-BE49-F238E27FC236}">
                <a16:creationId xmlns:a16="http://schemas.microsoft.com/office/drawing/2014/main" xmlns="" id="{6D0B068A-952B-FC5E-C3F0-B957CCCA440B}"/>
              </a:ext>
            </a:extLst>
          </p:cNvPr>
          <p:cNvCxnSpPr>
            <a:cxnSpLocks noChangeShapeType="1"/>
          </p:cNvCxnSpPr>
          <p:nvPr/>
        </p:nvCxnSpPr>
        <p:spPr bwMode="auto">
          <a:xfrm>
            <a:off x="3789301" y="2195513"/>
            <a:ext cx="914400" cy="914400"/>
          </a:xfrm>
          <a:prstGeom prst="straightConnector1">
            <a:avLst/>
          </a:prstGeom>
          <a:noFill/>
          <a:ln w="19050" algn="ctr">
            <a:solidFill>
              <a:srgbClr val="FF3300"/>
            </a:solidFill>
            <a:round/>
            <a:headEnd/>
            <a:tailEnd type="triangle" w="med" len="med"/>
          </a:ln>
          <a:extLst>
            <a:ext uri="{909E8E84-426E-40DD-AFC4-6F175D3DCCD1}">
              <a14:hiddenFill xmlns:a14="http://schemas.microsoft.com/office/drawing/2010/main">
                <a:noFill/>
              </a14:hiddenFill>
            </a:ext>
          </a:extLst>
        </p:spPr>
      </p:cxnSp>
      <p:sp>
        <p:nvSpPr>
          <p:cNvPr id="61" name="文本框 60">
            <a:extLst>
              <a:ext uri="{FF2B5EF4-FFF2-40B4-BE49-F238E27FC236}">
                <a16:creationId xmlns:a16="http://schemas.microsoft.com/office/drawing/2014/main" xmlns="" id="{DD691A02-50D1-9D07-084C-EE747512BE39}"/>
              </a:ext>
            </a:extLst>
          </p:cNvPr>
          <p:cNvSpPr txBox="1">
            <a:spLocks noChangeArrowheads="1"/>
          </p:cNvSpPr>
          <p:nvPr/>
        </p:nvSpPr>
        <p:spPr bwMode="auto">
          <a:xfrm>
            <a:off x="4352863" y="2697163"/>
            <a:ext cx="43021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en-US" altLang="zh-TW" sz="2400">
                <a:latin typeface="Times New Roman" panose="02020603050405020304" pitchFamily="18" charset="0"/>
                <a:ea typeface="標楷體" panose="03000509000000000000" pitchFamily="65" charset="-120"/>
                <a:cs typeface="Times New Roman" panose="02020603050405020304" pitchFamily="18" charset="0"/>
              </a:rPr>
              <a:t>R</a:t>
            </a:r>
            <a:endParaRPr lang="zh-CN" altLang="en-US" sz="2400">
              <a:latin typeface="Times New Roman" panose="02020603050405020304" pitchFamily="18" charset="0"/>
              <a:ea typeface="標楷體" panose="03000509000000000000" pitchFamily="65" charset="-120"/>
              <a:cs typeface="Times New Roman" panose="02020603050405020304" pitchFamily="18" charset="0"/>
            </a:endParaRPr>
          </a:p>
        </p:txBody>
      </p:sp>
      <p:sp>
        <p:nvSpPr>
          <p:cNvPr id="62" name="文本框 80">
            <a:extLst>
              <a:ext uri="{FF2B5EF4-FFF2-40B4-BE49-F238E27FC236}">
                <a16:creationId xmlns:a16="http://schemas.microsoft.com/office/drawing/2014/main" xmlns="" id="{10DCE636-253C-F6BC-35DC-ADECC85832FC}"/>
              </a:ext>
            </a:extLst>
          </p:cNvPr>
          <p:cNvSpPr txBox="1">
            <a:spLocks noChangeArrowheads="1"/>
          </p:cNvSpPr>
          <p:nvPr/>
        </p:nvSpPr>
        <p:spPr bwMode="auto">
          <a:xfrm>
            <a:off x="4346513" y="2697163"/>
            <a:ext cx="43021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en-US" altLang="zh-TW" sz="2400" b="1" dirty="0">
                <a:solidFill>
                  <a:srgbClr val="00CC00"/>
                </a:solidFill>
                <a:latin typeface="Times New Roman" panose="02020603050405020304" pitchFamily="18" charset="0"/>
                <a:ea typeface="標楷體" panose="03000509000000000000" pitchFamily="65" charset="-120"/>
                <a:cs typeface="Times New Roman" panose="02020603050405020304" pitchFamily="18" charset="0"/>
              </a:rPr>
              <a:t>R</a:t>
            </a:r>
            <a:endParaRPr lang="zh-CN" altLang="en-US" sz="2400" b="1" dirty="0">
              <a:solidFill>
                <a:srgbClr val="00CC00"/>
              </a:solidFill>
              <a:latin typeface="Times New Roman" panose="02020603050405020304" pitchFamily="18" charset="0"/>
              <a:ea typeface="標楷體" panose="03000509000000000000" pitchFamily="65" charset="-120"/>
              <a:cs typeface="Times New Roman" panose="02020603050405020304" pitchFamily="18" charset="0"/>
            </a:endParaRPr>
          </a:p>
        </p:txBody>
      </p:sp>
      <p:grpSp>
        <p:nvGrpSpPr>
          <p:cNvPr id="63" name="组合 81">
            <a:extLst>
              <a:ext uri="{FF2B5EF4-FFF2-40B4-BE49-F238E27FC236}">
                <a16:creationId xmlns:a16="http://schemas.microsoft.com/office/drawing/2014/main" xmlns="" id="{9609018B-672F-F1C3-E315-54143257E1B1}"/>
              </a:ext>
            </a:extLst>
          </p:cNvPr>
          <p:cNvGrpSpPr>
            <a:grpSpLocks noChangeAspect="1"/>
          </p:cNvGrpSpPr>
          <p:nvPr/>
        </p:nvGrpSpPr>
        <p:grpSpPr bwMode="auto">
          <a:xfrm>
            <a:off x="4627501" y="3041650"/>
            <a:ext cx="103187" cy="104775"/>
            <a:chOff x="3132306" y="1582230"/>
            <a:chExt cx="137592" cy="140539"/>
          </a:xfrm>
        </p:grpSpPr>
        <p:sp>
          <p:nvSpPr>
            <p:cNvPr id="64" name="任意多边形 82">
              <a:extLst>
                <a:ext uri="{FF2B5EF4-FFF2-40B4-BE49-F238E27FC236}">
                  <a16:creationId xmlns:a16="http://schemas.microsoft.com/office/drawing/2014/main" xmlns="" id="{E90BDA89-83B1-9820-CD92-D9C137203F71}"/>
                </a:ext>
              </a:extLst>
            </p:cNvPr>
            <p:cNvSpPr>
              <a:spLocks/>
            </p:cNvSpPr>
            <p:nvPr/>
          </p:nvSpPr>
          <p:spPr bwMode="auto">
            <a:xfrm>
              <a:off x="3132306" y="1585609"/>
              <a:ext cx="137160" cy="137160"/>
            </a:xfrm>
            <a:custGeom>
              <a:avLst/>
              <a:gdLst>
                <a:gd name="T0" fmla="*/ 0 w 155643"/>
                <a:gd name="T1" fmla="*/ 0 h 126459"/>
                <a:gd name="T2" fmla="*/ 5126 w 155643"/>
                <a:gd name="T3" fmla="*/ 1133575 h 126459"/>
                <a:gd name="T4" fmla="*/ 0 60000 65536"/>
                <a:gd name="T5" fmla="*/ 0 60000 65536"/>
              </a:gdLst>
              <a:ahLst/>
              <a:cxnLst>
                <a:cxn ang="T4">
                  <a:pos x="T0" y="T1"/>
                </a:cxn>
                <a:cxn ang="T5">
                  <a:pos x="T2" y="T3"/>
                </a:cxn>
              </a:cxnLst>
              <a:rect l="0" t="0" r="r" b="b"/>
              <a:pathLst>
                <a:path w="155643" h="126459">
                  <a:moveTo>
                    <a:pt x="0" y="0"/>
                  </a:moveTo>
                  <a:lnTo>
                    <a:pt x="155643" y="126459"/>
                  </a:lnTo>
                </a:path>
              </a:pathLst>
            </a:custGeom>
            <a:noFill/>
            <a:ln w="19050" cap="flat" cmpd="sng" algn="ctr">
              <a:solidFill>
                <a:srgbClr val="00CC00"/>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zh-CN" altLang="en-US"/>
            </a:p>
          </p:txBody>
        </p:sp>
        <p:sp>
          <p:nvSpPr>
            <p:cNvPr id="65" name="任意多边形 83">
              <a:extLst>
                <a:ext uri="{FF2B5EF4-FFF2-40B4-BE49-F238E27FC236}">
                  <a16:creationId xmlns:a16="http://schemas.microsoft.com/office/drawing/2014/main" xmlns="" id="{3564E31B-F86B-2D7E-25BE-0B59DC0A86F6}"/>
                </a:ext>
              </a:extLst>
            </p:cNvPr>
            <p:cNvSpPr>
              <a:spLocks/>
            </p:cNvSpPr>
            <p:nvPr/>
          </p:nvSpPr>
          <p:spPr bwMode="auto">
            <a:xfrm>
              <a:off x="3132737" y="1582230"/>
              <a:ext cx="137161" cy="137160"/>
            </a:xfrm>
            <a:custGeom>
              <a:avLst/>
              <a:gdLst>
                <a:gd name="T0" fmla="*/ 9084225 w 116732"/>
                <a:gd name="T1" fmla="*/ 0 h 136187"/>
                <a:gd name="T2" fmla="*/ 0 w 116732"/>
                <a:gd name="T3" fmla="*/ 165049 h 136187"/>
                <a:gd name="T4" fmla="*/ 0 60000 65536"/>
                <a:gd name="T5" fmla="*/ 0 60000 65536"/>
              </a:gdLst>
              <a:ahLst/>
              <a:cxnLst>
                <a:cxn ang="T4">
                  <a:pos x="T0" y="T1"/>
                </a:cxn>
                <a:cxn ang="T5">
                  <a:pos x="T2" y="T3"/>
                </a:cxn>
              </a:cxnLst>
              <a:rect l="0" t="0" r="r" b="b"/>
              <a:pathLst>
                <a:path w="116732" h="136187">
                  <a:moveTo>
                    <a:pt x="116732" y="0"/>
                  </a:moveTo>
                  <a:lnTo>
                    <a:pt x="0" y="136187"/>
                  </a:lnTo>
                </a:path>
              </a:pathLst>
            </a:custGeom>
            <a:noFill/>
            <a:ln w="19050" cap="flat" cmpd="sng" algn="ctr">
              <a:solidFill>
                <a:srgbClr val="00CC00"/>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zh-CN" altLang="en-US"/>
            </a:p>
          </p:txBody>
        </p:sp>
      </p:grpSp>
      <p:grpSp>
        <p:nvGrpSpPr>
          <p:cNvPr id="67" name="群組 66">
            <a:extLst>
              <a:ext uri="{FF2B5EF4-FFF2-40B4-BE49-F238E27FC236}">
                <a16:creationId xmlns:a16="http://schemas.microsoft.com/office/drawing/2014/main" xmlns="" id="{0887D27C-C46E-6A57-5628-B8E685305426}"/>
              </a:ext>
            </a:extLst>
          </p:cNvPr>
          <p:cNvGrpSpPr/>
          <p:nvPr/>
        </p:nvGrpSpPr>
        <p:grpSpPr>
          <a:xfrm>
            <a:off x="5964816" y="1298928"/>
            <a:ext cx="1172730" cy="1378563"/>
            <a:chOff x="5591954" y="1796079"/>
            <a:chExt cx="1172730" cy="1378563"/>
          </a:xfrm>
        </p:grpSpPr>
        <p:grpSp>
          <p:nvGrpSpPr>
            <p:cNvPr id="6" name="组合 47">
              <a:extLst>
                <a:ext uri="{FF2B5EF4-FFF2-40B4-BE49-F238E27FC236}">
                  <a16:creationId xmlns:a16="http://schemas.microsoft.com/office/drawing/2014/main" xmlns="" id="{63D3BFF8-B4C2-CC67-2711-1030F45325D8}"/>
                </a:ext>
              </a:extLst>
            </p:cNvPr>
            <p:cNvGrpSpPr>
              <a:grpSpLocks/>
            </p:cNvGrpSpPr>
            <p:nvPr/>
          </p:nvGrpSpPr>
          <p:grpSpPr bwMode="auto">
            <a:xfrm>
              <a:off x="5886003" y="2098674"/>
              <a:ext cx="549275" cy="1075968"/>
              <a:chOff x="2506205" y="1249242"/>
              <a:chExt cx="548640" cy="1076717"/>
            </a:xfrm>
          </p:grpSpPr>
          <p:sp>
            <p:nvSpPr>
              <p:cNvPr id="7" name="任意多边形 62">
                <a:extLst>
                  <a:ext uri="{FF2B5EF4-FFF2-40B4-BE49-F238E27FC236}">
                    <a16:creationId xmlns:a16="http://schemas.microsoft.com/office/drawing/2014/main" xmlns="" id="{C27E7B01-C55B-CDFF-46DA-D2B717F746E7}"/>
                  </a:ext>
                </a:extLst>
              </p:cNvPr>
              <p:cNvSpPr>
                <a:spLocks/>
              </p:cNvSpPr>
              <p:nvPr/>
            </p:nvSpPr>
            <p:spPr bwMode="auto">
              <a:xfrm>
                <a:off x="2765029" y="1249242"/>
                <a:ext cx="0" cy="822960"/>
              </a:xfrm>
              <a:custGeom>
                <a:avLst/>
                <a:gdLst>
                  <a:gd name="T0" fmla="*/ 0 w 19456"/>
                  <a:gd name="T1" fmla="*/ 0 h 1235413"/>
                  <a:gd name="T2" fmla="*/ 0 w 19456"/>
                  <a:gd name="T3" fmla="*/ 22 h 1235413"/>
                  <a:gd name="T4" fmla="*/ 0 60000 65536"/>
                  <a:gd name="T5" fmla="*/ 0 60000 65536"/>
                </a:gdLst>
                <a:ahLst/>
                <a:cxnLst>
                  <a:cxn ang="T4">
                    <a:pos x="T0" y="T1"/>
                  </a:cxn>
                  <a:cxn ang="T5">
                    <a:pos x="T2" y="T3"/>
                  </a:cxn>
                </a:cxnLst>
                <a:rect l="0" t="0" r="r" b="b"/>
                <a:pathLst>
                  <a:path w="19456" h="1235413">
                    <a:moveTo>
                      <a:pt x="19456" y="0"/>
                    </a:moveTo>
                    <a:lnTo>
                      <a:pt x="0" y="1235413"/>
                    </a:lnTo>
                  </a:path>
                </a:pathLst>
              </a:custGeom>
              <a:noFill/>
              <a:ln w="19050" cap="flat" cmpd="sng" algn="ctr">
                <a:solidFill>
                  <a:srgbClr val="FF00FF"/>
                </a:solidFill>
                <a:prstDash val="solid"/>
                <a:round/>
                <a:headEnd type="none" w="med" len="me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zh-CN" altLang="en-US"/>
              </a:p>
            </p:txBody>
          </p:sp>
          <p:sp>
            <p:nvSpPr>
              <p:cNvPr id="8" name="任意多边形 63">
                <a:extLst>
                  <a:ext uri="{FF2B5EF4-FFF2-40B4-BE49-F238E27FC236}">
                    <a16:creationId xmlns:a16="http://schemas.microsoft.com/office/drawing/2014/main" xmlns="" id="{4370F5C6-0859-981A-6BE3-F9EC4F5BBFC0}"/>
                  </a:ext>
                </a:extLst>
              </p:cNvPr>
              <p:cNvSpPr>
                <a:spLocks/>
              </p:cNvSpPr>
              <p:nvPr/>
            </p:nvSpPr>
            <p:spPr bwMode="auto">
              <a:xfrm>
                <a:off x="2506205" y="1715685"/>
                <a:ext cx="548640" cy="0"/>
              </a:xfrm>
              <a:custGeom>
                <a:avLst/>
                <a:gdLst>
                  <a:gd name="T0" fmla="*/ 0 w 476655"/>
                  <a:gd name="T1" fmla="*/ 0 h 48638"/>
                  <a:gd name="T2" fmla="*/ 21254621 w 476655"/>
                  <a:gd name="T3" fmla="*/ 0 h 48638"/>
                  <a:gd name="T4" fmla="*/ 0 60000 65536"/>
                  <a:gd name="T5" fmla="*/ 0 60000 65536"/>
                </a:gdLst>
                <a:ahLst/>
                <a:cxnLst>
                  <a:cxn ang="T4">
                    <a:pos x="T0" y="T1"/>
                  </a:cxn>
                  <a:cxn ang="T5">
                    <a:pos x="T2" y="T3"/>
                  </a:cxn>
                </a:cxnLst>
                <a:rect l="0" t="0" r="r" b="b"/>
                <a:pathLst>
                  <a:path w="476655" h="48638">
                    <a:moveTo>
                      <a:pt x="0" y="0"/>
                    </a:moveTo>
                    <a:lnTo>
                      <a:pt x="476655" y="48638"/>
                    </a:lnTo>
                  </a:path>
                </a:pathLst>
              </a:custGeom>
              <a:noFill/>
              <a:ln w="19050" cap="flat" cmpd="sng" algn="ctr">
                <a:solidFill>
                  <a:srgbClr val="FF00FF"/>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zh-CN" altLang="en-US"/>
              </a:p>
            </p:txBody>
          </p:sp>
          <p:sp>
            <p:nvSpPr>
              <p:cNvPr id="9" name="文本框 64">
                <a:extLst>
                  <a:ext uri="{FF2B5EF4-FFF2-40B4-BE49-F238E27FC236}">
                    <a16:creationId xmlns:a16="http://schemas.microsoft.com/office/drawing/2014/main" xmlns="" id="{35A33A27-4531-6FF6-AF8D-DE13EA710689}"/>
                  </a:ext>
                </a:extLst>
              </p:cNvPr>
              <p:cNvSpPr txBox="1">
                <a:spLocks noChangeArrowheads="1"/>
              </p:cNvSpPr>
              <p:nvPr/>
            </p:nvSpPr>
            <p:spPr bwMode="auto">
              <a:xfrm>
                <a:off x="2573858" y="1987169"/>
                <a:ext cx="365760" cy="33879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zh-CN" altLang="en-US" sz="1600" dirty="0">
                    <a:solidFill>
                      <a:srgbClr val="FF00FF"/>
                    </a:solidFill>
                    <a:latin typeface="DFKai-SB" panose="03000509000000000000" pitchFamily="65" charset="-120"/>
                    <a:ea typeface="DFKai-SB" panose="03000509000000000000" pitchFamily="65" charset="-120"/>
                  </a:rPr>
                  <a:t>北</a:t>
                </a:r>
              </a:p>
            </p:txBody>
          </p:sp>
        </p:grpSp>
        <p:sp>
          <p:nvSpPr>
            <p:cNvPr id="54" name="文本框 74">
              <a:extLst>
                <a:ext uri="{FF2B5EF4-FFF2-40B4-BE49-F238E27FC236}">
                  <a16:creationId xmlns:a16="http://schemas.microsoft.com/office/drawing/2014/main" xmlns="" id="{DFFE8DBD-63E3-2990-CF89-D20ECD4626AB}"/>
                </a:ext>
              </a:extLst>
            </p:cNvPr>
            <p:cNvSpPr txBox="1">
              <a:spLocks noChangeArrowheads="1"/>
            </p:cNvSpPr>
            <p:nvPr/>
          </p:nvSpPr>
          <p:spPr bwMode="auto">
            <a:xfrm>
              <a:off x="5591954" y="2391481"/>
              <a:ext cx="41868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zh-CN" altLang="en-US" sz="1600" dirty="0">
                  <a:solidFill>
                    <a:srgbClr val="FF00FF"/>
                  </a:solidFill>
                  <a:latin typeface="標楷體" panose="03000509000000000000" pitchFamily="65" charset="-120"/>
                  <a:ea typeface="標楷體" panose="03000509000000000000" pitchFamily="65" charset="-120"/>
                </a:rPr>
                <a:t>東</a:t>
              </a:r>
            </a:p>
          </p:txBody>
        </p:sp>
        <p:sp>
          <p:nvSpPr>
            <p:cNvPr id="2" name="文本框 74">
              <a:extLst>
                <a:ext uri="{FF2B5EF4-FFF2-40B4-BE49-F238E27FC236}">
                  <a16:creationId xmlns:a16="http://schemas.microsoft.com/office/drawing/2014/main" xmlns="" id="{D8BC7BB1-DFDA-04A4-8F29-157F76D410EA}"/>
                </a:ext>
              </a:extLst>
            </p:cNvPr>
            <p:cNvSpPr txBox="1">
              <a:spLocks noChangeArrowheads="1"/>
            </p:cNvSpPr>
            <p:nvPr/>
          </p:nvSpPr>
          <p:spPr bwMode="auto">
            <a:xfrm>
              <a:off x="5954469" y="1796079"/>
              <a:ext cx="41868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zh-CN" altLang="en-US" sz="1600" dirty="0">
                  <a:solidFill>
                    <a:srgbClr val="FF00FF"/>
                  </a:solidFill>
                  <a:latin typeface="標楷體" panose="03000509000000000000" pitchFamily="65" charset="-120"/>
                  <a:ea typeface="標楷體" panose="03000509000000000000" pitchFamily="65" charset="-120"/>
                </a:rPr>
                <a:t>南</a:t>
              </a:r>
            </a:p>
          </p:txBody>
        </p:sp>
        <p:sp>
          <p:nvSpPr>
            <p:cNvPr id="66" name="文本框 74">
              <a:extLst>
                <a:ext uri="{FF2B5EF4-FFF2-40B4-BE49-F238E27FC236}">
                  <a16:creationId xmlns:a16="http://schemas.microsoft.com/office/drawing/2014/main" xmlns="" id="{43F6D4AD-E9B6-2D34-EB0D-F16A01F33BB0}"/>
                </a:ext>
              </a:extLst>
            </p:cNvPr>
            <p:cNvSpPr txBox="1">
              <a:spLocks noChangeArrowheads="1"/>
            </p:cNvSpPr>
            <p:nvPr/>
          </p:nvSpPr>
          <p:spPr bwMode="auto">
            <a:xfrm>
              <a:off x="6345996" y="2375711"/>
              <a:ext cx="41868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zh-CN" altLang="en-US" sz="1600" dirty="0">
                  <a:solidFill>
                    <a:srgbClr val="FF00FF"/>
                  </a:solidFill>
                  <a:latin typeface="標楷體" panose="03000509000000000000" pitchFamily="65" charset="-120"/>
                  <a:ea typeface="標楷體" panose="03000509000000000000" pitchFamily="65" charset="-120"/>
                </a:rPr>
                <a:t>西</a:t>
              </a:r>
            </a:p>
          </p:txBody>
        </p:sp>
      </p:grpSp>
      <p:grpSp>
        <p:nvGrpSpPr>
          <p:cNvPr id="45" name="组合 66">
            <a:extLst>
              <a:ext uri="{FF2B5EF4-FFF2-40B4-BE49-F238E27FC236}">
                <a16:creationId xmlns:a16="http://schemas.microsoft.com/office/drawing/2014/main" xmlns="" id="{E903DF57-ECAB-A1E0-3F6F-594075E85706}"/>
              </a:ext>
            </a:extLst>
          </p:cNvPr>
          <p:cNvGrpSpPr>
            <a:grpSpLocks noChangeAspect="1"/>
          </p:cNvGrpSpPr>
          <p:nvPr/>
        </p:nvGrpSpPr>
        <p:grpSpPr bwMode="auto">
          <a:xfrm rot="2700000">
            <a:off x="5915965" y="1471349"/>
            <a:ext cx="130175" cy="130175"/>
            <a:chOff x="5715000" y="2349500"/>
            <a:chExt cx="190500" cy="190500"/>
          </a:xfrm>
        </p:grpSpPr>
        <p:sp>
          <p:nvSpPr>
            <p:cNvPr id="46" name="任意多边形 67">
              <a:extLst>
                <a:ext uri="{FF2B5EF4-FFF2-40B4-BE49-F238E27FC236}">
                  <a16:creationId xmlns:a16="http://schemas.microsoft.com/office/drawing/2014/main" xmlns="" id="{1F8D547B-BA1F-F08C-F98D-EEDC4344CF0D}"/>
                </a:ext>
              </a:extLst>
            </p:cNvPr>
            <p:cNvSpPr>
              <a:spLocks/>
            </p:cNvSpPr>
            <p:nvPr/>
          </p:nvSpPr>
          <p:spPr bwMode="auto">
            <a:xfrm>
              <a:off x="5715000" y="2447925"/>
              <a:ext cx="190500" cy="0"/>
            </a:xfrm>
            <a:custGeom>
              <a:avLst/>
              <a:gdLst>
                <a:gd name="T0" fmla="*/ 0 w 190500"/>
                <a:gd name="T1" fmla="*/ 190500 w 190500"/>
                <a:gd name="T2" fmla="*/ 0 60000 65536"/>
                <a:gd name="T3" fmla="*/ 0 60000 65536"/>
              </a:gdLst>
              <a:ahLst/>
              <a:cxnLst>
                <a:cxn ang="T2">
                  <a:pos x="T0" y="0"/>
                </a:cxn>
                <a:cxn ang="T3">
                  <a:pos x="T1" y="0"/>
                </a:cxn>
              </a:cxnLst>
              <a:rect l="0" t="0" r="r" b="b"/>
              <a:pathLst>
                <a:path w="190500">
                  <a:moveTo>
                    <a:pt x="0" y="0"/>
                  </a:moveTo>
                  <a:lnTo>
                    <a:pt x="190500" y="0"/>
                  </a:lnTo>
                </a:path>
              </a:pathLst>
            </a:custGeom>
            <a:noFill/>
            <a:ln w="19050" cap="flat" cmpd="sng" algn="ctr">
              <a:solidFill>
                <a:srgbClr val="0000FF"/>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zh-CN" altLang="en-US"/>
            </a:p>
          </p:txBody>
        </p:sp>
        <p:sp>
          <p:nvSpPr>
            <p:cNvPr id="47" name="任意多边形 68">
              <a:extLst>
                <a:ext uri="{FF2B5EF4-FFF2-40B4-BE49-F238E27FC236}">
                  <a16:creationId xmlns:a16="http://schemas.microsoft.com/office/drawing/2014/main" xmlns="" id="{399E7722-7679-B28D-75F2-653DD6789AFA}"/>
                </a:ext>
              </a:extLst>
            </p:cNvPr>
            <p:cNvSpPr>
              <a:spLocks/>
            </p:cNvSpPr>
            <p:nvPr/>
          </p:nvSpPr>
          <p:spPr bwMode="auto">
            <a:xfrm rot="5400000">
              <a:off x="5713586" y="2444750"/>
              <a:ext cx="190500" cy="0"/>
            </a:xfrm>
            <a:custGeom>
              <a:avLst/>
              <a:gdLst>
                <a:gd name="T0" fmla="*/ 0 w 190500"/>
                <a:gd name="T1" fmla="*/ 190500 w 190500"/>
                <a:gd name="T2" fmla="*/ 0 60000 65536"/>
                <a:gd name="T3" fmla="*/ 0 60000 65536"/>
              </a:gdLst>
              <a:ahLst/>
              <a:cxnLst>
                <a:cxn ang="T2">
                  <a:pos x="T0" y="0"/>
                </a:cxn>
                <a:cxn ang="T3">
                  <a:pos x="T1" y="0"/>
                </a:cxn>
              </a:cxnLst>
              <a:rect l="0" t="0" r="r" b="b"/>
              <a:pathLst>
                <a:path w="190500">
                  <a:moveTo>
                    <a:pt x="0" y="0"/>
                  </a:moveTo>
                  <a:lnTo>
                    <a:pt x="190500" y="0"/>
                  </a:lnTo>
                </a:path>
              </a:pathLst>
            </a:custGeom>
            <a:noFill/>
            <a:ln w="19050" cap="flat" cmpd="sng" algn="ctr">
              <a:solidFill>
                <a:srgbClr val="0000FF"/>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zh-CN" altLang="en-US"/>
            </a:p>
          </p:txBody>
        </p:sp>
      </p:grpSp>
      <p:grpSp>
        <p:nvGrpSpPr>
          <p:cNvPr id="69" name="群組 68">
            <a:extLst>
              <a:ext uri="{FF2B5EF4-FFF2-40B4-BE49-F238E27FC236}">
                <a16:creationId xmlns:a16="http://schemas.microsoft.com/office/drawing/2014/main" xmlns="" id="{2BCA9465-081F-1B17-5B67-AED14061BF31}"/>
              </a:ext>
            </a:extLst>
          </p:cNvPr>
          <p:cNvGrpSpPr/>
          <p:nvPr/>
        </p:nvGrpSpPr>
        <p:grpSpPr>
          <a:xfrm>
            <a:off x="5426019" y="767456"/>
            <a:ext cx="1172730" cy="1378563"/>
            <a:chOff x="5591954" y="1796079"/>
            <a:chExt cx="1172730" cy="1378563"/>
          </a:xfrm>
        </p:grpSpPr>
        <p:grpSp>
          <p:nvGrpSpPr>
            <p:cNvPr id="70" name="组合 47">
              <a:extLst>
                <a:ext uri="{FF2B5EF4-FFF2-40B4-BE49-F238E27FC236}">
                  <a16:creationId xmlns:a16="http://schemas.microsoft.com/office/drawing/2014/main" xmlns="" id="{0DBAF4C4-817F-5A8B-909F-F11EE74B0B24}"/>
                </a:ext>
              </a:extLst>
            </p:cNvPr>
            <p:cNvGrpSpPr>
              <a:grpSpLocks/>
            </p:cNvGrpSpPr>
            <p:nvPr/>
          </p:nvGrpSpPr>
          <p:grpSpPr bwMode="auto">
            <a:xfrm>
              <a:off x="5886003" y="2098674"/>
              <a:ext cx="549275" cy="1075968"/>
              <a:chOff x="2506205" y="1249242"/>
              <a:chExt cx="548640" cy="1076717"/>
            </a:xfrm>
          </p:grpSpPr>
          <p:sp>
            <p:nvSpPr>
              <p:cNvPr id="74" name="任意多边形 62">
                <a:extLst>
                  <a:ext uri="{FF2B5EF4-FFF2-40B4-BE49-F238E27FC236}">
                    <a16:creationId xmlns:a16="http://schemas.microsoft.com/office/drawing/2014/main" xmlns="" id="{62E71B7B-3D69-4035-AFF2-09BE9FE11EE6}"/>
                  </a:ext>
                </a:extLst>
              </p:cNvPr>
              <p:cNvSpPr>
                <a:spLocks/>
              </p:cNvSpPr>
              <p:nvPr/>
            </p:nvSpPr>
            <p:spPr bwMode="auto">
              <a:xfrm>
                <a:off x="2765029" y="1249242"/>
                <a:ext cx="0" cy="822960"/>
              </a:xfrm>
              <a:custGeom>
                <a:avLst/>
                <a:gdLst>
                  <a:gd name="T0" fmla="*/ 0 w 19456"/>
                  <a:gd name="T1" fmla="*/ 0 h 1235413"/>
                  <a:gd name="T2" fmla="*/ 0 w 19456"/>
                  <a:gd name="T3" fmla="*/ 22 h 1235413"/>
                  <a:gd name="T4" fmla="*/ 0 60000 65536"/>
                  <a:gd name="T5" fmla="*/ 0 60000 65536"/>
                </a:gdLst>
                <a:ahLst/>
                <a:cxnLst>
                  <a:cxn ang="T4">
                    <a:pos x="T0" y="T1"/>
                  </a:cxn>
                  <a:cxn ang="T5">
                    <a:pos x="T2" y="T3"/>
                  </a:cxn>
                </a:cxnLst>
                <a:rect l="0" t="0" r="r" b="b"/>
                <a:pathLst>
                  <a:path w="19456" h="1235413">
                    <a:moveTo>
                      <a:pt x="19456" y="0"/>
                    </a:moveTo>
                    <a:lnTo>
                      <a:pt x="0" y="1235413"/>
                    </a:lnTo>
                  </a:path>
                </a:pathLst>
              </a:custGeom>
              <a:noFill/>
              <a:ln w="19050" cap="flat" cmpd="sng" algn="ctr">
                <a:solidFill>
                  <a:srgbClr val="FF00FF"/>
                </a:solidFill>
                <a:prstDash val="solid"/>
                <a:round/>
                <a:headEnd type="none" w="med" len="me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zh-CN" altLang="en-US"/>
              </a:p>
            </p:txBody>
          </p:sp>
          <p:sp>
            <p:nvSpPr>
              <p:cNvPr id="75" name="任意多边形 63">
                <a:extLst>
                  <a:ext uri="{FF2B5EF4-FFF2-40B4-BE49-F238E27FC236}">
                    <a16:creationId xmlns:a16="http://schemas.microsoft.com/office/drawing/2014/main" xmlns="" id="{90389A8A-C2F8-73D2-2A95-2A167C07FECC}"/>
                  </a:ext>
                </a:extLst>
              </p:cNvPr>
              <p:cNvSpPr>
                <a:spLocks/>
              </p:cNvSpPr>
              <p:nvPr/>
            </p:nvSpPr>
            <p:spPr bwMode="auto">
              <a:xfrm>
                <a:off x="2506205" y="1715685"/>
                <a:ext cx="548640" cy="0"/>
              </a:xfrm>
              <a:custGeom>
                <a:avLst/>
                <a:gdLst>
                  <a:gd name="T0" fmla="*/ 0 w 476655"/>
                  <a:gd name="T1" fmla="*/ 0 h 48638"/>
                  <a:gd name="T2" fmla="*/ 21254621 w 476655"/>
                  <a:gd name="T3" fmla="*/ 0 h 48638"/>
                  <a:gd name="T4" fmla="*/ 0 60000 65536"/>
                  <a:gd name="T5" fmla="*/ 0 60000 65536"/>
                </a:gdLst>
                <a:ahLst/>
                <a:cxnLst>
                  <a:cxn ang="T4">
                    <a:pos x="T0" y="T1"/>
                  </a:cxn>
                  <a:cxn ang="T5">
                    <a:pos x="T2" y="T3"/>
                  </a:cxn>
                </a:cxnLst>
                <a:rect l="0" t="0" r="r" b="b"/>
                <a:pathLst>
                  <a:path w="476655" h="48638">
                    <a:moveTo>
                      <a:pt x="0" y="0"/>
                    </a:moveTo>
                    <a:lnTo>
                      <a:pt x="476655" y="48638"/>
                    </a:lnTo>
                  </a:path>
                </a:pathLst>
              </a:custGeom>
              <a:noFill/>
              <a:ln w="19050" cap="flat" cmpd="sng" algn="ctr">
                <a:solidFill>
                  <a:srgbClr val="FF00FF"/>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zh-CN" altLang="en-US"/>
              </a:p>
            </p:txBody>
          </p:sp>
          <p:sp>
            <p:nvSpPr>
              <p:cNvPr id="76" name="文本框 64">
                <a:extLst>
                  <a:ext uri="{FF2B5EF4-FFF2-40B4-BE49-F238E27FC236}">
                    <a16:creationId xmlns:a16="http://schemas.microsoft.com/office/drawing/2014/main" xmlns="" id="{1C65BA74-B04A-E42E-2B0A-AD6E8547E2EF}"/>
                  </a:ext>
                </a:extLst>
              </p:cNvPr>
              <p:cNvSpPr txBox="1">
                <a:spLocks noChangeArrowheads="1"/>
              </p:cNvSpPr>
              <p:nvPr/>
            </p:nvSpPr>
            <p:spPr bwMode="auto">
              <a:xfrm>
                <a:off x="2573858" y="1987169"/>
                <a:ext cx="365760" cy="33879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zh-CN" altLang="en-US" sz="1600" dirty="0">
                    <a:solidFill>
                      <a:srgbClr val="FF00FF"/>
                    </a:solidFill>
                    <a:latin typeface="DFKai-SB" panose="03000509000000000000" pitchFamily="65" charset="-120"/>
                    <a:ea typeface="DFKai-SB" panose="03000509000000000000" pitchFamily="65" charset="-120"/>
                  </a:rPr>
                  <a:t>北</a:t>
                </a:r>
              </a:p>
            </p:txBody>
          </p:sp>
        </p:grpSp>
        <p:sp>
          <p:nvSpPr>
            <p:cNvPr id="71" name="文本框 74">
              <a:extLst>
                <a:ext uri="{FF2B5EF4-FFF2-40B4-BE49-F238E27FC236}">
                  <a16:creationId xmlns:a16="http://schemas.microsoft.com/office/drawing/2014/main" xmlns="" id="{FEC10AC1-7979-E163-E941-CCAAC631BA63}"/>
                </a:ext>
              </a:extLst>
            </p:cNvPr>
            <p:cNvSpPr txBox="1">
              <a:spLocks noChangeArrowheads="1"/>
            </p:cNvSpPr>
            <p:nvPr/>
          </p:nvSpPr>
          <p:spPr bwMode="auto">
            <a:xfrm>
              <a:off x="5591954" y="2391481"/>
              <a:ext cx="41868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zh-CN" altLang="en-US" sz="1600" dirty="0">
                  <a:solidFill>
                    <a:srgbClr val="FF00FF"/>
                  </a:solidFill>
                  <a:latin typeface="標楷體" panose="03000509000000000000" pitchFamily="65" charset="-120"/>
                  <a:ea typeface="標楷體" panose="03000509000000000000" pitchFamily="65" charset="-120"/>
                </a:rPr>
                <a:t>東</a:t>
              </a:r>
            </a:p>
          </p:txBody>
        </p:sp>
        <p:sp>
          <p:nvSpPr>
            <p:cNvPr id="72" name="文本框 74">
              <a:extLst>
                <a:ext uri="{FF2B5EF4-FFF2-40B4-BE49-F238E27FC236}">
                  <a16:creationId xmlns:a16="http://schemas.microsoft.com/office/drawing/2014/main" xmlns="" id="{12F107A9-8BDA-6D98-6944-F9EF230A1FFE}"/>
                </a:ext>
              </a:extLst>
            </p:cNvPr>
            <p:cNvSpPr txBox="1">
              <a:spLocks noChangeArrowheads="1"/>
            </p:cNvSpPr>
            <p:nvPr/>
          </p:nvSpPr>
          <p:spPr bwMode="auto">
            <a:xfrm>
              <a:off x="5954469" y="1796079"/>
              <a:ext cx="41868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zh-CN" altLang="en-US" sz="1600" dirty="0">
                  <a:solidFill>
                    <a:srgbClr val="FF00FF"/>
                  </a:solidFill>
                  <a:latin typeface="標楷體" panose="03000509000000000000" pitchFamily="65" charset="-120"/>
                  <a:ea typeface="標楷體" panose="03000509000000000000" pitchFamily="65" charset="-120"/>
                </a:rPr>
                <a:t>南</a:t>
              </a:r>
            </a:p>
          </p:txBody>
        </p:sp>
        <p:sp>
          <p:nvSpPr>
            <p:cNvPr id="73" name="文本框 74">
              <a:extLst>
                <a:ext uri="{FF2B5EF4-FFF2-40B4-BE49-F238E27FC236}">
                  <a16:creationId xmlns:a16="http://schemas.microsoft.com/office/drawing/2014/main" xmlns="" id="{59A467F0-960D-FF7B-58B8-16D48C6E7D1C}"/>
                </a:ext>
              </a:extLst>
            </p:cNvPr>
            <p:cNvSpPr txBox="1">
              <a:spLocks noChangeArrowheads="1"/>
            </p:cNvSpPr>
            <p:nvPr/>
          </p:nvSpPr>
          <p:spPr bwMode="auto">
            <a:xfrm>
              <a:off x="6345996" y="2375711"/>
              <a:ext cx="41868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zh-CN" altLang="en-US" sz="1600" dirty="0">
                  <a:solidFill>
                    <a:srgbClr val="FF00FF"/>
                  </a:solidFill>
                  <a:latin typeface="標楷體" panose="03000509000000000000" pitchFamily="65" charset="-120"/>
                  <a:ea typeface="標楷體" panose="03000509000000000000" pitchFamily="65" charset="-120"/>
                </a:rPr>
                <a:t>西</a:t>
              </a:r>
            </a:p>
          </p:txBody>
        </p:sp>
      </p:grpSp>
    </p:spTree>
    <p:extLst>
      <p:ext uri="{BB962C8B-B14F-4D97-AF65-F5344CB8AC3E}">
        <p14:creationId xmlns:p14="http://schemas.microsoft.com/office/powerpoint/2010/main" val="1810977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53"/>
                                        </p:tgtEl>
                                        <p:attrNameLst>
                                          <p:attrName>style.visibility</p:attrName>
                                        </p:attrNameLst>
                                      </p:cBhvr>
                                      <p:to>
                                        <p:strVal val="visible"/>
                                      </p:to>
                                    </p:set>
                                    <p:animEffect transition="in" filter="wipe(left)">
                                      <p:cBhvr>
                                        <p:cTn id="7" dur="500"/>
                                        <p:tgtEl>
                                          <p:spTgt spid="53"/>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68"/>
                                        </p:tgtEl>
                                        <p:attrNameLst>
                                          <p:attrName>style.visibility</p:attrName>
                                        </p:attrNameLst>
                                      </p:cBhvr>
                                      <p:to>
                                        <p:strVal val="visible"/>
                                      </p:to>
                                    </p:set>
                                    <p:animEffect transition="in" filter="wipe(down)">
                                      <p:cBhvr>
                                        <p:cTn id="11" dur="500"/>
                                        <p:tgtEl>
                                          <p:spTgt spid="68"/>
                                        </p:tgtEl>
                                      </p:cBhvr>
                                    </p:animEffect>
                                  </p:childTnLst>
                                </p:cTn>
                              </p:par>
                            </p:childTnLst>
                          </p:cTn>
                        </p:par>
                      </p:childTnLst>
                    </p:cTn>
                  </p:par>
                  <p:par>
                    <p:cTn id="12" fill="hold">
                      <p:stCondLst>
                        <p:cond delay="indefinite"/>
                      </p:stCondLst>
                      <p:childTnLst>
                        <p:par>
                          <p:cTn id="13" fill="hold">
                            <p:stCondLst>
                              <p:cond delay="0"/>
                            </p:stCondLst>
                            <p:childTnLst>
                              <p:par>
                                <p:cTn id="14" presetID="9" presetClass="entr" presetSubtype="0" fill="hold" nodeType="clickEffect">
                                  <p:stCondLst>
                                    <p:cond delay="0"/>
                                  </p:stCondLst>
                                  <p:childTnLst>
                                    <p:set>
                                      <p:cBhvr>
                                        <p:cTn id="15" dur="1" fill="hold">
                                          <p:stCondLst>
                                            <p:cond delay="0"/>
                                          </p:stCondLst>
                                        </p:cTn>
                                        <p:tgtEl>
                                          <p:spTgt spid="40"/>
                                        </p:tgtEl>
                                        <p:attrNameLst>
                                          <p:attrName>style.visibility</p:attrName>
                                        </p:attrNameLst>
                                      </p:cBhvr>
                                      <p:to>
                                        <p:strVal val="visible"/>
                                      </p:to>
                                    </p:set>
                                    <p:animEffect transition="in" filter="dissolve">
                                      <p:cBhvr>
                                        <p:cTn id="16" dur="500"/>
                                        <p:tgtEl>
                                          <p:spTgt spid="40"/>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43"/>
                                        </p:tgtEl>
                                        <p:attrNameLst>
                                          <p:attrName>style.visibility</p:attrName>
                                        </p:attrNameLst>
                                      </p:cBhvr>
                                      <p:to>
                                        <p:strVal val="visible"/>
                                      </p:to>
                                    </p:set>
                                    <p:animEffect transition="in" filter="dissolve">
                                      <p:cBhvr>
                                        <p:cTn id="19" dur="500"/>
                                        <p:tgtEl>
                                          <p:spTgt spid="43"/>
                                        </p:tgtEl>
                                      </p:cBhvr>
                                    </p:animEffect>
                                  </p:childTnLst>
                                </p:cTn>
                              </p:par>
                            </p:childTnLst>
                          </p:cTn>
                        </p:par>
                        <p:par>
                          <p:cTn id="20" fill="hold">
                            <p:stCondLst>
                              <p:cond delay="500"/>
                            </p:stCondLst>
                            <p:childTnLst>
                              <p:par>
                                <p:cTn id="21" presetID="9" presetClass="entr" presetSubtype="0" fill="hold" nodeType="afterEffect">
                                  <p:stCondLst>
                                    <p:cond delay="0"/>
                                  </p:stCondLst>
                                  <p:childTnLst>
                                    <p:set>
                                      <p:cBhvr>
                                        <p:cTn id="22" dur="1" fill="hold">
                                          <p:stCondLst>
                                            <p:cond delay="0"/>
                                          </p:stCondLst>
                                        </p:cTn>
                                        <p:tgtEl>
                                          <p:spTgt spid="67"/>
                                        </p:tgtEl>
                                        <p:attrNameLst>
                                          <p:attrName>style.visibility</p:attrName>
                                        </p:attrNameLst>
                                      </p:cBhvr>
                                      <p:to>
                                        <p:strVal val="visible"/>
                                      </p:to>
                                    </p:set>
                                    <p:animEffect transition="in" filter="dissolve">
                                      <p:cBhvr>
                                        <p:cTn id="23" dur="500"/>
                                        <p:tgtEl>
                                          <p:spTgt spid="67"/>
                                        </p:tgtEl>
                                      </p:cBhvr>
                                    </p:animEffect>
                                  </p:childTnLst>
                                </p:cTn>
                              </p:par>
                            </p:childTnLst>
                          </p:cTn>
                        </p:par>
                        <p:par>
                          <p:cTn id="24" fill="hold">
                            <p:stCondLst>
                              <p:cond delay="1000"/>
                            </p:stCondLst>
                            <p:childTnLst>
                              <p:par>
                                <p:cTn id="25" presetID="22" presetClass="entr" presetSubtype="4" fill="hold" nodeType="afterEffect">
                                  <p:stCondLst>
                                    <p:cond delay="0"/>
                                  </p:stCondLst>
                                  <p:childTnLst>
                                    <p:set>
                                      <p:cBhvr>
                                        <p:cTn id="26" dur="1" fill="hold">
                                          <p:stCondLst>
                                            <p:cond delay="0"/>
                                          </p:stCondLst>
                                        </p:cTn>
                                        <p:tgtEl>
                                          <p:spTgt spid="52"/>
                                        </p:tgtEl>
                                        <p:attrNameLst>
                                          <p:attrName>style.visibility</p:attrName>
                                        </p:attrNameLst>
                                      </p:cBhvr>
                                      <p:to>
                                        <p:strVal val="visible"/>
                                      </p:to>
                                    </p:set>
                                    <p:animEffect transition="in" filter="wipe(down)">
                                      <p:cBhvr>
                                        <p:cTn id="27" dur="500"/>
                                        <p:tgtEl>
                                          <p:spTgt spid="52"/>
                                        </p:tgtEl>
                                      </p:cBhvr>
                                    </p:animEffect>
                                  </p:childTnLst>
                                </p:cTn>
                              </p:par>
                            </p:childTnLst>
                          </p:cTn>
                        </p:par>
                        <p:par>
                          <p:cTn id="28" fill="hold">
                            <p:stCondLst>
                              <p:cond delay="1500"/>
                            </p:stCondLst>
                            <p:childTnLst>
                              <p:par>
                                <p:cTn id="29" presetID="9" presetClass="entr" presetSubtype="0" fill="hold" nodeType="afterEffect">
                                  <p:stCondLst>
                                    <p:cond delay="0"/>
                                  </p:stCondLst>
                                  <p:childTnLst>
                                    <p:set>
                                      <p:cBhvr>
                                        <p:cTn id="30" dur="1" fill="hold">
                                          <p:stCondLst>
                                            <p:cond delay="0"/>
                                          </p:stCondLst>
                                        </p:cTn>
                                        <p:tgtEl>
                                          <p:spTgt spid="45"/>
                                        </p:tgtEl>
                                        <p:attrNameLst>
                                          <p:attrName>style.visibility</p:attrName>
                                        </p:attrNameLst>
                                      </p:cBhvr>
                                      <p:to>
                                        <p:strVal val="visible"/>
                                      </p:to>
                                    </p:set>
                                    <p:animEffect transition="in" filter="dissolve">
                                      <p:cBhvr>
                                        <p:cTn id="31" dur="500"/>
                                        <p:tgtEl>
                                          <p:spTgt spid="45"/>
                                        </p:tgtEl>
                                      </p:cBhvr>
                                    </p:animEffect>
                                  </p:childTnLst>
                                </p:cTn>
                              </p:par>
                            </p:childTnLst>
                          </p:cTn>
                        </p:par>
                        <p:par>
                          <p:cTn id="32" fill="hold">
                            <p:stCondLst>
                              <p:cond delay="2000"/>
                            </p:stCondLst>
                            <p:childTnLst>
                              <p:par>
                                <p:cTn id="33" presetID="9" presetClass="entr" presetSubtype="0" fill="hold" grpId="0" nodeType="afterEffect">
                                  <p:stCondLst>
                                    <p:cond delay="0"/>
                                  </p:stCondLst>
                                  <p:childTnLst>
                                    <p:set>
                                      <p:cBhvr>
                                        <p:cTn id="34" dur="1" fill="hold">
                                          <p:stCondLst>
                                            <p:cond delay="0"/>
                                          </p:stCondLst>
                                        </p:cTn>
                                        <p:tgtEl>
                                          <p:spTgt spid="44"/>
                                        </p:tgtEl>
                                        <p:attrNameLst>
                                          <p:attrName>style.visibility</p:attrName>
                                        </p:attrNameLst>
                                      </p:cBhvr>
                                      <p:to>
                                        <p:strVal val="visible"/>
                                      </p:to>
                                    </p:set>
                                    <p:animEffect transition="in" filter="dissolve">
                                      <p:cBhvr>
                                        <p:cTn id="35" dur="500"/>
                                        <p:tgtEl>
                                          <p:spTgt spid="44"/>
                                        </p:tgtEl>
                                      </p:cBhvr>
                                    </p:animEffect>
                                  </p:childTnLst>
                                </p:cTn>
                              </p:par>
                            </p:childTnLst>
                          </p:cTn>
                        </p:par>
                      </p:childTnLst>
                    </p:cTn>
                  </p:par>
                  <p:par>
                    <p:cTn id="36" fill="hold">
                      <p:stCondLst>
                        <p:cond delay="indefinite"/>
                      </p:stCondLst>
                      <p:childTnLst>
                        <p:par>
                          <p:cTn id="37" fill="hold">
                            <p:stCondLst>
                              <p:cond delay="0"/>
                            </p:stCondLst>
                            <p:childTnLst>
                              <p:par>
                                <p:cTn id="38" presetID="9" presetClass="exit" presetSubtype="0" fill="hold" nodeType="clickEffect">
                                  <p:stCondLst>
                                    <p:cond delay="0"/>
                                  </p:stCondLst>
                                  <p:childTnLst>
                                    <p:animEffect transition="out" filter="dissolve">
                                      <p:cBhvr>
                                        <p:cTn id="39" dur="500"/>
                                        <p:tgtEl>
                                          <p:spTgt spid="53"/>
                                        </p:tgtEl>
                                      </p:cBhvr>
                                    </p:animEffect>
                                    <p:set>
                                      <p:cBhvr>
                                        <p:cTn id="40" dur="1" fill="hold">
                                          <p:stCondLst>
                                            <p:cond delay="499"/>
                                          </p:stCondLst>
                                        </p:cTn>
                                        <p:tgtEl>
                                          <p:spTgt spid="53"/>
                                        </p:tgtEl>
                                        <p:attrNameLst>
                                          <p:attrName>style.visibility</p:attrName>
                                        </p:attrNameLst>
                                      </p:cBhvr>
                                      <p:to>
                                        <p:strVal val="hidden"/>
                                      </p:to>
                                    </p:set>
                                  </p:childTnLst>
                                </p:cTn>
                              </p:par>
                              <p:par>
                                <p:cTn id="41" presetID="9" presetClass="exit" presetSubtype="0" fill="hold" grpId="1" nodeType="withEffect">
                                  <p:stCondLst>
                                    <p:cond delay="0"/>
                                  </p:stCondLst>
                                  <p:childTnLst>
                                    <p:animEffect transition="out" filter="dissolve">
                                      <p:cBhvr>
                                        <p:cTn id="42" dur="500"/>
                                        <p:tgtEl>
                                          <p:spTgt spid="68"/>
                                        </p:tgtEl>
                                      </p:cBhvr>
                                    </p:animEffect>
                                    <p:set>
                                      <p:cBhvr>
                                        <p:cTn id="43" dur="1" fill="hold">
                                          <p:stCondLst>
                                            <p:cond delay="499"/>
                                          </p:stCondLst>
                                        </p:cTn>
                                        <p:tgtEl>
                                          <p:spTgt spid="68"/>
                                        </p:tgtEl>
                                        <p:attrNameLst>
                                          <p:attrName>style.visibility</p:attrName>
                                        </p:attrNameLst>
                                      </p:cBhvr>
                                      <p:to>
                                        <p:strVal val="hidden"/>
                                      </p:to>
                                    </p:set>
                                  </p:childTnLst>
                                </p:cTn>
                              </p:par>
                            </p:childTnLst>
                          </p:cTn>
                        </p:par>
                        <p:par>
                          <p:cTn id="44" fill="hold">
                            <p:stCondLst>
                              <p:cond delay="500"/>
                            </p:stCondLst>
                            <p:childTnLst>
                              <p:par>
                                <p:cTn id="45" presetID="42" presetClass="path" presetSubtype="0" accel="50000" decel="50000" fill="hold" nodeType="afterEffect">
                                  <p:stCondLst>
                                    <p:cond delay="0"/>
                                  </p:stCondLst>
                                  <p:childTnLst>
                                    <p:animMotion origin="layout" path="M 5.55556E-7 -4.81481E-6 L -0.05972 -0.07754 " pathEditMode="relative" rAng="0" ptsTypes="AA">
                                      <p:cBhvr>
                                        <p:cTn id="46" dur="1500" fill="hold"/>
                                        <p:tgtEl>
                                          <p:spTgt spid="67"/>
                                        </p:tgtEl>
                                        <p:attrNameLst>
                                          <p:attrName>ppt_x</p:attrName>
                                          <p:attrName>ppt_y</p:attrName>
                                        </p:attrNameLst>
                                      </p:cBhvr>
                                      <p:rCtr x="-2986" y="-3889"/>
                                    </p:animMotion>
                                  </p:childTnLst>
                                </p:cTn>
                              </p:par>
                            </p:childTnLst>
                          </p:cTn>
                        </p:par>
                        <p:par>
                          <p:cTn id="47" fill="hold">
                            <p:stCondLst>
                              <p:cond delay="2000"/>
                            </p:stCondLst>
                            <p:childTnLst>
                              <p:par>
                                <p:cTn id="48" presetID="9" presetClass="entr" presetSubtype="0" fill="hold" grpId="0" nodeType="afterEffect">
                                  <p:stCondLst>
                                    <p:cond delay="0"/>
                                  </p:stCondLst>
                                  <p:childTnLst>
                                    <p:set>
                                      <p:cBhvr>
                                        <p:cTn id="49" dur="1" fill="hold">
                                          <p:stCondLst>
                                            <p:cond delay="0"/>
                                          </p:stCondLst>
                                        </p:cTn>
                                        <p:tgtEl>
                                          <p:spTgt spid="55"/>
                                        </p:tgtEl>
                                        <p:attrNameLst>
                                          <p:attrName>style.visibility</p:attrName>
                                        </p:attrNameLst>
                                      </p:cBhvr>
                                      <p:to>
                                        <p:strVal val="visible"/>
                                      </p:to>
                                    </p:set>
                                    <p:animEffect transition="in" filter="dissolve">
                                      <p:cBhvr>
                                        <p:cTn id="50" dur="500"/>
                                        <p:tgtEl>
                                          <p:spTgt spid="55"/>
                                        </p:tgtEl>
                                      </p:cBhvr>
                                    </p:animEffec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69"/>
                                        </p:tgtEl>
                                        <p:attrNameLst>
                                          <p:attrName>style.visibility</p:attrName>
                                        </p:attrNameLst>
                                      </p:cBhvr>
                                      <p:to>
                                        <p:strVal val="visible"/>
                                      </p:to>
                                    </p:set>
                                  </p:childTnLst>
                                </p:cTn>
                              </p:par>
                            </p:childTnLst>
                          </p:cTn>
                        </p:par>
                        <p:par>
                          <p:cTn id="55" fill="hold">
                            <p:stCondLst>
                              <p:cond delay="0"/>
                            </p:stCondLst>
                            <p:childTnLst>
                              <p:par>
                                <p:cTn id="56" presetID="42" presetClass="path" presetSubtype="0" accel="50000" decel="50000" fill="hold" nodeType="afterEffect">
                                  <p:stCondLst>
                                    <p:cond delay="0"/>
                                  </p:stCondLst>
                                  <p:childTnLst>
                                    <p:animMotion origin="layout" path="M 4.72222E-6 1.48148E-6 L -0.23924 0.0993 " pathEditMode="relative" rAng="0" ptsTypes="AA">
                                      <p:cBhvr>
                                        <p:cTn id="57" dur="1500" fill="hold"/>
                                        <p:tgtEl>
                                          <p:spTgt spid="69"/>
                                        </p:tgtEl>
                                        <p:attrNameLst>
                                          <p:attrName>ppt_x</p:attrName>
                                          <p:attrName>ppt_y</p:attrName>
                                        </p:attrNameLst>
                                      </p:cBhvr>
                                      <p:rCtr x="-11962" y="4954"/>
                                    </p:animMotion>
                                  </p:childTnLst>
                                </p:cTn>
                              </p:par>
                            </p:childTnLst>
                          </p:cTn>
                        </p:par>
                        <p:par>
                          <p:cTn id="58" fill="hold">
                            <p:stCondLst>
                              <p:cond delay="1500"/>
                            </p:stCondLst>
                            <p:childTnLst>
                              <p:par>
                                <p:cTn id="59" presetID="22" presetClass="entr" presetSubtype="1" fill="hold" nodeType="afterEffect">
                                  <p:stCondLst>
                                    <p:cond delay="0"/>
                                  </p:stCondLst>
                                  <p:childTnLst>
                                    <p:set>
                                      <p:cBhvr>
                                        <p:cTn id="60" dur="1" fill="hold">
                                          <p:stCondLst>
                                            <p:cond delay="0"/>
                                          </p:stCondLst>
                                        </p:cTn>
                                        <p:tgtEl>
                                          <p:spTgt spid="60"/>
                                        </p:tgtEl>
                                        <p:attrNameLst>
                                          <p:attrName>style.visibility</p:attrName>
                                        </p:attrNameLst>
                                      </p:cBhvr>
                                      <p:to>
                                        <p:strVal val="visible"/>
                                      </p:to>
                                    </p:set>
                                    <p:animEffect transition="in" filter="wipe(up)">
                                      <p:cBhvr>
                                        <p:cTn id="61" dur="500"/>
                                        <p:tgtEl>
                                          <p:spTgt spid="60"/>
                                        </p:tgtEl>
                                      </p:cBhvr>
                                    </p:animEffect>
                                  </p:childTnLst>
                                </p:cTn>
                              </p:par>
                            </p:childTnLst>
                          </p:cTn>
                        </p:par>
                        <p:par>
                          <p:cTn id="62" fill="hold">
                            <p:stCondLst>
                              <p:cond delay="2000"/>
                            </p:stCondLst>
                            <p:childTnLst>
                              <p:par>
                                <p:cTn id="63" presetID="9" presetClass="entr" presetSubtype="0" fill="hold" grpId="0" nodeType="afterEffect">
                                  <p:stCondLst>
                                    <p:cond delay="0"/>
                                  </p:stCondLst>
                                  <p:childTnLst>
                                    <p:set>
                                      <p:cBhvr>
                                        <p:cTn id="64" dur="1" fill="hold">
                                          <p:stCondLst>
                                            <p:cond delay="0"/>
                                          </p:stCondLst>
                                        </p:cTn>
                                        <p:tgtEl>
                                          <p:spTgt spid="62"/>
                                        </p:tgtEl>
                                        <p:attrNameLst>
                                          <p:attrName>style.visibility</p:attrName>
                                        </p:attrNameLst>
                                      </p:cBhvr>
                                      <p:to>
                                        <p:strVal val="visible"/>
                                      </p:to>
                                    </p:set>
                                    <p:animEffect transition="in" filter="dissolve">
                                      <p:cBhvr>
                                        <p:cTn id="65" dur="500"/>
                                        <p:tgtEl>
                                          <p:spTgt spid="62"/>
                                        </p:tgtEl>
                                      </p:cBhvr>
                                    </p:animEffect>
                                  </p:childTnLst>
                                </p:cTn>
                              </p:par>
                              <p:par>
                                <p:cTn id="66" presetID="1" presetClass="entr" presetSubtype="0" fill="hold" nodeType="withEffect">
                                  <p:stCondLst>
                                    <p:cond delay="0"/>
                                  </p:stCondLst>
                                  <p:childTnLst>
                                    <p:set>
                                      <p:cBhvr>
                                        <p:cTn id="67" dur="1" fill="hold">
                                          <p:stCondLst>
                                            <p:cond delay="0"/>
                                          </p:stCondLst>
                                        </p:cTn>
                                        <p:tgtEl>
                                          <p:spTgt spid="63"/>
                                        </p:tgtEl>
                                        <p:attrNameLst>
                                          <p:attrName>style.visibility</p:attrName>
                                        </p:attrNameLst>
                                      </p:cBhvr>
                                      <p:to>
                                        <p:strVal val="visible"/>
                                      </p:to>
                                    </p:set>
                                  </p:childTnLst>
                                </p:cTn>
                              </p:par>
                              <p:par>
                                <p:cTn id="68" presetID="35" presetClass="emph" presetSubtype="0" repeatCount="3000" fill="hold" nodeType="withEffect">
                                  <p:stCondLst>
                                    <p:cond delay="0"/>
                                  </p:stCondLst>
                                  <p:childTnLst>
                                    <p:anim calcmode="discrete" valueType="str">
                                      <p:cBhvr>
                                        <p:cTn id="69" dur="750" fill="hold"/>
                                        <p:tgtEl>
                                          <p:spTgt spid="63"/>
                                        </p:tgtEl>
                                        <p:attrNameLst>
                                          <p:attrName>style.visibility</p:attrName>
                                        </p:attrNameLst>
                                      </p:cBhvr>
                                      <p:tavLst>
                                        <p:tav tm="0">
                                          <p:val>
                                            <p:strVal val="hidden"/>
                                          </p:val>
                                        </p:tav>
                                        <p:tav tm="50000">
                                          <p:val>
                                            <p:strVal val="visible"/>
                                          </p:val>
                                        </p:tav>
                                      </p:tavLst>
                                    </p:anim>
                                  </p:childTnLst>
                                </p:cTn>
                              </p:par>
                              <p:par>
                                <p:cTn id="70" presetID="35" presetClass="emph" presetSubtype="0" repeatCount="3000" fill="hold" grpId="2" nodeType="withEffect">
                                  <p:stCondLst>
                                    <p:cond delay="0"/>
                                  </p:stCondLst>
                                  <p:childTnLst>
                                    <p:anim calcmode="discrete" valueType="str">
                                      <p:cBhvr>
                                        <p:cTn id="71" dur="750" fill="hold"/>
                                        <p:tgtEl>
                                          <p:spTgt spid="62"/>
                                        </p:tgtEl>
                                        <p:attrNameLst>
                                          <p:attrName>style.visibility</p:attrName>
                                        </p:attrNameLst>
                                      </p:cBhvr>
                                      <p:tavLst>
                                        <p:tav tm="0">
                                          <p:val>
                                            <p:strVal val="hidden"/>
                                          </p:val>
                                        </p:tav>
                                        <p:tav tm="50000">
                                          <p:val>
                                            <p:strVal val="visible"/>
                                          </p:val>
                                        </p:tav>
                                      </p:tavLst>
                                    </p:anim>
                                  </p:childTnLst>
                                </p:cTn>
                              </p:par>
                            </p:childTnLst>
                          </p:cTn>
                        </p:par>
                      </p:childTnLst>
                    </p:cTn>
                  </p:par>
                  <p:par>
                    <p:cTn id="72" fill="hold">
                      <p:stCondLst>
                        <p:cond delay="indefinite"/>
                      </p:stCondLst>
                      <p:childTnLst>
                        <p:par>
                          <p:cTn id="73" fill="hold">
                            <p:stCondLst>
                              <p:cond delay="0"/>
                            </p:stCondLst>
                            <p:childTnLst>
                              <p:par>
                                <p:cTn id="74" presetID="9" presetClass="exit" presetSubtype="0" fill="hold" grpId="1" nodeType="clickEffect">
                                  <p:stCondLst>
                                    <p:cond delay="0"/>
                                  </p:stCondLst>
                                  <p:childTnLst>
                                    <p:animEffect transition="out" filter="dissolve">
                                      <p:cBhvr>
                                        <p:cTn id="75" dur="500"/>
                                        <p:tgtEl>
                                          <p:spTgt spid="43"/>
                                        </p:tgtEl>
                                      </p:cBhvr>
                                    </p:animEffect>
                                    <p:set>
                                      <p:cBhvr>
                                        <p:cTn id="76" dur="1" fill="hold">
                                          <p:stCondLst>
                                            <p:cond delay="499"/>
                                          </p:stCondLst>
                                        </p:cTn>
                                        <p:tgtEl>
                                          <p:spTgt spid="43"/>
                                        </p:tgtEl>
                                        <p:attrNameLst>
                                          <p:attrName>style.visibility</p:attrName>
                                        </p:attrNameLst>
                                      </p:cBhvr>
                                      <p:to>
                                        <p:strVal val="hidden"/>
                                      </p:to>
                                    </p:set>
                                  </p:childTnLst>
                                </p:cTn>
                              </p:par>
                              <p:par>
                                <p:cTn id="77" presetID="9" presetClass="exit" presetSubtype="0" fill="hold" nodeType="withEffect">
                                  <p:stCondLst>
                                    <p:cond delay="0"/>
                                  </p:stCondLst>
                                  <p:childTnLst>
                                    <p:animEffect transition="out" filter="dissolve">
                                      <p:cBhvr>
                                        <p:cTn id="78" dur="500"/>
                                        <p:tgtEl>
                                          <p:spTgt spid="40"/>
                                        </p:tgtEl>
                                      </p:cBhvr>
                                    </p:animEffect>
                                    <p:set>
                                      <p:cBhvr>
                                        <p:cTn id="79" dur="1" fill="hold">
                                          <p:stCondLst>
                                            <p:cond delay="499"/>
                                          </p:stCondLst>
                                        </p:cTn>
                                        <p:tgtEl>
                                          <p:spTgt spid="40"/>
                                        </p:tgtEl>
                                        <p:attrNameLst>
                                          <p:attrName>style.visibility</p:attrName>
                                        </p:attrNameLst>
                                      </p:cBhvr>
                                      <p:to>
                                        <p:strVal val="hidden"/>
                                      </p:to>
                                    </p:set>
                                  </p:childTnLst>
                                </p:cTn>
                              </p:par>
                              <p:par>
                                <p:cTn id="80" presetID="9" presetClass="exit" presetSubtype="0" fill="hold" grpId="1" nodeType="withEffect">
                                  <p:stCondLst>
                                    <p:cond delay="0"/>
                                  </p:stCondLst>
                                  <p:childTnLst>
                                    <p:animEffect transition="out" filter="dissolve">
                                      <p:cBhvr>
                                        <p:cTn id="81" dur="500"/>
                                        <p:tgtEl>
                                          <p:spTgt spid="44"/>
                                        </p:tgtEl>
                                      </p:cBhvr>
                                    </p:animEffect>
                                    <p:set>
                                      <p:cBhvr>
                                        <p:cTn id="82" dur="1" fill="hold">
                                          <p:stCondLst>
                                            <p:cond delay="499"/>
                                          </p:stCondLst>
                                        </p:cTn>
                                        <p:tgtEl>
                                          <p:spTgt spid="44"/>
                                        </p:tgtEl>
                                        <p:attrNameLst>
                                          <p:attrName>style.visibility</p:attrName>
                                        </p:attrNameLst>
                                      </p:cBhvr>
                                      <p:to>
                                        <p:strVal val="hidden"/>
                                      </p:to>
                                    </p:set>
                                  </p:childTnLst>
                                </p:cTn>
                              </p:par>
                              <p:par>
                                <p:cTn id="83" presetID="9" presetClass="exit" presetSubtype="0" fill="hold" nodeType="withEffect">
                                  <p:stCondLst>
                                    <p:cond delay="0"/>
                                  </p:stCondLst>
                                  <p:childTnLst>
                                    <p:animEffect transition="out" filter="dissolve">
                                      <p:cBhvr>
                                        <p:cTn id="84" dur="500"/>
                                        <p:tgtEl>
                                          <p:spTgt spid="45"/>
                                        </p:tgtEl>
                                      </p:cBhvr>
                                    </p:animEffect>
                                    <p:set>
                                      <p:cBhvr>
                                        <p:cTn id="85" dur="1" fill="hold">
                                          <p:stCondLst>
                                            <p:cond delay="499"/>
                                          </p:stCondLst>
                                        </p:cTn>
                                        <p:tgtEl>
                                          <p:spTgt spid="45"/>
                                        </p:tgtEl>
                                        <p:attrNameLst>
                                          <p:attrName>style.visibility</p:attrName>
                                        </p:attrNameLst>
                                      </p:cBhvr>
                                      <p:to>
                                        <p:strVal val="hidden"/>
                                      </p:to>
                                    </p:set>
                                  </p:childTnLst>
                                </p:cTn>
                              </p:par>
                              <p:par>
                                <p:cTn id="86" presetID="9" presetClass="exit" presetSubtype="0" fill="hold" nodeType="withEffect">
                                  <p:stCondLst>
                                    <p:cond delay="0"/>
                                  </p:stCondLst>
                                  <p:childTnLst>
                                    <p:animEffect transition="out" filter="dissolve">
                                      <p:cBhvr>
                                        <p:cTn id="87" dur="500"/>
                                        <p:tgtEl>
                                          <p:spTgt spid="52"/>
                                        </p:tgtEl>
                                      </p:cBhvr>
                                    </p:animEffect>
                                    <p:set>
                                      <p:cBhvr>
                                        <p:cTn id="88" dur="1" fill="hold">
                                          <p:stCondLst>
                                            <p:cond delay="499"/>
                                          </p:stCondLst>
                                        </p:cTn>
                                        <p:tgtEl>
                                          <p:spTgt spid="52"/>
                                        </p:tgtEl>
                                        <p:attrNameLst>
                                          <p:attrName>style.visibility</p:attrName>
                                        </p:attrNameLst>
                                      </p:cBhvr>
                                      <p:to>
                                        <p:strVal val="hidden"/>
                                      </p:to>
                                    </p:set>
                                  </p:childTnLst>
                                </p:cTn>
                              </p:par>
                              <p:par>
                                <p:cTn id="89" presetID="9" presetClass="exit" presetSubtype="0" fill="hold" nodeType="withEffect">
                                  <p:stCondLst>
                                    <p:cond delay="0"/>
                                  </p:stCondLst>
                                  <p:childTnLst>
                                    <p:animEffect transition="out" filter="dissolve">
                                      <p:cBhvr>
                                        <p:cTn id="90" dur="500"/>
                                        <p:tgtEl>
                                          <p:spTgt spid="60"/>
                                        </p:tgtEl>
                                      </p:cBhvr>
                                    </p:animEffect>
                                    <p:set>
                                      <p:cBhvr>
                                        <p:cTn id="91" dur="1" fill="hold">
                                          <p:stCondLst>
                                            <p:cond delay="499"/>
                                          </p:stCondLst>
                                        </p:cTn>
                                        <p:tgtEl>
                                          <p:spTgt spid="60"/>
                                        </p:tgtEl>
                                        <p:attrNameLst>
                                          <p:attrName>style.visibility</p:attrName>
                                        </p:attrNameLst>
                                      </p:cBhvr>
                                      <p:to>
                                        <p:strVal val="hidden"/>
                                      </p:to>
                                    </p:set>
                                  </p:childTnLst>
                                </p:cTn>
                              </p:par>
                              <p:par>
                                <p:cTn id="92" presetID="9" presetClass="exit" presetSubtype="0" fill="hold" grpId="1" nodeType="withEffect">
                                  <p:stCondLst>
                                    <p:cond delay="0"/>
                                  </p:stCondLst>
                                  <p:childTnLst>
                                    <p:animEffect transition="out" filter="dissolve">
                                      <p:cBhvr>
                                        <p:cTn id="93" dur="500"/>
                                        <p:tgtEl>
                                          <p:spTgt spid="62"/>
                                        </p:tgtEl>
                                      </p:cBhvr>
                                    </p:animEffect>
                                    <p:set>
                                      <p:cBhvr>
                                        <p:cTn id="94" dur="1" fill="hold">
                                          <p:stCondLst>
                                            <p:cond delay="499"/>
                                          </p:stCondLst>
                                        </p:cTn>
                                        <p:tgtEl>
                                          <p:spTgt spid="62"/>
                                        </p:tgtEl>
                                        <p:attrNameLst>
                                          <p:attrName>style.visibility</p:attrName>
                                        </p:attrNameLst>
                                      </p:cBhvr>
                                      <p:to>
                                        <p:strVal val="hidden"/>
                                      </p:to>
                                    </p:set>
                                  </p:childTnLst>
                                </p:cTn>
                              </p:par>
                              <p:par>
                                <p:cTn id="95" presetID="9" presetClass="exit" presetSubtype="0" fill="hold" grpId="1" nodeType="withEffect">
                                  <p:stCondLst>
                                    <p:cond delay="0"/>
                                  </p:stCondLst>
                                  <p:childTnLst>
                                    <p:animEffect transition="out" filter="dissolve">
                                      <p:cBhvr>
                                        <p:cTn id="96" dur="500"/>
                                        <p:tgtEl>
                                          <p:spTgt spid="55"/>
                                        </p:tgtEl>
                                      </p:cBhvr>
                                    </p:animEffect>
                                    <p:set>
                                      <p:cBhvr>
                                        <p:cTn id="97" dur="1" fill="hold">
                                          <p:stCondLst>
                                            <p:cond delay="499"/>
                                          </p:stCondLst>
                                        </p:cTn>
                                        <p:tgtEl>
                                          <p:spTgt spid="55"/>
                                        </p:tgtEl>
                                        <p:attrNameLst>
                                          <p:attrName>style.visibility</p:attrName>
                                        </p:attrNameLst>
                                      </p:cBhvr>
                                      <p:to>
                                        <p:strVal val="hidden"/>
                                      </p:to>
                                    </p:set>
                                  </p:childTnLst>
                                </p:cTn>
                              </p:par>
                              <p:par>
                                <p:cTn id="98" presetID="9" presetClass="exit" presetSubtype="0" fill="hold" nodeType="withEffect">
                                  <p:stCondLst>
                                    <p:cond delay="0"/>
                                  </p:stCondLst>
                                  <p:childTnLst>
                                    <p:animEffect transition="out" filter="dissolve">
                                      <p:cBhvr>
                                        <p:cTn id="99" dur="500"/>
                                        <p:tgtEl>
                                          <p:spTgt spid="63"/>
                                        </p:tgtEl>
                                      </p:cBhvr>
                                    </p:animEffect>
                                    <p:set>
                                      <p:cBhvr>
                                        <p:cTn id="100" dur="1" fill="hold">
                                          <p:stCondLst>
                                            <p:cond delay="499"/>
                                          </p:stCondLst>
                                        </p:cTn>
                                        <p:tgtEl>
                                          <p:spTgt spid="63"/>
                                        </p:tgtEl>
                                        <p:attrNameLst>
                                          <p:attrName>style.visibility</p:attrName>
                                        </p:attrNameLst>
                                      </p:cBhvr>
                                      <p:to>
                                        <p:strVal val="hidden"/>
                                      </p:to>
                                    </p:set>
                                  </p:childTnLst>
                                </p:cTn>
                              </p:par>
                              <p:par>
                                <p:cTn id="101" presetID="9" presetClass="exit" presetSubtype="0" fill="hold" nodeType="withEffect">
                                  <p:stCondLst>
                                    <p:cond delay="0"/>
                                  </p:stCondLst>
                                  <p:childTnLst>
                                    <p:animEffect transition="out" filter="dissolve">
                                      <p:cBhvr>
                                        <p:cTn id="102" dur="500"/>
                                        <p:tgtEl>
                                          <p:spTgt spid="67"/>
                                        </p:tgtEl>
                                      </p:cBhvr>
                                    </p:animEffect>
                                    <p:set>
                                      <p:cBhvr>
                                        <p:cTn id="103" dur="1" fill="hold">
                                          <p:stCondLst>
                                            <p:cond delay="499"/>
                                          </p:stCondLst>
                                        </p:cTn>
                                        <p:tgtEl>
                                          <p:spTgt spid="67"/>
                                        </p:tgtEl>
                                        <p:attrNameLst>
                                          <p:attrName>style.visibility</p:attrName>
                                        </p:attrNameLst>
                                      </p:cBhvr>
                                      <p:to>
                                        <p:strVal val="hidden"/>
                                      </p:to>
                                    </p:set>
                                  </p:childTnLst>
                                </p:cTn>
                              </p:par>
                              <p:par>
                                <p:cTn id="104" presetID="9" presetClass="exit" presetSubtype="0" fill="hold" nodeType="withEffect">
                                  <p:stCondLst>
                                    <p:cond delay="0"/>
                                  </p:stCondLst>
                                  <p:childTnLst>
                                    <p:animEffect transition="out" filter="dissolve">
                                      <p:cBhvr>
                                        <p:cTn id="105" dur="500"/>
                                        <p:tgtEl>
                                          <p:spTgt spid="69"/>
                                        </p:tgtEl>
                                      </p:cBhvr>
                                    </p:animEffect>
                                    <p:set>
                                      <p:cBhvr>
                                        <p:cTn id="106" dur="1" fill="hold">
                                          <p:stCondLst>
                                            <p:cond delay="499"/>
                                          </p:stCondLst>
                                        </p:cTn>
                                        <p:tgtEl>
                                          <p:spTgt spid="69"/>
                                        </p:tgtEl>
                                        <p:attrNameLst>
                                          <p:attrName>style.visibility</p:attrName>
                                        </p:attrNameLst>
                                      </p:cBhvr>
                                      <p:to>
                                        <p:strVal val="hidden"/>
                                      </p:to>
                                    </p:set>
                                  </p:childTnLst>
                                </p:cTn>
                              </p:par>
                            </p:childTnLst>
                          </p:cTn>
                        </p:par>
                        <p:par>
                          <p:cTn id="107" fill="hold">
                            <p:stCondLst>
                              <p:cond delay="500"/>
                            </p:stCondLst>
                            <p:childTnLst>
                              <p:par>
                                <p:cTn id="108" presetID="9" presetClass="entr" presetSubtype="0" fill="hold" grpId="0" nodeType="afterEffect">
                                  <p:stCondLst>
                                    <p:cond delay="0"/>
                                  </p:stCondLst>
                                  <p:childTnLst>
                                    <p:set>
                                      <p:cBhvr>
                                        <p:cTn id="109" dur="1" fill="hold">
                                          <p:stCondLst>
                                            <p:cond delay="0"/>
                                          </p:stCondLst>
                                        </p:cTn>
                                        <p:tgtEl>
                                          <p:spTgt spid="4"/>
                                        </p:tgtEl>
                                        <p:attrNameLst>
                                          <p:attrName>style.visibility</p:attrName>
                                        </p:attrNameLst>
                                      </p:cBhvr>
                                      <p:to>
                                        <p:strVal val="visible"/>
                                      </p:to>
                                    </p:set>
                                    <p:animEffect transition="in" filter="dissolve">
                                      <p:cBhvr>
                                        <p:cTn id="110" dur="500"/>
                                        <p:tgtEl>
                                          <p:spTgt spid="4"/>
                                        </p:tgtEl>
                                      </p:cBhvr>
                                    </p:animEffect>
                                  </p:childTnLst>
                                </p:cTn>
                              </p:par>
                            </p:childTnLst>
                          </p:cTn>
                        </p:par>
                        <p:par>
                          <p:cTn id="111" fill="hold">
                            <p:stCondLst>
                              <p:cond delay="1000"/>
                            </p:stCondLst>
                            <p:childTnLst>
                              <p:par>
                                <p:cTn id="112" presetID="9" presetClass="entr" presetSubtype="0" fill="hold" grpId="0" nodeType="afterEffect">
                                  <p:stCondLst>
                                    <p:cond delay="0"/>
                                  </p:stCondLst>
                                  <p:childTnLst>
                                    <p:set>
                                      <p:cBhvr>
                                        <p:cTn id="113" dur="1" fill="hold">
                                          <p:stCondLst>
                                            <p:cond delay="0"/>
                                          </p:stCondLst>
                                        </p:cTn>
                                        <p:tgtEl>
                                          <p:spTgt spid="12"/>
                                        </p:tgtEl>
                                        <p:attrNameLst>
                                          <p:attrName>style.visibility</p:attrName>
                                        </p:attrNameLst>
                                      </p:cBhvr>
                                      <p:to>
                                        <p:strVal val="visible"/>
                                      </p:to>
                                    </p:set>
                                    <p:animEffect transition="in" filter="dissolve">
                                      <p:cBhvr>
                                        <p:cTn id="114"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animBg="1"/>
      <p:bldP spid="68" grpId="1" animBg="1"/>
      <p:bldP spid="4" grpId="0" animBg="1"/>
      <p:bldP spid="12" grpId="0"/>
      <p:bldP spid="43" grpId="0"/>
      <p:bldP spid="43" grpId="1"/>
      <p:bldP spid="44" grpId="0"/>
      <p:bldP spid="44" grpId="1"/>
      <p:bldP spid="55" grpId="0"/>
      <p:bldP spid="55" grpId="1"/>
      <p:bldP spid="62" grpId="0"/>
      <p:bldP spid="62" grpId="1"/>
      <p:bldP spid="62" grpId="2"/>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
            <a:extLst>
              <a:ext uri="{FF2B5EF4-FFF2-40B4-BE49-F238E27FC236}">
                <a16:creationId xmlns:a16="http://schemas.microsoft.com/office/drawing/2014/main" xmlns="" id="{E18BABBE-279B-CDCD-099E-DFC11E591F30}"/>
              </a:ext>
            </a:extLst>
          </p:cNvPr>
          <p:cNvSpPr>
            <a:spLocks noChangeArrowheads="1"/>
          </p:cNvSpPr>
          <p:nvPr/>
        </p:nvSpPr>
        <p:spPr bwMode="auto">
          <a:xfrm>
            <a:off x="3669252" y="5008201"/>
            <a:ext cx="360000" cy="360000"/>
          </a:xfrm>
          <a:prstGeom prst="rect">
            <a:avLst/>
          </a:prstGeom>
          <a:solidFill>
            <a:srgbClr val="FF5050"/>
          </a:solidFill>
          <a:ln>
            <a:noFill/>
          </a:ln>
        </p:spPr>
        <p:txBody>
          <a:bodyPr wrap="none"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endParaRPr lang="zh-TW" altLang="en-US" sz="1800"/>
          </a:p>
        </p:txBody>
      </p:sp>
      <p:sp>
        <p:nvSpPr>
          <p:cNvPr id="21" name="Text Box 4">
            <a:extLst>
              <a:ext uri="{FF2B5EF4-FFF2-40B4-BE49-F238E27FC236}">
                <a16:creationId xmlns:a16="http://schemas.microsoft.com/office/drawing/2014/main" xmlns="" id="{77325D0A-3C00-5B27-9FF9-4B0C1C0FC2B0}"/>
              </a:ext>
            </a:extLst>
          </p:cNvPr>
          <p:cNvSpPr txBox="1">
            <a:spLocks noChangeArrowheads="1"/>
          </p:cNvSpPr>
          <p:nvPr/>
        </p:nvSpPr>
        <p:spPr bwMode="auto">
          <a:xfrm>
            <a:off x="916375" y="4212153"/>
            <a:ext cx="3726634" cy="1169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0" tIns="0" rIns="0" bIns="0">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spcAft>
                <a:spcPts val="2400"/>
              </a:spcAft>
              <a:buNone/>
            </a:pPr>
            <a:r>
              <a:rPr lang="en-US" altLang="zh-TW" sz="2800" dirty="0">
                <a:cs typeface="Arial" panose="020B0604020202020204" pitchFamily="34" charset="0"/>
              </a:rPr>
              <a:t>A.    </a:t>
            </a:r>
            <a:r>
              <a:rPr lang="zh-TW" altLang="en-US" sz="2800" dirty="0">
                <a:cs typeface="Arial" panose="020B0604020202020204" pitchFamily="34" charset="0"/>
              </a:rPr>
              <a:t>      </a:t>
            </a:r>
            <a:r>
              <a:rPr lang="en-US" altLang="zh-TW" sz="2800" dirty="0">
                <a:cs typeface="Arial" panose="020B0604020202020204" pitchFamily="34" charset="0"/>
              </a:rPr>
              <a:t>		B. </a:t>
            </a:r>
            <a:r>
              <a:rPr lang="zh-TW" altLang="en-US" sz="2800" dirty="0">
                <a:ea typeface="標楷體" panose="03000509000000000000" pitchFamily="65" charset="-120"/>
                <a:cs typeface="Arial" panose="020B0604020202020204" pitchFamily="34" charset="0"/>
              </a:rPr>
              <a:t>       </a:t>
            </a:r>
            <a:r>
              <a:rPr lang="en-US" altLang="zh-TW" sz="2800" dirty="0">
                <a:cs typeface="Arial" panose="020B0604020202020204" pitchFamily="34" charset="0"/>
              </a:rPr>
              <a:t>  </a:t>
            </a:r>
            <a:r>
              <a:rPr lang="zh-TW" altLang="en-US" sz="2800" dirty="0">
                <a:cs typeface="Arial" panose="020B0604020202020204" pitchFamily="34" charset="0"/>
              </a:rPr>
              <a:t> </a:t>
            </a:r>
            <a:endParaRPr lang="en-US" altLang="zh-TW" sz="2800" dirty="0">
              <a:cs typeface="Arial" panose="020B0604020202020204" pitchFamily="34" charset="0"/>
            </a:endParaRPr>
          </a:p>
          <a:p>
            <a:pPr eaLnBrk="1" hangingPunct="1">
              <a:spcBef>
                <a:spcPct val="0"/>
              </a:spcBef>
              <a:spcAft>
                <a:spcPts val="1200"/>
              </a:spcAft>
              <a:buNone/>
            </a:pPr>
            <a:r>
              <a:rPr lang="en-US" altLang="zh-TW" sz="2800" dirty="0">
                <a:cs typeface="Arial" panose="020B0604020202020204" pitchFamily="34" charset="0"/>
              </a:rPr>
              <a:t>C.   </a:t>
            </a:r>
            <a:r>
              <a:rPr lang="zh-TW" altLang="en-US" sz="2800" dirty="0">
                <a:cs typeface="Arial" panose="020B0604020202020204" pitchFamily="34" charset="0"/>
              </a:rPr>
              <a:t>           </a:t>
            </a:r>
            <a:r>
              <a:rPr lang="en-US" altLang="zh-TW" sz="2800" dirty="0">
                <a:cs typeface="Arial" panose="020B0604020202020204" pitchFamily="34" charset="0"/>
              </a:rPr>
              <a:t>		D. </a:t>
            </a:r>
            <a:r>
              <a:rPr lang="en-US" altLang="zh-TW" sz="2800" dirty="0"/>
              <a:t>                   </a:t>
            </a:r>
          </a:p>
        </p:txBody>
      </p:sp>
      <p:sp>
        <p:nvSpPr>
          <p:cNvPr id="3" name="Rectangle 4">
            <a:extLst>
              <a:ext uri="{FF2B5EF4-FFF2-40B4-BE49-F238E27FC236}">
                <a16:creationId xmlns:a16="http://schemas.microsoft.com/office/drawing/2014/main" xmlns="" id="{684B06C6-CC80-71D9-BF89-7CA125CA94B2}"/>
              </a:ext>
            </a:extLst>
          </p:cNvPr>
          <p:cNvSpPr>
            <a:spLocks noChangeArrowheads="1"/>
          </p:cNvSpPr>
          <p:nvPr/>
        </p:nvSpPr>
        <p:spPr bwMode="auto">
          <a:xfrm>
            <a:off x="175768" y="2823676"/>
            <a:ext cx="1020762" cy="523220"/>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406400" marR="0" lvl="0" indent="-406400" algn="l" defTabSz="914400" rtl="0" eaLnBrk="0" fontAlgn="base" latinLnBrk="0" hangingPunct="0">
              <a:lnSpc>
                <a:spcPct val="100000"/>
              </a:lnSpc>
              <a:spcBef>
                <a:spcPct val="0"/>
              </a:spcBef>
              <a:spcAft>
                <a:spcPct val="0"/>
              </a:spcAft>
              <a:buClrTx/>
              <a:buSzTx/>
              <a:buFontTx/>
              <a:buNone/>
              <a:tabLst/>
              <a:defRPr/>
            </a:pPr>
            <a:r>
              <a:rPr kumimoji="1" lang="en-US" altLang="zh-TW"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19.</a:t>
            </a:r>
            <a:r>
              <a:rPr kumimoji="1" lang="zh-TW"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 </a:t>
            </a:r>
            <a:endParaRPr kumimoji="1" lang="zh-CN"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endParaRPr>
          </a:p>
        </p:txBody>
      </p:sp>
      <p:pic>
        <p:nvPicPr>
          <p:cNvPr id="7" name="圖片 6">
            <a:extLst>
              <a:ext uri="{FF2B5EF4-FFF2-40B4-BE49-F238E27FC236}">
                <a16:creationId xmlns:a16="http://schemas.microsoft.com/office/drawing/2014/main" xmlns="" id="{076AAB97-7D08-C6AD-AF17-19AF511C57BD}"/>
              </a:ext>
            </a:extLst>
          </p:cNvPr>
          <p:cNvPicPr>
            <a:picLocks noChangeAspect="1"/>
          </p:cNvPicPr>
          <p:nvPr/>
        </p:nvPicPr>
        <p:blipFill>
          <a:blip r:embed="rId2">
            <a:clrChange>
              <a:clrFrom>
                <a:srgbClr val="FFFFFF"/>
              </a:clrFrom>
              <a:clrTo>
                <a:srgbClr val="FFFFFF">
                  <a:alpha val="0"/>
                </a:srgbClr>
              </a:clrTo>
            </a:clrChange>
          </a:blip>
          <a:stretch>
            <a:fillRect/>
          </a:stretch>
        </p:blipFill>
        <p:spPr>
          <a:xfrm>
            <a:off x="2591860" y="974279"/>
            <a:ext cx="2376000" cy="1794690"/>
          </a:xfrm>
          <a:prstGeom prst="rect">
            <a:avLst/>
          </a:prstGeom>
        </p:spPr>
      </p:pic>
      <p:pic>
        <p:nvPicPr>
          <p:cNvPr id="9" name="圖片 8">
            <a:extLst>
              <a:ext uri="{FF2B5EF4-FFF2-40B4-BE49-F238E27FC236}">
                <a16:creationId xmlns:a16="http://schemas.microsoft.com/office/drawing/2014/main" xmlns="" id="{991DCE7D-C096-1F22-0646-875B9E35E573}"/>
              </a:ext>
            </a:extLst>
          </p:cNvPr>
          <p:cNvPicPr>
            <a:picLocks noChangeAspect="1"/>
          </p:cNvPicPr>
          <p:nvPr/>
        </p:nvPicPr>
        <p:blipFill>
          <a:blip r:embed="rId3"/>
          <a:stretch>
            <a:fillRect/>
          </a:stretch>
        </p:blipFill>
        <p:spPr>
          <a:xfrm>
            <a:off x="1347092" y="4153930"/>
            <a:ext cx="535305" cy="535305"/>
          </a:xfrm>
          <a:prstGeom prst="rect">
            <a:avLst/>
          </a:prstGeom>
        </p:spPr>
      </p:pic>
      <p:pic>
        <p:nvPicPr>
          <p:cNvPr id="11" name="圖片 10">
            <a:extLst>
              <a:ext uri="{FF2B5EF4-FFF2-40B4-BE49-F238E27FC236}">
                <a16:creationId xmlns:a16="http://schemas.microsoft.com/office/drawing/2014/main" xmlns="" id="{4E07F2BB-3104-DB03-8EED-229330F5B188}"/>
              </a:ext>
            </a:extLst>
          </p:cNvPr>
          <p:cNvPicPr>
            <a:picLocks noChangeAspect="1"/>
          </p:cNvPicPr>
          <p:nvPr/>
        </p:nvPicPr>
        <p:blipFill>
          <a:blip r:embed="rId4"/>
          <a:stretch>
            <a:fillRect/>
          </a:stretch>
        </p:blipFill>
        <p:spPr>
          <a:xfrm>
            <a:off x="4092421" y="4153929"/>
            <a:ext cx="535305" cy="535305"/>
          </a:xfrm>
          <a:prstGeom prst="rect">
            <a:avLst/>
          </a:prstGeom>
        </p:spPr>
      </p:pic>
      <p:pic>
        <p:nvPicPr>
          <p:cNvPr id="13" name="圖片 12">
            <a:extLst>
              <a:ext uri="{FF2B5EF4-FFF2-40B4-BE49-F238E27FC236}">
                <a16:creationId xmlns:a16="http://schemas.microsoft.com/office/drawing/2014/main" xmlns="" id="{B40E3703-C8AC-479A-C63A-C55AF7CECF8C}"/>
              </a:ext>
            </a:extLst>
          </p:cNvPr>
          <p:cNvPicPr>
            <a:picLocks noChangeAspect="1"/>
          </p:cNvPicPr>
          <p:nvPr/>
        </p:nvPicPr>
        <p:blipFill>
          <a:blip r:embed="rId5"/>
          <a:stretch>
            <a:fillRect/>
          </a:stretch>
        </p:blipFill>
        <p:spPr>
          <a:xfrm>
            <a:off x="1350902" y="4919394"/>
            <a:ext cx="523875" cy="523875"/>
          </a:xfrm>
          <a:prstGeom prst="rect">
            <a:avLst/>
          </a:prstGeom>
        </p:spPr>
      </p:pic>
      <p:pic>
        <p:nvPicPr>
          <p:cNvPr id="15" name="圖片 14">
            <a:extLst>
              <a:ext uri="{FF2B5EF4-FFF2-40B4-BE49-F238E27FC236}">
                <a16:creationId xmlns:a16="http://schemas.microsoft.com/office/drawing/2014/main" xmlns="" id="{CD8D17F2-02FD-7631-47CB-5CB952485737}"/>
              </a:ext>
            </a:extLst>
          </p:cNvPr>
          <p:cNvPicPr>
            <a:picLocks noChangeAspect="1"/>
          </p:cNvPicPr>
          <p:nvPr/>
        </p:nvPicPr>
        <p:blipFill>
          <a:blip r:embed="rId6"/>
          <a:stretch>
            <a:fillRect/>
          </a:stretch>
        </p:blipFill>
        <p:spPr>
          <a:xfrm>
            <a:off x="4092421" y="4919394"/>
            <a:ext cx="531495" cy="535305"/>
          </a:xfrm>
          <a:prstGeom prst="rect">
            <a:avLst/>
          </a:prstGeom>
        </p:spPr>
      </p:pic>
      <p:sp>
        <p:nvSpPr>
          <p:cNvPr id="19" name="文字方塊 18">
            <a:extLst>
              <a:ext uri="{FF2B5EF4-FFF2-40B4-BE49-F238E27FC236}">
                <a16:creationId xmlns:a16="http://schemas.microsoft.com/office/drawing/2014/main" xmlns="" id="{2FBAFDC9-D2DC-37CA-9222-F08BFBE79A9A}"/>
              </a:ext>
            </a:extLst>
          </p:cNvPr>
          <p:cNvSpPr txBox="1"/>
          <p:nvPr/>
        </p:nvSpPr>
        <p:spPr>
          <a:xfrm>
            <a:off x="726946" y="2823676"/>
            <a:ext cx="7494416" cy="1107996"/>
          </a:xfrm>
          <a:prstGeom prst="rect">
            <a:avLst/>
          </a:prstGeom>
          <a:noFill/>
        </p:spPr>
        <p:txBody>
          <a:bodyPr wrap="square" rtlCol="0">
            <a:spAutoFit/>
          </a:bodyPr>
          <a:lstStyle/>
          <a:p>
            <a:pPr algn="l">
              <a:spcAft>
                <a:spcPts val="1200"/>
              </a:spcAft>
            </a:pP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當</a:t>
            </a:r>
            <a:r>
              <a:rPr lang="zh-TW" altLang="en-US" sz="2800" b="0" i="0" strike="noStrike" baseline="0" dirty="0" smtClean="0">
                <a:latin typeface="Arial" panose="020B0604020202020204" pitchFamily="34" charset="0"/>
                <a:ea typeface="DFKai-SB" panose="03000509000000000000" pitchFamily="65" charset="-120"/>
                <a:cs typeface="Arial" panose="020B0604020202020204" pitchFamily="34" charset="0"/>
              </a:rPr>
              <a:t>把</a:t>
            </a:r>
            <a:r>
              <a:rPr lang="zh-TW" altLang="en-US" sz="2800" dirty="0">
                <a:latin typeface="Arial" panose="020B0604020202020204" pitchFamily="34" charset="0"/>
                <a:ea typeface="DFKai-SB" panose="03000509000000000000" pitchFamily="65" charset="-120"/>
                <a:cs typeface="Arial" panose="020B0604020202020204" pitchFamily="34" charset="0"/>
              </a:rPr>
              <a:t>上</a:t>
            </a:r>
            <a:r>
              <a:rPr lang="zh-TW" altLang="en-US" sz="2800" b="0" i="0" strike="noStrike" baseline="0" dirty="0" smtClean="0">
                <a:latin typeface="Arial" panose="020B0604020202020204" pitchFamily="34" charset="0"/>
                <a:ea typeface="DFKai-SB" panose="03000509000000000000" pitchFamily="65" charset="-120"/>
                <a:cs typeface="Arial" panose="020B0604020202020204" pitchFamily="34" charset="0"/>
              </a:rPr>
              <a:t>圖</a:t>
            </a: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摺紙圖樣摺成盒子後</a:t>
            </a:r>
            <a:r>
              <a:rPr lang="zh-TW" altLang="en-US" sz="2800" b="0" i="0" strike="noStrike" baseline="0" dirty="0" smtClean="0">
                <a:latin typeface="Arial" panose="020B0604020202020204" pitchFamily="34" charset="0"/>
                <a:ea typeface="DFKai-SB" panose="03000509000000000000" pitchFamily="65" charset="-120"/>
                <a:cs typeface="Arial" panose="020B0604020202020204" pitchFamily="34" charset="0"/>
              </a:rPr>
              <a:t>，</a:t>
            </a:r>
            <a:r>
              <a:rPr lang="en-US" altLang="zh-TW" sz="2800" dirty="0" smtClean="0">
                <a:latin typeface="Arial" panose="020B0604020202020204" pitchFamily="34" charset="0"/>
                <a:ea typeface="DFKai-SB" panose="03000509000000000000" pitchFamily="65" charset="-120"/>
                <a:cs typeface="Arial" panose="020B0604020202020204" pitchFamily="34" charset="0"/>
              </a:rPr>
              <a:t>    </a:t>
            </a:r>
            <a:r>
              <a:rPr lang="zh-TW" altLang="en-US" sz="2800" b="0" i="0" strike="noStrike" baseline="0" dirty="0" smtClean="0">
                <a:latin typeface="Arial" panose="020B0604020202020204" pitchFamily="34" charset="0"/>
                <a:ea typeface="DFKai-SB" panose="03000509000000000000" pitchFamily="65" charset="-120"/>
                <a:cs typeface="Arial" panose="020B0604020202020204" pitchFamily="34" charset="0"/>
              </a:rPr>
              <a:t>  </a:t>
            </a: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是盒子</a:t>
            </a:r>
            <a:r>
              <a:rPr lang="zh-TW" altLang="en-US" sz="2800" b="0" i="0" strike="noStrike" baseline="0" dirty="0" smtClean="0">
                <a:latin typeface="Arial" panose="020B0604020202020204" pitchFamily="34" charset="0"/>
                <a:ea typeface="DFKai-SB" panose="03000509000000000000" pitchFamily="65" charset="-120"/>
                <a:cs typeface="Arial" panose="020B0604020202020204" pitchFamily="34" charset="0"/>
              </a:rPr>
              <a:t>的</a:t>
            </a:r>
            <a:endParaRPr lang="en-US" altLang="zh-TW" sz="2800" b="0" i="0" strike="noStrike" baseline="0" dirty="0" smtClean="0">
              <a:latin typeface="Arial" panose="020B0604020202020204" pitchFamily="34" charset="0"/>
              <a:ea typeface="DFKai-SB" panose="03000509000000000000" pitchFamily="65" charset="-120"/>
              <a:cs typeface="Arial" panose="020B0604020202020204" pitchFamily="34" charset="0"/>
            </a:endParaRPr>
          </a:p>
          <a:p>
            <a:pPr algn="l">
              <a:spcAft>
                <a:spcPts val="900"/>
              </a:spcAft>
            </a:pPr>
            <a:r>
              <a:rPr lang="zh-TW" altLang="en-US" sz="2800" b="0" i="0" strike="noStrike" baseline="0" dirty="0" smtClean="0">
                <a:latin typeface="Arial" panose="020B0604020202020204" pitchFamily="34" charset="0"/>
                <a:ea typeface="DFKai-SB" panose="03000509000000000000" pitchFamily="65" charset="-120"/>
                <a:cs typeface="Arial" panose="020B0604020202020204" pitchFamily="34" charset="0"/>
              </a:rPr>
              <a:t>底部</a:t>
            </a: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。該盒子的</a:t>
            </a:r>
            <a:r>
              <a:rPr lang="zh-TW" altLang="en-US" sz="2800" b="0" i="0" strike="noStrike" baseline="0" dirty="0" smtClean="0">
                <a:latin typeface="Arial" panose="020B0604020202020204" pitchFamily="34" charset="0"/>
                <a:ea typeface="DFKai-SB" panose="03000509000000000000" pitchFamily="65" charset="-120"/>
                <a:cs typeface="Arial" panose="020B0604020202020204" pitchFamily="34" charset="0"/>
              </a:rPr>
              <a:t>頂部</a:t>
            </a: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是以下哪一個圖樣？</a:t>
            </a:r>
          </a:p>
        </p:txBody>
      </p:sp>
      <p:pic>
        <p:nvPicPr>
          <p:cNvPr id="17" name="圖片 16">
            <a:extLst>
              <a:ext uri="{FF2B5EF4-FFF2-40B4-BE49-F238E27FC236}">
                <a16:creationId xmlns:a16="http://schemas.microsoft.com/office/drawing/2014/main" xmlns="" id="{7B251896-1A77-9F51-969F-19471F3C006F}"/>
              </a:ext>
            </a:extLst>
          </p:cNvPr>
          <p:cNvPicPr>
            <a:picLocks noChangeAspect="1"/>
          </p:cNvPicPr>
          <p:nvPr/>
        </p:nvPicPr>
        <p:blipFill>
          <a:blip r:embed="rId7"/>
          <a:stretch>
            <a:fillRect/>
          </a:stretch>
        </p:blipFill>
        <p:spPr>
          <a:xfrm>
            <a:off x="5786854" y="2872372"/>
            <a:ext cx="504000" cy="504000"/>
          </a:xfrm>
          <a:prstGeom prst="rect">
            <a:avLst/>
          </a:prstGeom>
        </p:spPr>
      </p:pic>
      <p:sp>
        <p:nvSpPr>
          <p:cNvPr id="23" name="TextBox 41">
            <a:extLst>
              <a:ext uri="{FF2B5EF4-FFF2-40B4-BE49-F238E27FC236}">
                <a16:creationId xmlns:a16="http://schemas.microsoft.com/office/drawing/2014/main" xmlns="" id="{1782C7C1-53F3-5163-5DF9-D80DDEC8F249}"/>
              </a:ext>
            </a:extLst>
          </p:cNvPr>
          <p:cNvSpPr txBox="1">
            <a:spLocks noChangeArrowheads="1"/>
          </p:cNvSpPr>
          <p:nvPr/>
        </p:nvSpPr>
        <p:spPr bwMode="auto">
          <a:xfrm>
            <a:off x="4595436" y="4923864"/>
            <a:ext cx="9286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400" dirty="0">
                <a:solidFill>
                  <a:srgbClr val="FF0000"/>
                </a:solidFill>
                <a:ea typeface="標楷體" panose="03000509000000000000" pitchFamily="65" charset="-120"/>
              </a:rPr>
              <a:t>[2</a:t>
            </a:r>
            <a:r>
              <a:rPr lang="zh-TW" altLang="en-US" sz="2400" dirty="0">
                <a:solidFill>
                  <a:srgbClr val="FF0000"/>
                </a:solidFill>
                <a:ea typeface="標楷體" panose="03000509000000000000" pitchFamily="65" charset="-120"/>
              </a:rPr>
              <a:t>分</a:t>
            </a:r>
            <a:r>
              <a:rPr lang="en-US" altLang="zh-TW" sz="2400" dirty="0">
                <a:solidFill>
                  <a:srgbClr val="FF0000"/>
                </a:solidFill>
                <a:ea typeface="標楷體" panose="03000509000000000000" pitchFamily="65" charset="-120"/>
              </a:rPr>
              <a:t>]</a:t>
            </a:r>
            <a:endParaRPr lang="zh-TW" altLang="en-US" sz="2400" dirty="0">
              <a:solidFill>
                <a:srgbClr val="FF0000"/>
              </a:solidFill>
              <a:ea typeface="標楷體" panose="03000509000000000000" pitchFamily="65" charset="-120"/>
            </a:endParaRPr>
          </a:p>
        </p:txBody>
      </p:sp>
      <p:cxnSp>
        <p:nvCxnSpPr>
          <p:cNvPr id="525" name="直線接點 524">
            <a:extLst>
              <a:ext uri="{FF2B5EF4-FFF2-40B4-BE49-F238E27FC236}">
                <a16:creationId xmlns:a16="http://schemas.microsoft.com/office/drawing/2014/main" xmlns="" id="{817EA5B2-3C8B-77C6-99AB-7101E075D730}"/>
              </a:ext>
            </a:extLst>
          </p:cNvPr>
          <p:cNvCxnSpPr/>
          <p:nvPr/>
        </p:nvCxnSpPr>
        <p:spPr bwMode="auto">
          <a:xfrm>
            <a:off x="883900" y="3893045"/>
            <a:ext cx="640080" cy="0"/>
          </a:xfrm>
          <a:prstGeom prst="line">
            <a:avLst/>
          </a:prstGeom>
          <a:noFill/>
          <a:ln w="28575" algn="ctr">
            <a:solidFill>
              <a:srgbClr val="0000FF"/>
            </a:solidFill>
            <a:prstDash val="solid"/>
            <a:round/>
            <a:headEnd/>
            <a:tailEnd/>
          </a:ln>
        </p:spPr>
      </p:cxnSp>
      <p:grpSp>
        <p:nvGrpSpPr>
          <p:cNvPr id="545" name="群組 544">
            <a:extLst>
              <a:ext uri="{FF2B5EF4-FFF2-40B4-BE49-F238E27FC236}">
                <a16:creationId xmlns:a16="http://schemas.microsoft.com/office/drawing/2014/main" xmlns="" id="{2EA85CA9-4606-914C-AA29-8D0BAF7453FE}"/>
              </a:ext>
            </a:extLst>
          </p:cNvPr>
          <p:cNvGrpSpPr/>
          <p:nvPr/>
        </p:nvGrpSpPr>
        <p:grpSpPr>
          <a:xfrm>
            <a:off x="5615144" y="5104510"/>
            <a:ext cx="2307617" cy="634121"/>
            <a:chOff x="266384" y="4053491"/>
            <a:chExt cx="2307617" cy="634121"/>
          </a:xfrm>
        </p:grpSpPr>
        <p:sp>
          <p:nvSpPr>
            <p:cNvPr id="546" name="手繪多邊形: 圖案 545">
              <a:extLst>
                <a:ext uri="{FF2B5EF4-FFF2-40B4-BE49-F238E27FC236}">
                  <a16:creationId xmlns:a16="http://schemas.microsoft.com/office/drawing/2014/main" xmlns="" id="{E71DF694-91D9-B55F-A7A1-FA02E041745D}"/>
                </a:ext>
              </a:extLst>
            </p:cNvPr>
            <p:cNvSpPr/>
            <p:nvPr/>
          </p:nvSpPr>
          <p:spPr bwMode="auto">
            <a:xfrm>
              <a:off x="835819" y="4067175"/>
              <a:ext cx="790575" cy="200025"/>
            </a:xfrm>
            <a:custGeom>
              <a:avLst/>
              <a:gdLst>
                <a:gd name="connsiteX0" fmla="*/ 207169 w 790575"/>
                <a:gd name="connsiteY0" fmla="*/ 0 h 200025"/>
                <a:gd name="connsiteX1" fmla="*/ 790575 w 790575"/>
                <a:gd name="connsiteY1" fmla="*/ 0 h 200025"/>
                <a:gd name="connsiteX2" fmla="*/ 590550 w 790575"/>
                <a:gd name="connsiteY2" fmla="*/ 200025 h 200025"/>
                <a:gd name="connsiteX3" fmla="*/ 0 w 790575"/>
                <a:gd name="connsiteY3" fmla="*/ 200025 h 200025"/>
                <a:gd name="connsiteX4" fmla="*/ 207169 w 790575"/>
                <a:gd name="connsiteY4" fmla="*/ 0 h 2000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90575" h="200025">
                  <a:moveTo>
                    <a:pt x="207169" y="0"/>
                  </a:moveTo>
                  <a:lnTo>
                    <a:pt x="790575" y="0"/>
                  </a:lnTo>
                  <a:lnTo>
                    <a:pt x="590550" y="200025"/>
                  </a:lnTo>
                  <a:lnTo>
                    <a:pt x="0" y="200025"/>
                  </a:lnTo>
                  <a:lnTo>
                    <a:pt x="207169" y="0"/>
                  </a:lnTo>
                  <a:close/>
                </a:path>
              </a:pathLst>
            </a:custGeom>
            <a:solidFill>
              <a:srgbClr val="FCEAF7"/>
            </a:solidFill>
            <a:ln w="12700" cap="flat" cmpd="sng" algn="ctr">
              <a:solidFill>
                <a:srgbClr val="FCEAF7"/>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grpSp>
          <p:nvGrpSpPr>
            <p:cNvPr id="547" name="群組 546">
              <a:extLst>
                <a:ext uri="{FF2B5EF4-FFF2-40B4-BE49-F238E27FC236}">
                  <a16:creationId xmlns:a16="http://schemas.microsoft.com/office/drawing/2014/main" xmlns="" id="{DA60873A-C709-8891-A0B2-2D757E0E3350}"/>
                </a:ext>
              </a:extLst>
            </p:cNvPr>
            <p:cNvGrpSpPr/>
            <p:nvPr/>
          </p:nvGrpSpPr>
          <p:grpSpPr>
            <a:xfrm>
              <a:off x="266384" y="4053491"/>
              <a:ext cx="2307617" cy="634121"/>
              <a:chOff x="266384" y="4053491"/>
              <a:chExt cx="2307617" cy="634121"/>
            </a:xfrm>
          </p:grpSpPr>
          <p:cxnSp>
            <p:nvCxnSpPr>
              <p:cNvPr id="548" name="直線接點 547">
                <a:extLst>
                  <a:ext uri="{FF2B5EF4-FFF2-40B4-BE49-F238E27FC236}">
                    <a16:creationId xmlns:a16="http://schemas.microsoft.com/office/drawing/2014/main" xmlns="" id="{237B495A-13C7-DFA2-77C7-1BDE3F4E195D}"/>
                  </a:ext>
                </a:extLst>
              </p:cNvPr>
              <p:cNvCxnSpPr>
                <a:cxnSpLocks/>
              </p:cNvCxnSpPr>
              <p:nvPr/>
            </p:nvCxnSpPr>
            <p:spPr bwMode="auto">
              <a:xfrm>
                <a:off x="471177" y="4070354"/>
                <a:ext cx="1152000" cy="0"/>
              </a:xfrm>
              <a:prstGeom prst="line">
                <a:avLst/>
              </a:prstGeom>
              <a:noFill/>
              <a:ln w="12700" algn="ctr">
                <a:solidFill>
                  <a:srgbClr val="0000FF"/>
                </a:solidFill>
                <a:prstDash val="solid"/>
                <a:round/>
                <a:headEnd/>
                <a:tailEnd/>
              </a:ln>
            </p:spPr>
          </p:cxnSp>
          <p:cxnSp>
            <p:nvCxnSpPr>
              <p:cNvPr id="549" name="直線接點 548">
                <a:extLst>
                  <a:ext uri="{FF2B5EF4-FFF2-40B4-BE49-F238E27FC236}">
                    <a16:creationId xmlns:a16="http://schemas.microsoft.com/office/drawing/2014/main" xmlns="" id="{96894A72-B848-7126-B00D-9034F4E44572}"/>
                  </a:ext>
                </a:extLst>
              </p:cNvPr>
              <p:cNvCxnSpPr>
                <a:cxnSpLocks/>
              </p:cNvCxnSpPr>
              <p:nvPr/>
            </p:nvCxnSpPr>
            <p:spPr bwMode="auto">
              <a:xfrm>
                <a:off x="266384" y="4270379"/>
                <a:ext cx="2304000" cy="0"/>
              </a:xfrm>
              <a:prstGeom prst="line">
                <a:avLst/>
              </a:prstGeom>
              <a:noFill/>
              <a:ln w="12700" algn="ctr">
                <a:solidFill>
                  <a:srgbClr val="0000FF"/>
                </a:solidFill>
                <a:prstDash val="solid"/>
                <a:round/>
                <a:headEnd/>
                <a:tailEnd/>
              </a:ln>
            </p:spPr>
          </p:cxnSp>
          <p:cxnSp>
            <p:nvCxnSpPr>
              <p:cNvPr id="550" name="直線接點 549">
                <a:extLst>
                  <a:ext uri="{FF2B5EF4-FFF2-40B4-BE49-F238E27FC236}">
                    <a16:creationId xmlns:a16="http://schemas.microsoft.com/office/drawing/2014/main" xmlns="" id="{E8F6DF9B-1EFD-3E0E-E874-78976A1BF95C}"/>
                  </a:ext>
                </a:extLst>
              </p:cNvPr>
              <p:cNvCxnSpPr>
                <a:cxnSpLocks/>
              </p:cNvCxnSpPr>
              <p:nvPr/>
            </p:nvCxnSpPr>
            <p:spPr bwMode="auto">
              <a:xfrm flipV="1">
                <a:off x="1599828" y="4657731"/>
                <a:ext cx="580492" cy="0"/>
              </a:xfrm>
              <a:prstGeom prst="line">
                <a:avLst/>
              </a:prstGeom>
              <a:noFill/>
              <a:ln w="12700" algn="ctr">
                <a:solidFill>
                  <a:srgbClr val="0000FF"/>
                </a:solidFill>
                <a:prstDash val="solid"/>
                <a:round/>
                <a:headEnd/>
                <a:tailEnd/>
              </a:ln>
            </p:spPr>
          </p:cxnSp>
          <p:cxnSp>
            <p:nvCxnSpPr>
              <p:cNvPr id="551" name="直線接點 550">
                <a:extLst>
                  <a:ext uri="{FF2B5EF4-FFF2-40B4-BE49-F238E27FC236}">
                    <a16:creationId xmlns:a16="http://schemas.microsoft.com/office/drawing/2014/main" xmlns="" id="{58AD021C-EF38-834B-2C86-FF2A1ED2C5E0}"/>
                  </a:ext>
                </a:extLst>
              </p:cNvPr>
              <p:cNvCxnSpPr>
                <a:cxnSpLocks/>
              </p:cNvCxnSpPr>
              <p:nvPr/>
            </p:nvCxnSpPr>
            <p:spPr bwMode="auto">
              <a:xfrm flipH="1">
                <a:off x="266384" y="4065929"/>
                <a:ext cx="209149" cy="205773"/>
              </a:xfrm>
              <a:prstGeom prst="line">
                <a:avLst/>
              </a:prstGeom>
              <a:noFill/>
              <a:ln w="12700" algn="ctr">
                <a:solidFill>
                  <a:srgbClr val="0000FF"/>
                </a:solidFill>
                <a:prstDash val="solid"/>
                <a:round/>
                <a:headEnd/>
                <a:tailEnd/>
              </a:ln>
            </p:spPr>
          </p:cxnSp>
          <p:pic>
            <p:nvPicPr>
              <p:cNvPr id="552" name="圖片 551">
                <a:extLst>
                  <a:ext uri="{FF2B5EF4-FFF2-40B4-BE49-F238E27FC236}">
                    <a16:creationId xmlns:a16="http://schemas.microsoft.com/office/drawing/2014/main" xmlns="" id="{995C50BF-4A8B-2CEA-586E-C053B6408081}"/>
                  </a:ext>
                </a:extLst>
              </p:cNvPr>
              <p:cNvPicPr>
                <a:picLocks noChangeAspect="1"/>
              </p:cNvPicPr>
              <p:nvPr/>
            </p:nvPicPr>
            <p:blipFill>
              <a:blip r:embed="rId8">
                <a:clrChange>
                  <a:clrFrom>
                    <a:srgbClr val="FFFFFF"/>
                  </a:clrFrom>
                  <a:clrTo>
                    <a:srgbClr val="FFFFFF">
                      <a:alpha val="0"/>
                    </a:srgbClr>
                  </a:clrTo>
                </a:clrChange>
              </a:blip>
              <a:stretch>
                <a:fillRect/>
              </a:stretch>
            </p:blipFill>
            <p:spPr>
              <a:xfrm rot="1710505">
                <a:off x="540336" y="4059906"/>
                <a:ext cx="224028" cy="230124"/>
              </a:xfrm>
              <a:prstGeom prst="rect">
                <a:avLst/>
              </a:prstGeom>
              <a:scene3d>
                <a:camera prst="isometricOffAxis2Top">
                  <a:rot lat="18600000" lon="3600000" rev="19800000"/>
                </a:camera>
                <a:lightRig rig="threePt" dir="t"/>
              </a:scene3d>
            </p:spPr>
          </p:pic>
          <p:pic>
            <p:nvPicPr>
              <p:cNvPr id="553" name="圖片 552">
                <a:extLst>
                  <a:ext uri="{FF2B5EF4-FFF2-40B4-BE49-F238E27FC236}">
                    <a16:creationId xmlns:a16="http://schemas.microsoft.com/office/drawing/2014/main" xmlns="" id="{5F8E0F08-D61D-38F8-A3C1-F8480FAA9B26}"/>
                  </a:ext>
                </a:extLst>
              </p:cNvPr>
              <p:cNvPicPr>
                <a:picLocks noChangeAspect="1"/>
              </p:cNvPicPr>
              <p:nvPr/>
            </p:nvPicPr>
            <p:blipFill>
              <a:blip r:embed="rId9">
                <a:clrChange>
                  <a:clrFrom>
                    <a:srgbClr val="FFFFFF"/>
                  </a:clrFrom>
                  <a:clrTo>
                    <a:srgbClr val="FFFFFF">
                      <a:alpha val="0"/>
                    </a:srgbClr>
                  </a:clrTo>
                </a:clrChange>
              </a:blip>
              <a:stretch>
                <a:fillRect/>
              </a:stretch>
            </p:blipFill>
            <p:spPr>
              <a:xfrm rot="1255293">
                <a:off x="1115948" y="4053491"/>
                <a:ext cx="233172" cy="230124"/>
              </a:xfrm>
              <a:prstGeom prst="rect">
                <a:avLst/>
              </a:prstGeom>
              <a:scene3d>
                <a:camera prst="isometricOffAxis2Top">
                  <a:rot lat="18600000" lon="3600000" rev="19800000"/>
                </a:camera>
                <a:lightRig rig="threePt" dir="t"/>
              </a:scene3d>
            </p:spPr>
          </p:pic>
          <p:pic>
            <p:nvPicPr>
              <p:cNvPr id="554" name="圖片 553">
                <a:extLst>
                  <a:ext uri="{FF2B5EF4-FFF2-40B4-BE49-F238E27FC236}">
                    <a16:creationId xmlns:a16="http://schemas.microsoft.com/office/drawing/2014/main" xmlns="" id="{C68E111C-A68E-F733-1D13-2A7C23BD2F95}"/>
                  </a:ext>
                </a:extLst>
              </p:cNvPr>
              <p:cNvPicPr>
                <a:picLocks noChangeAspect="1"/>
              </p:cNvPicPr>
              <p:nvPr/>
            </p:nvPicPr>
            <p:blipFill>
              <a:blip r:embed="rId10">
                <a:clrChange>
                  <a:clrFrom>
                    <a:srgbClr val="FFFFFF"/>
                  </a:clrFrom>
                  <a:clrTo>
                    <a:srgbClr val="FFFFFF">
                      <a:alpha val="0"/>
                    </a:srgbClr>
                  </a:clrTo>
                </a:clrChange>
              </a:blip>
              <a:stretch>
                <a:fillRect/>
              </a:stretch>
            </p:blipFill>
            <p:spPr>
              <a:xfrm>
                <a:off x="926633" y="4259023"/>
                <a:ext cx="217932" cy="220980"/>
              </a:xfrm>
              <a:prstGeom prst="rect">
                <a:avLst/>
              </a:prstGeom>
              <a:scene3d>
                <a:camera prst="isometricOffAxis2Top">
                  <a:rot lat="18600000" lon="3600000" rev="18141450"/>
                </a:camera>
                <a:lightRig rig="threePt" dir="t"/>
              </a:scene3d>
            </p:spPr>
          </p:pic>
          <p:pic>
            <p:nvPicPr>
              <p:cNvPr id="555" name="圖片 554">
                <a:extLst>
                  <a:ext uri="{FF2B5EF4-FFF2-40B4-BE49-F238E27FC236}">
                    <a16:creationId xmlns:a16="http://schemas.microsoft.com/office/drawing/2014/main" xmlns="" id="{2B45DADF-150D-7678-F31D-4E92F168AFAF}"/>
                  </a:ext>
                </a:extLst>
              </p:cNvPr>
              <p:cNvPicPr>
                <a:picLocks noChangeAspect="1"/>
              </p:cNvPicPr>
              <p:nvPr/>
            </p:nvPicPr>
            <p:blipFill>
              <a:blip r:embed="rId11">
                <a:clrChange>
                  <a:clrFrom>
                    <a:srgbClr val="FFFFFF"/>
                  </a:clrFrom>
                  <a:clrTo>
                    <a:srgbClr val="FFFFFF">
                      <a:alpha val="0"/>
                    </a:srgbClr>
                  </a:clrTo>
                </a:clrChange>
              </a:blip>
              <a:stretch>
                <a:fillRect/>
              </a:stretch>
            </p:blipFill>
            <p:spPr>
              <a:xfrm>
                <a:off x="1502660" y="4258178"/>
                <a:ext cx="233172" cy="214884"/>
              </a:xfrm>
              <a:prstGeom prst="rect">
                <a:avLst/>
              </a:prstGeom>
              <a:scene3d>
                <a:camera prst="isometricOffAxis2Top">
                  <a:rot lat="18600000" lon="3600000" rev="18600000"/>
                </a:camera>
                <a:lightRig rig="threePt" dir="t"/>
              </a:scene3d>
            </p:spPr>
          </p:pic>
          <p:pic>
            <p:nvPicPr>
              <p:cNvPr id="556" name="圖片 555">
                <a:extLst>
                  <a:ext uri="{FF2B5EF4-FFF2-40B4-BE49-F238E27FC236}">
                    <a16:creationId xmlns:a16="http://schemas.microsoft.com/office/drawing/2014/main" xmlns="" id="{81AEF97A-5E83-5A5F-26D1-04DF758DC635}"/>
                  </a:ext>
                </a:extLst>
              </p:cNvPr>
              <p:cNvPicPr>
                <a:picLocks noChangeAspect="1"/>
              </p:cNvPicPr>
              <p:nvPr/>
            </p:nvPicPr>
            <p:blipFill>
              <a:blip r:embed="rId12">
                <a:clrChange>
                  <a:clrFrom>
                    <a:srgbClr val="FFFFFF"/>
                  </a:clrFrom>
                  <a:clrTo>
                    <a:srgbClr val="FFFFFF">
                      <a:alpha val="0"/>
                    </a:srgbClr>
                  </a:clrTo>
                </a:clrChange>
              </a:blip>
              <a:stretch>
                <a:fillRect/>
              </a:stretch>
            </p:blipFill>
            <p:spPr>
              <a:xfrm>
                <a:off x="2071645" y="4262747"/>
                <a:ext cx="208788" cy="214884"/>
              </a:xfrm>
              <a:prstGeom prst="rect">
                <a:avLst/>
              </a:prstGeom>
              <a:scene3d>
                <a:camera prst="isometricOffAxis2Top">
                  <a:rot lat="18600000" lon="3600000" rev="18141450"/>
                </a:camera>
                <a:lightRig rig="threePt" dir="t"/>
              </a:scene3d>
            </p:spPr>
          </p:pic>
          <p:pic>
            <p:nvPicPr>
              <p:cNvPr id="557" name="圖片 556">
                <a:extLst>
                  <a:ext uri="{FF2B5EF4-FFF2-40B4-BE49-F238E27FC236}">
                    <a16:creationId xmlns:a16="http://schemas.microsoft.com/office/drawing/2014/main" xmlns="" id="{89831BD8-C38D-9AD6-0918-2F4C3F1D8BE9}"/>
                  </a:ext>
                </a:extLst>
              </p:cNvPr>
              <p:cNvPicPr>
                <a:picLocks noChangeAspect="1"/>
              </p:cNvPicPr>
              <p:nvPr/>
            </p:nvPicPr>
            <p:blipFill>
              <a:blip r:embed="rId13">
                <a:clrChange>
                  <a:clrFrom>
                    <a:srgbClr val="FFFFFF"/>
                  </a:clrFrom>
                  <a:clrTo>
                    <a:srgbClr val="FFFFFF">
                      <a:alpha val="0"/>
                    </a:srgbClr>
                  </a:clrTo>
                </a:clrChange>
              </a:blip>
              <a:stretch>
                <a:fillRect/>
              </a:stretch>
            </p:blipFill>
            <p:spPr>
              <a:xfrm>
                <a:off x="1917397" y="4417864"/>
                <a:ext cx="184404" cy="269748"/>
              </a:xfrm>
              <a:prstGeom prst="rect">
                <a:avLst/>
              </a:prstGeom>
              <a:scene3d>
                <a:camera prst="isometricOffAxis2Top">
                  <a:rot lat="18600000" lon="3600000" rev="18141450"/>
                </a:camera>
                <a:lightRig rig="threePt" dir="t"/>
              </a:scene3d>
            </p:spPr>
          </p:pic>
          <p:cxnSp>
            <p:nvCxnSpPr>
              <p:cNvPr id="558" name="直線接點 557">
                <a:extLst>
                  <a:ext uri="{FF2B5EF4-FFF2-40B4-BE49-F238E27FC236}">
                    <a16:creationId xmlns:a16="http://schemas.microsoft.com/office/drawing/2014/main" xmlns="" id="{D7011A09-94B0-04E5-59C1-EE3EB240C7AB}"/>
                  </a:ext>
                </a:extLst>
              </p:cNvPr>
              <p:cNvCxnSpPr>
                <a:cxnSpLocks/>
              </p:cNvCxnSpPr>
              <p:nvPr/>
            </p:nvCxnSpPr>
            <p:spPr bwMode="auto">
              <a:xfrm>
                <a:off x="645528" y="4463877"/>
                <a:ext cx="1728000" cy="0"/>
              </a:xfrm>
              <a:prstGeom prst="line">
                <a:avLst/>
              </a:prstGeom>
              <a:noFill/>
              <a:ln w="12700" algn="ctr">
                <a:solidFill>
                  <a:srgbClr val="0000FF"/>
                </a:solidFill>
                <a:prstDash val="solid"/>
                <a:round/>
                <a:headEnd/>
                <a:tailEnd/>
              </a:ln>
            </p:spPr>
          </p:cxnSp>
          <p:cxnSp>
            <p:nvCxnSpPr>
              <p:cNvPr id="559" name="直線接點 558">
                <a:extLst>
                  <a:ext uri="{FF2B5EF4-FFF2-40B4-BE49-F238E27FC236}">
                    <a16:creationId xmlns:a16="http://schemas.microsoft.com/office/drawing/2014/main" xmlns="" id="{6CF9022E-CB4B-921E-F274-48F6CC8873DE}"/>
                  </a:ext>
                </a:extLst>
              </p:cNvPr>
              <p:cNvCxnSpPr>
                <a:cxnSpLocks/>
              </p:cNvCxnSpPr>
              <p:nvPr/>
            </p:nvCxnSpPr>
            <p:spPr bwMode="auto">
              <a:xfrm flipH="1">
                <a:off x="1225550" y="4068852"/>
                <a:ext cx="399225" cy="395198"/>
              </a:xfrm>
              <a:prstGeom prst="line">
                <a:avLst/>
              </a:prstGeom>
              <a:noFill/>
              <a:ln w="12700" algn="ctr">
                <a:solidFill>
                  <a:srgbClr val="0000FF"/>
                </a:solidFill>
                <a:prstDash val="solid"/>
                <a:round/>
                <a:headEnd/>
                <a:tailEnd/>
              </a:ln>
            </p:spPr>
          </p:cxnSp>
          <p:cxnSp>
            <p:nvCxnSpPr>
              <p:cNvPr id="560" name="直線接點 559">
                <a:extLst>
                  <a:ext uri="{FF2B5EF4-FFF2-40B4-BE49-F238E27FC236}">
                    <a16:creationId xmlns:a16="http://schemas.microsoft.com/office/drawing/2014/main" xmlns="" id="{C173BDA5-A8B4-D666-511D-75ECE51C13F4}"/>
                  </a:ext>
                </a:extLst>
              </p:cNvPr>
              <p:cNvCxnSpPr>
                <a:cxnSpLocks/>
              </p:cNvCxnSpPr>
              <p:nvPr/>
            </p:nvCxnSpPr>
            <p:spPr bwMode="auto">
              <a:xfrm flipH="1">
                <a:off x="1603331" y="4266825"/>
                <a:ext cx="399225" cy="395198"/>
              </a:xfrm>
              <a:prstGeom prst="line">
                <a:avLst/>
              </a:prstGeom>
              <a:noFill/>
              <a:ln w="12700" algn="ctr">
                <a:solidFill>
                  <a:srgbClr val="0000FF"/>
                </a:solidFill>
                <a:prstDash val="solid"/>
                <a:round/>
                <a:headEnd/>
                <a:tailEnd/>
              </a:ln>
            </p:spPr>
          </p:cxnSp>
          <p:cxnSp>
            <p:nvCxnSpPr>
              <p:cNvPr id="561" name="直線接點 560">
                <a:extLst>
                  <a:ext uri="{FF2B5EF4-FFF2-40B4-BE49-F238E27FC236}">
                    <a16:creationId xmlns:a16="http://schemas.microsoft.com/office/drawing/2014/main" xmlns="" id="{C83FBE37-94F4-0EB8-096C-A4BD0FD2C718}"/>
                  </a:ext>
                </a:extLst>
              </p:cNvPr>
              <p:cNvCxnSpPr>
                <a:cxnSpLocks/>
              </p:cNvCxnSpPr>
              <p:nvPr/>
            </p:nvCxnSpPr>
            <p:spPr bwMode="auto">
              <a:xfrm flipH="1">
                <a:off x="2174776" y="4266451"/>
                <a:ext cx="399225" cy="395198"/>
              </a:xfrm>
              <a:prstGeom prst="line">
                <a:avLst/>
              </a:prstGeom>
              <a:noFill/>
              <a:ln w="12700" algn="ctr">
                <a:solidFill>
                  <a:srgbClr val="0000FF"/>
                </a:solidFill>
                <a:prstDash val="solid"/>
                <a:round/>
                <a:headEnd/>
                <a:tailEnd/>
              </a:ln>
            </p:spPr>
          </p:cxnSp>
          <p:cxnSp>
            <p:nvCxnSpPr>
              <p:cNvPr id="562" name="直線接點 561">
                <a:extLst>
                  <a:ext uri="{FF2B5EF4-FFF2-40B4-BE49-F238E27FC236}">
                    <a16:creationId xmlns:a16="http://schemas.microsoft.com/office/drawing/2014/main" xmlns="" id="{6E367DA2-CAFF-789B-DC6B-69F66885730E}"/>
                  </a:ext>
                </a:extLst>
              </p:cNvPr>
              <p:cNvCxnSpPr>
                <a:cxnSpLocks/>
              </p:cNvCxnSpPr>
              <p:nvPr/>
            </p:nvCxnSpPr>
            <p:spPr bwMode="auto">
              <a:xfrm flipH="1">
                <a:off x="647753" y="4065929"/>
                <a:ext cx="399225" cy="395198"/>
              </a:xfrm>
              <a:prstGeom prst="line">
                <a:avLst/>
              </a:prstGeom>
              <a:noFill/>
              <a:ln w="12700" algn="ctr">
                <a:solidFill>
                  <a:srgbClr val="0000FF"/>
                </a:solidFill>
                <a:prstDash val="solid"/>
                <a:round/>
                <a:headEnd/>
                <a:tailEnd/>
              </a:ln>
            </p:spPr>
          </p:cxnSp>
        </p:grpSp>
      </p:grpSp>
      <p:grpSp>
        <p:nvGrpSpPr>
          <p:cNvPr id="563" name="群組 562">
            <a:extLst>
              <a:ext uri="{FF2B5EF4-FFF2-40B4-BE49-F238E27FC236}">
                <a16:creationId xmlns:a16="http://schemas.microsoft.com/office/drawing/2014/main" xmlns="" id="{9C8F4EDA-901B-6009-FAB5-3F668699B411}"/>
              </a:ext>
            </a:extLst>
          </p:cNvPr>
          <p:cNvGrpSpPr/>
          <p:nvPr/>
        </p:nvGrpSpPr>
        <p:grpSpPr>
          <a:xfrm>
            <a:off x="5811298" y="4742433"/>
            <a:ext cx="2111463" cy="996198"/>
            <a:chOff x="612145" y="4718802"/>
            <a:chExt cx="2111463" cy="996198"/>
          </a:xfrm>
        </p:grpSpPr>
        <p:sp>
          <p:nvSpPr>
            <p:cNvPr id="564" name="手繪多邊形: 圖案 563">
              <a:extLst>
                <a:ext uri="{FF2B5EF4-FFF2-40B4-BE49-F238E27FC236}">
                  <a16:creationId xmlns:a16="http://schemas.microsoft.com/office/drawing/2014/main" xmlns="" id="{08871B98-AF09-49F3-410A-4ED70EB37087}"/>
                </a:ext>
              </a:extLst>
            </p:cNvPr>
            <p:cNvSpPr/>
            <p:nvPr/>
          </p:nvSpPr>
          <p:spPr bwMode="auto">
            <a:xfrm>
              <a:off x="985426" y="5094563"/>
              <a:ext cx="790575" cy="200025"/>
            </a:xfrm>
            <a:custGeom>
              <a:avLst/>
              <a:gdLst>
                <a:gd name="connsiteX0" fmla="*/ 207169 w 790575"/>
                <a:gd name="connsiteY0" fmla="*/ 0 h 200025"/>
                <a:gd name="connsiteX1" fmla="*/ 790575 w 790575"/>
                <a:gd name="connsiteY1" fmla="*/ 0 h 200025"/>
                <a:gd name="connsiteX2" fmla="*/ 590550 w 790575"/>
                <a:gd name="connsiteY2" fmla="*/ 200025 h 200025"/>
                <a:gd name="connsiteX3" fmla="*/ 0 w 790575"/>
                <a:gd name="connsiteY3" fmla="*/ 200025 h 200025"/>
                <a:gd name="connsiteX4" fmla="*/ 207169 w 790575"/>
                <a:gd name="connsiteY4" fmla="*/ 0 h 2000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90575" h="200025">
                  <a:moveTo>
                    <a:pt x="207169" y="0"/>
                  </a:moveTo>
                  <a:lnTo>
                    <a:pt x="790575" y="0"/>
                  </a:lnTo>
                  <a:lnTo>
                    <a:pt x="590550" y="200025"/>
                  </a:lnTo>
                  <a:lnTo>
                    <a:pt x="0" y="200025"/>
                  </a:lnTo>
                  <a:lnTo>
                    <a:pt x="207169" y="0"/>
                  </a:lnTo>
                  <a:close/>
                </a:path>
              </a:pathLst>
            </a:custGeom>
            <a:solidFill>
              <a:srgbClr val="FCEAF7"/>
            </a:solidFill>
            <a:ln w="12700" cap="flat" cmpd="sng" algn="ctr">
              <a:solidFill>
                <a:srgbClr val="FCEAF7"/>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cxnSp>
          <p:nvCxnSpPr>
            <p:cNvPr id="565" name="直線接點 564">
              <a:extLst>
                <a:ext uri="{FF2B5EF4-FFF2-40B4-BE49-F238E27FC236}">
                  <a16:creationId xmlns:a16="http://schemas.microsoft.com/office/drawing/2014/main" xmlns="" id="{A540A033-8F1E-CAE2-1919-C6148B2F9554}"/>
                </a:ext>
              </a:extLst>
            </p:cNvPr>
            <p:cNvCxnSpPr>
              <a:cxnSpLocks/>
            </p:cNvCxnSpPr>
            <p:nvPr/>
          </p:nvCxnSpPr>
          <p:spPr bwMode="auto">
            <a:xfrm>
              <a:off x="1192595" y="5096944"/>
              <a:ext cx="580189" cy="0"/>
            </a:xfrm>
            <a:prstGeom prst="line">
              <a:avLst/>
            </a:prstGeom>
            <a:noFill/>
            <a:ln w="12700" algn="ctr">
              <a:solidFill>
                <a:srgbClr val="0000FF"/>
              </a:solidFill>
              <a:prstDash val="solid"/>
              <a:round/>
              <a:headEnd/>
              <a:tailEnd/>
            </a:ln>
          </p:spPr>
        </p:cxnSp>
        <p:cxnSp>
          <p:nvCxnSpPr>
            <p:cNvPr id="566" name="直線接點 565">
              <a:extLst>
                <a:ext uri="{FF2B5EF4-FFF2-40B4-BE49-F238E27FC236}">
                  <a16:creationId xmlns:a16="http://schemas.microsoft.com/office/drawing/2014/main" xmlns="" id="{6E803166-831A-16C8-CC2A-6FE09E832E36}"/>
                </a:ext>
              </a:extLst>
            </p:cNvPr>
            <p:cNvCxnSpPr>
              <a:cxnSpLocks/>
            </p:cNvCxnSpPr>
            <p:nvPr/>
          </p:nvCxnSpPr>
          <p:spPr bwMode="auto">
            <a:xfrm>
              <a:off x="985426" y="5296969"/>
              <a:ext cx="1734565" cy="0"/>
            </a:xfrm>
            <a:prstGeom prst="line">
              <a:avLst/>
            </a:prstGeom>
            <a:noFill/>
            <a:ln w="12700" algn="ctr">
              <a:solidFill>
                <a:srgbClr val="0000FF"/>
              </a:solidFill>
              <a:prstDash val="solid"/>
              <a:round/>
              <a:headEnd/>
              <a:tailEnd/>
            </a:ln>
          </p:spPr>
        </p:cxnSp>
        <p:cxnSp>
          <p:nvCxnSpPr>
            <p:cNvPr id="567" name="直線接點 566">
              <a:extLst>
                <a:ext uri="{FF2B5EF4-FFF2-40B4-BE49-F238E27FC236}">
                  <a16:creationId xmlns:a16="http://schemas.microsoft.com/office/drawing/2014/main" xmlns="" id="{FC2EC5B3-519D-2DD1-7813-E01EEFDD27B3}"/>
                </a:ext>
              </a:extLst>
            </p:cNvPr>
            <p:cNvCxnSpPr>
              <a:cxnSpLocks/>
            </p:cNvCxnSpPr>
            <p:nvPr/>
          </p:nvCxnSpPr>
          <p:spPr bwMode="auto">
            <a:xfrm flipV="1">
              <a:off x="1749435" y="5685119"/>
              <a:ext cx="580492" cy="0"/>
            </a:xfrm>
            <a:prstGeom prst="line">
              <a:avLst/>
            </a:prstGeom>
            <a:noFill/>
            <a:ln w="12700" algn="ctr">
              <a:solidFill>
                <a:srgbClr val="0000FF"/>
              </a:solidFill>
              <a:prstDash val="solid"/>
              <a:round/>
              <a:headEnd/>
              <a:tailEnd/>
            </a:ln>
          </p:spPr>
        </p:cxnSp>
        <p:cxnSp>
          <p:nvCxnSpPr>
            <p:cNvPr id="568" name="直線接點 567">
              <a:extLst>
                <a:ext uri="{FF2B5EF4-FFF2-40B4-BE49-F238E27FC236}">
                  <a16:creationId xmlns:a16="http://schemas.microsoft.com/office/drawing/2014/main" xmlns="" id="{34A16127-9E2D-320A-4D01-7D9465A490C4}"/>
                </a:ext>
              </a:extLst>
            </p:cNvPr>
            <p:cNvCxnSpPr>
              <a:cxnSpLocks/>
            </p:cNvCxnSpPr>
            <p:nvPr/>
          </p:nvCxnSpPr>
          <p:spPr bwMode="auto">
            <a:xfrm flipH="1">
              <a:off x="612145" y="4718802"/>
              <a:ext cx="209149" cy="205773"/>
            </a:xfrm>
            <a:prstGeom prst="line">
              <a:avLst/>
            </a:prstGeom>
            <a:noFill/>
            <a:ln w="12700" algn="ctr">
              <a:solidFill>
                <a:srgbClr val="0000FF"/>
              </a:solidFill>
              <a:prstDash val="solid"/>
              <a:round/>
              <a:headEnd/>
              <a:tailEnd/>
            </a:ln>
          </p:spPr>
        </p:cxnSp>
        <p:pic>
          <p:nvPicPr>
            <p:cNvPr id="569" name="圖片 568">
              <a:extLst>
                <a:ext uri="{FF2B5EF4-FFF2-40B4-BE49-F238E27FC236}">
                  <a16:creationId xmlns:a16="http://schemas.microsoft.com/office/drawing/2014/main" xmlns="" id="{E455E1BC-9413-C2E3-3253-479393B29B36}"/>
                </a:ext>
              </a:extLst>
            </p:cNvPr>
            <p:cNvPicPr>
              <a:picLocks noChangeAspect="1"/>
            </p:cNvPicPr>
            <p:nvPr/>
          </p:nvPicPr>
          <p:blipFill>
            <a:blip r:embed="rId8">
              <a:clrChange>
                <a:clrFrom>
                  <a:srgbClr val="FFFFFF"/>
                </a:clrFrom>
                <a:clrTo>
                  <a:srgbClr val="FFFFFF">
                    <a:alpha val="0"/>
                  </a:srgbClr>
                </a:clrTo>
              </a:clrChange>
            </a:blip>
            <a:stretch>
              <a:fillRect/>
            </a:stretch>
          </p:blipFill>
          <p:spPr>
            <a:xfrm rot="1710505">
              <a:off x="803483" y="4898845"/>
              <a:ext cx="224028" cy="230124"/>
            </a:xfrm>
            <a:prstGeom prst="rect">
              <a:avLst/>
            </a:prstGeom>
            <a:scene3d>
              <a:camera prst="isometricOffAxis2Top">
                <a:rot lat="19800000" lon="0" rev="20400000"/>
              </a:camera>
              <a:lightRig rig="threePt" dir="t"/>
            </a:scene3d>
          </p:spPr>
        </p:pic>
        <p:pic>
          <p:nvPicPr>
            <p:cNvPr id="570" name="圖片 569">
              <a:extLst>
                <a:ext uri="{FF2B5EF4-FFF2-40B4-BE49-F238E27FC236}">
                  <a16:creationId xmlns:a16="http://schemas.microsoft.com/office/drawing/2014/main" xmlns="" id="{41028019-C4D8-7322-2BB4-52B075EB62F7}"/>
                </a:ext>
              </a:extLst>
            </p:cNvPr>
            <p:cNvPicPr>
              <a:picLocks noChangeAspect="1"/>
            </p:cNvPicPr>
            <p:nvPr/>
          </p:nvPicPr>
          <p:blipFill>
            <a:blip r:embed="rId9">
              <a:clrChange>
                <a:clrFrom>
                  <a:srgbClr val="FFFFFF"/>
                </a:clrFrom>
                <a:clrTo>
                  <a:srgbClr val="FFFFFF">
                    <a:alpha val="0"/>
                  </a:srgbClr>
                </a:clrTo>
              </a:clrChange>
            </a:blip>
            <a:stretch>
              <a:fillRect/>
            </a:stretch>
          </p:blipFill>
          <p:spPr>
            <a:xfrm rot="1255293">
              <a:off x="1265555" y="5080879"/>
              <a:ext cx="233172" cy="230124"/>
            </a:xfrm>
            <a:prstGeom prst="rect">
              <a:avLst/>
            </a:prstGeom>
            <a:scene3d>
              <a:camera prst="isometricOffAxis2Top">
                <a:rot lat="18600000" lon="3600000" rev="19800000"/>
              </a:camera>
              <a:lightRig rig="threePt" dir="t"/>
            </a:scene3d>
          </p:spPr>
        </p:pic>
        <p:pic>
          <p:nvPicPr>
            <p:cNvPr id="571" name="圖片 570">
              <a:extLst>
                <a:ext uri="{FF2B5EF4-FFF2-40B4-BE49-F238E27FC236}">
                  <a16:creationId xmlns:a16="http://schemas.microsoft.com/office/drawing/2014/main" xmlns="" id="{884E5975-F7CC-820D-9274-96FD54CB3C08}"/>
                </a:ext>
              </a:extLst>
            </p:cNvPr>
            <p:cNvPicPr>
              <a:picLocks noChangeAspect="1"/>
            </p:cNvPicPr>
            <p:nvPr/>
          </p:nvPicPr>
          <p:blipFill>
            <a:blip r:embed="rId10">
              <a:clrChange>
                <a:clrFrom>
                  <a:srgbClr val="FFFFFF"/>
                </a:clrFrom>
                <a:clrTo>
                  <a:srgbClr val="FFFFFF">
                    <a:alpha val="0"/>
                  </a:srgbClr>
                </a:clrTo>
              </a:clrChange>
            </a:blip>
            <a:stretch>
              <a:fillRect/>
            </a:stretch>
          </p:blipFill>
          <p:spPr>
            <a:xfrm>
              <a:off x="1076240" y="5286411"/>
              <a:ext cx="217932" cy="220980"/>
            </a:xfrm>
            <a:prstGeom prst="rect">
              <a:avLst/>
            </a:prstGeom>
            <a:scene3d>
              <a:camera prst="isometricOffAxis2Top">
                <a:rot lat="18600000" lon="3600000" rev="18141450"/>
              </a:camera>
              <a:lightRig rig="threePt" dir="t"/>
            </a:scene3d>
          </p:spPr>
        </p:pic>
        <p:pic>
          <p:nvPicPr>
            <p:cNvPr id="572" name="圖片 571">
              <a:extLst>
                <a:ext uri="{FF2B5EF4-FFF2-40B4-BE49-F238E27FC236}">
                  <a16:creationId xmlns:a16="http://schemas.microsoft.com/office/drawing/2014/main" xmlns="" id="{6472A22F-11A7-B608-2F06-8E5079C574E4}"/>
                </a:ext>
              </a:extLst>
            </p:cNvPr>
            <p:cNvPicPr>
              <a:picLocks noChangeAspect="1"/>
            </p:cNvPicPr>
            <p:nvPr/>
          </p:nvPicPr>
          <p:blipFill>
            <a:blip r:embed="rId11">
              <a:clrChange>
                <a:clrFrom>
                  <a:srgbClr val="FFFFFF"/>
                </a:clrFrom>
                <a:clrTo>
                  <a:srgbClr val="FFFFFF">
                    <a:alpha val="0"/>
                  </a:srgbClr>
                </a:clrTo>
              </a:clrChange>
            </a:blip>
            <a:stretch>
              <a:fillRect/>
            </a:stretch>
          </p:blipFill>
          <p:spPr>
            <a:xfrm>
              <a:off x="1652267" y="5285566"/>
              <a:ext cx="233172" cy="214884"/>
            </a:xfrm>
            <a:prstGeom prst="rect">
              <a:avLst/>
            </a:prstGeom>
            <a:scene3d>
              <a:camera prst="isometricOffAxis2Top">
                <a:rot lat="18600000" lon="3600000" rev="18600000"/>
              </a:camera>
              <a:lightRig rig="threePt" dir="t"/>
            </a:scene3d>
          </p:spPr>
        </p:pic>
        <p:pic>
          <p:nvPicPr>
            <p:cNvPr id="573" name="圖片 572">
              <a:extLst>
                <a:ext uri="{FF2B5EF4-FFF2-40B4-BE49-F238E27FC236}">
                  <a16:creationId xmlns:a16="http://schemas.microsoft.com/office/drawing/2014/main" xmlns="" id="{BA7764E9-8DA9-91ED-AA0A-FD3D8FD337FE}"/>
                </a:ext>
              </a:extLst>
            </p:cNvPr>
            <p:cNvPicPr>
              <a:picLocks noChangeAspect="1"/>
            </p:cNvPicPr>
            <p:nvPr/>
          </p:nvPicPr>
          <p:blipFill>
            <a:blip r:embed="rId12">
              <a:clrChange>
                <a:clrFrom>
                  <a:srgbClr val="FFFFFF"/>
                </a:clrFrom>
                <a:clrTo>
                  <a:srgbClr val="FFFFFF">
                    <a:alpha val="0"/>
                  </a:srgbClr>
                </a:clrTo>
              </a:clrChange>
            </a:blip>
            <a:stretch>
              <a:fillRect/>
            </a:stretch>
          </p:blipFill>
          <p:spPr>
            <a:xfrm>
              <a:off x="2221252" y="5290135"/>
              <a:ext cx="208788" cy="214884"/>
            </a:xfrm>
            <a:prstGeom prst="rect">
              <a:avLst/>
            </a:prstGeom>
            <a:scene3d>
              <a:camera prst="isometricOffAxis2Top">
                <a:rot lat="18600000" lon="3600000" rev="18141450"/>
              </a:camera>
              <a:lightRig rig="threePt" dir="t"/>
            </a:scene3d>
          </p:spPr>
        </p:pic>
        <p:pic>
          <p:nvPicPr>
            <p:cNvPr id="574" name="圖片 573">
              <a:extLst>
                <a:ext uri="{FF2B5EF4-FFF2-40B4-BE49-F238E27FC236}">
                  <a16:creationId xmlns:a16="http://schemas.microsoft.com/office/drawing/2014/main" xmlns="" id="{40072A79-0662-4720-3849-452624A86935}"/>
                </a:ext>
              </a:extLst>
            </p:cNvPr>
            <p:cNvPicPr>
              <a:picLocks noChangeAspect="1"/>
            </p:cNvPicPr>
            <p:nvPr/>
          </p:nvPicPr>
          <p:blipFill>
            <a:blip r:embed="rId13">
              <a:clrChange>
                <a:clrFrom>
                  <a:srgbClr val="FFFFFF"/>
                </a:clrFrom>
                <a:clrTo>
                  <a:srgbClr val="FFFFFF">
                    <a:alpha val="0"/>
                  </a:srgbClr>
                </a:clrTo>
              </a:clrChange>
            </a:blip>
            <a:stretch>
              <a:fillRect/>
            </a:stretch>
          </p:blipFill>
          <p:spPr>
            <a:xfrm>
              <a:off x="2067004" y="5445252"/>
              <a:ext cx="184404" cy="269748"/>
            </a:xfrm>
            <a:prstGeom prst="rect">
              <a:avLst/>
            </a:prstGeom>
            <a:scene3d>
              <a:camera prst="isometricOffAxis2Top">
                <a:rot lat="18600000" lon="3600000" rev="18141450"/>
              </a:camera>
              <a:lightRig rig="threePt" dir="t"/>
            </a:scene3d>
          </p:spPr>
        </p:pic>
        <p:cxnSp>
          <p:nvCxnSpPr>
            <p:cNvPr id="575" name="直線接點 574">
              <a:extLst>
                <a:ext uri="{FF2B5EF4-FFF2-40B4-BE49-F238E27FC236}">
                  <a16:creationId xmlns:a16="http://schemas.microsoft.com/office/drawing/2014/main" xmlns="" id="{D090230B-8842-F050-33A6-E6966596968B}"/>
                </a:ext>
              </a:extLst>
            </p:cNvPr>
            <p:cNvCxnSpPr>
              <a:cxnSpLocks/>
            </p:cNvCxnSpPr>
            <p:nvPr/>
          </p:nvCxnSpPr>
          <p:spPr bwMode="auto">
            <a:xfrm>
              <a:off x="795135" y="5491265"/>
              <a:ext cx="1728000" cy="0"/>
            </a:xfrm>
            <a:prstGeom prst="line">
              <a:avLst/>
            </a:prstGeom>
            <a:noFill/>
            <a:ln w="12700" algn="ctr">
              <a:solidFill>
                <a:srgbClr val="0000FF"/>
              </a:solidFill>
              <a:prstDash val="solid"/>
              <a:round/>
              <a:headEnd/>
              <a:tailEnd/>
            </a:ln>
          </p:spPr>
        </p:cxnSp>
        <p:cxnSp>
          <p:nvCxnSpPr>
            <p:cNvPr id="576" name="直線接點 575">
              <a:extLst>
                <a:ext uri="{FF2B5EF4-FFF2-40B4-BE49-F238E27FC236}">
                  <a16:creationId xmlns:a16="http://schemas.microsoft.com/office/drawing/2014/main" xmlns="" id="{F623E0B8-E5A8-A670-5CEA-EADC2CE674BC}"/>
                </a:ext>
              </a:extLst>
            </p:cNvPr>
            <p:cNvCxnSpPr>
              <a:cxnSpLocks/>
            </p:cNvCxnSpPr>
            <p:nvPr/>
          </p:nvCxnSpPr>
          <p:spPr bwMode="auto">
            <a:xfrm flipH="1">
              <a:off x="1375157" y="5096240"/>
              <a:ext cx="399225" cy="395198"/>
            </a:xfrm>
            <a:prstGeom prst="line">
              <a:avLst/>
            </a:prstGeom>
            <a:noFill/>
            <a:ln w="12700" algn="ctr">
              <a:solidFill>
                <a:srgbClr val="0000FF"/>
              </a:solidFill>
              <a:prstDash val="solid"/>
              <a:round/>
              <a:headEnd/>
              <a:tailEnd/>
            </a:ln>
          </p:spPr>
        </p:cxnSp>
        <p:cxnSp>
          <p:nvCxnSpPr>
            <p:cNvPr id="577" name="直線接點 576">
              <a:extLst>
                <a:ext uri="{FF2B5EF4-FFF2-40B4-BE49-F238E27FC236}">
                  <a16:creationId xmlns:a16="http://schemas.microsoft.com/office/drawing/2014/main" xmlns="" id="{C7FE635F-D259-00EC-D858-814C96C08710}"/>
                </a:ext>
              </a:extLst>
            </p:cNvPr>
            <p:cNvCxnSpPr>
              <a:cxnSpLocks/>
            </p:cNvCxnSpPr>
            <p:nvPr/>
          </p:nvCxnSpPr>
          <p:spPr bwMode="auto">
            <a:xfrm flipH="1">
              <a:off x="1752938" y="5294213"/>
              <a:ext cx="399225" cy="395198"/>
            </a:xfrm>
            <a:prstGeom prst="line">
              <a:avLst/>
            </a:prstGeom>
            <a:noFill/>
            <a:ln w="12700" algn="ctr">
              <a:solidFill>
                <a:srgbClr val="0000FF"/>
              </a:solidFill>
              <a:prstDash val="solid"/>
              <a:round/>
              <a:headEnd/>
              <a:tailEnd/>
            </a:ln>
          </p:spPr>
        </p:cxnSp>
        <p:cxnSp>
          <p:nvCxnSpPr>
            <p:cNvPr id="578" name="直線接點 577">
              <a:extLst>
                <a:ext uri="{FF2B5EF4-FFF2-40B4-BE49-F238E27FC236}">
                  <a16:creationId xmlns:a16="http://schemas.microsoft.com/office/drawing/2014/main" xmlns="" id="{B548CDDA-FE92-EAE5-9B49-02E9245A5D8C}"/>
                </a:ext>
              </a:extLst>
            </p:cNvPr>
            <p:cNvCxnSpPr>
              <a:cxnSpLocks/>
            </p:cNvCxnSpPr>
            <p:nvPr/>
          </p:nvCxnSpPr>
          <p:spPr bwMode="auto">
            <a:xfrm flipH="1">
              <a:off x="2324383" y="5293839"/>
              <a:ext cx="399225" cy="395198"/>
            </a:xfrm>
            <a:prstGeom prst="line">
              <a:avLst/>
            </a:prstGeom>
            <a:noFill/>
            <a:ln w="12700" algn="ctr">
              <a:solidFill>
                <a:srgbClr val="0000FF"/>
              </a:solidFill>
              <a:prstDash val="solid"/>
              <a:round/>
              <a:headEnd/>
              <a:tailEnd/>
            </a:ln>
          </p:spPr>
        </p:cxnSp>
        <p:cxnSp>
          <p:nvCxnSpPr>
            <p:cNvPr id="579" name="直線接點 578">
              <a:extLst>
                <a:ext uri="{FF2B5EF4-FFF2-40B4-BE49-F238E27FC236}">
                  <a16:creationId xmlns:a16="http://schemas.microsoft.com/office/drawing/2014/main" xmlns="" id="{D6EE4C1E-1D2B-7CD4-53B9-277B8852B2F7}"/>
                </a:ext>
              </a:extLst>
            </p:cNvPr>
            <p:cNvCxnSpPr>
              <a:cxnSpLocks/>
            </p:cNvCxnSpPr>
            <p:nvPr/>
          </p:nvCxnSpPr>
          <p:spPr bwMode="auto">
            <a:xfrm flipH="1">
              <a:off x="797360" y="5093317"/>
              <a:ext cx="399225" cy="395198"/>
            </a:xfrm>
            <a:prstGeom prst="line">
              <a:avLst/>
            </a:prstGeom>
            <a:noFill/>
            <a:ln w="12700" algn="ctr">
              <a:solidFill>
                <a:srgbClr val="0000FF"/>
              </a:solidFill>
              <a:prstDash val="solid"/>
              <a:round/>
              <a:headEnd/>
              <a:tailEnd/>
            </a:ln>
          </p:spPr>
        </p:cxnSp>
        <p:cxnSp>
          <p:nvCxnSpPr>
            <p:cNvPr id="580" name="直線接點 579">
              <a:extLst>
                <a:ext uri="{FF2B5EF4-FFF2-40B4-BE49-F238E27FC236}">
                  <a16:creationId xmlns:a16="http://schemas.microsoft.com/office/drawing/2014/main" xmlns="" id="{031A2860-004B-CDD9-F2D1-05E43173065A}"/>
                </a:ext>
              </a:extLst>
            </p:cNvPr>
            <p:cNvCxnSpPr>
              <a:cxnSpLocks/>
            </p:cNvCxnSpPr>
            <p:nvPr/>
          </p:nvCxnSpPr>
          <p:spPr bwMode="auto">
            <a:xfrm flipH="1" flipV="1">
              <a:off x="813483" y="4719189"/>
              <a:ext cx="379112" cy="375374"/>
            </a:xfrm>
            <a:prstGeom prst="line">
              <a:avLst/>
            </a:prstGeom>
            <a:noFill/>
            <a:ln w="12700" algn="ctr">
              <a:solidFill>
                <a:srgbClr val="0000FF"/>
              </a:solidFill>
              <a:prstDash val="solid"/>
              <a:round/>
              <a:headEnd/>
              <a:tailEnd/>
            </a:ln>
          </p:spPr>
        </p:cxnSp>
        <p:cxnSp>
          <p:nvCxnSpPr>
            <p:cNvPr id="581" name="直線接點 580">
              <a:extLst>
                <a:ext uri="{FF2B5EF4-FFF2-40B4-BE49-F238E27FC236}">
                  <a16:creationId xmlns:a16="http://schemas.microsoft.com/office/drawing/2014/main" xmlns="" id="{8FA03FA5-93C9-40FB-1DEA-22625CA0B07F}"/>
                </a:ext>
              </a:extLst>
            </p:cNvPr>
            <p:cNvCxnSpPr>
              <a:cxnSpLocks/>
            </p:cNvCxnSpPr>
            <p:nvPr/>
          </p:nvCxnSpPr>
          <p:spPr bwMode="auto">
            <a:xfrm flipH="1" flipV="1">
              <a:off x="616217" y="4919004"/>
              <a:ext cx="379112" cy="375374"/>
            </a:xfrm>
            <a:prstGeom prst="line">
              <a:avLst/>
            </a:prstGeom>
            <a:noFill/>
            <a:ln w="12700" algn="ctr">
              <a:solidFill>
                <a:srgbClr val="0000FF"/>
              </a:solidFill>
              <a:prstDash val="solid"/>
              <a:round/>
              <a:headEnd/>
              <a:tailEnd/>
            </a:ln>
          </p:spPr>
        </p:cxnSp>
      </p:grpSp>
      <p:grpSp>
        <p:nvGrpSpPr>
          <p:cNvPr id="582" name="群組 581">
            <a:extLst>
              <a:ext uri="{FF2B5EF4-FFF2-40B4-BE49-F238E27FC236}">
                <a16:creationId xmlns:a16="http://schemas.microsoft.com/office/drawing/2014/main" xmlns="" id="{61463EA2-0213-F947-138D-58C37E5EC673}"/>
              </a:ext>
            </a:extLst>
          </p:cNvPr>
          <p:cNvGrpSpPr/>
          <p:nvPr/>
        </p:nvGrpSpPr>
        <p:grpSpPr>
          <a:xfrm>
            <a:off x="5994288" y="4633170"/>
            <a:ext cx="1928473" cy="1105461"/>
            <a:chOff x="3738421" y="4540038"/>
            <a:chExt cx="1928473" cy="1105461"/>
          </a:xfrm>
        </p:grpSpPr>
        <p:sp>
          <p:nvSpPr>
            <p:cNvPr id="583" name="手繪多邊形: 圖案 582">
              <a:extLst>
                <a:ext uri="{FF2B5EF4-FFF2-40B4-BE49-F238E27FC236}">
                  <a16:creationId xmlns:a16="http://schemas.microsoft.com/office/drawing/2014/main" xmlns="" id="{38102B94-4899-89AE-5498-FA5E68EF732B}"/>
                </a:ext>
              </a:extLst>
            </p:cNvPr>
            <p:cNvSpPr/>
            <p:nvPr/>
          </p:nvSpPr>
          <p:spPr bwMode="auto">
            <a:xfrm>
              <a:off x="3928712" y="5025062"/>
              <a:ext cx="790575" cy="200025"/>
            </a:xfrm>
            <a:custGeom>
              <a:avLst/>
              <a:gdLst>
                <a:gd name="connsiteX0" fmla="*/ 207169 w 790575"/>
                <a:gd name="connsiteY0" fmla="*/ 0 h 200025"/>
                <a:gd name="connsiteX1" fmla="*/ 790575 w 790575"/>
                <a:gd name="connsiteY1" fmla="*/ 0 h 200025"/>
                <a:gd name="connsiteX2" fmla="*/ 590550 w 790575"/>
                <a:gd name="connsiteY2" fmla="*/ 200025 h 200025"/>
                <a:gd name="connsiteX3" fmla="*/ 0 w 790575"/>
                <a:gd name="connsiteY3" fmla="*/ 200025 h 200025"/>
                <a:gd name="connsiteX4" fmla="*/ 207169 w 790575"/>
                <a:gd name="connsiteY4" fmla="*/ 0 h 2000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90575" h="200025">
                  <a:moveTo>
                    <a:pt x="207169" y="0"/>
                  </a:moveTo>
                  <a:lnTo>
                    <a:pt x="790575" y="0"/>
                  </a:lnTo>
                  <a:lnTo>
                    <a:pt x="590550" y="200025"/>
                  </a:lnTo>
                  <a:lnTo>
                    <a:pt x="0" y="200025"/>
                  </a:lnTo>
                  <a:lnTo>
                    <a:pt x="207169" y="0"/>
                  </a:lnTo>
                  <a:close/>
                </a:path>
              </a:pathLst>
            </a:custGeom>
            <a:solidFill>
              <a:srgbClr val="FCEAF7"/>
            </a:solidFill>
            <a:ln w="12700" cap="flat" cmpd="sng" algn="ctr">
              <a:solidFill>
                <a:srgbClr val="FCEAF7"/>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cxnSp>
          <p:nvCxnSpPr>
            <p:cNvPr id="584" name="直線接點 583">
              <a:extLst>
                <a:ext uri="{FF2B5EF4-FFF2-40B4-BE49-F238E27FC236}">
                  <a16:creationId xmlns:a16="http://schemas.microsoft.com/office/drawing/2014/main" xmlns="" id="{B0CE2F2C-A585-C138-0767-1DDBF4B6865E}"/>
                </a:ext>
              </a:extLst>
            </p:cNvPr>
            <p:cNvCxnSpPr>
              <a:cxnSpLocks/>
            </p:cNvCxnSpPr>
            <p:nvPr/>
          </p:nvCxnSpPr>
          <p:spPr bwMode="auto">
            <a:xfrm>
              <a:off x="4135881" y="5027443"/>
              <a:ext cx="580189" cy="0"/>
            </a:xfrm>
            <a:prstGeom prst="line">
              <a:avLst/>
            </a:prstGeom>
            <a:noFill/>
            <a:ln w="12700" algn="ctr">
              <a:solidFill>
                <a:srgbClr val="0000FF"/>
              </a:solidFill>
              <a:prstDash val="solid"/>
              <a:round/>
              <a:headEnd/>
              <a:tailEnd/>
            </a:ln>
          </p:spPr>
        </p:cxnSp>
        <p:cxnSp>
          <p:nvCxnSpPr>
            <p:cNvPr id="585" name="直線接點 584">
              <a:extLst>
                <a:ext uri="{FF2B5EF4-FFF2-40B4-BE49-F238E27FC236}">
                  <a16:creationId xmlns:a16="http://schemas.microsoft.com/office/drawing/2014/main" xmlns="" id="{75D8427B-7FE8-B946-F629-E7AC52A7F986}"/>
                </a:ext>
              </a:extLst>
            </p:cNvPr>
            <p:cNvCxnSpPr>
              <a:cxnSpLocks/>
            </p:cNvCxnSpPr>
            <p:nvPr/>
          </p:nvCxnSpPr>
          <p:spPr bwMode="auto">
            <a:xfrm>
              <a:off x="3928712" y="5227468"/>
              <a:ext cx="1734565" cy="0"/>
            </a:xfrm>
            <a:prstGeom prst="line">
              <a:avLst/>
            </a:prstGeom>
            <a:noFill/>
            <a:ln w="12700" algn="ctr">
              <a:solidFill>
                <a:srgbClr val="0000FF"/>
              </a:solidFill>
              <a:prstDash val="solid"/>
              <a:round/>
              <a:headEnd/>
              <a:tailEnd/>
            </a:ln>
          </p:spPr>
        </p:cxnSp>
        <p:cxnSp>
          <p:nvCxnSpPr>
            <p:cNvPr id="586" name="直線接點 585">
              <a:extLst>
                <a:ext uri="{FF2B5EF4-FFF2-40B4-BE49-F238E27FC236}">
                  <a16:creationId xmlns:a16="http://schemas.microsoft.com/office/drawing/2014/main" xmlns="" id="{0F724002-D776-CC4B-C7F9-D42D3A28CF75}"/>
                </a:ext>
              </a:extLst>
            </p:cNvPr>
            <p:cNvCxnSpPr>
              <a:cxnSpLocks/>
            </p:cNvCxnSpPr>
            <p:nvPr/>
          </p:nvCxnSpPr>
          <p:spPr bwMode="auto">
            <a:xfrm flipV="1">
              <a:off x="4692721" y="5615618"/>
              <a:ext cx="580492" cy="0"/>
            </a:xfrm>
            <a:prstGeom prst="line">
              <a:avLst/>
            </a:prstGeom>
            <a:noFill/>
            <a:ln w="12700" algn="ctr">
              <a:solidFill>
                <a:srgbClr val="0000FF"/>
              </a:solidFill>
              <a:prstDash val="solid"/>
              <a:round/>
              <a:headEnd/>
              <a:tailEnd/>
            </a:ln>
          </p:spPr>
        </p:cxnSp>
        <p:cxnSp>
          <p:nvCxnSpPr>
            <p:cNvPr id="587" name="直線接點 586">
              <a:extLst>
                <a:ext uri="{FF2B5EF4-FFF2-40B4-BE49-F238E27FC236}">
                  <a16:creationId xmlns:a16="http://schemas.microsoft.com/office/drawing/2014/main" xmlns="" id="{37A6830D-179D-D6B0-C0C4-5AAE8A16852E}"/>
                </a:ext>
              </a:extLst>
            </p:cNvPr>
            <p:cNvCxnSpPr>
              <a:cxnSpLocks/>
            </p:cNvCxnSpPr>
            <p:nvPr/>
          </p:nvCxnSpPr>
          <p:spPr bwMode="auto">
            <a:xfrm flipH="1">
              <a:off x="3759609" y="4540038"/>
              <a:ext cx="209149" cy="205773"/>
            </a:xfrm>
            <a:prstGeom prst="line">
              <a:avLst/>
            </a:prstGeom>
            <a:noFill/>
            <a:ln w="12700" algn="ctr">
              <a:solidFill>
                <a:srgbClr val="0000FF"/>
              </a:solidFill>
              <a:prstDash val="solid"/>
              <a:round/>
              <a:headEnd/>
              <a:tailEnd/>
            </a:ln>
          </p:spPr>
        </p:cxnSp>
        <p:pic>
          <p:nvPicPr>
            <p:cNvPr id="588" name="圖片 587">
              <a:extLst>
                <a:ext uri="{FF2B5EF4-FFF2-40B4-BE49-F238E27FC236}">
                  <a16:creationId xmlns:a16="http://schemas.microsoft.com/office/drawing/2014/main" xmlns="" id="{FB0EB7E8-6102-99E1-0CA0-DCC095EE5CDB}"/>
                </a:ext>
              </a:extLst>
            </p:cNvPr>
            <p:cNvPicPr>
              <a:picLocks noChangeAspect="1"/>
            </p:cNvPicPr>
            <p:nvPr/>
          </p:nvPicPr>
          <p:blipFill>
            <a:blip r:embed="rId8">
              <a:clrChange>
                <a:clrFrom>
                  <a:srgbClr val="FFFFFF"/>
                </a:clrFrom>
                <a:clrTo>
                  <a:srgbClr val="FFFFFF">
                    <a:alpha val="0"/>
                  </a:srgbClr>
                </a:clrTo>
              </a:clrChange>
            </a:blip>
            <a:stretch>
              <a:fillRect/>
            </a:stretch>
          </p:blipFill>
          <p:spPr>
            <a:xfrm rot="1710505">
              <a:off x="3842375" y="4765961"/>
              <a:ext cx="224028" cy="230124"/>
            </a:xfrm>
            <a:prstGeom prst="rect">
              <a:avLst/>
            </a:prstGeom>
            <a:scene3d>
              <a:camera prst="isometricOffAxis2Top">
                <a:rot lat="19200000" lon="20400000" rev="19800000"/>
              </a:camera>
              <a:lightRig rig="threePt" dir="t"/>
            </a:scene3d>
          </p:spPr>
        </p:pic>
        <p:pic>
          <p:nvPicPr>
            <p:cNvPr id="589" name="圖片 588">
              <a:extLst>
                <a:ext uri="{FF2B5EF4-FFF2-40B4-BE49-F238E27FC236}">
                  <a16:creationId xmlns:a16="http://schemas.microsoft.com/office/drawing/2014/main" xmlns="" id="{66D486B8-1629-C664-A9A0-FEC49D87A026}"/>
                </a:ext>
              </a:extLst>
            </p:cNvPr>
            <p:cNvPicPr>
              <a:picLocks noChangeAspect="1"/>
            </p:cNvPicPr>
            <p:nvPr/>
          </p:nvPicPr>
          <p:blipFill>
            <a:blip r:embed="rId9">
              <a:clrChange>
                <a:clrFrom>
                  <a:srgbClr val="FFFFFF"/>
                </a:clrFrom>
                <a:clrTo>
                  <a:srgbClr val="FFFFFF">
                    <a:alpha val="0"/>
                  </a:srgbClr>
                </a:clrTo>
              </a:clrChange>
            </a:blip>
            <a:stretch>
              <a:fillRect/>
            </a:stretch>
          </p:blipFill>
          <p:spPr>
            <a:xfrm rot="1255293">
              <a:off x="4208841" y="5011378"/>
              <a:ext cx="233172" cy="230124"/>
            </a:xfrm>
            <a:prstGeom prst="rect">
              <a:avLst/>
            </a:prstGeom>
            <a:scene3d>
              <a:camera prst="isometricOffAxis2Top">
                <a:rot lat="18600000" lon="3600000" rev="19800000"/>
              </a:camera>
              <a:lightRig rig="threePt" dir="t"/>
            </a:scene3d>
          </p:spPr>
        </p:pic>
        <p:pic>
          <p:nvPicPr>
            <p:cNvPr id="590" name="圖片 589">
              <a:extLst>
                <a:ext uri="{FF2B5EF4-FFF2-40B4-BE49-F238E27FC236}">
                  <a16:creationId xmlns:a16="http://schemas.microsoft.com/office/drawing/2014/main" xmlns="" id="{95BF2D0D-04CC-1AFF-021F-C9FFAC45014D}"/>
                </a:ext>
              </a:extLst>
            </p:cNvPr>
            <p:cNvPicPr>
              <a:picLocks noChangeAspect="1"/>
            </p:cNvPicPr>
            <p:nvPr/>
          </p:nvPicPr>
          <p:blipFill>
            <a:blip r:embed="rId10">
              <a:clrChange>
                <a:clrFrom>
                  <a:srgbClr val="FFFFFF"/>
                </a:clrFrom>
                <a:clrTo>
                  <a:srgbClr val="FFFFFF">
                    <a:alpha val="0"/>
                  </a:srgbClr>
                </a:clrTo>
              </a:clrChange>
            </a:blip>
            <a:stretch>
              <a:fillRect/>
            </a:stretch>
          </p:blipFill>
          <p:spPr>
            <a:xfrm>
              <a:off x="4019526" y="5216910"/>
              <a:ext cx="217932" cy="220980"/>
            </a:xfrm>
            <a:prstGeom prst="rect">
              <a:avLst/>
            </a:prstGeom>
            <a:scene3d>
              <a:camera prst="isometricOffAxis2Top">
                <a:rot lat="18600000" lon="3600000" rev="18141450"/>
              </a:camera>
              <a:lightRig rig="threePt" dir="t"/>
            </a:scene3d>
          </p:spPr>
        </p:pic>
        <p:pic>
          <p:nvPicPr>
            <p:cNvPr id="591" name="圖片 590">
              <a:extLst>
                <a:ext uri="{FF2B5EF4-FFF2-40B4-BE49-F238E27FC236}">
                  <a16:creationId xmlns:a16="http://schemas.microsoft.com/office/drawing/2014/main" xmlns="" id="{97B7206A-5F42-4D56-8DAC-0E0EB778A7C7}"/>
                </a:ext>
              </a:extLst>
            </p:cNvPr>
            <p:cNvPicPr>
              <a:picLocks noChangeAspect="1"/>
            </p:cNvPicPr>
            <p:nvPr/>
          </p:nvPicPr>
          <p:blipFill>
            <a:blip r:embed="rId11">
              <a:clrChange>
                <a:clrFrom>
                  <a:srgbClr val="FFFFFF"/>
                </a:clrFrom>
                <a:clrTo>
                  <a:srgbClr val="FFFFFF">
                    <a:alpha val="0"/>
                  </a:srgbClr>
                </a:clrTo>
              </a:clrChange>
            </a:blip>
            <a:stretch>
              <a:fillRect/>
            </a:stretch>
          </p:blipFill>
          <p:spPr>
            <a:xfrm>
              <a:off x="4595553" y="5216065"/>
              <a:ext cx="233172" cy="214884"/>
            </a:xfrm>
            <a:prstGeom prst="rect">
              <a:avLst/>
            </a:prstGeom>
            <a:scene3d>
              <a:camera prst="isometricOffAxis2Top">
                <a:rot lat="18600000" lon="3600000" rev="18600000"/>
              </a:camera>
              <a:lightRig rig="threePt" dir="t"/>
            </a:scene3d>
          </p:spPr>
        </p:pic>
        <p:pic>
          <p:nvPicPr>
            <p:cNvPr id="592" name="圖片 591">
              <a:extLst>
                <a:ext uri="{FF2B5EF4-FFF2-40B4-BE49-F238E27FC236}">
                  <a16:creationId xmlns:a16="http://schemas.microsoft.com/office/drawing/2014/main" xmlns="" id="{CCEEA657-D7A1-5AA2-3E25-88DC7E94C0D5}"/>
                </a:ext>
              </a:extLst>
            </p:cNvPr>
            <p:cNvPicPr>
              <a:picLocks noChangeAspect="1"/>
            </p:cNvPicPr>
            <p:nvPr/>
          </p:nvPicPr>
          <p:blipFill>
            <a:blip r:embed="rId12">
              <a:clrChange>
                <a:clrFrom>
                  <a:srgbClr val="FFFFFF"/>
                </a:clrFrom>
                <a:clrTo>
                  <a:srgbClr val="FFFFFF">
                    <a:alpha val="0"/>
                  </a:srgbClr>
                </a:clrTo>
              </a:clrChange>
            </a:blip>
            <a:stretch>
              <a:fillRect/>
            </a:stretch>
          </p:blipFill>
          <p:spPr>
            <a:xfrm>
              <a:off x="5164538" y="5220634"/>
              <a:ext cx="208788" cy="214884"/>
            </a:xfrm>
            <a:prstGeom prst="rect">
              <a:avLst/>
            </a:prstGeom>
            <a:scene3d>
              <a:camera prst="isometricOffAxis2Top">
                <a:rot lat="18600000" lon="3600000" rev="18141450"/>
              </a:camera>
              <a:lightRig rig="threePt" dir="t"/>
            </a:scene3d>
          </p:spPr>
        </p:pic>
        <p:pic>
          <p:nvPicPr>
            <p:cNvPr id="593" name="圖片 592">
              <a:extLst>
                <a:ext uri="{FF2B5EF4-FFF2-40B4-BE49-F238E27FC236}">
                  <a16:creationId xmlns:a16="http://schemas.microsoft.com/office/drawing/2014/main" xmlns="" id="{CF674DB6-0FAB-65C1-7B15-FD223233861F}"/>
                </a:ext>
              </a:extLst>
            </p:cNvPr>
            <p:cNvPicPr>
              <a:picLocks noChangeAspect="1"/>
            </p:cNvPicPr>
            <p:nvPr/>
          </p:nvPicPr>
          <p:blipFill>
            <a:blip r:embed="rId13">
              <a:clrChange>
                <a:clrFrom>
                  <a:srgbClr val="FFFFFF"/>
                </a:clrFrom>
                <a:clrTo>
                  <a:srgbClr val="FFFFFF">
                    <a:alpha val="0"/>
                  </a:srgbClr>
                </a:clrTo>
              </a:clrChange>
            </a:blip>
            <a:stretch>
              <a:fillRect/>
            </a:stretch>
          </p:blipFill>
          <p:spPr>
            <a:xfrm>
              <a:off x="5010290" y="5375751"/>
              <a:ext cx="184404" cy="269748"/>
            </a:xfrm>
            <a:prstGeom prst="rect">
              <a:avLst/>
            </a:prstGeom>
            <a:scene3d>
              <a:camera prst="isometricOffAxis2Top">
                <a:rot lat="18600000" lon="3600000" rev="18141450"/>
              </a:camera>
              <a:lightRig rig="threePt" dir="t"/>
            </a:scene3d>
          </p:spPr>
        </p:pic>
        <p:cxnSp>
          <p:nvCxnSpPr>
            <p:cNvPr id="594" name="直線接點 593">
              <a:extLst>
                <a:ext uri="{FF2B5EF4-FFF2-40B4-BE49-F238E27FC236}">
                  <a16:creationId xmlns:a16="http://schemas.microsoft.com/office/drawing/2014/main" xmlns="" id="{991AF33D-49CD-1D36-7EE8-E5BF00173041}"/>
                </a:ext>
              </a:extLst>
            </p:cNvPr>
            <p:cNvCxnSpPr>
              <a:cxnSpLocks/>
            </p:cNvCxnSpPr>
            <p:nvPr/>
          </p:nvCxnSpPr>
          <p:spPr bwMode="auto">
            <a:xfrm>
              <a:off x="3738421" y="5421764"/>
              <a:ext cx="1728000" cy="0"/>
            </a:xfrm>
            <a:prstGeom prst="line">
              <a:avLst/>
            </a:prstGeom>
            <a:noFill/>
            <a:ln w="12700" algn="ctr">
              <a:solidFill>
                <a:srgbClr val="0000FF"/>
              </a:solidFill>
              <a:prstDash val="solid"/>
              <a:round/>
              <a:headEnd/>
              <a:tailEnd/>
            </a:ln>
          </p:spPr>
        </p:cxnSp>
        <p:cxnSp>
          <p:nvCxnSpPr>
            <p:cNvPr id="595" name="直線接點 594">
              <a:extLst>
                <a:ext uri="{FF2B5EF4-FFF2-40B4-BE49-F238E27FC236}">
                  <a16:creationId xmlns:a16="http://schemas.microsoft.com/office/drawing/2014/main" xmlns="" id="{E7E7004A-19EA-69CF-A86A-180FA99211E9}"/>
                </a:ext>
              </a:extLst>
            </p:cNvPr>
            <p:cNvCxnSpPr>
              <a:cxnSpLocks/>
            </p:cNvCxnSpPr>
            <p:nvPr/>
          </p:nvCxnSpPr>
          <p:spPr bwMode="auto">
            <a:xfrm flipH="1">
              <a:off x="4318443" y="5026739"/>
              <a:ext cx="399225" cy="395198"/>
            </a:xfrm>
            <a:prstGeom prst="line">
              <a:avLst/>
            </a:prstGeom>
            <a:noFill/>
            <a:ln w="12700" algn="ctr">
              <a:solidFill>
                <a:srgbClr val="0000FF"/>
              </a:solidFill>
              <a:prstDash val="solid"/>
              <a:round/>
              <a:headEnd/>
              <a:tailEnd/>
            </a:ln>
          </p:spPr>
        </p:cxnSp>
        <p:cxnSp>
          <p:nvCxnSpPr>
            <p:cNvPr id="596" name="直線接點 595">
              <a:extLst>
                <a:ext uri="{FF2B5EF4-FFF2-40B4-BE49-F238E27FC236}">
                  <a16:creationId xmlns:a16="http://schemas.microsoft.com/office/drawing/2014/main" xmlns="" id="{C2F8D3D8-DEAB-3AFC-8905-829F2A50F6A3}"/>
                </a:ext>
              </a:extLst>
            </p:cNvPr>
            <p:cNvCxnSpPr>
              <a:cxnSpLocks/>
            </p:cNvCxnSpPr>
            <p:nvPr/>
          </p:nvCxnSpPr>
          <p:spPr bwMode="auto">
            <a:xfrm flipH="1">
              <a:off x="4696224" y="5224712"/>
              <a:ext cx="399225" cy="395198"/>
            </a:xfrm>
            <a:prstGeom prst="line">
              <a:avLst/>
            </a:prstGeom>
            <a:noFill/>
            <a:ln w="12700" algn="ctr">
              <a:solidFill>
                <a:srgbClr val="0000FF"/>
              </a:solidFill>
              <a:prstDash val="solid"/>
              <a:round/>
              <a:headEnd/>
              <a:tailEnd/>
            </a:ln>
          </p:spPr>
        </p:cxnSp>
        <p:cxnSp>
          <p:nvCxnSpPr>
            <p:cNvPr id="597" name="直線接點 596">
              <a:extLst>
                <a:ext uri="{FF2B5EF4-FFF2-40B4-BE49-F238E27FC236}">
                  <a16:creationId xmlns:a16="http://schemas.microsoft.com/office/drawing/2014/main" xmlns="" id="{75EB3DD2-92C4-39F7-2F49-ECA098166F57}"/>
                </a:ext>
              </a:extLst>
            </p:cNvPr>
            <p:cNvCxnSpPr>
              <a:cxnSpLocks/>
            </p:cNvCxnSpPr>
            <p:nvPr/>
          </p:nvCxnSpPr>
          <p:spPr bwMode="auto">
            <a:xfrm flipH="1">
              <a:off x="5267669" y="5224338"/>
              <a:ext cx="399225" cy="395198"/>
            </a:xfrm>
            <a:prstGeom prst="line">
              <a:avLst/>
            </a:prstGeom>
            <a:noFill/>
            <a:ln w="12700" algn="ctr">
              <a:solidFill>
                <a:srgbClr val="0000FF"/>
              </a:solidFill>
              <a:prstDash val="solid"/>
              <a:round/>
              <a:headEnd/>
              <a:tailEnd/>
            </a:ln>
          </p:spPr>
        </p:cxnSp>
        <p:cxnSp>
          <p:nvCxnSpPr>
            <p:cNvPr id="598" name="直線接點 597">
              <a:extLst>
                <a:ext uri="{FF2B5EF4-FFF2-40B4-BE49-F238E27FC236}">
                  <a16:creationId xmlns:a16="http://schemas.microsoft.com/office/drawing/2014/main" xmlns="" id="{F3659425-1216-C78D-F040-8842710785E0}"/>
                </a:ext>
              </a:extLst>
            </p:cNvPr>
            <p:cNvCxnSpPr>
              <a:cxnSpLocks/>
            </p:cNvCxnSpPr>
            <p:nvPr/>
          </p:nvCxnSpPr>
          <p:spPr bwMode="auto">
            <a:xfrm flipH="1">
              <a:off x="3740646" y="5023816"/>
              <a:ext cx="399225" cy="395198"/>
            </a:xfrm>
            <a:prstGeom prst="line">
              <a:avLst/>
            </a:prstGeom>
            <a:noFill/>
            <a:ln w="12700" algn="ctr">
              <a:solidFill>
                <a:srgbClr val="0000FF"/>
              </a:solidFill>
              <a:prstDash val="solid"/>
              <a:round/>
              <a:headEnd/>
              <a:tailEnd/>
            </a:ln>
          </p:spPr>
        </p:cxnSp>
        <p:cxnSp>
          <p:nvCxnSpPr>
            <p:cNvPr id="599" name="直線接點 598">
              <a:extLst>
                <a:ext uri="{FF2B5EF4-FFF2-40B4-BE49-F238E27FC236}">
                  <a16:creationId xmlns:a16="http://schemas.microsoft.com/office/drawing/2014/main" xmlns="" id="{B94934D6-05B1-251B-BF5E-F60772004E63}"/>
                </a:ext>
              </a:extLst>
            </p:cNvPr>
            <p:cNvCxnSpPr>
              <a:cxnSpLocks/>
            </p:cNvCxnSpPr>
            <p:nvPr/>
          </p:nvCxnSpPr>
          <p:spPr bwMode="auto">
            <a:xfrm flipH="1" flipV="1">
              <a:off x="3969613" y="4548367"/>
              <a:ext cx="172528" cy="481792"/>
            </a:xfrm>
            <a:prstGeom prst="line">
              <a:avLst/>
            </a:prstGeom>
            <a:noFill/>
            <a:ln w="12700" algn="ctr">
              <a:solidFill>
                <a:srgbClr val="0000FF"/>
              </a:solidFill>
              <a:prstDash val="solid"/>
              <a:round/>
              <a:headEnd/>
              <a:tailEnd/>
            </a:ln>
          </p:spPr>
        </p:cxnSp>
        <p:cxnSp>
          <p:nvCxnSpPr>
            <p:cNvPr id="600" name="直線接點 599">
              <a:extLst>
                <a:ext uri="{FF2B5EF4-FFF2-40B4-BE49-F238E27FC236}">
                  <a16:creationId xmlns:a16="http://schemas.microsoft.com/office/drawing/2014/main" xmlns="" id="{9D448E1E-E256-ABF0-BA83-6F4C2A086C3D}"/>
                </a:ext>
              </a:extLst>
            </p:cNvPr>
            <p:cNvCxnSpPr>
              <a:cxnSpLocks/>
            </p:cNvCxnSpPr>
            <p:nvPr/>
          </p:nvCxnSpPr>
          <p:spPr bwMode="auto">
            <a:xfrm flipH="1" flipV="1">
              <a:off x="3763306" y="4738231"/>
              <a:ext cx="172528" cy="481792"/>
            </a:xfrm>
            <a:prstGeom prst="line">
              <a:avLst/>
            </a:prstGeom>
            <a:noFill/>
            <a:ln w="12700" algn="ctr">
              <a:solidFill>
                <a:srgbClr val="0000FF"/>
              </a:solidFill>
              <a:prstDash val="solid"/>
              <a:round/>
              <a:headEnd/>
              <a:tailEnd/>
            </a:ln>
          </p:spPr>
        </p:cxnSp>
      </p:grpSp>
      <p:grpSp>
        <p:nvGrpSpPr>
          <p:cNvPr id="601" name="群組 600">
            <a:extLst>
              <a:ext uri="{FF2B5EF4-FFF2-40B4-BE49-F238E27FC236}">
                <a16:creationId xmlns:a16="http://schemas.microsoft.com/office/drawing/2014/main" xmlns="" id="{78C98CB2-519B-03A7-735C-4BFDB3840503}"/>
              </a:ext>
            </a:extLst>
          </p:cNvPr>
          <p:cNvGrpSpPr/>
          <p:nvPr/>
        </p:nvGrpSpPr>
        <p:grpSpPr>
          <a:xfrm>
            <a:off x="5994288" y="4549553"/>
            <a:ext cx="1928473" cy="1189078"/>
            <a:chOff x="6400106" y="4764746"/>
            <a:chExt cx="1928473" cy="1189078"/>
          </a:xfrm>
        </p:grpSpPr>
        <p:sp>
          <p:nvSpPr>
            <p:cNvPr id="602" name="手繪多邊形: 圖案 601">
              <a:extLst>
                <a:ext uri="{FF2B5EF4-FFF2-40B4-BE49-F238E27FC236}">
                  <a16:creationId xmlns:a16="http://schemas.microsoft.com/office/drawing/2014/main" xmlns="" id="{C6A2A94D-031D-7FA5-21AC-0DDC75650E7F}"/>
                </a:ext>
              </a:extLst>
            </p:cNvPr>
            <p:cNvSpPr/>
            <p:nvPr/>
          </p:nvSpPr>
          <p:spPr bwMode="auto">
            <a:xfrm>
              <a:off x="6590397" y="5333387"/>
              <a:ext cx="790575" cy="200025"/>
            </a:xfrm>
            <a:custGeom>
              <a:avLst/>
              <a:gdLst>
                <a:gd name="connsiteX0" fmla="*/ 207169 w 790575"/>
                <a:gd name="connsiteY0" fmla="*/ 0 h 200025"/>
                <a:gd name="connsiteX1" fmla="*/ 790575 w 790575"/>
                <a:gd name="connsiteY1" fmla="*/ 0 h 200025"/>
                <a:gd name="connsiteX2" fmla="*/ 590550 w 790575"/>
                <a:gd name="connsiteY2" fmla="*/ 200025 h 200025"/>
                <a:gd name="connsiteX3" fmla="*/ 0 w 790575"/>
                <a:gd name="connsiteY3" fmla="*/ 200025 h 200025"/>
                <a:gd name="connsiteX4" fmla="*/ 207169 w 790575"/>
                <a:gd name="connsiteY4" fmla="*/ 0 h 2000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90575" h="200025">
                  <a:moveTo>
                    <a:pt x="207169" y="0"/>
                  </a:moveTo>
                  <a:lnTo>
                    <a:pt x="790575" y="0"/>
                  </a:lnTo>
                  <a:lnTo>
                    <a:pt x="590550" y="200025"/>
                  </a:lnTo>
                  <a:lnTo>
                    <a:pt x="0" y="200025"/>
                  </a:lnTo>
                  <a:lnTo>
                    <a:pt x="207169" y="0"/>
                  </a:lnTo>
                  <a:close/>
                </a:path>
              </a:pathLst>
            </a:custGeom>
            <a:solidFill>
              <a:srgbClr val="FCEAF7"/>
            </a:solidFill>
            <a:ln w="12700" cap="flat" cmpd="sng" algn="ctr">
              <a:solidFill>
                <a:srgbClr val="FCEAF7"/>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cxnSp>
          <p:nvCxnSpPr>
            <p:cNvPr id="603" name="直線接點 602">
              <a:extLst>
                <a:ext uri="{FF2B5EF4-FFF2-40B4-BE49-F238E27FC236}">
                  <a16:creationId xmlns:a16="http://schemas.microsoft.com/office/drawing/2014/main" xmlns="" id="{390DDAD1-65D7-C35D-4061-A22D36686580}"/>
                </a:ext>
              </a:extLst>
            </p:cNvPr>
            <p:cNvCxnSpPr>
              <a:cxnSpLocks/>
            </p:cNvCxnSpPr>
            <p:nvPr/>
          </p:nvCxnSpPr>
          <p:spPr bwMode="auto">
            <a:xfrm>
              <a:off x="6797566" y="5335768"/>
              <a:ext cx="580189" cy="0"/>
            </a:xfrm>
            <a:prstGeom prst="line">
              <a:avLst/>
            </a:prstGeom>
            <a:noFill/>
            <a:ln w="12700" algn="ctr">
              <a:solidFill>
                <a:srgbClr val="0000FF"/>
              </a:solidFill>
              <a:prstDash val="solid"/>
              <a:round/>
              <a:headEnd/>
              <a:tailEnd/>
            </a:ln>
          </p:spPr>
        </p:cxnSp>
        <p:cxnSp>
          <p:nvCxnSpPr>
            <p:cNvPr id="604" name="直線接點 603">
              <a:extLst>
                <a:ext uri="{FF2B5EF4-FFF2-40B4-BE49-F238E27FC236}">
                  <a16:creationId xmlns:a16="http://schemas.microsoft.com/office/drawing/2014/main" xmlns="" id="{21F3D3C1-188E-18EF-BD3D-D936521B7455}"/>
                </a:ext>
              </a:extLst>
            </p:cNvPr>
            <p:cNvCxnSpPr>
              <a:cxnSpLocks/>
            </p:cNvCxnSpPr>
            <p:nvPr/>
          </p:nvCxnSpPr>
          <p:spPr bwMode="auto">
            <a:xfrm>
              <a:off x="6590397" y="5535793"/>
              <a:ext cx="1734565" cy="0"/>
            </a:xfrm>
            <a:prstGeom prst="line">
              <a:avLst/>
            </a:prstGeom>
            <a:noFill/>
            <a:ln w="12700" algn="ctr">
              <a:solidFill>
                <a:srgbClr val="0000FF"/>
              </a:solidFill>
              <a:prstDash val="solid"/>
              <a:round/>
              <a:headEnd/>
              <a:tailEnd/>
            </a:ln>
          </p:spPr>
        </p:cxnSp>
        <p:cxnSp>
          <p:nvCxnSpPr>
            <p:cNvPr id="605" name="直線接點 604">
              <a:extLst>
                <a:ext uri="{FF2B5EF4-FFF2-40B4-BE49-F238E27FC236}">
                  <a16:creationId xmlns:a16="http://schemas.microsoft.com/office/drawing/2014/main" xmlns="" id="{E983AF09-8986-6127-3489-B6D432BA7D98}"/>
                </a:ext>
              </a:extLst>
            </p:cNvPr>
            <p:cNvCxnSpPr>
              <a:cxnSpLocks/>
            </p:cNvCxnSpPr>
            <p:nvPr/>
          </p:nvCxnSpPr>
          <p:spPr bwMode="auto">
            <a:xfrm flipV="1">
              <a:off x="7354406" y="5923943"/>
              <a:ext cx="580492" cy="0"/>
            </a:xfrm>
            <a:prstGeom prst="line">
              <a:avLst/>
            </a:prstGeom>
            <a:noFill/>
            <a:ln w="12700" algn="ctr">
              <a:solidFill>
                <a:srgbClr val="0000FF"/>
              </a:solidFill>
              <a:prstDash val="solid"/>
              <a:round/>
              <a:headEnd/>
              <a:tailEnd/>
            </a:ln>
          </p:spPr>
        </p:cxnSp>
        <p:cxnSp>
          <p:nvCxnSpPr>
            <p:cNvPr id="606" name="直線接點 605">
              <a:extLst>
                <a:ext uri="{FF2B5EF4-FFF2-40B4-BE49-F238E27FC236}">
                  <a16:creationId xmlns:a16="http://schemas.microsoft.com/office/drawing/2014/main" xmlns="" id="{D92AC952-2107-346E-1449-574E3BD1EE26}"/>
                </a:ext>
              </a:extLst>
            </p:cNvPr>
            <p:cNvCxnSpPr>
              <a:cxnSpLocks/>
            </p:cNvCxnSpPr>
            <p:nvPr/>
          </p:nvCxnSpPr>
          <p:spPr bwMode="auto">
            <a:xfrm flipH="1">
              <a:off x="6597678" y="4765744"/>
              <a:ext cx="209149" cy="205773"/>
            </a:xfrm>
            <a:prstGeom prst="line">
              <a:avLst/>
            </a:prstGeom>
            <a:noFill/>
            <a:ln w="12700" algn="ctr">
              <a:solidFill>
                <a:srgbClr val="0000FF"/>
              </a:solidFill>
              <a:prstDash val="solid"/>
              <a:round/>
              <a:headEnd/>
              <a:tailEnd/>
            </a:ln>
          </p:spPr>
        </p:cxnSp>
        <p:pic>
          <p:nvPicPr>
            <p:cNvPr id="607" name="圖片 606">
              <a:extLst>
                <a:ext uri="{FF2B5EF4-FFF2-40B4-BE49-F238E27FC236}">
                  <a16:creationId xmlns:a16="http://schemas.microsoft.com/office/drawing/2014/main" xmlns="" id="{FF9F92ED-4E3E-091A-150C-3037B138AF72}"/>
                </a:ext>
              </a:extLst>
            </p:cNvPr>
            <p:cNvPicPr>
              <a:picLocks noChangeAspect="1"/>
            </p:cNvPicPr>
            <p:nvPr/>
          </p:nvPicPr>
          <p:blipFill>
            <a:blip r:embed="rId8">
              <a:clrChange>
                <a:clrFrom>
                  <a:srgbClr val="FFFFFF"/>
                </a:clrFrom>
                <a:clrTo>
                  <a:srgbClr val="FFFFFF">
                    <a:alpha val="0"/>
                  </a:srgbClr>
                </a:clrTo>
              </a:clrChange>
            </a:blip>
            <a:stretch>
              <a:fillRect/>
            </a:stretch>
          </p:blipFill>
          <p:spPr>
            <a:xfrm rot="1710505">
              <a:off x="6594548" y="5008405"/>
              <a:ext cx="224028" cy="230124"/>
            </a:xfrm>
            <a:prstGeom prst="rect">
              <a:avLst/>
            </a:prstGeom>
            <a:scene3d>
              <a:camera prst="isometricOffAxis2Top">
                <a:rot lat="18600000" lon="20400000" rev="19200000"/>
              </a:camera>
              <a:lightRig rig="threePt" dir="t"/>
            </a:scene3d>
          </p:spPr>
        </p:pic>
        <p:pic>
          <p:nvPicPr>
            <p:cNvPr id="608" name="圖片 607">
              <a:extLst>
                <a:ext uri="{FF2B5EF4-FFF2-40B4-BE49-F238E27FC236}">
                  <a16:creationId xmlns:a16="http://schemas.microsoft.com/office/drawing/2014/main" xmlns="" id="{68C2A8FC-EE4D-134F-5A02-3ECEDDE72106}"/>
                </a:ext>
              </a:extLst>
            </p:cNvPr>
            <p:cNvPicPr>
              <a:picLocks noChangeAspect="1"/>
            </p:cNvPicPr>
            <p:nvPr/>
          </p:nvPicPr>
          <p:blipFill>
            <a:blip r:embed="rId9">
              <a:clrChange>
                <a:clrFrom>
                  <a:srgbClr val="FFFFFF"/>
                </a:clrFrom>
                <a:clrTo>
                  <a:srgbClr val="FFFFFF">
                    <a:alpha val="0"/>
                  </a:srgbClr>
                </a:clrTo>
              </a:clrChange>
            </a:blip>
            <a:stretch>
              <a:fillRect/>
            </a:stretch>
          </p:blipFill>
          <p:spPr>
            <a:xfrm rot="1255293">
              <a:off x="6870526" y="5319703"/>
              <a:ext cx="233172" cy="230124"/>
            </a:xfrm>
            <a:prstGeom prst="rect">
              <a:avLst/>
            </a:prstGeom>
            <a:scene3d>
              <a:camera prst="isometricOffAxis2Top">
                <a:rot lat="18600000" lon="3600000" rev="19800000"/>
              </a:camera>
              <a:lightRig rig="threePt" dir="t"/>
            </a:scene3d>
          </p:spPr>
        </p:pic>
        <p:pic>
          <p:nvPicPr>
            <p:cNvPr id="609" name="圖片 608">
              <a:extLst>
                <a:ext uri="{FF2B5EF4-FFF2-40B4-BE49-F238E27FC236}">
                  <a16:creationId xmlns:a16="http://schemas.microsoft.com/office/drawing/2014/main" xmlns="" id="{53F252DE-A868-C50F-8F38-2B97D420DBE3}"/>
                </a:ext>
              </a:extLst>
            </p:cNvPr>
            <p:cNvPicPr>
              <a:picLocks noChangeAspect="1"/>
            </p:cNvPicPr>
            <p:nvPr/>
          </p:nvPicPr>
          <p:blipFill>
            <a:blip r:embed="rId10">
              <a:clrChange>
                <a:clrFrom>
                  <a:srgbClr val="FFFFFF"/>
                </a:clrFrom>
                <a:clrTo>
                  <a:srgbClr val="FFFFFF">
                    <a:alpha val="0"/>
                  </a:srgbClr>
                </a:clrTo>
              </a:clrChange>
            </a:blip>
            <a:stretch>
              <a:fillRect/>
            </a:stretch>
          </p:blipFill>
          <p:spPr>
            <a:xfrm>
              <a:off x="6681211" y="5525235"/>
              <a:ext cx="217932" cy="220980"/>
            </a:xfrm>
            <a:prstGeom prst="rect">
              <a:avLst/>
            </a:prstGeom>
            <a:scene3d>
              <a:camera prst="isometricOffAxis2Top">
                <a:rot lat="18600000" lon="3600000" rev="18141450"/>
              </a:camera>
              <a:lightRig rig="threePt" dir="t"/>
            </a:scene3d>
          </p:spPr>
        </p:pic>
        <p:pic>
          <p:nvPicPr>
            <p:cNvPr id="610" name="圖片 609">
              <a:extLst>
                <a:ext uri="{FF2B5EF4-FFF2-40B4-BE49-F238E27FC236}">
                  <a16:creationId xmlns:a16="http://schemas.microsoft.com/office/drawing/2014/main" xmlns="" id="{AA407EE2-3758-EBBF-7D44-CAD02CFDB14C}"/>
                </a:ext>
              </a:extLst>
            </p:cNvPr>
            <p:cNvPicPr>
              <a:picLocks noChangeAspect="1"/>
            </p:cNvPicPr>
            <p:nvPr/>
          </p:nvPicPr>
          <p:blipFill>
            <a:blip r:embed="rId11">
              <a:clrChange>
                <a:clrFrom>
                  <a:srgbClr val="FFFFFF"/>
                </a:clrFrom>
                <a:clrTo>
                  <a:srgbClr val="FFFFFF">
                    <a:alpha val="0"/>
                  </a:srgbClr>
                </a:clrTo>
              </a:clrChange>
            </a:blip>
            <a:stretch>
              <a:fillRect/>
            </a:stretch>
          </p:blipFill>
          <p:spPr>
            <a:xfrm>
              <a:off x="7257238" y="5524390"/>
              <a:ext cx="233172" cy="214884"/>
            </a:xfrm>
            <a:prstGeom prst="rect">
              <a:avLst/>
            </a:prstGeom>
            <a:scene3d>
              <a:camera prst="isometricOffAxis2Top">
                <a:rot lat="18600000" lon="3600000" rev="18600000"/>
              </a:camera>
              <a:lightRig rig="threePt" dir="t"/>
            </a:scene3d>
          </p:spPr>
        </p:pic>
        <p:pic>
          <p:nvPicPr>
            <p:cNvPr id="611" name="圖片 610">
              <a:extLst>
                <a:ext uri="{FF2B5EF4-FFF2-40B4-BE49-F238E27FC236}">
                  <a16:creationId xmlns:a16="http://schemas.microsoft.com/office/drawing/2014/main" xmlns="" id="{DF45EF7B-6988-70A0-7A69-F7288932ED8E}"/>
                </a:ext>
              </a:extLst>
            </p:cNvPr>
            <p:cNvPicPr>
              <a:picLocks noChangeAspect="1"/>
            </p:cNvPicPr>
            <p:nvPr/>
          </p:nvPicPr>
          <p:blipFill>
            <a:blip r:embed="rId12">
              <a:clrChange>
                <a:clrFrom>
                  <a:srgbClr val="FFFFFF"/>
                </a:clrFrom>
                <a:clrTo>
                  <a:srgbClr val="FFFFFF">
                    <a:alpha val="0"/>
                  </a:srgbClr>
                </a:clrTo>
              </a:clrChange>
            </a:blip>
            <a:stretch>
              <a:fillRect/>
            </a:stretch>
          </p:blipFill>
          <p:spPr>
            <a:xfrm>
              <a:off x="7826223" y="5528959"/>
              <a:ext cx="208788" cy="214884"/>
            </a:xfrm>
            <a:prstGeom prst="rect">
              <a:avLst/>
            </a:prstGeom>
            <a:scene3d>
              <a:camera prst="isometricOffAxis2Top">
                <a:rot lat="18600000" lon="3600000" rev="18141450"/>
              </a:camera>
              <a:lightRig rig="threePt" dir="t"/>
            </a:scene3d>
          </p:spPr>
        </p:pic>
        <p:pic>
          <p:nvPicPr>
            <p:cNvPr id="612" name="圖片 611">
              <a:extLst>
                <a:ext uri="{FF2B5EF4-FFF2-40B4-BE49-F238E27FC236}">
                  <a16:creationId xmlns:a16="http://schemas.microsoft.com/office/drawing/2014/main" xmlns="" id="{D7CBEB03-D2E9-3F8C-AB35-85E191301EC2}"/>
                </a:ext>
              </a:extLst>
            </p:cNvPr>
            <p:cNvPicPr>
              <a:picLocks noChangeAspect="1"/>
            </p:cNvPicPr>
            <p:nvPr/>
          </p:nvPicPr>
          <p:blipFill>
            <a:blip r:embed="rId13">
              <a:clrChange>
                <a:clrFrom>
                  <a:srgbClr val="FFFFFF"/>
                </a:clrFrom>
                <a:clrTo>
                  <a:srgbClr val="FFFFFF">
                    <a:alpha val="0"/>
                  </a:srgbClr>
                </a:clrTo>
              </a:clrChange>
            </a:blip>
            <a:stretch>
              <a:fillRect/>
            </a:stretch>
          </p:blipFill>
          <p:spPr>
            <a:xfrm>
              <a:off x="7671975" y="5684076"/>
              <a:ext cx="184404" cy="269748"/>
            </a:xfrm>
            <a:prstGeom prst="rect">
              <a:avLst/>
            </a:prstGeom>
            <a:scene3d>
              <a:camera prst="isometricOffAxis2Top">
                <a:rot lat="18600000" lon="3600000" rev="18141450"/>
              </a:camera>
              <a:lightRig rig="threePt" dir="t"/>
            </a:scene3d>
          </p:spPr>
        </p:pic>
        <p:cxnSp>
          <p:nvCxnSpPr>
            <p:cNvPr id="613" name="直線接點 612">
              <a:extLst>
                <a:ext uri="{FF2B5EF4-FFF2-40B4-BE49-F238E27FC236}">
                  <a16:creationId xmlns:a16="http://schemas.microsoft.com/office/drawing/2014/main" xmlns="" id="{CEF2E1D1-0A1B-8FC2-3D9D-37227F338DAB}"/>
                </a:ext>
              </a:extLst>
            </p:cNvPr>
            <p:cNvCxnSpPr>
              <a:cxnSpLocks/>
            </p:cNvCxnSpPr>
            <p:nvPr/>
          </p:nvCxnSpPr>
          <p:spPr bwMode="auto">
            <a:xfrm>
              <a:off x="6400106" y="5730089"/>
              <a:ext cx="1728000" cy="0"/>
            </a:xfrm>
            <a:prstGeom prst="line">
              <a:avLst/>
            </a:prstGeom>
            <a:noFill/>
            <a:ln w="12700" algn="ctr">
              <a:solidFill>
                <a:srgbClr val="0000FF"/>
              </a:solidFill>
              <a:prstDash val="solid"/>
              <a:round/>
              <a:headEnd/>
              <a:tailEnd/>
            </a:ln>
          </p:spPr>
        </p:cxnSp>
        <p:cxnSp>
          <p:nvCxnSpPr>
            <p:cNvPr id="614" name="直線接點 613">
              <a:extLst>
                <a:ext uri="{FF2B5EF4-FFF2-40B4-BE49-F238E27FC236}">
                  <a16:creationId xmlns:a16="http://schemas.microsoft.com/office/drawing/2014/main" xmlns="" id="{9F90AAA6-E070-58E2-0CB1-CC7B90E7478A}"/>
                </a:ext>
              </a:extLst>
            </p:cNvPr>
            <p:cNvCxnSpPr>
              <a:cxnSpLocks/>
            </p:cNvCxnSpPr>
            <p:nvPr/>
          </p:nvCxnSpPr>
          <p:spPr bwMode="auto">
            <a:xfrm flipH="1">
              <a:off x="6980128" y="5335064"/>
              <a:ext cx="399225" cy="395198"/>
            </a:xfrm>
            <a:prstGeom prst="line">
              <a:avLst/>
            </a:prstGeom>
            <a:noFill/>
            <a:ln w="12700" algn="ctr">
              <a:solidFill>
                <a:srgbClr val="0000FF"/>
              </a:solidFill>
              <a:prstDash val="solid"/>
              <a:round/>
              <a:headEnd/>
              <a:tailEnd/>
            </a:ln>
          </p:spPr>
        </p:cxnSp>
        <p:cxnSp>
          <p:nvCxnSpPr>
            <p:cNvPr id="615" name="直線接點 614">
              <a:extLst>
                <a:ext uri="{FF2B5EF4-FFF2-40B4-BE49-F238E27FC236}">
                  <a16:creationId xmlns:a16="http://schemas.microsoft.com/office/drawing/2014/main" xmlns="" id="{22F14D7D-D64F-73D2-9009-57A689FAB96F}"/>
                </a:ext>
              </a:extLst>
            </p:cNvPr>
            <p:cNvCxnSpPr>
              <a:cxnSpLocks/>
            </p:cNvCxnSpPr>
            <p:nvPr/>
          </p:nvCxnSpPr>
          <p:spPr bwMode="auto">
            <a:xfrm flipH="1">
              <a:off x="7357909" y="5533037"/>
              <a:ext cx="399225" cy="395198"/>
            </a:xfrm>
            <a:prstGeom prst="line">
              <a:avLst/>
            </a:prstGeom>
            <a:noFill/>
            <a:ln w="12700" algn="ctr">
              <a:solidFill>
                <a:srgbClr val="0000FF"/>
              </a:solidFill>
              <a:prstDash val="solid"/>
              <a:round/>
              <a:headEnd/>
              <a:tailEnd/>
            </a:ln>
          </p:spPr>
        </p:cxnSp>
        <p:cxnSp>
          <p:nvCxnSpPr>
            <p:cNvPr id="616" name="直線接點 615">
              <a:extLst>
                <a:ext uri="{FF2B5EF4-FFF2-40B4-BE49-F238E27FC236}">
                  <a16:creationId xmlns:a16="http://schemas.microsoft.com/office/drawing/2014/main" xmlns="" id="{F30676E7-95C9-CD65-48C0-1334FD38FC89}"/>
                </a:ext>
              </a:extLst>
            </p:cNvPr>
            <p:cNvCxnSpPr>
              <a:cxnSpLocks/>
            </p:cNvCxnSpPr>
            <p:nvPr/>
          </p:nvCxnSpPr>
          <p:spPr bwMode="auto">
            <a:xfrm flipH="1">
              <a:off x="7929354" y="5532663"/>
              <a:ext cx="399225" cy="395198"/>
            </a:xfrm>
            <a:prstGeom prst="line">
              <a:avLst/>
            </a:prstGeom>
            <a:noFill/>
            <a:ln w="12700" algn="ctr">
              <a:solidFill>
                <a:srgbClr val="0000FF"/>
              </a:solidFill>
              <a:prstDash val="solid"/>
              <a:round/>
              <a:headEnd/>
              <a:tailEnd/>
            </a:ln>
          </p:spPr>
        </p:cxnSp>
        <p:cxnSp>
          <p:nvCxnSpPr>
            <p:cNvPr id="617" name="直線接點 616">
              <a:extLst>
                <a:ext uri="{FF2B5EF4-FFF2-40B4-BE49-F238E27FC236}">
                  <a16:creationId xmlns:a16="http://schemas.microsoft.com/office/drawing/2014/main" xmlns="" id="{466CC30D-59BD-6811-1FEE-B46611A55F0F}"/>
                </a:ext>
              </a:extLst>
            </p:cNvPr>
            <p:cNvCxnSpPr>
              <a:cxnSpLocks/>
            </p:cNvCxnSpPr>
            <p:nvPr/>
          </p:nvCxnSpPr>
          <p:spPr bwMode="auto">
            <a:xfrm flipH="1">
              <a:off x="6402331" y="5332141"/>
              <a:ext cx="399225" cy="395198"/>
            </a:xfrm>
            <a:prstGeom prst="line">
              <a:avLst/>
            </a:prstGeom>
            <a:noFill/>
            <a:ln w="12700" algn="ctr">
              <a:solidFill>
                <a:srgbClr val="0000FF"/>
              </a:solidFill>
              <a:prstDash val="solid"/>
              <a:round/>
              <a:headEnd/>
              <a:tailEnd/>
            </a:ln>
          </p:spPr>
        </p:cxnSp>
        <p:cxnSp>
          <p:nvCxnSpPr>
            <p:cNvPr id="618" name="直線接點 617">
              <a:extLst>
                <a:ext uri="{FF2B5EF4-FFF2-40B4-BE49-F238E27FC236}">
                  <a16:creationId xmlns:a16="http://schemas.microsoft.com/office/drawing/2014/main" xmlns="" id="{E4B123BC-65F5-18D3-9099-5EEFE341090C}"/>
                </a:ext>
              </a:extLst>
            </p:cNvPr>
            <p:cNvCxnSpPr>
              <a:cxnSpLocks/>
            </p:cNvCxnSpPr>
            <p:nvPr/>
          </p:nvCxnSpPr>
          <p:spPr bwMode="auto">
            <a:xfrm flipV="1">
              <a:off x="6801425" y="4764746"/>
              <a:ext cx="0" cy="576000"/>
            </a:xfrm>
            <a:prstGeom prst="line">
              <a:avLst/>
            </a:prstGeom>
            <a:noFill/>
            <a:ln w="12700" algn="ctr">
              <a:solidFill>
                <a:srgbClr val="0000FF"/>
              </a:solidFill>
              <a:prstDash val="solid"/>
              <a:round/>
              <a:headEnd/>
              <a:tailEnd/>
            </a:ln>
          </p:spPr>
        </p:cxnSp>
        <p:cxnSp>
          <p:nvCxnSpPr>
            <p:cNvPr id="619" name="直線接點 618">
              <a:extLst>
                <a:ext uri="{FF2B5EF4-FFF2-40B4-BE49-F238E27FC236}">
                  <a16:creationId xmlns:a16="http://schemas.microsoft.com/office/drawing/2014/main" xmlns="" id="{F22D2740-D494-EF08-4291-C21CDB7C178A}"/>
                </a:ext>
              </a:extLst>
            </p:cNvPr>
            <p:cNvCxnSpPr>
              <a:cxnSpLocks/>
            </p:cNvCxnSpPr>
            <p:nvPr/>
          </p:nvCxnSpPr>
          <p:spPr bwMode="auto">
            <a:xfrm flipV="1">
              <a:off x="6598116" y="4961177"/>
              <a:ext cx="0" cy="576000"/>
            </a:xfrm>
            <a:prstGeom prst="line">
              <a:avLst/>
            </a:prstGeom>
            <a:noFill/>
            <a:ln w="12700" algn="ctr">
              <a:solidFill>
                <a:srgbClr val="0000FF"/>
              </a:solidFill>
              <a:prstDash val="solid"/>
              <a:round/>
              <a:headEnd/>
              <a:tailEnd/>
            </a:ln>
          </p:spPr>
        </p:cxnSp>
      </p:grpSp>
      <p:grpSp>
        <p:nvGrpSpPr>
          <p:cNvPr id="620" name="群組 619">
            <a:extLst>
              <a:ext uri="{FF2B5EF4-FFF2-40B4-BE49-F238E27FC236}">
                <a16:creationId xmlns:a16="http://schemas.microsoft.com/office/drawing/2014/main" xmlns="" id="{145E41C5-BADB-2E76-6C54-F633BB433FE6}"/>
              </a:ext>
            </a:extLst>
          </p:cNvPr>
          <p:cNvGrpSpPr/>
          <p:nvPr/>
        </p:nvGrpSpPr>
        <p:grpSpPr>
          <a:xfrm>
            <a:off x="5864049" y="4545803"/>
            <a:ext cx="2060074" cy="892537"/>
            <a:chOff x="3731362" y="4193535"/>
            <a:chExt cx="2060074" cy="892537"/>
          </a:xfrm>
        </p:grpSpPr>
        <p:sp>
          <p:nvSpPr>
            <p:cNvPr id="621" name="手繪多邊形: 圖案 620">
              <a:extLst>
                <a:ext uri="{FF2B5EF4-FFF2-40B4-BE49-F238E27FC236}">
                  <a16:creationId xmlns:a16="http://schemas.microsoft.com/office/drawing/2014/main" xmlns="" id="{8C12045B-7D6B-8320-E081-B8ED98155E1E}"/>
                </a:ext>
              </a:extLst>
            </p:cNvPr>
            <p:cNvSpPr/>
            <p:nvPr/>
          </p:nvSpPr>
          <p:spPr bwMode="auto">
            <a:xfrm>
              <a:off x="4054069" y="4762176"/>
              <a:ext cx="790575" cy="200025"/>
            </a:xfrm>
            <a:custGeom>
              <a:avLst/>
              <a:gdLst>
                <a:gd name="connsiteX0" fmla="*/ 207169 w 790575"/>
                <a:gd name="connsiteY0" fmla="*/ 0 h 200025"/>
                <a:gd name="connsiteX1" fmla="*/ 790575 w 790575"/>
                <a:gd name="connsiteY1" fmla="*/ 0 h 200025"/>
                <a:gd name="connsiteX2" fmla="*/ 590550 w 790575"/>
                <a:gd name="connsiteY2" fmla="*/ 200025 h 200025"/>
                <a:gd name="connsiteX3" fmla="*/ 0 w 790575"/>
                <a:gd name="connsiteY3" fmla="*/ 200025 h 200025"/>
                <a:gd name="connsiteX4" fmla="*/ 207169 w 790575"/>
                <a:gd name="connsiteY4" fmla="*/ 0 h 2000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90575" h="200025">
                  <a:moveTo>
                    <a:pt x="207169" y="0"/>
                  </a:moveTo>
                  <a:lnTo>
                    <a:pt x="790575" y="0"/>
                  </a:lnTo>
                  <a:lnTo>
                    <a:pt x="590550" y="200025"/>
                  </a:lnTo>
                  <a:lnTo>
                    <a:pt x="0" y="200025"/>
                  </a:lnTo>
                  <a:lnTo>
                    <a:pt x="207169" y="0"/>
                  </a:lnTo>
                  <a:close/>
                </a:path>
              </a:pathLst>
            </a:custGeom>
            <a:solidFill>
              <a:srgbClr val="FCEAF7"/>
            </a:solidFill>
            <a:ln w="12700" cap="flat" cmpd="sng" algn="ctr">
              <a:solidFill>
                <a:srgbClr val="FCEAF7"/>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cxnSp>
          <p:nvCxnSpPr>
            <p:cNvPr id="622" name="直線接點 621">
              <a:extLst>
                <a:ext uri="{FF2B5EF4-FFF2-40B4-BE49-F238E27FC236}">
                  <a16:creationId xmlns:a16="http://schemas.microsoft.com/office/drawing/2014/main" xmlns="" id="{C78705FD-792A-00C0-22A1-423F78BA73CE}"/>
                </a:ext>
              </a:extLst>
            </p:cNvPr>
            <p:cNvCxnSpPr>
              <a:cxnSpLocks/>
            </p:cNvCxnSpPr>
            <p:nvPr/>
          </p:nvCxnSpPr>
          <p:spPr bwMode="auto">
            <a:xfrm>
              <a:off x="4261238" y="4764557"/>
              <a:ext cx="580189" cy="0"/>
            </a:xfrm>
            <a:prstGeom prst="line">
              <a:avLst/>
            </a:prstGeom>
            <a:noFill/>
            <a:ln w="12700" algn="ctr">
              <a:solidFill>
                <a:srgbClr val="0000FF"/>
              </a:solidFill>
              <a:prstDash val="solid"/>
              <a:round/>
              <a:headEnd/>
              <a:tailEnd/>
            </a:ln>
          </p:spPr>
        </p:cxnSp>
        <p:cxnSp>
          <p:nvCxnSpPr>
            <p:cNvPr id="623" name="直線接點 622">
              <a:extLst>
                <a:ext uri="{FF2B5EF4-FFF2-40B4-BE49-F238E27FC236}">
                  <a16:creationId xmlns:a16="http://schemas.microsoft.com/office/drawing/2014/main" xmlns="" id="{0849FDC4-6057-0C57-D832-5ECECEA6DD3B}"/>
                </a:ext>
              </a:extLst>
            </p:cNvPr>
            <p:cNvCxnSpPr>
              <a:cxnSpLocks/>
            </p:cNvCxnSpPr>
            <p:nvPr/>
          </p:nvCxnSpPr>
          <p:spPr bwMode="auto">
            <a:xfrm>
              <a:off x="4054069" y="4964582"/>
              <a:ext cx="1734565" cy="0"/>
            </a:xfrm>
            <a:prstGeom prst="line">
              <a:avLst/>
            </a:prstGeom>
            <a:noFill/>
            <a:ln w="12700" algn="ctr">
              <a:solidFill>
                <a:srgbClr val="0000FF"/>
              </a:solidFill>
              <a:prstDash val="solid"/>
              <a:round/>
              <a:headEnd/>
              <a:tailEnd/>
            </a:ln>
          </p:spPr>
        </p:cxnSp>
        <p:cxnSp>
          <p:nvCxnSpPr>
            <p:cNvPr id="624" name="直線接點 623">
              <a:extLst>
                <a:ext uri="{FF2B5EF4-FFF2-40B4-BE49-F238E27FC236}">
                  <a16:creationId xmlns:a16="http://schemas.microsoft.com/office/drawing/2014/main" xmlns="" id="{7674565A-D04E-E5FC-72A9-5EB6AB9B6626}"/>
                </a:ext>
              </a:extLst>
            </p:cNvPr>
            <p:cNvCxnSpPr>
              <a:cxnSpLocks/>
            </p:cNvCxnSpPr>
            <p:nvPr/>
          </p:nvCxnSpPr>
          <p:spPr bwMode="auto">
            <a:xfrm flipV="1">
              <a:off x="4560455" y="5085634"/>
              <a:ext cx="580492" cy="0"/>
            </a:xfrm>
            <a:prstGeom prst="line">
              <a:avLst/>
            </a:prstGeom>
            <a:noFill/>
            <a:ln w="12700" algn="ctr">
              <a:solidFill>
                <a:srgbClr val="0000FF"/>
              </a:solidFill>
              <a:prstDash val="solid"/>
              <a:round/>
              <a:headEnd/>
              <a:tailEnd/>
            </a:ln>
          </p:spPr>
        </p:cxnSp>
        <p:cxnSp>
          <p:nvCxnSpPr>
            <p:cNvPr id="625" name="直線接點 624">
              <a:extLst>
                <a:ext uri="{FF2B5EF4-FFF2-40B4-BE49-F238E27FC236}">
                  <a16:creationId xmlns:a16="http://schemas.microsoft.com/office/drawing/2014/main" xmlns="" id="{6BACD4E8-0FF8-75AC-9436-9711AE23A3D9}"/>
                </a:ext>
              </a:extLst>
            </p:cNvPr>
            <p:cNvCxnSpPr>
              <a:cxnSpLocks/>
            </p:cNvCxnSpPr>
            <p:nvPr/>
          </p:nvCxnSpPr>
          <p:spPr bwMode="auto">
            <a:xfrm flipH="1">
              <a:off x="4058175" y="4194533"/>
              <a:ext cx="209149" cy="205773"/>
            </a:xfrm>
            <a:prstGeom prst="line">
              <a:avLst/>
            </a:prstGeom>
            <a:noFill/>
            <a:ln w="12700" algn="ctr">
              <a:solidFill>
                <a:srgbClr val="0000FF"/>
              </a:solidFill>
              <a:prstDash val="solid"/>
              <a:round/>
              <a:headEnd/>
              <a:tailEnd/>
            </a:ln>
          </p:spPr>
        </p:cxnSp>
        <p:pic>
          <p:nvPicPr>
            <p:cNvPr id="626" name="圖片 625">
              <a:extLst>
                <a:ext uri="{FF2B5EF4-FFF2-40B4-BE49-F238E27FC236}">
                  <a16:creationId xmlns:a16="http://schemas.microsoft.com/office/drawing/2014/main" xmlns="" id="{B4530992-4D48-A7E1-76CF-86657128413F}"/>
                </a:ext>
              </a:extLst>
            </p:cNvPr>
            <p:cNvPicPr>
              <a:picLocks noChangeAspect="1"/>
            </p:cNvPicPr>
            <p:nvPr/>
          </p:nvPicPr>
          <p:blipFill>
            <a:blip r:embed="rId8">
              <a:clrChange>
                <a:clrFrom>
                  <a:srgbClr val="FFFFFF"/>
                </a:clrFrom>
                <a:clrTo>
                  <a:srgbClr val="FFFFFF">
                    <a:alpha val="0"/>
                  </a:srgbClr>
                </a:clrTo>
              </a:clrChange>
            </a:blip>
            <a:stretch>
              <a:fillRect/>
            </a:stretch>
          </p:blipFill>
          <p:spPr>
            <a:xfrm rot="1710505">
              <a:off x="4058220" y="4437194"/>
              <a:ext cx="224028" cy="230124"/>
            </a:xfrm>
            <a:prstGeom prst="rect">
              <a:avLst/>
            </a:prstGeom>
            <a:scene3d>
              <a:camera prst="isometricOffAxis2Top">
                <a:rot lat="18600000" lon="20400000" rev="19200000"/>
              </a:camera>
              <a:lightRig rig="threePt" dir="t"/>
            </a:scene3d>
          </p:spPr>
        </p:pic>
        <p:pic>
          <p:nvPicPr>
            <p:cNvPr id="627" name="圖片 626">
              <a:extLst>
                <a:ext uri="{FF2B5EF4-FFF2-40B4-BE49-F238E27FC236}">
                  <a16:creationId xmlns:a16="http://schemas.microsoft.com/office/drawing/2014/main" xmlns="" id="{1182E064-FA65-4196-1050-07019F3C11A4}"/>
                </a:ext>
              </a:extLst>
            </p:cNvPr>
            <p:cNvPicPr>
              <a:picLocks noChangeAspect="1"/>
            </p:cNvPicPr>
            <p:nvPr/>
          </p:nvPicPr>
          <p:blipFill>
            <a:blip r:embed="rId9">
              <a:clrChange>
                <a:clrFrom>
                  <a:srgbClr val="FFFFFF"/>
                </a:clrFrom>
                <a:clrTo>
                  <a:srgbClr val="FFFFFF">
                    <a:alpha val="0"/>
                  </a:srgbClr>
                </a:clrTo>
              </a:clrChange>
            </a:blip>
            <a:stretch>
              <a:fillRect/>
            </a:stretch>
          </p:blipFill>
          <p:spPr>
            <a:xfrm rot="1255293">
              <a:off x="4334198" y="4748492"/>
              <a:ext cx="233172" cy="230124"/>
            </a:xfrm>
            <a:prstGeom prst="rect">
              <a:avLst/>
            </a:prstGeom>
            <a:scene3d>
              <a:camera prst="isometricOffAxis2Top">
                <a:rot lat="18600000" lon="3600000" rev="19800000"/>
              </a:camera>
              <a:lightRig rig="threePt" dir="t"/>
            </a:scene3d>
          </p:spPr>
        </p:pic>
        <p:cxnSp>
          <p:nvCxnSpPr>
            <p:cNvPr id="628" name="直線接點 627">
              <a:extLst>
                <a:ext uri="{FF2B5EF4-FFF2-40B4-BE49-F238E27FC236}">
                  <a16:creationId xmlns:a16="http://schemas.microsoft.com/office/drawing/2014/main" xmlns="" id="{CFEFB586-8127-DEEE-7179-2D561F130F90}"/>
                </a:ext>
              </a:extLst>
            </p:cNvPr>
            <p:cNvCxnSpPr>
              <a:cxnSpLocks/>
            </p:cNvCxnSpPr>
            <p:nvPr/>
          </p:nvCxnSpPr>
          <p:spPr bwMode="auto">
            <a:xfrm>
              <a:off x="3733596" y="5026733"/>
              <a:ext cx="1728000" cy="0"/>
            </a:xfrm>
            <a:prstGeom prst="line">
              <a:avLst/>
            </a:prstGeom>
            <a:noFill/>
            <a:ln w="12700" algn="ctr">
              <a:solidFill>
                <a:srgbClr val="0000FF"/>
              </a:solidFill>
              <a:prstDash val="solid"/>
              <a:round/>
              <a:headEnd/>
              <a:tailEnd/>
            </a:ln>
          </p:spPr>
        </p:cxnSp>
        <p:cxnSp>
          <p:nvCxnSpPr>
            <p:cNvPr id="629" name="直線接點 628">
              <a:extLst>
                <a:ext uri="{FF2B5EF4-FFF2-40B4-BE49-F238E27FC236}">
                  <a16:creationId xmlns:a16="http://schemas.microsoft.com/office/drawing/2014/main" xmlns="" id="{537E51E1-A701-62F7-D49F-F4DD0A166609}"/>
                </a:ext>
              </a:extLst>
            </p:cNvPr>
            <p:cNvCxnSpPr>
              <a:cxnSpLocks/>
            </p:cNvCxnSpPr>
            <p:nvPr/>
          </p:nvCxnSpPr>
          <p:spPr bwMode="auto">
            <a:xfrm flipH="1">
              <a:off x="4064000" y="4760930"/>
              <a:ext cx="201228" cy="204770"/>
            </a:xfrm>
            <a:prstGeom prst="line">
              <a:avLst/>
            </a:prstGeom>
            <a:noFill/>
            <a:ln w="12700" algn="ctr">
              <a:solidFill>
                <a:srgbClr val="0000FF"/>
              </a:solidFill>
              <a:prstDash val="solid"/>
              <a:round/>
              <a:headEnd/>
              <a:tailEnd/>
            </a:ln>
          </p:spPr>
        </p:cxnSp>
        <p:cxnSp>
          <p:nvCxnSpPr>
            <p:cNvPr id="630" name="直線接點 629">
              <a:extLst>
                <a:ext uri="{FF2B5EF4-FFF2-40B4-BE49-F238E27FC236}">
                  <a16:creationId xmlns:a16="http://schemas.microsoft.com/office/drawing/2014/main" xmlns="" id="{0F39218F-2D41-CE4A-FD30-1D2B3027128C}"/>
                </a:ext>
              </a:extLst>
            </p:cNvPr>
            <p:cNvCxnSpPr>
              <a:cxnSpLocks/>
            </p:cNvCxnSpPr>
            <p:nvPr/>
          </p:nvCxnSpPr>
          <p:spPr bwMode="auto">
            <a:xfrm flipV="1">
              <a:off x="4265097" y="4193535"/>
              <a:ext cx="0" cy="576000"/>
            </a:xfrm>
            <a:prstGeom prst="line">
              <a:avLst/>
            </a:prstGeom>
            <a:noFill/>
            <a:ln w="12700" algn="ctr">
              <a:solidFill>
                <a:srgbClr val="0000FF"/>
              </a:solidFill>
              <a:prstDash val="solid"/>
              <a:round/>
              <a:headEnd/>
              <a:tailEnd/>
            </a:ln>
          </p:spPr>
        </p:cxnSp>
        <p:cxnSp>
          <p:nvCxnSpPr>
            <p:cNvPr id="631" name="直線接點 630">
              <a:extLst>
                <a:ext uri="{FF2B5EF4-FFF2-40B4-BE49-F238E27FC236}">
                  <a16:creationId xmlns:a16="http://schemas.microsoft.com/office/drawing/2014/main" xmlns="" id="{25CB52E1-EFF1-EDD4-933F-F7EB0FBC0325}"/>
                </a:ext>
              </a:extLst>
            </p:cNvPr>
            <p:cNvCxnSpPr>
              <a:cxnSpLocks/>
            </p:cNvCxnSpPr>
            <p:nvPr/>
          </p:nvCxnSpPr>
          <p:spPr bwMode="auto">
            <a:xfrm flipV="1">
              <a:off x="4061788" y="4389966"/>
              <a:ext cx="0" cy="576000"/>
            </a:xfrm>
            <a:prstGeom prst="line">
              <a:avLst/>
            </a:prstGeom>
            <a:noFill/>
            <a:ln w="12700" algn="ctr">
              <a:solidFill>
                <a:srgbClr val="0000FF"/>
              </a:solidFill>
              <a:prstDash val="solid"/>
              <a:round/>
              <a:headEnd/>
              <a:tailEnd/>
            </a:ln>
          </p:spPr>
        </p:cxnSp>
        <p:cxnSp>
          <p:nvCxnSpPr>
            <p:cNvPr id="632" name="直線接點 631">
              <a:extLst>
                <a:ext uri="{FF2B5EF4-FFF2-40B4-BE49-F238E27FC236}">
                  <a16:creationId xmlns:a16="http://schemas.microsoft.com/office/drawing/2014/main" xmlns="" id="{9FCB2471-EF7B-9560-F34E-73B3CF2283B4}"/>
                </a:ext>
              </a:extLst>
            </p:cNvPr>
            <p:cNvCxnSpPr>
              <a:cxnSpLocks/>
            </p:cNvCxnSpPr>
            <p:nvPr/>
          </p:nvCxnSpPr>
          <p:spPr bwMode="auto">
            <a:xfrm flipH="1">
              <a:off x="4643920" y="4763764"/>
              <a:ext cx="201228" cy="204770"/>
            </a:xfrm>
            <a:prstGeom prst="line">
              <a:avLst/>
            </a:prstGeom>
            <a:noFill/>
            <a:ln w="12700" algn="ctr">
              <a:solidFill>
                <a:srgbClr val="0000FF"/>
              </a:solidFill>
              <a:prstDash val="solid"/>
              <a:round/>
              <a:headEnd/>
              <a:tailEnd/>
            </a:ln>
          </p:spPr>
        </p:cxnSp>
        <p:cxnSp>
          <p:nvCxnSpPr>
            <p:cNvPr id="633" name="直線接點 632">
              <a:extLst>
                <a:ext uri="{FF2B5EF4-FFF2-40B4-BE49-F238E27FC236}">
                  <a16:creationId xmlns:a16="http://schemas.microsoft.com/office/drawing/2014/main" xmlns="" id="{F08E2B45-A015-4CD7-FDD6-C9578CDDBF76}"/>
                </a:ext>
              </a:extLst>
            </p:cNvPr>
            <p:cNvCxnSpPr>
              <a:cxnSpLocks/>
            </p:cNvCxnSpPr>
            <p:nvPr/>
          </p:nvCxnSpPr>
          <p:spPr bwMode="auto">
            <a:xfrm flipH="1">
              <a:off x="3731362" y="4966946"/>
              <a:ext cx="336190" cy="60284"/>
            </a:xfrm>
            <a:prstGeom prst="line">
              <a:avLst/>
            </a:prstGeom>
            <a:noFill/>
            <a:ln w="12700" algn="ctr">
              <a:solidFill>
                <a:srgbClr val="0000FF"/>
              </a:solidFill>
              <a:prstDash val="solid"/>
              <a:round/>
              <a:headEnd/>
              <a:tailEnd/>
            </a:ln>
          </p:spPr>
        </p:cxnSp>
        <p:cxnSp>
          <p:nvCxnSpPr>
            <p:cNvPr id="634" name="直線接點 633">
              <a:extLst>
                <a:ext uri="{FF2B5EF4-FFF2-40B4-BE49-F238E27FC236}">
                  <a16:creationId xmlns:a16="http://schemas.microsoft.com/office/drawing/2014/main" xmlns="" id="{101C66B9-1089-7596-FC19-8B97A601A551}"/>
                </a:ext>
              </a:extLst>
            </p:cNvPr>
            <p:cNvCxnSpPr>
              <a:cxnSpLocks/>
            </p:cNvCxnSpPr>
            <p:nvPr/>
          </p:nvCxnSpPr>
          <p:spPr bwMode="auto">
            <a:xfrm flipH="1">
              <a:off x="5455246" y="4964798"/>
              <a:ext cx="336190" cy="60284"/>
            </a:xfrm>
            <a:prstGeom prst="line">
              <a:avLst/>
            </a:prstGeom>
            <a:noFill/>
            <a:ln w="12700" algn="ctr">
              <a:solidFill>
                <a:srgbClr val="0000FF"/>
              </a:solidFill>
              <a:prstDash val="solid"/>
              <a:round/>
              <a:headEnd/>
              <a:tailEnd/>
            </a:ln>
          </p:spPr>
        </p:cxnSp>
        <p:cxnSp>
          <p:nvCxnSpPr>
            <p:cNvPr id="635" name="直線接點 634">
              <a:extLst>
                <a:ext uri="{FF2B5EF4-FFF2-40B4-BE49-F238E27FC236}">
                  <a16:creationId xmlns:a16="http://schemas.microsoft.com/office/drawing/2014/main" xmlns="" id="{03B50286-1120-8865-AB51-B2433685055B}"/>
                </a:ext>
              </a:extLst>
            </p:cNvPr>
            <p:cNvCxnSpPr>
              <a:cxnSpLocks/>
            </p:cNvCxnSpPr>
            <p:nvPr/>
          </p:nvCxnSpPr>
          <p:spPr bwMode="auto">
            <a:xfrm flipH="1">
              <a:off x="4320931" y="4961159"/>
              <a:ext cx="336190" cy="60284"/>
            </a:xfrm>
            <a:prstGeom prst="line">
              <a:avLst/>
            </a:prstGeom>
            <a:noFill/>
            <a:ln w="12700" algn="ctr">
              <a:solidFill>
                <a:srgbClr val="0000FF"/>
              </a:solidFill>
              <a:prstDash val="solid"/>
              <a:round/>
              <a:headEnd/>
              <a:tailEnd/>
            </a:ln>
          </p:spPr>
        </p:cxnSp>
        <p:cxnSp>
          <p:nvCxnSpPr>
            <p:cNvPr id="636" name="直線接點 635">
              <a:extLst>
                <a:ext uri="{FF2B5EF4-FFF2-40B4-BE49-F238E27FC236}">
                  <a16:creationId xmlns:a16="http://schemas.microsoft.com/office/drawing/2014/main" xmlns="" id="{0F63A16C-8ADE-9362-B41E-2B2ADCAAA9FA}"/>
                </a:ext>
              </a:extLst>
            </p:cNvPr>
            <p:cNvCxnSpPr>
              <a:cxnSpLocks/>
            </p:cNvCxnSpPr>
            <p:nvPr/>
          </p:nvCxnSpPr>
          <p:spPr bwMode="auto">
            <a:xfrm flipH="1">
              <a:off x="4888089" y="4964360"/>
              <a:ext cx="336190" cy="60284"/>
            </a:xfrm>
            <a:prstGeom prst="line">
              <a:avLst/>
            </a:prstGeom>
            <a:noFill/>
            <a:ln w="12700" algn="ctr">
              <a:solidFill>
                <a:srgbClr val="0000FF"/>
              </a:solidFill>
              <a:prstDash val="solid"/>
              <a:round/>
              <a:headEnd/>
              <a:tailEnd/>
            </a:ln>
          </p:spPr>
        </p:cxnSp>
        <p:cxnSp>
          <p:nvCxnSpPr>
            <p:cNvPr id="637" name="直線接點 636">
              <a:extLst>
                <a:ext uri="{FF2B5EF4-FFF2-40B4-BE49-F238E27FC236}">
                  <a16:creationId xmlns:a16="http://schemas.microsoft.com/office/drawing/2014/main" xmlns="" id="{29BA0E4E-B267-97E1-C8BA-918F5B5E733B}"/>
                </a:ext>
              </a:extLst>
            </p:cNvPr>
            <p:cNvCxnSpPr>
              <a:cxnSpLocks/>
            </p:cNvCxnSpPr>
            <p:nvPr/>
          </p:nvCxnSpPr>
          <p:spPr bwMode="auto">
            <a:xfrm flipH="1">
              <a:off x="5123872" y="5025788"/>
              <a:ext cx="336190" cy="60284"/>
            </a:xfrm>
            <a:prstGeom prst="line">
              <a:avLst/>
            </a:prstGeom>
            <a:noFill/>
            <a:ln w="12700" algn="ctr">
              <a:solidFill>
                <a:srgbClr val="0000FF"/>
              </a:solidFill>
              <a:prstDash val="solid"/>
              <a:round/>
              <a:headEnd/>
              <a:tailEnd/>
            </a:ln>
          </p:spPr>
        </p:cxnSp>
        <p:cxnSp>
          <p:nvCxnSpPr>
            <p:cNvPr id="638" name="直線接點 637">
              <a:extLst>
                <a:ext uri="{FF2B5EF4-FFF2-40B4-BE49-F238E27FC236}">
                  <a16:creationId xmlns:a16="http://schemas.microsoft.com/office/drawing/2014/main" xmlns="" id="{52CB8390-A4AB-D704-A92A-BA20FD38C5F2}"/>
                </a:ext>
              </a:extLst>
            </p:cNvPr>
            <p:cNvCxnSpPr>
              <a:cxnSpLocks/>
            </p:cNvCxnSpPr>
            <p:nvPr/>
          </p:nvCxnSpPr>
          <p:spPr bwMode="auto">
            <a:xfrm flipH="1">
              <a:off x="4563065" y="5025350"/>
              <a:ext cx="336190" cy="60284"/>
            </a:xfrm>
            <a:prstGeom prst="line">
              <a:avLst/>
            </a:prstGeom>
            <a:noFill/>
            <a:ln w="12700" algn="ctr">
              <a:solidFill>
                <a:srgbClr val="0000FF"/>
              </a:solidFill>
              <a:prstDash val="solid"/>
              <a:round/>
              <a:headEnd/>
              <a:tailEnd/>
            </a:ln>
          </p:spPr>
        </p:cxnSp>
      </p:grpSp>
      <p:grpSp>
        <p:nvGrpSpPr>
          <p:cNvPr id="639" name="群組 638">
            <a:extLst>
              <a:ext uri="{FF2B5EF4-FFF2-40B4-BE49-F238E27FC236}">
                <a16:creationId xmlns:a16="http://schemas.microsoft.com/office/drawing/2014/main" xmlns="" id="{F3472914-5D40-990D-5504-BC41072B016B}"/>
              </a:ext>
            </a:extLst>
          </p:cNvPr>
          <p:cNvGrpSpPr/>
          <p:nvPr/>
        </p:nvGrpSpPr>
        <p:grpSpPr>
          <a:xfrm>
            <a:off x="5856683" y="4553694"/>
            <a:ext cx="2060934" cy="773411"/>
            <a:chOff x="3954723" y="4374070"/>
            <a:chExt cx="2060934" cy="773411"/>
          </a:xfrm>
        </p:grpSpPr>
        <p:pic>
          <p:nvPicPr>
            <p:cNvPr id="640" name="圖片 639">
              <a:extLst>
                <a:ext uri="{FF2B5EF4-FFF2-40B4-BE49-F238E27FC236}">
                  <a16:creationId xmlns:a16="http://schemas.microsoft.com/office/drawing/2014/main" xmlns="" id="{CB7CC5C4-05EE-4876-B087-E351D5898473}"/>
                </a:ext>
              </a:extLst>
            </p:cNvPr>
            <p:cNvPicPr>
              <a:picLocks noChangeAspect="1"/>
            </p:cNvPicPr>
            <p:nvPr/>
          </p:nvPicPr>
          <p:blipFill>
            <a:blip r:embed="rId10">
              <a:clrChange>
                <a:clrFrom>
                  <a:srgbClr val="FFFFFF"/>
                </a:clrFrom>
                <a:clrTo>
                  <a:srgbClr val="FFFFFF">
                    <a:alpha val="0"/>
                  </a:srgbClr>
                </a:clrTo>
              </a:clrChange>
            </a:blip>
            <a:stretch>
              <a:fillRect/>
            </a:stretch>
          </p:blipFill>
          <p:spPr>
            <a:xfrm>
              <a:off x="4328149" y="4879612"/>
              <a:ext cx="217932" cy="220980"/>
            </a:xfrm>
            <a:prstGeom prst="rect">
              <a:avLst/>
            </a:prstGeom>
            <a:scene3d>
              <a:camera prst="isometricOffAxis2Top">
                <a:rot lat="18000000" lon="0" rev="18141450"/>
              </a:camera>
              <a:lightRig rig="threePt" dir="t"/>
            </a:scene3d>
          </p:spPr>
        </p:pic>
        <p:pic>
          <p:nvPicPr>
            <p:cNvPr id="641" name="圖片 640">
              <a:extLst>
                <a:ext uri="{FF2B5EF4-FFF2-40B4-BE49-F238E27FC236}">
                  <a16:creationId xmlns:a16="http://schemas.microsoft.com/office/drawing/2014/main" xmlns="" id="{A0F71AF5-6D68-458F-802A-033C6C0694E7}"/>
                </a:ext>
              </a:extLst>
            </p:cNvPr>
            <p:cNvPicPr>
              <a:picLocks noChangeAspect="1"/>
            </p:cNvPicPr>
            <p:nvPr/>
          </p:nvPicPr>
          <p:blipFill>
            <a:blip r:embed="rId11">
              <a:clrChange>
                <a:clrFrom>
                  <a:srgbClr val="FFFFFF"/>
                </a:clrFrom>
                <a:clrTo>
                  <a:srgbClr val="FFFFFF">
                    <a:alpha val="0"/>
                  </a:srgbClr>
                </a:clrTo>
              </a:clrChange>
            </a:blip>
            <a:stretch>
              <a:fillRect/>
            </a:stretch>
          </p:blipFill>
          <p:spPr>
            <a:xfrm>
              <a:off x="4894159" y="4854754"/>
              <a:ext cx="233172" cy="214884"/>
            </a:xfrm>
            <a:prstGeom prst="rect">
              <a:avLst/>
            </a:prstGeom>
            <a:scene3d>
              <a:camera prst="isometricOffAxis2Top">
                <a:rot lat="19200000" lon="0" rev="18600000"/>
              </a:camera>
              <a:lightRig rig="threePt" dir="t"/>
            </a:scene3d>
          </p:spPr>
        </p:pic>
        <p:pic>
          <p:nvPicPr>
            <p:cNvPr id="642" name="圖片 641">
              <a:extLst>
                <a:ext uri="{FF2B5EF4-FFF2-40B4-BE49-F238E27FC236}">
                  <a16:creationId xmlns:a16="http://schemas.microsoft.com/office/drawing/2014/main" xmlns="" id="{929862BE-44FA-3697-9AC4-2106FA74F8D0}"/>
                </a:ext>
              </a:extLst>
            </p:cNvPr>
            <p:cNvPicPr>
              <a:picLocks noChangeAspect="1"/>
            </p:cNvPicPr>
            <p:nvPr/>
          </p:nvPicPr>
          <p:blipFill>
            <a:blip r:embed="rId12">
              <a:clrChange>
                <a:clrFrom>
                  <a:srgbClr val="FFFFFF"/>
                </a:clrFrom>
                <a:clrTo>
                  <a:srgbClr val="FFFFFF">
                    <a:alpha val="0"/>
                  </a:srgbClr>
                </a:clrTo>
              </a:clrChange>
            </a:blip>
            <a:stretch>
              <a:fillRect/>
            </a:stretch>
          </p:blipFill>
          <p:spPr>
            <a:xfrm>
              <a:off x="5459529" y="4866669"/>
              <a:ext cx="208788" cy="214884"/>
            </a:xfrm>
            <a:prstGeom prst="rect">
              <a:avLst/>
            </a:prstGeom>
            <a:scene3d>
              <a:camera prst="isometricOffAxis2Top">
                <a:rot lat="18600000" lon="0" rev="18600000"/>
              </a:camera>
              <a:lightRig rig="threePt" dir="t"/>
            </a:scene3d>
          </p:spPr>
        </p:pic>
        <p:pic>
          <p:nvPicPr>
            <p:cNvPr id="643" name="圖片 642">
              <a:extLst>
                <a:ext uri="{FF2B5EF4-FFF2-40B4-BE49-F238E27FC236}">
                  <a16:creationId xmlns:a16="http://schemas.microsoft.com/office/drawing/2014/main" xmlns="" id="{B7B68A31-BD32-A02E-BE56-357826BA0186}"/>
                </a:ext>
              </a:extLst>
            </p:cNvPr>
            <p:cNvPicPr>
              <a:picLocks noChangeAspect="1"/>
            </p:cNvPicPr>
            <p:nvPr/>
          </p:nvPicPr>
          <p:blipFill>
            <a:blip r:embed="rId13">
              <a:clrChange>
                <a:clrFrom>
                  <a:srgbClr val="FFFFFF"/>
                </a:clrFrom>
                <a:clrTo>
                  <a:srgbClr val="FFFFFF">
                    <a:alpha val="0"/>
                  </a:srgbClr>
                </a:clrTo>
              </a:clrChange>
            </a:blip>
            <a:stretch>
              <a:fillRect/>
            </a:stretch>
          </p:blipFill>
          <p:spPr>
            <a:xfrm>
              <a:off x="5169294" y="4548503"/>
              <a:ext cx="184404" cy="269748"/>
            </a:xfrm>
            <a:prstGeom prst="rect">
              <a:avLst/>
            </a:prstGeom>
            <a:scene3d>
              <a:camera prst="isometricOffAxis2Top">
                <a:rot lat="12000000" lon="9000000" rev="1800000"/>
              </a:camera>
              <a:lightRig rig="threePt" dir="t"/>
            </a:scene3d>
          </p:spPr>
        </p:pic>
        <p:cxnSp>
          <p:nvCxnSpPr>
            <p:cNvPr id="644" name="直線接點 643">
              <a:extLst>
                <a:ext uri="{FF2B5EF4-FFF2-40B4-BE49-F238E27FC236}">
                  <a16:creationId xmlns:a16="http://schemas.microsoft.com/office/drawing/2014/main" xmlns="" id="{159B236D-9AA2-AA3A-D225-C301B7CB4F33}"/>
                </a:ext>
              </a:extLst>
            </p:cNvPr>
            <p:cNvCxnSpPr>
              <a:cxnSpLocks/>
            </p:cNvCxnSpPr>
            <p:nvPr/>
          </p:nvCxnSpPr>
          <p:spPr bwMode="auto">
            <a:xfrm>
              <a:off x="4280214" y="5145117"/>
              <a:ext cx="1734565" cy="0"/>
            </a:xfrm>
            <a:prstGeom prst="line">
              <a:avLst/>
            </a:prstGeom>
            <a:noFill/>
            <a:ln w="12700" algn="ctr">
              <a:solidFill>
                <a:srgbClr val="0000FF"/>
              </a:solidFill>
              <a:prstDash val="solid"/>
              <a:round/>
              <a:headEnd/>
              <a:tailEnd/>
            </a:ln>
          </p:spPr>
        </p:cxnSp>
        <p:cxnSp>
          <p:nvCxnSpPr>
            <p:cNvPr id="645" name="直線接點 644">
              <a:extLst>
                <a:ext uri="{FF2B5EF4-FFF2-40B4-BE49-F238E27FC236}">
                  <a16:creationId xmlns:a16="http://schemas.microsoft.com/office/drawing/2014/main" xmlns="" id="{15E3ACCB-D34D-C5D6-6B40-2D8CE7DBB7C5}"/>
                </a:ext>
              </a:extLst>
            </p:cNvPr>
            <p:cNvCxnSpPr>
              <a:cxnSpLocks/>
            </p:cNvCxnSpPr>
            <p:nvPr/>
          </p:nvCxnSpPr>
          <p:spPr bwMode="auto">
            <a:xfrm flipV="1">
              <a:off x="4782205" y="4518267"/>
              <a:ext cx="580492" cy="0"/>
            </a:xfrm>
            <a:prstGeom prst="line">
              <a:avLst/>
            </a:prstGeom>
            <a:noFill/>
            <a:ln w="12700" algn="ctr">
              <a:solidFill>
                <a:srgbClr val="0000FF"/>
              </a:solidFill>
              <a:prstDash val="solid"/>
              <a:round/>
              <a:headEnd/>
              <a:tailEnd/>
            </a:ln>
          </p:spPr>
        </p:cxnSp>
        <p:cxnSp>
          <p:nvCxnSpPr>
            <p:cNvPr id="646" name="直線接點 645">
              <a:extLst>
                <a:ext uri="{FF2B5EF4-FFF2-40B4-BE49-F238E27FC236}">
                  <a16:creationId xmlns:a16="http://schemas.microsoft.com/office/drawing/2014/main" xmlns="" id="{5EFBB2C9-E628-C2D0-563F-AA4A7DB82193}"/>
                </a:ext>
              </a:extLst>
            </p:cNvPr>
            <p:cNvCxnSpPr>
              <a:cxnSpLocks/>
            </p:cNvCxnSpPr>
            <p:nvPr/>
          </p:nvCxnSpPr>
          <p:spPr bwMode="auto">
            <a:xfrm flipH="1">
              <a:off x="4284320" y="4375068"/>
              <a:ext cx="209149" cy="205773"/>
            </a:xfrm>
            <a:prstGeom prst="line">
              <a:avLst/>
            </a:prstGeom>
            <a:noFill/>
            <a:ln w="12700" algn="ctr">
              <a:solidFill>
                <a:srgbClr val="0000FF"/>
              </a:solidFill>
              <a:prstDash val="solid"/>
              <a:round/>
              <a:headEnd/>
              <a:tailEnd/>
            </a:ln>
          </p:spPr>
        </p:cxnSp>
        <p:pic>
          <p:nvPicPr>
            <p:cNvPr id="647" name="圖片 646">
              <a:extLst>
                <a:ext uri="{FF2B5EF4-FFF2-40B4-BE49-F238E27FC236}">
                  <a16:creationId xmlns:a16="http://schemas.microsoft.com/office/drawing/2014/main" xmlns="" id="{3A169933-09D8-0D49-9491-8399EC245054}"/>
                </a:ext>
              </a:extLst>
            </p:cNvPr>
            <p:cNvPicPr>
              <a:picLocks noChangeAspect="1"/>
            </p:cNvPicPr>
            <p:nvPr/>
          </p:nvPicPr>
          <p:blipFill>
            <a:blip r:embed="rId8">
              <a:clrChange>
                <a:clrFrom>
                  <a:srgbClr val="FFFFFF"/>
                </a:clrFrom>
                <a:clrTo>
                  <a:srgbClr val="FFFFFF">
                    <a:alpha val="0"/>
                  </a:srgbClr>
                </a:clrTo>
              </a:clrChange>
            </a:blip>
            <a:stretch>
              <a:fillRect/>
            </a:stretch>
          </p:blipFill>
          <p:spPr>
            <a:xfrm rot="1710505">
              <a:off x="4284365" y="4617729"/>
              <a:ext cx="224028" cy="230124"/>
            </a:xfrm>
            <a:prstGeom prst="rect">
              <a:avLst/>
            </a:prstGeom>
            <a:scene3d>
              <a:camera prst="isometricOffAxis2Top">
                <a:rot lat="18600000" lon="20400000" rev="19200000"/>
              </a:camera>
              <a:lightRig rig="threePt" dir="t"/>
            </a:scene3d>
          </p:spPr>
        </p:pic>
        <p:cxnSp>
          <p:nvCxnSpPr>
            <p:cNvPr id="648" name="直線接點 647">
              <a:extLst>
                <a:ext uri="{FF2B5EF4-FFF2-40B4-BE49-F238E27FC236}">
                  <a16:creationId xmlns:a16="http://schemas.microsoft.com/office/drawing/2014/main" xmlns="" id="{59E88B75-3DB4-2C3D-278E-21C2729C98F3}"/>
                </a:ext>
              </a:extLst>
            </p:cNvPr>
            <p:cNvCxnSpPr>
              <a:cxnSpLocks/>
            </p:cNvCxnSpPr>
            <p:nvPr/>
          </p:nvCxnSpPr>
          <p:spPr bwMode="auto">
            <a:xfrm>
              <a:off x="3959485" y="4831556"/>
              <a:ext cx="1728000" cy="0"/>
            </a:xfrm>
            <a:prstGeom prst="line">
              <a:avLst/>
            </a:prstGeom>
            <a:noFill/>
            <a:ln w="12700" algn="ctr">
              <a:solidFill>
                <a:srgbClr val="0000FF"/>
              </a:solidFill>
              <a:prstDash val="solid"/>
              <a:round/>
              <a:headEnd/>
              <a:tailEnd/>
            </a:ln>
          </p:spPr>
        </p:cxnSp>
        <p:cxnSp>
          <p:nvCxnSpPr>
            <p:cNvPr id="649" name="直線接點 648">
              <a:extLst>
                <a:ext uri="{FF2B5EF4-FFF2-40B4-BE49-F238E27FC236}">
                  <a16:creationId xmlns:a16="http://schemas.microsoft.com/office/drawing/2014/main" xmlns="" id="{AFD1E3EF-AE88-17EC-6597-22B840AC3595}"/>
                </a:ext>
              </a:extLst>
            </p:cNvPr>
            <p:cNvCxnSpPr>
              <a:cxnSpLocks/>
            </p:cNvCxnSpPr>
            <p:nvPr/>
          </p:nvCxnSpPr>
          <p:spPr bwMode="auto">
            <a:xfrm flipH="1" flipV="1">
              <a:off x="4491242" y="4374070"/>
              <a:ext cx="0" cy="454507"/>
            </a:xfrm>
            <a:prstGeom prst="line">
              <a:avLst/>
            </a:prstGeom>
            <a:noFill/>
            <a:ln w="12700" algn="ctr">
              <a:solidFill>
                <a:srgbClr val="0000FF"/>
              </a:solidFill>
              <a:prstDash val="solid"/>
              <a:round/>
              <a:headEnd/>
              <a:tailEnd/>
            </a:ln>
          </p:spPr>
        </p:cxnSp>
        <p:cxnSp>
          <p:nvCxnSpPr>
            <p:cNvPr id="650" name="直線接點 649">
              <a:extLst>
                <a:ext uri="{FF2B5EF4-FFF2-40B4-BE49-F238E27FC236}">
                  <a16:creationId xmlns:a16="http://schemas.microsoft.com/office/drawing/2014/main" xmlns="" id="{1FB08B5D-04AD-1D90-0CBF-D2F8C2591EE3}"/>
                </a:ext>
              </a:extLst>
            </p:cNvPr>
            <p:cNvCxnSpPr>
              <a:cxnSpLocks/>
            </p:cNvCxnSpPr>
            <p:nvPr/>
          </p:nvCxnSpPr>
          <p:spPr bwMode="auto">
            <a:xfrm flipV="1">
              <a:off x="4287933" y="4570501"/>
              <a:ext cx="0" cy="258076"/>
            </a:xfrm>
            <a:prstGeom prst="line">
              <a:avLst/>
            </a:prstGeom>
            <a:noFill/>
            <a:ln w="12700" algn="ctr">
              <a:solidFill>
                <a:srgbClr val="0000FF"/>
              </a:solidFill>
              <a:prstDash val="solid"/>
              <a:round/>
              <a:headEnd/>
              <a:tailEnd/>
            </a:ln>
          </p:spPr>
        </p:cxnSp>
        <p:cxnSp>
          <p:nvCxnSpPr>
            <p:cNvPr id="651" name="直線接點 650">
              <a:extLst>
                <a:ext uri="{FF2B5EF4-FFF2-40B4-BE49-F238E27FC236}">
                  <a16:creationId xmlns:a16="http://schemas.microsoft.com/office/drawing/2014/main" xmlns="" id="{758FF6B3-B140-9E11-EB6D-659C4F1F872D}"/>
                </a:ext>
              </a:extLst>
            </p:cNvPr>
            <p:cNvCxnSpPr>
              <a:cxnSpLocks/>
            </p:cNvCxnSpPr>
            <p:nvPr/>
          </p:nvCxnSpPr>
          <p:spPr bwMode="auto">
            <a:xfrm flipH="1" flipV="1">
              <a:off x="3954723" y="4831556"/>
              <a:ext cx="329450" cy="315925"/>
            </a:xfrm>
            <a:prstGeom prst="line">
              <a:avLst/>
            </a:prstGeom>
            <a:noFill/>
            <a:ln w="12700" algn="ctr">
              <a:solidFill>
                <a:srgbClr val="0000FF"/>
              </a:solidFill>
              <a:prstDash val="solid"/>
              <a:round/>
              <a:headEnd/>
              <a:tailEnd/>
            </a:ln>
          </p:spPr>
        </p:cxnSp>
        <p:cxnSp>
          <p:nvCxnSpPr>
            <p:cNvPr id="652" name="直線接點 651">
              <a:extLst>
                <a:ext uri="{FF2B5EF4-FFF2-40B4-BE49-F238E27FC236}">
                  <a16:creationId xmlns:a16="http://schemas.microsoft.com/office/drawing/2014/main" xmlns="" id="{92FA6E58-9422-7AB1-9155-E49ECE3E7391}"/>
                </a:ext>
              </a:extLst>
            </p:cNvPr>
            <p:cNvCxnSpPr>
              <a:cxnSpLocks/>
            </p:cNvCxnSpPr>
            <p:nvPr/>
          </p:nvCxnSpPr>
          <p:spPr bwMode="auto">
            <a:xfrm flipH="1" flipV="1">
              <a:off x="5686207" y="4831556"/>
              <a:ext cx="329450" cy="315925"/>
            </a:xfrm>
            <a:prstGeom prst="line">
              <a:avLst/>
            </a:prstGeom>
            <a:noFill/>
            <a:ln w="12700" algn="ctr">
              <a:solidFill>
                <a:srgbClr val="0000FF"/>
              </a:solidFill>
              <a:prstDash val="solid"/>
              <a:round/>
              <a:headEnd/>
              <a:tailEnd/>
            </a:ln>
          </p:spPr>
        </p:cxnSp>
        <p:cxnSp>
          <p:nvCxnSpPr>
            <p:cNvPr id="653" name="直線接點 652">
              <a:extLst>
                <a:ext uri="{FF2B5EF4-FFF2-40B4-BE49-F238E27FC236}">
                  <a16:creationId xmlns:a16="http://schemas.microsoft.com/office/drawing/2014/main" xmlns="" id="{E8F4CEC6-CC8D-5379-6ED7-4A5E33FD6318}"/>
                </a:ext>
              </a:extLst>
            </p:cNvPr>
            <p:cNvCxnSpPr>
              <a:cxnSpLocks/>
            </p:cNvCxnSpPr>
            <p:nvPr/>
          </p:nvCxnSpPr>
          <p:spPr bwMode="auto">
            <a:xfrm flipH="1" flipV="1">
              <a:off x="4546891" y="4828577"/>
              <a:ext cx="329450" cy="315925"/>
            </a:xfrm>
            <a:prstGeom prst="line">
              <a:avLst/>
            </a:prstGeom>
            <a:noFill/>
            <a:ln w="12700" algn="ctr">
              <a:solidFill>
                <a:srgbClr val="0000FF"/>
              </a:solidFill>
              <a:prstDash val="solid"/>
              <a:round/>
              <a:headEnd/>
              <a:tailEnd/>
            </a:ln>
          </p:spPr>
        </p:cxnSp>
        <p:cxnSp>
          <p:nvCxnSpPr>
            <p:cNvPr id="654" name="直線接點 653">
              <a:extLst>
                <a:ext uri="{FF2B5EF4-FFF2-40B4-BE49-F238E27FC236}">
                  <a16:creationId xmlns:a16="http://schemas.microsoft.com/office/drawing/2014/main" xmlns="" id="{EDF85200-74DB-88E7-37D4-6C09674F232A}"/>
                </a:ext>
              </a:extLst>
            </p:cNvPr>
            <p:cNvCxnSpPr>
              <a:cxnSpLocks/>
            </p:cNvCxnSpPr>
            <p:nvPr/>
          </p:nvCxnSpPr>
          <p:spPr bwMode="auto">
            <a:xfrm flipH="1" flipV="1">
              <a:off x="5112188" y="4830958"/>
              <a:ext cx="329450" cy="315925"/>
            </a:xfrm>
            <a:prstGeom prst="line">
              <a:avLst/>
            </a:prstGeom>
            <a:noFill/>
            <a:ln w="12700" algn="ctr">
              <a:solidFill>
                <a:srgbClr val="0000FF"/>
              </a:solidFill>
              <a:prstDash val="solid"/>
              <a:round/>
              <a:headEnd/>
              <a:tailEnd/>
            </a:ln>
          </p:spPr>
        </p:cxnSp>
        <p:cxnSp>
          <p:nvCxnSpPr>
            <p:cNvPr id="655" name="直線接點 654">
              <a:extLst>
                <a:ext uri="{FF2B5EF4-FFF2-40B4-BE49-F238E27FC236}">
                  <a16:creationId xmlns:a16="http://schemas.microsoft.com/office/drawing/2014/main" xmlns="" id="{F202822F-69EF-17BD-F9D2-5030C40777E9}"/>
                </a:ext>
              </a:extLst>
            </p:cNvPr>
            <p:cNvCxnSpPr>
              <a:cxnSpLocks/>
            </p:cNvCxnSpPr>
            <p:nvPr/>
          </p:nvCxnSpPr>
          <p:spPr bwMode="auto">
            <a:xfrm flipH="1" flipV="1">
              <a:off x="5358605" y="4517640"/>
              <a:ext cx="329450" cy="315925"/>
            </a:xfrm>
            <a:prstGeom prst="line">
              <a:avLst/>
            </a:prstGeom>
            <a:noFill/>
            <a:ln w="12700" algn="ctr">
              <a:solidFill>
                <a:srgbClr val="0000FF"/>
              </a:solidFill>
              <a:prstDash val="solid"/>
              <a:round/>
              <a:headEnd/>
              <a:tailEnd/>
            </a:ln>
          </p:spPr>
        </p:cxnSp>
        <p:cxnSp>
          <p:nvCxnSpPr>
            <p:cNvPr id="656" name="直線接點 655">
              <a:extLst>
                <a:ext uri="{FF2B5EF4-FFF2-40B4-BE49-F238E27FC236}">
                  <a16:creationId xmlns:a16="http://schemas.microsoft.com/office/drawing/2014/main" xmlns="" id="{D951298F-7775-6137-30E6-B1BD04C30B8A}"/>
                </a:ext>
              </a:extLst>
            </p:cNvPr>
            <p:cNvCxnSpPr>
              <a:cxnSpLocks/>
            </p:cNvCxnSpPr>
            <p:nvPr/>
          </p:nvCxnSpPr>
          <p:spPr bwMode="auto">
            <a:xfrm flipH="1" flipV="1">
              <a:off x="4784586" y="4517042"/>
              <a:ext cx="329450" cy="315925"/>
            </a:xfrm>
            <a:prstGeom prst="line">
              <a:avLst/>
            </a:prstGeom>
            <a:noFill/>
            <a:ln w="12700" algn="ctr">
              <a:solidFill>
                <a:srgbClr val="0000FF"/>
              </a:solidFill>
              <a:prstDash val="solid"/>
              <a:round/>
              <a:headEnd/>
              <a:tailEnd/>
            </a:ln>
          </p:spPr>
        </p:cxnSp>
      </p:grpSp>
      <p:grpSp>
        <p:nvGrpSpPr>
          <p:cNvPr id="657" name="群組 656">
            <a:extLst>
              <a:ext uri="{FF2B5EF4-FFF2-40B4-BE49-F238E27FC236}">
                <a16:creationId xmlns:a16="http://schemas.microsoft.com/office/drawing/2014/main" xmlns="" id="{BE554CB3-EACB-56C3-54CF-6DAFCE783E9C}"/>
              </a:ext>
            </a:extLst>
          </p:cNvPr>
          <p:cNvGrpSpPr/>
          <p:nvPr/>
        </p:nvGrpSpPr>
        <p:grpSpPr>
          <a:xfrm>
            <a:off x="6000074" y="4320427"/>
            <a:ext cx="1917544" cy="1006533"/>
            <a:chOff x="4413919" y="4002673"/>
            <a:chExt cx="1917544" cy="1006533"/>
          </a:xfrm>
        </p:grpSpPr>
        <p:cxnSp>
          <p:nvCxnSpPr>
            <p:cNvPr id="658" name="直線接點 657">
              <a:extLst>
                <a:ext uri="{FF2B5EF4-FFF2-40B4-BE49-F238E27FC236}">
                  <a16:creationId xmlns:a16="http://schemas.microsoft.com/office/drawing/2014/main" xmlns="" id="{35DA6633-6DD4-9DC5-327E-C68913469825}"/>
                </a:ext>
              </a:extLst>
            </p:cNvPr>
            <p:cNvCxnSpPr>
              <a:cxnSpLocks/>
            </p:cNvCxnSpPr>
            <p:nvPr/>
          </p:nvCxnSpPr>
          <p:spPr bwMode="auto">
            <a:xfrm>
              <a:off x="4596898" y="5006339"/>
              <a:ext cx="1734565" cy="0"/>
            </a:xfrm>
            <a:prstGeom prst="line">
              <a:avLst/>
            </a:prstGeom>
            <a:noFill/>
            <a:ln w="12700" algn="ctr">
              <a:solidFill>
                <a:srgbClr val="0000FF"/>
              </a:solidFill>
              <a:prstDash val="solid"/>
              <a:round/>
              <a:headEnd/>
              <a:tailEnd/>
            </a:ln>
          </p:spPr>
        </p:cxnSp>
        <p:cxnSp>
          <p:nvCxnSpPr>
            <p:cNvPr id="659" name="直線接點 658">
              <a:extLst>
                <a:ext uri="{FF2B5EF4-FFF2-40B4-BE49-F238E27FC236}">
                  <a16:creationId xmlns:a16="http://schemas.microsoft.com/office/drawing/2014/main" xmlns="" id="{AB06F3E0-EBA3-1C8B-ABBD-FEBD297DD672}"/>
                </a:ext>
              </a:extLst>
            </p:cNvPr>
            <p:cNvCxnSpPr>
              <a:cxnSpLocks/>
            </p:cNvCxnSpPr>
            <p:nvPr/>
          </p:nvCxnSpPr>
          <p:spPr bwMode="auto">
            <a:xfrm flipV="1">
              <a:off x="5386824" y="4009023"/>
              <a:ext cx="580492" cy="0"/>
            </a:xfrm>
            <a:prstGeom prst="line">
              <a:avLst/>
            </a:prstGeom>
            <a:noFill/>
            <a:ln w="12700" algn="ctr">
              <a:solidFill>
                <a:srgbClr val="0000FF"/>
              </a:solidFill>
              <a:prstDash val="solid"/>
              <a:round/>
              <a:headEnd/>
              <a:tailEnd/>
            </a:ln>
          </p:spPr>
        </p:cxnSp>
        <p:cxnSp>
          <p:nvCxnSpPr>
            <p:cNvPr id="660" name="直線接點 659">
              <a:extLst>
                <a:ext uri="{FF2B5EF4-FFF2-40B4-BE49-F238E27FC236}">
                  <a16:creationId xmlns:a16="http://schemas.microsoft.com/office/drawing/2014/main" xmlns="" id="{591EE1B8-0962-A8BE-3A42-A11AC296121C}"/>
                </a:ext>
              </a:extLst>
            </p:cNvPr>
            <p:cNvCxnSpPr>
              <a:cxnSpLocks/>
            </p:cNvCxnSpPr>
            <p:nvPr/>
          </p:nvCxnSpPr>
          <p:spPr bwMode="auto">
            <a:xfrm flipH="1">
              <a:off x="4601004" y="4236290"/>
              <a:ext cx="209149" cy="205773"/>
            </a:xfrm>
            <a:prstGeom prst="line">
              <a:avLst/>
            </a:prstGeom>
            <a:noFill/>
            <a:ln w="12700" algn="ctr">
              <a:solidFill>
                <a:srgbClr val="0000FF"/>
              </a:solidFill>
              <a:prstDash val="solid"/>
              <a:round/>
              <a:headEnd/>
              <a:tailEnd/>
            </a:ln>
          </p:spPr>
        </p:cxnSp>
        <p:cxnSp>
          <p:nvCxnSpPr>
            <p:cNvPr id="661" name="直線接點 660">
              <a:extLst>
                <a:ext uri="{FF2B5EF4-FFF2-40B4-BE49-F238E27FC236}">
                  <a16:creationId xmlns:a16="http://schemas.microsoft.com/office/drawing/2014/main" xmlns="" id="{B0FEB621-C6F9-7509-6362-7CA081C2192A}"/>
                </a:ext>
              </a:extLst>
            </p:cNvPr>
            <p:cNvCxnSpPr>
              <a:cxnSpLocks/>
            </p:cNvCxnSpPr>
            <p:nvPr/>
          </p:nvCxnSpPr>
          <p:spPr bwMode="auto">
            <a:xfrm>
              <a:off x="4413919" y="4505153"/>
              <a:ext cx="1728000" cy="0"/>
            </a:xfrm>
            <a:prstGeom prst="line">
              <a:avLst/>
            </a:prstGeom>
            <a:noFill/>
            <a:ln w="12700" algn="ctr">
              <a:solidFill>
                <a:srgbClr val="0000FF"/>
              </a:solidFill>
              <a:prstDash val="solid"/>
              <a:round/>
              <a:headEnd/>
              <a:tailEnd/>
            </a:ln>
          </p:spPr>
        </p:cxnSp>
        <p:cxnSp>
          <p:nvCxnSpPr>
            <p:cNvPr id="662" name="直線接點 661">
              <a:extLst>
                <a:ext uri="{FF2B5EF4-FFF2-40B4-BE49-F238E27FC236}">
                  <a16:creationId xmlns:a16="http://schemas.microsoft.com/office/drawing/2014/main" xmlns="" id="{FAC709F0-83D0-E3CF-B227-71493EED9029}"/>
                </a:ext>
              </a:extLst>
            </p:cNvPr>
            <p:cNvCxnSpPr>
              <a:cxnSpLocks/>
            </p:cNvCxnSpPr>
            <p:nvPr/>
          </p:nvCxnSpPr>
          <p:spPr bwMode="auto">
            <a:xfrm flipV="1">
              <a:off x="4807926" y="4235292"/>
              <a:ext cx="0" cy="269861"/>
            </a:xfrm>
            <a:prstGeom prst="line">
              <a:avLst/>
            </a:prstGeom>
            <a:noFill/>
            <a:ln w="12700" algn="ctr">
              <a:solidFill>
                <a:srgbClr val="0000FF"/>
              </a:solidFill>
              <a:prstDash val="solid"/>
              <a:round/>
              <a:headEnd/>
              <a:tailEnd/>
            </a:ln>
          </p:spPr>
        </p:cxnSp>
        <p:cxnSp>
          <p:nvCxnSpPr>
            <p:cNvPr id="663" name="直線接點 662">
              <a:extLst>
                <a:ext uri="{FF2B5EF4-FFF2-40B4-BE49-F238E27FC236}">
                  <a16:creationId xmlns:a16="http://schemas.microsoft.com/office/drawing/2014/main" xmlns="" id="{CEC9C874-A987-AF54-1498-E4322ABFB510}"/>
                </a:ext>
              </a:extLst>
            </p:cNvPr>
            <p:cNvCxnSpPr>
              <a:cxnSpLocks/>
            </p:cNvCxnSpPr>
            <p:nvPr/>
          </p:nvCxnSpPr>
          <p:spPr bwMode="auto">
            <a:xfrm flipV="1">
              <a:off x="4604617" y="4431723"/>
              <a:ext cx="0" cy="75600"/>
            </a:xfrm>
            <a:prstGeom prst="line">
              <a:avLst/>
            </a:prstGeom>
            <a:noFill/>
            <a:ln w="12700" algn="ctr">
              <a:solidFill>
                <a:srgbClr val="0000FF"/>
              </a:solidFill>
              <a:prstDash val="solid"/>
              <a:round/>
              <a:headEnd/>
              <a:tailEnd/>
            </a:ln>
          </p:spPr>
        </p:cxnSp>
        <p:cxnSp>
          <p:nvCxnSpPr>
            <p:cNvPr id="664" name="直線接點 663">
              <a:extLst>
                <a:ext uri="{FF2B5EF4-FFF2-40B4-BE49-F238E27FC236}">
                  <a16:creationId xmlns:a16="http://schemas.microsoft.com/office/drawing/2014/main" xmlns="" id="{7C830821-389F-E0E7-DB02-4D62C5D8A41C}"/>
                </a:ext>
              </a:extLst>
            </p:cNvPr>
            <p:cNvCxnSpPr>
              <a:cxnSpLocks/>
            </p:cNvCxnSpPr>
            <p:nvPr/>
          </p:nvCxnSpPr>
          <p:spPr bwMode="auto">
            <a:xfrm flipH="1" flipV="1">
              <a:off x="4417094" y="4501850"/>
              <a:ext cx="185192" cy="506853"/>
            </a:xfrm>
            <a:prstGeom prst="line">
              <a:avLst/>
            </a:prstGeom>
            <a:noFill/>
            <a:ln w="12700" algn="ctr">
              <a:solidFill>
                <a:srgbClr val="0000FF"/>
              </a:solidFill>
              <a:prstDash val="solid"/>
              <a:round/>
              <a:headEnd/>
              <a:tailEnd/>
            </a:ln>
          </p:spPr>
        </p:cxnSp>
        <p:cxnSp>
          <p:nvCxnSpPr>
            <p:cNvPr id="665" name="直線接點 664">
              <a:extLst>
                <a:ext uri="{FF2B5EF4-FFF2-40B4-BE49-F238E27FC236}">
                  <a16:creationId xmlns:a16="http://schemas.microsoft.com/office/drawing/2014/main" xmlns="" id="{F7994B9E-1ECD-3CC3-6888-8863DD7BB09B}"/>
                </a:ext>
              </a:extLst>
            </p:cNvPr>
            <p:cNvCxnSpPr>
              <a:cxnSpLocks/>
            </p:cNvCxnSpPr>
            <p:nvPr/>
          </p:nvCxnSpPr>
          <p:spPr bwMode="auto">
            <a:xfrm flipH="1" flipV="1">
              <a:off x="5004907" y="4501850"/>
              <a:ext cx="185192" cy="506853"/>
            </a:xfrm>
            <a:prstGeom prst="line">
              <a:avLst/>
            </a:prstGeom>
            <a:noFill/>
            <a:ln w="12700" algn="ctr">
              <a:solidFill>
                <a:srgbClr val="0000FF"/>
              </a:solidFill>
              <a:prstDash val="solid"/>
              <a:round/>
              <a:headEnd/>
              <a:tailEnd/>
            </a:ln>
          </p:spPr>
        </p:cxnSp>
        <p:cxnSp>
          <p:nvCxnSpPr>
            <p:cNvPr id="666" name="直線接點 665">
              <a:extLst>
                <a:ext uri="{FF2B5EF4-FFF2-40B4-BE49-F238E27FC236}">
                  <a16:creationId xmlns:a16="http://schemas.microsoft.com/office/drawing/2014/main" xmlns="" id="{C27C26FE-9B1F-E334-DD10-460798EA37B9}"/>
                </a:ext>
              </a:extLst>
            </p:cNvPr>
            <p:cNvCxnSpPr>
              <a:cxnSpLocks/>
            </p:cNvCxnSpPr>
            <p:nvPr/>
          </p:nvCxnSpPr>
          <p:spPr bwMode="auto">
            <a:xfrm flipH="1" flipV="1">
              <a:off x="5572981" y="4502353"/>
              <a:ext cx="185192" cy="506853"/>
            </a:xfrm>
            <a:prstGeom prst="line">
              <a:avLst/>
            </a:prstGeom>
            <a:noFill/>
            <a:ln w="12700" algn="ctr">
              <a:solidFill>
                <a:srgbClr val="0000FF"/>
              </a:solidFill>
              <a:prstDash val="solid"/>
              <a:round/>
              <a:headEnd/>
              <a:tailEnd/>
            </a:ln>
          </p:spPr>
        </p:cxnSp>
        <p:cxnSp>
          <p:nvCxnSpPr>
            <p:cNvPr id="667" name="直線接點 666">
              <a:extLst>
                <a:ext uri="{FF2B5EF4-FFF2-40B4-BE49-F238E27FC236}">
                  <a16:creationId xmlns:a16="http://schemas.microsoft.com/office/drawing/2014/main" xmlns="" id="{12AB93FC-6D78-E755-60E8-481835B51973}"/>
                </a:ext>
              </a:extLst>
            </p:cNvPr>
            <p:cNvCxnSpPr>
              <a:cxnSpLocks/>
            </p:cNvCxnSpPr>
            <p:nvPr/>
          </p:nvCxnSpPr>
          <p:spPr bwMode="auto">
            <a:xfrm flipH="1" flipV="1">
              <a:off x="6141305" y="4498152"/>
              <a:ext cx="185192" cy="506853"/>
            </a:xfrm>
            <a:prstGeom prst="line">
              <a:avLst/>
            </a:prstGeom>
            <a:noFill/>
            <a:ln w="12700" algn="ctr">
              <a:solidFill>
                <a:srgbClr val="0000FF"/>
              </a:solidFill>
              <a:prstDash val="solid"/>
              <a:round/>
              <a:headEnd/>
              <a:tailEnd/>
            </a:ln>
          </p:spPr>
        </p:cxnSp>
        <p:cxnSp>
          <p:nvCxnSpPr>
            <p:cNvPr id="668" name="直線接點 667">
              <a:extLst>
                <a:ext uri="{FF2B5EF4-FFF2-40B4-BE49-F238E27FC236}">
                  <a16:creationId xmlns:a16="http://schemas.microsoft.com/office/drawing/2014/main" xmlns="" id="{48AE2DD1-C5BC-62A5-5F7A-8F8B8C69C47C}"/>
                </a:ext>
              </a:extLst>
            </p:cNvPr>
            <p:cNvCxnSpPr>
              <a:cxnSpLocks/>
            </p:cNvCxnSpPr>
            <p:nvPr/>
          </p:nvCxnSpPr>
          <p:spPr bwMode="auto">
            <a:xfrm flipH="1" flipV="1">
              <a:off x="5392635" y="4006874"/>
              <a:ext cx="185192" cy="506853"/>
            </a:xfrm>
            <a:prstGeom prst="line">
              <a:avLst/>
            </a:prstGeom>
            <a:noFill/>
            <a:ln w="12700" algn="ctr">
              <a:solidFill>
                <a:srgbClr val="0000FF"/>
              </a:solidFill>
              <a:prstDash val="solid"/>
              <a:round/>
              <a:headEnd/>
              <a:tailEnd/>
            </a:ln>
          </p:spPr>
        </p:cxnSp>
        <p:cxnSp>
          <p:nvCxnSpPr>
            <p:cNvPr id="669" name="直線接點 668">
              <a:extLst>
                <a:ext uri="{FF2B5EF4-FFF2-40B4-BE49-F238E27FC236}">
                  <a16:creationId xmlns:a16="http://schemas.microsoft.com/office/drawing/2014/main" xmlns="" id="{CFC400CD-59D6-FD23-225E-18CA28D902DC}"/>
                </a:ext>
              </a:extLst>
            </p:cNvPr>
            <p:cNvCxnSpPr>
              <a:cxnSpLocks/>
            </p:cNvCxnSpPr>
            <p:nvPr/>
          </p:nvCxnSpPr>
          <p:spPr bwMode="auto">
            <a:xfrm flipH="1" flipV="1">
              <a:off x="5960959" y="4002673"/>
              <a:ext cx="185192" cy="506853"/>
            </a:xfrm>
            <a:prstGeom prst="line">
              <a:avLst/>
            </a:prstGeom>
            <a:noFill/>
            <a:ln w="12700" algn="ctr">
              <a:solidFill>
                <a:srgbClr val="0000FF"/>
              </a:solidFill>
              <a:prstDash val="solid"/>
              <a:round/>
              <a:headEnd/>
              <a:tailEnd/>
            </a:ln>
          </p:spPr>
        </p:cxnSp>
        <p:pic>
          <p:nvPicPr>
            <p:cNvPr id="670" name="圖片 669">
              <a:extLst>
                <a:ext uri="{FF2B5EF4-FFF2-40B4-BE49-F238E27FC236}">
                  <a16:creationId xmlns:a16="http://schemas.microsoft.com/office/drawing/2014/main" xmlns="" id="{DF8D14DC-E6A1-A6BA-8F00-ED7762BDEFC6}"/>
                </a:ext>
              </a:extLst>
            </p:cNvPr>
            <p:cNvPicPr>
              <a:picLocks noChangeAspect="1"/>
            </p:cNvPicPr>
            <p:nvPr/>
          </p:nvPicPr>
          <p:blipFill>
            <a:blip r:embed="rId10">
              <a:clrChange>
                <a:clrFrom>
                  <a:srgbClr val="FFFFFF"/>
                </a:clrFrom>
                <a:clrTo>
                  <a:srgbClr val="FFFFFF">
                    <a:alpha val="0"/>
                  </a:srgbClr>
                </a:clrTo>
              </a:clrChange>
            </a:blip>
            <a:stretch>
              <a:fillRect/>
            </a:stretch>
          </p:blipFill>
          <p:spPr>
            <a:xfrm>
              <a:off x="4716450" y="4654087"/>
              <a:ext cx="217932" cy="220980"/>
            </a:xfrm>
            <a:prstGeom prst="rect">
              <a:avLst/>
            </a:prstGeom>
            <a:scene3d>
              <a:camera prst="isometricOffAxis2Top">
                <a:rot lat="18000000" lon="0" rev="18141450"/>
              </a:camera>
              <a:lightRig rig="threePt" dir="t"/>
            </a:scene3d>
          </p:spPr>
        </p:pic>
        <p:pic>
          <p:nvPicPr>
            <p:cNvPr id="671" name="圖片 670">
              <a:extLst>
                <a:ext uri="{FF2B5EF4-FFF2-40B4-BE49-F238E27FC236}">
                  <a16:creationId xmlns:a16="http://schemas.microsoft.com/office/drawing/2014/main" xmlns="" id="{45144BDF-1A74-1AE1-B5CC-85D90CC6344D}"/>
                </a:ext>
              </a:extLst>
            </p:cNvPr>
            <p:cNvPicPr>
              <a:picLocks noChangeAspect="1"/>
            </p:cNvPicPr>
            <p:nvPr/>
          </p:nvPicPr>
          <p:blipFill>
            <a:blip r:embed="rId11">
              <a:clrChange>
                <a:clrFrom>
                  <a:srgbClr val="FFFFFF"/>
                </a:clrFrom>
                <a:clrTo>
                  <a:srgbClr val="FFFFFF">
                    <a:alpha val="0"/>
                  </a:srgbClr>
                </a:clrTo>
              </a:clrChange>
            </a:blip>
            <a:stretch>
              <a:fillRect/>
            </a:stretch>
          </p:blipFill>
          <p:spPr>
            <a:xfrm>
              <a:off x="5272933" y="4629229"/>
              <a:ext cx="233172" cy="214884"/>
            </a:xfrm>
            <a:prstGeom prst="rect">
              <a:avLst/>
            </a:prstGeom>
            <a:scene3d>
              <a:camera prst="isometricOffAxis2Top">
                <a:rot lat="19200000" lon="0" rev="18600000"/>
              </a:camera>
              <a:lightRig rig="threePt" dir="t"/>
            </a:scene3d>
          </p:spPr>
        </p:pic>
        <p:pic>
          <p:nvPicPr>
            <p:cNvPr id="672" name="圖片 671">
              <a:extLst>
                <a:ext uri="{FF2B5EF4-FFF2-40B4-BE49-F238E27FC236}">
                  <a16:creationId xmlns:a16="http://schemas.microsoft.com/office/drawing/2014/main" xmlns="" id="{E5DFD2FF-7056-3BF7-4F5E-CC31D899E360}"/>
                </a:ext>
              </a:extLst>
            </p:cNvPr>
            <p:cNvPicPr>
              <a:picLocks noChangeAspect="1"/>
            </p:cNvPicPr>
            <p:nvPr/>
          </p:nvPicPr>
          <p:blipFill>
            <a:blip r:embed="rId12">
              <a:clrChange>
                <a:clrFrom>
                  <a:srgbClr val="FFFFFF"/>
                </a:clrFrom>
                <a:clrTo>
                  <a:srgbClr val="FFFFFF">
                    <a:alpha val="0"/>
                  </a:srgbClr>
                </a:clrTo>
              </a:clrChange>
            </a:blip>
            <a:stretch>
              <a:fillRect/>
            </a:stretch>
          </p:blipFill>
          <p:spPr>
            <a:xfrm>
              <a:off x="5835922" y="4638763"/>
              <a:ext cx="208788" cy="214884"/>
            </a:xfrm>
            <a:prstGeom prst="rect">
              <a:avLst/>
            </a:prstGeom>
            <a:scene3d>
              <a:camera prst="isometricOffAxis2Top">
                <a:rot lat="18600000" lon="0" rev="18600000"/>
              </a:camera>
              <a:lightRig rig="threePt" dir="t"/>
            </a:scene3d>
          </p:spPr>
        </p:pic>
        <p:pic>
          <p:nvPicPr>
            <p:cNvPr id="673" name="圖片 672">
              <a:extLst>
                <a:ext uri="{FF2B5EF4-FFF2-40B4-BE49-F238E27FC236}">
                  <a16:creationId xmlns:a16="http://schemas.microsoft.com/office/drawing/2014/main" xmlns="" id="{B2B25D69-0A5C-1ADF-1747-FEC322BF9F0F}"/>
                </a:ext>
              </a:extLst>
            </p:cNvPr>
            <p:cNvPicPr>
              <a:picLocks noChangeAspect="1"/>
            </p:cNvPicPr>
            <p:nvPr/>
          </p:nvPicPr>
          <p:blipFill>
            <a:blip r:embed="rId13">
              <a:clrChange>
                <a:clrFrom>
                  <a:srgbClr val="FFFFFF"/>
                </a:clrFrom>
                <a:clrTo>
                  <a:srgbClr val="FFFFFF">
                    <a:alpha val="0"/>
                  </a:srgbClr>
                </a:clrTo>
              </a:clrChange>
            </a:blip>
            <a:stretch>
              <a:fillRect/>
            </a:stretch>
          </p:blipFill>
          <p:spPr>
            <a:xfrm>
              <a:off x="5675162" y="4132110"/>
              <a:ext cx="184404" cy="269748"/>
            </a:xfrm>
            <a:prstGeom prst="rect">
              <a:avLst/>
            </a:prstGeom>
            <a:scene3d>
              <a:camera prst="isometricOffAxis2Top">
                <a:rot lat="12000000" lon="9000000" rev="1800000"/>
              </a:camera>
              <a:lightRig rig="threePt" dir="t"/>
            </a:scene3d>
          </p:spPr>
        </p:pic>
      </p:grpSp>
      <p:grpSp>
        <p:nvGrpSpPr>
          <p:cNvPr id="674" name="群組 673">
            <a:extLst>
              <a:ext uri="{FF2B5EF4-FFF2-40B4-BE49-F238E27FC236}">
                <a16:creationId xmlns:a16="http://schemas.microsoft.com/office/drawing/2014/main" xmlns="" id="{DB69B18B-0FB4-8600-E01B-635CCF42D3AA}"/>
              </a:ext>
            </a:extLst>
          </p:cNvPr>
          <p:cNvGrpSpPr/>
          <p:nvPr/>
        </p:nvGrpSpPr>
        <p:grpSpPr>
          <a:xfrm>
            <a:off x="6188538" y="4169180"/>
            <a:ext cx="1728656" cy="1154295"/>
            <a:chOff x="6768470" y="3794100"/>
            <a:chExt cx="1728656" cy="1154295"/>
          </a:xfrm>
        </p:grpSpPr>
        <p:cxnSp>
          <p:nvCxnSpPr>
            <p:cNvPr id="675" name="直線接點 674">
              <a:extLst>
                <a:ext uri="{FF2B5EF4-FFF2-40B4-BE49-F238E27FC236}">
                  <a16:creationId xmlns:a16="http://schemas.microsoft.com/office/drawing/2014/main" xmlns="" id="{5664ADB7-B241-5FA5-E48E-1A95A2C4C6D0}"/>
                </a:ext>
              </a:extLst>
            </p:cNvPr>
            <p:cNvCxnSpPr>
              <a:cxnSpLocks/>
            </p:cNvCxnSpPr>
            <p:nvPr/>
          </p:nvCxnSpPr>
          <p:spPr bwMode="auto">
            <a:xfrm>
              <a:off x="6769126" y="4948395"/>
              <a:ext cx="1728000" cy="0"/>
            </a:xfrm>
            <a:prstGeom prst="line">
              <a:avLst/>
            </a:prstGeom>
            <a:noFill/>
            <a:ln w="12700" algn="ctr">
              <a:solidFill>
                <a:srgbClr val="0000FF"/>
              </a:solidFill>
              <a:prstDash val="solid"/>
              <a:round/>
              <a:headEnd/>
              <a:tailEnd/>
            </a:ln>
          </p:spPr>
        </p:cxnSp>
        <p:cxnSp>
          <p:nvCxnSpPr>
            <p:cNvPr id="676" name="直線接點 675">
              <a:extLst>
                <a:ext uri="{FF2B5EF4-FFF2-40B4-BE49-F238E27FC236}">
                  <a16:creationId xmlns:a16="http://schemas.microsoft.com/office/drawing/2014/main" xmlns="" id="{A0A7DB53-1E8A-10EE-DEBE-01C004CCBFEE}"/>
                </a:ext>
              </a:extLst>
            </p:cNvPr>
            <p:cNvCxnSpPr>
              <a:cxnSpLocks/>
            </p:cNvCxnSpPr>
            <p:nvPr/>
          </p:nvCxnSpPr>
          <p:spPr bwMode="auto">
            <a:xfrm flipV="1">
              <a:off x="7916634" y="3797202"/>
              <a:ext cx="580492" cy="0"/>
            </a:xfrm>
            <a:prstGeom prst="line">
              <a:avLst/>
            </a:prstGeom>
            <a:noFill/>
            <a:ln w="12700" algn="ctr">
              <a:solidFill>
                <a:srgbClr val="0000FF"/>
              </a:solidFill>
              <a:prstDash val="solid"/>
              <a:round/>
              <a:headEnd/>
              <a:tailEnd/>
            </a:ln>
          </p:spPr>
        </p:cxnSp>
        <p:cxnSp>
          <p:nvCxnSpPr>
            <p:cNvPr id="677" name="直線接點 676">
              <a:extLst>
                <a:ext uri="{FF2B5EF4-FFF2-40B4-BE49-F238E27FC236}">
                  <a16:creationId xmlns:a16="http://schemas.microsoft.com/office/drawing/2014/main" xmlns="" id="{AF41EB06-228F-79D7-C06F-B1C2B8664E5F}"/>
                </a:ext>
              </a:extLst>
            </p:cNvPr>
            <p:cNvCxnSpPr>
              <a:cxnSpLocks/>
            </p:cNvCxnSpPr>
            <p:nvPr/>
          </p:nvCxnSpPr>
          <p:spPr bwMode="auto">
            <a:xfrm flipH="1">
              <a:off x="6768470" y="4172413"/>
              <a:ext cx="209149" cy="205773"/>
            </a:xfrm>
            <a:prstGeom prst="line">
              <a:avLst/>
            </a:prstGeom>
            <a:noFill/>
            <a:ln w="12700" algn="ctr">
              <a:solidFill>
                <a:srgbClr val="0000FF"/>
              </a:solidFill>
              <a:prstDash val="solid"/>
              <a:round/>
              <a:headEnd/>
              <a:tailEnd/>
            </a:ln>
          </p:spPr>
        </p:cxnSp>
        <p:cxnSp>
          <p:nvCxnSpPr>
            <p:cNvPr id="678" name="直線接點 677">
              <a:extLst>
                <a:ext uri="{FF2B5EF4-FFF2-40B4-BE49-F238E27FC236}">
                  <a16:creationId xmlns:a16="http://schemas.microsoft.com/office/drawing/2014/main" xmlns="" id="{1AC3CDBD-D184-D5FC-97A6-3F94FCAD7F9C}"/>
                </a:ext>
              </a:extLst>
            </p:cNvPr>
            <p:cNvCxnSpPr>
              <a:cxnSpLocks/>
            </p:cNvCxnSpPr>
            <p:nvPr/>
          </p:nvCxnSpPr>
          <p:spPr bwMode="auto">
            <a:xfrm>
              <a:off x="6769126" y="4371107"/>
              <a:ext cx="1728000" cy="0"/>
            </a:xfrm>
            <a:prstGeom prst="line">
              <a:avLst/>
            </a:prstGeom>
            <a:noFill/>
            <a:ln w="12700" algn="ctr">
              <a:solidFill>
                <a:srgbClr val="0000FF"/>
              </a:solidFill>
              <a:prstDash val="solid"/>
              <a:round/>
              <a:headEnd/>
              <a:tailEnd/>
            </a:ln>
          </p:spPr>
        </p:cxnSp>
        <p:cxnSp>
          <p:nvCxnSpPr>
            <p:cNvPr id="679" name="直線接點 678">
              <a:extLst>
                <a:ext uri="{FF2B5EF4-FFF2-40B4-BE49-F238E27FC236}">
                  <a16:creationId xmlns:a16="http://schemas.microsoft.com/office/drawing/2014/main" xmlns="" id="{535610E9-5E16-C84B-824B-CCC372881CFD}"/>
                </a:ext>
              </a:extLst>
            </p:cNvPr>
            <p:cNvCxnSpPr>
              <a:cxnSpLocks/>
            </p:cNvCxnSpPr>
            <p:nvPr/>
          </p:nvCxnSpPr>
          <p:spPr bwMode="auto">
            <a:xfrm flipV="1">
              <a:off x="6975392" y="4171415"/>
              <a:ext cx="0" cy="205200"/>
            </a:xfrm>
            <a:prstGeom prst="line">
              <a:avLst/>
            </a:prstGeom>
            <a:noFill/>
            <a:ln w="12700" algn="ctr">
              <a:solidFill>
                <a:srgbClr val="0000FF"/>
              </a:solidFill>
              <a:prstDash val="solid"/>
              <a:round/>
              <a:headEnd/>
              <a:tailEnd/>
            </a:ln>
          </p:spPr>
        </p:cxnSp>
        <p:cxnSp>
          <p:nvCxnSpPr>
            <p:cNvPr id="680" name="直線接點 679">
              <a:extLst>
                <a:ext uri="{FF2B5EF4-FFF2-40B4-BE49-F238E27FC236}">
                  <a16:creationId xmlns:a16="http://schemas.microsoft.com/office/drawing/2014/main" xmlns="" id="{3C32F3C3-5DF5-E8C3-E27A-CB3C0CFA75F0}"/>
                </a:ext>
              </a:extLst>
            </p:cNvPr>
            <p:cNvCxnSpPr>
              <a:cxnSpLocks/>
            </p:cNvCxnSpPr>
            <p:nvPr/>
          </p:nvCxnSpPr>
          <p:spPr bwMode="auto">
            <a:xfrm flipV="1">
              <a:off x="6769126" y="4372395"/>
              <a:ext cx="0" cy="576000"/>
            </a:xfrm>
            <a:prstGeom prst="line">
              <a:avLst/>
            </a:prstGeom>
            <a:noFill/>
            <a:ln w="12700" algn="ctr">
              <a:solidFill>
                <a:srgbClr val="0000FF"/>
              </a:solidFill>
              <a:prstDash val="solid"/>
              <a:round/>
              <a:headEnd/>
              <a:tailEnd/>
            </a:ln>
          </p:spPr>
        </p:cxnSp>
        <p:pic>
          <p:nvPicPr>
            <p:cNvPr id="681" name="圖片 680">
              <a:extLst>
                <a:ext uri="{FF2B5EF4-FFF2-40B4-BE49-F238E27FC236}">
                  <a16:creationId xmlns:a16="http://schemas.microsoft.com/office/drawing/2014/main" xmlns="" id="{16C44C3B-4DBA-3466-E560-981C4DD03AC2}"/>
                </a:ext>
              </a:extLst>
            </p:cNvPr>
            <p:cNvPicPr>
              <a:picLocks noChangeAspect="1"/>
            </p:cNvPicPr>
            <p:nvPr/>
          </p:nvPicPr>
          <p:blipFill>
            <a:blip r:embed="rId10">
              <a:clrChange>
                <a:clrFrom>
                  <a:srgbClr val="FFFFFF"/>
                </a:clrFrom>
                <a:clrTo>
                  <a:srgbClr val="FFFFFF">
                    <a:alpha val="0"/>
                  </a:srgbClr>
                </a:clrTo>
              </a:clrChange>
            </a:blip>
            <a:stretch>
              <a:fillRect/>
            </a:stretch>
          </p:blipFill>
          <p:spPr>
            <a:xfrm>
              <a:off x="6932017" y="4537345"/>
              <a:ext cx="272415" cy="276225"/>
            </a:xfrm>
            <a:prstGeom prst="rect">
              <a:avLst/>
            </a:prstGeom>
          </p:spPr>
        </p:pic>
        <p:pic>
          <p:nvPicPr>
            <p:cNvPr id="682" name="圖片 681">
              <a:extLst>
                <a:ext uri="{FF2B5EF4-FFF2-40B4-BE49-F238E27FC236}">
                  <a16:creationId xmlns:a16="http://schemas.microsoft.com/office/drawing/2014/main" xmlns="" id="{6E892D6A-744D-B083-2D9C-7A23E98EC81A}"/>
                </a:ext>
              </a:extLst>
            </p:cNvPr>
            <p:cNvPicPr>
              <a:picLocks noChangeAspect="1"/>
            </p:cNvPicPr>
            <p:nvPr/>
          </p:nvPicPr>
          <p:blipFill>
            <a:blip r:embed="rId11">
              <a:clrChange>
                <a:clrFrom>
                  <a:srgbClr val="FFFFFF"/>
                </a:clrFrom>
                <a:clrTo>
                  <a:srgbClr val="FFFFFF">
                    <a:alpha val="0"/>
                  </a:srgbClr>
                </a:clrTo>
              </a:clrChange>
            </a:blip>
            <a:stretch>
              <a:fillRect/>
            </a:stretch>
          </p:blipFill>
          <p:spPr>
            <a:xfrm flipV="1">
              <a:off x="7473737" y="4555828"/>
              <a:ext cx="291465" cy="268605"/>
            </a:xfrm>
            <a:prstGeom prst="rect">
              <a:avLst/>
            </a:prstGeom>
          </p:spPr>
        </p:pic>
        <p:pic>
          <p:nvPicPr>
            <p:cNvPr id="683" name="圖片 682">
              <a:extLst>
                <a:ext uri="{FF2B5EF4-FFF2-40B4-BE49-F238E27FC236}">
                  <a16:creationId xmlns:a16="http://schemas.microsoft.com/office/drawing/2014/main" xmlns="" id="{D44416A3-FB94-B69A-8931-754CE91BFFD5}"/>
                </a:ext>
              </a:extLst>
            </p:cNvPr>
            <p:cNvPicPr>
              <a:picLocks noChangeAspect="1"/>
            </p:cNvPicPr>
            <p:nvPr/>
          </p:nvPicPr>
          <p:blipFill>
            <a:blip r:embed="rId12">
              <a:clrChange>
                <a:clrFrom>
                  <a:srgbClr val="FFFFFF"/>
                </a:clrFrom>
                <a:clrTo>
                  <a:srgbClr val="FFFFFF">
                    <a:alpha val="0"/>
                  </a:srgbClr>
                </a:clrTo>
              </a:clrChange>
            </a:blip>
            <a:stretch>
              <a:fillRect/>
            </a:stretch>
          </p:blipFill>
          <p:spPr>
            <a:xfrm>
              <a:off x="8085302" y="4522499"/>
              <a:ext cx="260985" cy="268605"/>
            </a:xfrm>
            <a:prstGeom prst="rect">
              <a:avLst/>
            </a:prstGeom>
          </p:spPr>
        </p:pic>
        <p:pic>
          <p:nvPicPr>
            <p:cNvPr id="684" name="圖片 683">
              <a:extLst>
                <a:ext uri="{FF2B5EF4-FFF2-40B4-BE49-F238E27FC236}">
                  <a16:creationId xmlns:a16="http://schemas.microsoft.com/office/drawing/2014/main" xmlns="" id="{A2D6F88B-0F25-6FF7-3933-F85A38718FE7}"/>
                </a:ext>
              </a:extLst>
            </p:cNvPr>
            <p:cNvPicPr>
              <a:picLocks noChangeAspect="1"/>
            </p:cNvPicPr>
            <p:nvPr/>
          </p:nvPicPr>
          <p:blipFill>
            <a:blip r:embed="rId13">
              <a:clrChange>
                <a:clrFrom>
                  <a:srgbClr val="FFFFFF"/>
                </a:clrFrom>
                <a:clrTo>
                  <a:srgbClr val="FFFFFF">
                    <a:alpha val="0"/>
                  </a:srgbClr>
                </a:clrTo>
              </a:clrChange>
            </a:blip>
            <a:stretch>
              <a:fillRect/>
            </a:stretch>
          </p:blipFill>
          <p:spPr>
            <a:xfrm flipV="1">
              <a:off x="8089915" y="3931731"/>
              <a:ext cx="230505" cy="337185"/>
            </a:xfrm>
            <a:prstGeom prst="rect">
              <a:avLst/>
            </a:prstGeom>
          </p:spPr>
        </p:pic>
        <p:cxnSp>
          <p:nvCxnSpPr>
            <p:cNvPr id="685" name="直線接點 684">
              <a:extLst>
                <a:ext uri="{FF2B5EF4-FFF2-40B4-BE49-F238E27FC236}">
                  <a16:creationId xmlns:a16="http://schemas.microsoft.com/office/drawing/2014/main" xmlns="" id="{1272FBF2-9AB1-EEBB-D57A-7542F11B8881}"/>
                </a:ext>
              </a:extLst>
            </p:cNvPr>
            <p:cNvCxnSpPr>
              <a:cxnSpLocks/>
            </p:cNvCxnSpPr>
            <p:nvPr/>
          </p:nvCxnSpPr>
          <p:spPr bwMode="auto">
            <a:xfrm flipV="1">
              <a:off x="7345126" y="4368726"/>
              <a:ext cx="0" cy="576000"/>
            </a:xfrm>
            <a:prstGeom prst="line">
              <a:avLst/>
            </a:prstGeom>
            <a:noFill/>
            <a:ln w="12700" algn="ctr">
              <a:solidFill>
                <a:srgbClr val="0000FF"/>
              </a:solidFill>
              <a:prstDash val="solid"/>
              <a:round/>
              <a:headEnd/>
              <a:tailEnd/>
            </a:ln>
          </p:spPr>
        </p:cxnSp>
        <p:cxnSp>
          <p:nvCxnSpPr>
            <p:cNvPr id="686" name="直線接點 685">
              <a:extLst>
                <a:ext uri="{FF2B5EF4-FFF2-40B4-BE49-F238E27FC236}">
                  <a16:creationId xmlns:a16="http://schemas.microsoft.com/office/drawing/2014/main" xmlns="" id="{1B86EBEC-7B30-A2F0-AF59-1A9693DBF020}"/>
                </a:ext>
              </a:extLst>
            </p:cNvPr>
            <p:cNvCxnSpPr>
              <a:cxnSpLocks/>
            </p:cNvCxnSpPr>
            <p:nvPr/>
          </p:nvCxnSpPr>
          <p:spPr bwMode="auto">
            <a:xfrm flipV="1">
              <a:off x="7921126" y="4368726"/>
              <a:ext cx="0" cy="576000"/>
            </a:xfrm>
            <a:prstGeom prst="line">
              <a:avLst/>
            </a:prstGeom>
            <a:noFill/>
            <a:ln w="12700" algn="ctr">
              <a:solidFill>
                <a:srgbClr val="0000FF"/>
              </a:solidFill>
              <a:prstDash val="solid"/>
              <a:round/>
              <a:headEnd/>
              <a:tailEnd/>
            </a:ln>
          </p:spPr>
        </p:cxnSp>
        <p:cxnSp>
          <p:nvCxnSpPr>
            <p:cNvPr id="687" name="直線接點 686">
              <a:extLst>
                <a:ext uri="{FF2B5EF4-FFF2-40B4-BE49-F238E27FC236}">
                  <a16:creationId xmlns:a16="http://schemas.microsoft.com/office/drawing/2014/main" xmlns="" id="{DF590EBC-1689-69AA-E929-0F754EB3CBD0}"/>
                </a:ext>
              </a:extLst>
            </p:cNvPr>
            <p:cNvCxnSpPr>
              <a:cxnSpLocks/>
            </p:cNvCxnSpPr>
            <p:nvPr/>
          </p:nvCxnSpPr>
          <p:spPr bwMode="auto">
            <a:xfrm flipV="1">
              <a:off x="8497126" y="4371107"/>
              <a:ext cx="0" cy="576000"/>
            </a:xfrm>
            <a:prstGeom prst="line">
              <a:avLst/>
            </a:prstGeom>
            <a:noFill/>
            <a:ln w="12700" algn="ctr">
              <a:solidFill>
                <a:srgbClr val="0000FF"/>
              </a:solidFill>
              <a:prstDash val="solid"/>
              <a:round/>
              <a:headEnd/>
              <a:tailEnd/>
            </a:ln>
          </p:spPr>
        </p:cxnSp>
        <p:cxnSp>
          <p:nvCxnSpPr>
            <p:cNvPr id="688" name="直線接點 687">
              <a:extLst>
                <a:ext uri="{FF2B5EF4-FFF2-40B4-BE49-F238E27FC236}">
                  <a16:creationId xmlns:a16="http://schemas.microsoft.com/office/drawing/2014/main" xmlns="" id="{C35F69B5-C663-4663-8EE1-97ABD63D5B92}"/>
                </a:ext>
              </a:extLst>
            </p:cNvPr>
            <p:cNvCxnSpPr>
              <a:cxnSpLocks/>
            </p:cNvCxnSpPr>
            <p:nvPr/>
          </p:nvCxnSpPr>
          <p:spPr bwMode="auto">
            <a:xfrm flipV="1">
              <a:off x="7921126" y="3794100"/>
              <a:ext cx="0" cy="576000"/>
            </a:xfrm>
            <a:prstGeom prst="line">
              <a:avLst/>
            </a:prstGeom>
            <a:noFill/>
            <a:ln w="12700" algn="ctr">
              <a:solidFill>
                <a:srgbClr val="0000FF"/>
              </a:solidFill>
              <a:prstDash val="solid"/>
              <a:round/>
              <a:headEnd/>
              <a:tailEnd/>
            </a:ln>
          </p:spPr>
        </p:cxnSp>
        <p:cxnSp>
          <p:nvCxnSpPr>
            <p:cNvPr id="689" name="直線接點 688">
              <a:extLst>
                <a:ext uri="{FF2B5EF4-FFF2-40B4-BE49-F238E27FC236}">
                  <a16:creationId xmlns:a16="http://schemas.microsoft.com/office/drawing/2014/main" xmlns="" id="{7128113A-D335-F686-605E-3F39366C6A0D}"/>
                </a:ext>
              </a:extLst>
            </p:cNvPr>
            <p:cNvCxnSpPr>
              <a:cxnSpLocks/>
            </p:cNvCxnSpPr>
            <p:nvPr/>
          </p:nvCxnSpPr>
          <p:spPr bwMode="auto">
            <a:xfrm flipV="1">
              <a:off x="8497126" y="3796481"/>
              <a:ext cx="0" cy="576000"/>
            </a:xfrm>
            <a:prstGeom prst="line">
              <a:avLst/>
            </a:prstGeom>
            <a:noFill/>
            <a:ln w="12700" algn="ctr">
              <a:solidFill>
                <a:srgbClr val="0000FF"/>
              </a:solidFill>
              <a:prstDash val="solid"/>
              <a:round/>
              <a:headEnd/>
              <a:tailEnd/>
            </a:ln>
          </p:spPr>
        </p:cxnSp>
      </p:grpSp>
      <p:grpSp>
        <p:nvGrpSpPr>
          <p:cNvPr id="690" name="群組 689">
            <a:extLst>
              <a:ext uri="{FF2B5EF4-FFF2-40B4-BE49-F238E27FC236}">
                <a16:creationId xmlns:a16="http://schemas.microsoft.com/office/drawing/2014/main" xmlns="" id="{904F2F64-E939-4F26-28F7-5C607170F9E5}"/>
              </a:ext>
            </a:extLst>
          </p:cNvPr>
          <p:cNvGrpSpPr/>
          <p:nvPr/>
        </p:nvGrpSpPr>
        <p:grpSpPr>
          <a:xfrm>
            <a:off x="6192842" y="3936027"/>
            <a:ext cx="1623504" cy="1391287"/>
            <a:chOff x="6243661" y="3651118"/>
            <a:chExt cx="1623504" cy="1391287"/>
          </a:xfrm>
        </p:grpSpPr>
        <p:cxnSp>
          <p:nvCxnSpPr>
            <p:cNvPr id="691" name="直線接點 690">
              <a:extLst>
                <a:ext uri="{FF2B5EF4-FFF2-40B4-BE49-F238E27FC236}">
                  <a16:creationId xmlns:a16="http://schemas.microsoft.com/office/drawing/2014/main" xmlns="" id="{4244B053-4555-C438-7CBA-53AE39DAFDC7}"/>
                </a:ext>
              </a:extLst>
            </p:cNvPr>
            <p:cNvCxnSpPr>
              <a:cxnSpLocks/>
            </p:cNvCxnSpPr>
            <p:nvPr/>
          </p:nvCxnSpPr>
          <p:spPr bwMode="auto">
            <a:xfrm>
              <a:off x="6244317" y="5042405"/>
              <a:ext cx="576000" cy="0"/>
            </a:xfrm>
            <a:prstGeom prst="line">
              <a:avLst/>
            </a:prstGeom>
            <a:noFill/>
            <a:ln w="12700" algn="ctr">
              <a:solidFill>
                <a:srgbClr val="0000FF"/>
              </a:solidFill>
              <a:prstDash val="solid"/>
              <a:round/>
              <a:headEnd/>
              <a:tailEnd/>
            </a:ln>
          </p:spPr>
        </p:cxnSp>
        <p:cxnSp>
          <p:nvCxnSpPr>
            <p:cNvPr id="692" name="直線接點 691">
              <a:extLst>
                <a:ext uri="{FF2B5EF4-FFF2-40B4-BE49-F238E27FC236}">
                  <a16:creationId xmlns:a16="http://schemas.microsoft.com/office/drawing/2014/main" xmlns="" id="{FB4F6ACD-2F3C-A562-994B-A82BA3A38C58}"/>
                </a:ext>
              </a:extLst>
            </p:cNvPr>
            <p:cNvCxnSpPr>
              <a:cxnSpLocks/>
            </p:cNvCxnSpPr>
            <p:nvPr/>
          </p:nvCxnSpPr>
          <p:spPr bwMode="auto">
            <a:xfrm flipV="1">
              <a:off x="7341360" y="3652838"/>
              <a:ext cx="523909" cy="122383"/>
            </a:xfrm>
            <a:prstGeom prst="line">
              <a:avLst/>
            </a:prstGeom>
            <a:noFill/>
            <a:ln w="12700" algn="ctr">
              <a:solidFill>
                <a:srgbClr val="0000FF"/>
              </a:solidFill>
              <a:prstDash val="solid"/>
              <a:round/>
              <a:headEnd/>
              <a:tailEnd/>
            </a:ln>
          </p:spPr>
        </p:cxnSp>
        <p:cxnSp>
          <p:nvCxnSpPr>
            <p:cNvPr id="693" name="直線接點 692">
              <a:extLst>
                <a:ext uri="{FF2B5EF4-FFF2-40B4-BE49-F238E27FC236}">
                  <a16:creationId xmlns:a16="http://schemas.microsoft.com/office/drawing/2014/main" xmlns="" id="{30904014-BFF9-F590-C03B-C0A6C95CC358}"/>
                </a:ext>
              </a:extLst>
            </p:cNvPr>
            <p:cNvCxnSpPr>
              <a:cxnSpLocks/>
            </p:cNvCxnSpPr>
            <p:nvPr/>
          </p:nvCxnSpPr>
          <p:spPr bwMode="auto">
            <a:xfrm flipH="1">
              <a:off x="6243661" y="4266423"/>
              <a:ext cx="209149" cy="205773"/>
            </a:xfrm>
            <a:prstGeom prst="line">
              <a:avLst/>
            </a:prstGeom>
            <a:noFill/>
            <a:ln w="12700" algn="ctr">
              <a:solidFill>
                <a:srgbClr val="0000FF"/>
              </a:solidFill>
              <a:prstDash val="solid"/>
              <a:round/>
              <a:headEnd/>
              <a:tailEnd/>
            </a:ln>
          </p:spPr>
        </p:cxnSp>
        <p:cxnSp>
          <p:nvCxnSpPr>
            <p:cNvPr id="694" name="直線接點 693">
              <a:extLst>
                <a:ext uri="{FF2B5EF4-FFF2-40B4-BE49-F238E27FC236}">
                  <a16:creationId xmlns:a16="http://schemas.microsoft.com/office/drawing/2014/main" xmlns="" id="{4F9C0312-E681-FD0B-443B-4CB1ED9E207B}"/>
                </a:ext>
              </a:extLst>
            </p:cNvPr>
            <p:cNvCxnSpPr>
              <a:cxnSpLocks/>
            </p:cNvCxnSpPr>
            <p:nvPr/>
          </p:nvCxnSpPr>
          <p:spPr bwMode="auto">
            <a:xfrm>
              <a:off x="6244317" y="4465117"/>
              <a:ext cx="576000" cy="0"/>
            </a:xfrm>
            <a:prstGeom prst="line">
              <a:avLst/>
            </a:prstGeom>
            <a:noFill/>
            <a:ln w="12700" algn="ctr">
              <a:solidFill>
                <a:srgbClr val="0000FF"/>
              </a:solidFill>
              <a:prstDash val="solid"/>
              <a:round/>
              <a:headEnd/>
              <a:tailEnd/>
            </a:ln>
          </p:spPr>
        </p:cxnSp>
        <p:cxnSp>
          <p:nvCxnSpPr>
            <p:cNvPr id="695" name="直線接點 694">
              <a:extLst>
                <a:ext uri="{FF2B5EF4-FFF2-40B4-BE49-F238E27FC236}">
                  <a16:creationId xmlns:a16="http://schemas.microsoft.com/office/drawing/2014/main" xmlns="" id="{A61C0890-483F-8AE5-C5F2-29FB5AFEDAA6}"/>
                </a:ext>
              </a:extLst>
            </p:cNvPr>
            <p:cNvCxnSpPr>
              <a:cxnSpLocks/>
            </p:cNvCxnSpPr>
            <p:nvPr/>
          </p:nvCxnSpPr>
          <p:spPr bwMode="auto">
            <a:xfrm flipV="1">
              <a:off x="6450583" y="4265425"/>
              <a:ext cx="0" cy="205200"/>
            </a:xfrm>
            <a:prstGeom prst="line">
              <a:avLst/>
            </a:prstGeom>
            <a:noFill/>
            <a:ln w="12700" algn="ctr">
              <a:solidFill>
                <a:srgbClr val="0000FF"/>
              </a:solidFill>
              <a:prstDash val="solid"/>
              <a:round/>
              <a:headEnd/>
              <a:tailEnd/>
            </a:ln>
          </p:spPr>
        </p:cxnSp>
        <p:cxnSp>
          <p:nvCxnSpPr>
            <p:cNvPr id="696" name="直線接點 695">
              <a:extLst>
                <a:ext uri="{FF2B5EF4-FFF2-40B4-BE49-F238E27FC236}">
                  <a16:creationId xmlns:a16="http://schemas.microsoft.com/office/drawing/2014/main" xmlns="" id="{B8C3B17A-579B-86A0-8227-1CE05E16C3B4}"/>
                </a:ext>
              </a:extLst>
            </p:cNvPr>
            <p:cNvCxnSpPr>
              <a:cxnSpLocks/>
            </p:cNvCxnSpPr>
            <p:nvPr/>
          </p:nvCxnSpPr>
          <p:spPr bwMode="auto">
            <a:xfrm flipV="1">
              <a:off x="6244317" y="4466405"/>
              <a:ext cx="0" cy="576000"/>
            </a:xfrm>
            <a:prstGeom prst="line">
              <a:avLst/>
            </a:prstGeom>
            <a:noFill/>
            <a:ln w="12700" algn="ctr">
              <a:solidFill>
                <a:srgbClr val="0000FF"/>
              </a:solidFill>
              <a:prstDash val="solid"/>
              <a:round/>
              <a:headEnd/>
              <a:tailEnd/>
            </a:ln>
          </p:spPr>
        </p:cxnSp>
        <p:pic>
          <p:nvPicPr>
            <p:cNvPr id="697" name="圖片 696">
              <a:extLst>
                <a:ext uri="{FF2B5EF4-FFF2-40B4-BE49-F238E27FC236}">
                  <a16:creationId xmlns:a16="http://schemas.microsoft.com/office/drawing/2014/main" xmlns="" id="{941CD2CA-5071-0DC0-19FE-1E63AA9573CD}"/>
                </a:ext>
              </a:extLst>
            </p:cNvPr>
            <p:cNvPicPr>
              <a:picLocks noChangeAspect="1"/>
            </p:cNvPicPr>
            <p:nvPr/>
          </p:nvPicPr>
          <p:blipFill>
            <a:blip r:embed="rId10">
              <a:clrChange>
                <a:clrFrom>
                  <a:srgbClr val="FFFFFF"/>
                </a:clrFrom>
                <a:clrTo>
                  <a:srgbClr val="FFFFFF">
                    <a:alpha val="0"/>
                  </a:srgbClr>
                </a:clrTo>
              </a:clrChange>
            </a:blip>
            <a:stretch>
              <a:fillRect/>
            </a:stretch>
          </p:blipFill>
          <p:spPr>
            <a:xfrm>
              <a:off x="6407208" y="4631355"/>
              <a:ext cx="272415" cy="276225"/>
            </a:xfrm>
            <a:prstGeom prst="rect">
              <a:avLst/>
            </a:prstGeom>
          </p:spPr>
        </p:pic>
        <p:pic>
          <p:nvPicPr>
            <p:cNvPr id="698" name="圖片 697">
              <a:extLst>
                <a:ext uri="{FF2B5EF4-FFF2-40B4-BE49-F238E27FC236}">
                  <a16:creationId xmlns:a16="http://schemas.microsoft.com/office/drawing/2014/main" xmlns="" id="{82898581-8B5B-A579-A0FC-F566E0E59D1F}"/>
                </a:ext>
              </a:extLst>
            </p:cNvPr>
            <p:cNvPicPr>
              <a:picLocks noChangeAspect="1"/>
            </p:cNvPicPr>
            <p:nvPr/>
          </p:nvPicPr>
          <p:blipFill>
            <a:blip r:embed="rId11">
              <a:clrChange>
                <a:clrFrom>
                  <a:srgbClr val="FFFFFF"/>
                </a:clrFrom>
                <a:clrTo>
                  <a:srgbClr val="FFFFFF">
                    <a:alpha val="0"/>
                  </a:srgbClr>
                </a:clrTo>
              </a:clrChange>
            </a:blip>
            <a:stretch>
              <a:fillRect/>
            </a:stretch>
          </p:blipFill>
          <p:spPr>
            <a:xfrm flipV="1">
              <a:off x="6948928" y="4579988"/>
              <a:ext cx="291465" cy="268605"/>
            </a:xfrm>
            <a:prstGeom prst="rect">
              <a:avLst/>
            </a:prstGeom>
            <a:scene3d>
              <a:camera prst="isometricOffAxis1Right"/>
              <a:lightRig rig="threePt" dir="t"/>
            </a:scene3d>
          </p:spPr>
        </p:pic>
        <p:pic>
          <p:nvPicPr>
            <p:cNvPr id="699" name="圖片 698">
              <a:extLst>
                <a:ext uri="{FF2B5EF4-FFF2-40B4-BE49-F238E27FC236}">
                  <a16:creationId xmlns:a16="http://schemas.microsoft.com/office/drawing/2014/main" xmlns="" id="{60F6C250-4981-637E-C92C-A64C8FBBAC4F}"/>
                </a:ext>
              </a:extLst>
            </p:cNvPr>
            <p:cNvPicPr>
              <a:picLocks noChangeAspect="1"/>
            </p:cNvPicPr>
            <p:nvPr/>
          </p:nvPicPr>
          <p:blipFill>
            <a:blip r:embed="rId12">
              <a:clrChange>
                <a:clrFrom>
                  <a:srgbClr val="FFFFFF"/>
                </a:clrFrom>
                <a:clrTo>
                  <a:srgbClr val="FFFFFF">
                    <a:alpha val="0"/>
                  </a:srgbClr>
                </a:clrTo>
              </a:clrChange>
            </a:blip>
            <a:stretch>
              <a:fillRect/>
            </a:stretch>
          </p:blipFill>
          <p:spPr>
            <a:xfrm>
              <a:off x="7476043" y="4468279"/>
              <a:ext cx="260985" cy="268605"/>
            </a:xfrm>
            <a:prstGeom prst="rect">
              <a:avLst/>
            </a:prstGeom>
            <a:scene3d>
              <a:camera prst="isometricOffAxis1Right"/>
              <a:lightRig rig="threePt" dir="t"/>
            </a:scene3d>
          </p:spPr>
        </p:pic>
        <p:pic>
          <p:nvPicPr>
            <p:cNvPr id="700" name="圖片 699">
              <a:extLst>
                <a:ext uri="{FF2B5EF4-FFF2-40B4-BE49-F238E27FC236}">
                  <a16:creationId xmlns:a16="http://schemas.microsoft.com/office/drawing/2014/main" xmlns="" id="{D28B1F6A-0944-EC31-BAF1-C9D575A5B96F}"/>
                </a:ext>
              </a:extLst>
            </p:cNvPr>
            <p:cNvPicPr>
              <a:picLocks noChangeAspect="1"/>
            </p:cNvPicPr>
            <p:nvPr/>
          </p:nvPicPr>
          <p:blipFill>
            <a:blip r:embed="rId13">
              <a:clrChange>
                <a:clrFrom>
                  <a:srgbClr val="FFFFFF"/>
                </a:clrFrom>
                <a:clrTo>
                  <a:srgbClr val="FFFFFF">
                    <a:alpha val="0"/>
                  </a:srgbClr>
                </a:clrTo>
              </a:clrChange>
            </a:blip>
            <a:stretch>
              <a:fillRect/>
            </a:stretch>
          </p:blipFill>
          <p:spPr>
            <a:xfrm flipV="1">
              <a:off x="7472234" y="3843188"/>
              <a:ext cx="230505" cy="337185"/>
            </a:xfrm>
            <a:prstGeom prst="rect">
              <a:avLst/>
            </a:prstGeom>
            <a:scene3d>
              <a:camera prst="isometricOffAxis1Right"/>
              <a:lightRig rig="threePt" dir="t"/>
            </a:scene3d>
          </p:spPr>
        </p:pic>
        <p:cxnSp>
          <p:nvCxnSpPr>
            <p:cNvPr id="701" name="直線接點 700">
              <a:extLst>
                <a:ext uri="{FF2B5EF4-FFF2-40B4-BE49-F238E27FC236}">
                  <a16:creationId xmlns:a16="http://schemas.microsoft.com/office/drawing/2014/main" xmlns="" id="{27A87742-2512-221C-BA08-5A9DCEF0B5EF}"/>
                </a:ext>
              </a:extLst>
            </p:cNvPr>
            <p:cNvCxnSpPr>
              <a:cxnSpLocks/>
            </p:cNvCxnSpPr>
            <p:nvPr/>
          </p:nvCxnSpPr>
          <p:spPr bwMode="auto">
            <a:xfrm flipV="1">
              <a:off x="6820317" y="4462736"/>
              <a:ext cx="0" cy="576000"/>
            </a:xfrm>
            <a:prstGeom prst="line">
              <a:avLst/>
            </a:prstGeom>
            <a:noFill/>
            <a:ln w="12700" algn="ctr">
              <a:solidFill>
                <a:srgbClr val="0000FF"/>
              </a:solidFill>
              <a:prstDash val="solid"/>
              <a:round/>
              <a:headEnd/>
              <a:tailEnd/>
            </a:ln>
          </p:spPr>
        </p:cxnSp>
        <p:cxnSp>
          <p:nvCxnSpPr>
            <p:cNvPr id="702" name="直線接點 701">
              <a:extLst>
                <a:ext uri="{FF2B5EF4-FFF2-40B4-BE49-F238E27FC236}">
                  <a16:creationId xmlns:a16="http://schemas.microsoft.com/office/drawing/2014/main" xmlns="" id="{B7F3C7EF-232B-EEB7-BA06-0551F8D45755}"/>
                </a:ext>
              </a:extLst>
            </p:cNvPr>
            <p:cNvCxnSpPr>
              <a:cxnSpLocks/>
            </p:cNvCxnSpPr>
            <p:nvPr/>
          </p:nvCxnSpPr>
          <p:spPr bwMode="auto">
            <a:xfrm flipV="1">
              <a:off x="7341360" y="4344915"/>
              <a:ext cx="0" cy="576000"/>
            </a:xfrm>
            <a:prstGeom prst="line">
              <a:avLst/>
            </a:prstGeom>
            <a:noFill/>
            <a:ln w="12700" algn="ctr">
              <a:solidFill>
                <a:srgbClr val="0000FF"/>
              </a:solidFill>
              <a:prstDash val="solid"/>
              <a:round/>
              <a:headEnd/>
              <a:tailEnd/>
            </a:ln>
          </p:spPr>
        </p:cxnSp>
        <p:cxnSp>
          <p:nvCxnSpPr>
            <p:cNvPr id="703" name="直線接點 702">
              <a:extLst>
                <a:ext uri="{FF2B5EF4-FFF2-40B4-BE49-F238E27FC236}">
                  <a16:creationId xmlns:a16="http://schemas.microsoft.com/office/drawing/2014/main" xmlns="" id="{03DA3780-3A9F-6309-86FD-ECB5531059E6}"/>
                </a:ext>
              </a:extLst>
            </p:cNvPr>
            <p:cNvCxnSpPr>
              <a:cxnSpLocks/>
            </p:cNvCxnSpPr>
            <p:nvPr/>
          </p:nvCxnSpPr>
          <p:spPr bwMode="auto">
            <a:xfrm flipV="1">
              <a:off x="7862403" y="4228293"/>
              <a:ext cx="0" cy="576000"/>
            </a:xfrm>
            <a:prstGeom prst="line">
              <a:avLst/>
            </a:prstGeom>
            <a:noFill/>
            <a:ln w="12700" algn="ctr">
              <a:solidFill>
                <a:srgbClr val="0000FF"/>
              </a:solidFill>
              <a:prstDash val="solid"/>
              <a:round/>
              <a:headEnd/>
              <a:tailEnd/>
            </a:ln>
          </p:spPr>
        </p:cxnSp>
        <p:cxnSp>
          <p:nvCxnSpPr>
            <p:cNvPr id="704" name="直線接點 703">
              <a:extLst>
                <a:ext uri="{FF2B5EF4-FFF2-40B4-BE49-F238E27FC236}">
                  <a16:creationId xmlns:a16="http://schemas.microsoft.com/office/drawing/2014/main" xmlns="" id="{D8960A03-FCA7-CB45-4A0A-07D11B051E90}"/>
                </a:ext>
              </a:extLst>
            </p:cNvPr>
            <p:cNvCxnSpPr>
              <a:cxnSpLocks/>
            </p:cNvCxnSpPr>
            <p:nvPr/>
          </p:nvCxnSpPr>
          <p:spPr bwMode="auto">
            <a:xfrm flipV="1">
              <a:off x="7341360" y="3770209"/>
              <a:ext cx="0" cy="576000"/>
            </a:xfrm>
            <a:prstGeom prst="line">
              <a:avLst/>
            </a:prstGeom>
            <a:noFill/>
            <a:ln w="12700" algn="ctr">
              <a:solidFill>
                <a:srgbClr val="0000FF"/>
              </a:solidFill>
              <a:prstDash val="solid"/>
              <a:round/>
              <a:headEnd/>
              <a:tailEnd/>
            </a:ln>
          </p:spPr>
        </p:cxnSp>
        <p:cxnSp>
          <p:nvCxnSpPr>
            <p:cNvPr id="705" name="直線接點 704">
              <a:extLst>
                <a:ext uri="{FF2B5EF4-FFF2-40B4-BE49-F238E27FC236}">
                  <a16:creationId xmlns:a16="http://schemas.microsoft.com/office/drawing/2014/main" xmlns="" id="{C710299E-0546-8222-E512-D76794138B4D}"/>
                </a:ext>
              </a:extLst>
            </p:cNvPr>
            <p:cNvCxnSpPr>
              <a:cxnSpLocks/>
            </p:cNvCxnSpPr>
            <p:nvPr/>
          </p:nvCxnSpPr>
          <p:spPr bwMode="auto">
            <a:xfrm flipV="1">
              <a:off x="7862403" y="3651118"/>
              <a:ext cx="0" cy="576000"/>
            </a:xfrm>
            <a:prstGeom prst="line">
              <a:avLst/>
            </a:prstGeom>
            <a:noFill/>
            <a:ln w="12700" algn="ctr">
              <a:solidFill>
                <a:srgbClr val="0000FF"/>
              </a:solidFill>
              <a:prstDash val="solid"/>
              <a:round/>
              <a:headEnd/>
              <a:tailEnd/>
            </a:ln>
          </p:spPr>
        </p:cxnSp>
        <p:cxnSp>
          <p:nvCxnSpPr>
            <p:cNvPr id="706" name="直線接點 705">
              <a:extLst>
                <a:ext uri="{FF2B5EF4-FFF2-40B4-BE49-F238E27FC236}">
                  <a16:creationId xmlns:a16="http://schemas.microsoft.com/office/drawing/2014/main" xmlns="" id="{FCBBE47E-BC15-C8D4-53A4-3F38CC01C140}"/>
                </a:ext>
              </a:extLst>
            </p:cNvPr>
            <p:cNvCxnSpPr>
              <a:cxnSpLocks/>
            </p:cNvCxnSpPr>
            <p:nvPr/>
          </p:nvCxnSpPr>
          <p:spPr bwMode="auto">
            <a:xfrm flipV="1">
              <a:off x="6817451" y="4225570"/>
              <a:ext cx="1049714" cy="238112"/>
            </a:xfrm>
            <a:prstGeom prst="line">
              <a:avLst/>
            </a:prstGeom>
            <a:noFill/>
            <a:ln w="12700" algn="ctr">
              <a:solidFill>
                <a:srgbClr val="0000FF"/>
              </a:solidFill>
              <a:prstDash val="solid"/>
              <a:round/>
              <a:headEnd/>
              <a:tailEnd/>
            </a:ln>
          </p:spPr>
        </p:cxnSp>
        <p:cxnSp>
          <p:nvCxnSpPr>
            <p:cNvPr id="707" name="直線接點 706">
              <a:extLst>
                <a:ext uri="{FF2B5EF4-FFF2-40B4-BE49-F238E27FC236}">
                  <a16:creationId xmlns:a16="http://schemas.microsoft.com/office/drawing/2014/main" xmlns="" id="{AD7DE45E-A25B-7568-2B01-225179C67F57}"/>
                </a:ext>
              </a:extLst>
            </p:cNvPr>
            <p:cNvCxnSpPr>
              <a:cxnSpLocks/>
            </p:cNvCxnSpPr>
            <p:nvPr/>
          </p:nvCxnSpPr>
          <p:spPr bwMode="auto">
            <a:xfrm flipV="1">
              <a:off x="6817451" y="4804293"/>
              <a:ext cx="1049714" cy="238112"/>
            </a:xfrm>
            <a:prstGeom prst="line">
              <a:avLst/>
            </a:prstGeom>
            <a:noFill/>
            <a:ln w="12700" algn="ctr">
              <a:solidFill>
                <a:srgbClr val="0000FF"/>
              </a:solidFill>
              <a:prstDash val="solid"/>
              <a:round/>
              <a:headEnd/>
              <a:tailEnd/>
            </a:ln>
          </p:spPr>
        </p:cxnSp>
      </p:grpSp>
      <p:grpSp>
        <p:nvGrpSpPr>
          <p:cNvPr id="708" name="群組 707">
            <a:extLst>
              <a:ext uri="{FF2B5EF4-FFF2-40B4-BE49-F238E27FC236}">
                <a16:creationId xmlns:a16="http://schemas.microsoft.com/office/drawing/2014/main" xmlns="" id="{528DBD32-DF4B-B078-D2BE-AAC075E11431}"/>
              </a:ext>
            </a:extLst>
          </p:cNvPr>
          <p:cNvGrpSpPr/>
          <p:nvPr/>
        </p:nvGrpSpPr>
        <p:grpSpPr>
          <a:xfrm>
            <a:off x="6188503" y="3801908"/>
            <a:ext cx="996726" cy="1528019"/>
            <a:chOff x="6270998" y="4368726"/>
            <a:chExt cx="996726" cy="1528019"/>
          </a:xfrm>
        </p:grpSpPr>
        <p:cxnSp>
          <p:nvCxnSpPr>
            <p:cNvPr id="709" name="直線接點 708">
              <a:extLst>
                <a:ext uri="{FF2B5EF4-FFF2-40B4-BE49-F238E27FC236}">
                  <a16:creationId xmlns:a16="http://schemas.microsoft.com/office/drawing/2014/main" xmlns="" id="{DACC66A7-4F5D-1DC6-D138-B1C1AFC72912}"/>
                </a:ext>
              </a:extLst>
            </p:cNvPr>
            <p:cNvCxnSpPr>
              <a:cxnSpLocks/>
            </p:cNvCxnSpPr>
            <p:nvPr/>
          </p:nvCxnSpPr>
          <p:spPr bwMode="auto">
            <a:xfrm>
              <a:off x="6271654" y="5893873"/>
              <a:ext cx="576000" cy="0"/>
            </a:xfrm>
            <a:prstGeom prst="line">
              <a:avLst/>
            </a:prstGeom>
            <a:noFill/>
            <a:ln w="12700" algn="ctr">
              <a:solidFill>
                <a:srgbClr val="0000FF"/>
              </a:solidFill>
              <a:prstDash val="solid"/>
              <a:round/>
              <a:headEnd/>
              <a:tailEnd/>
            </a:ln>
          </p:spPr>
        </p:cxnSp>
        <p:cxnSp>
          <p:nvCxnSpPr>
            <p:cNvPr id="710" name="直線接點 709">
              <a:extLst>
                <a:ext uri="{FF2B5EF4-FFF2-40B4-BE49-F238E27FC236}">
                  <a16:creationId xmlns:a16="http://schemas.microsoft.com/office/drawing/2014/main" xmlns="" id="{6DA8A78E-63A9-9DC4-FDCD-C80ED38F8B97}"/>
                </a:ext>
              </a:extLst>
            </p:cNvPr>
            <p:cNvCxnSpPr>
              <a:cxnSpLocks/>
            </p:cNvCxnSpPr>
            <p:nvPr/>
          </p:nvCxnSpPr>
          <p:spPr bwMode="auto">
            <a:xfrm flipH="1">
              <a:off x="6270998" y="5117891"/>
              <a:ext cx="209149" cy="205773"/>
            </a:xfrm>
            <a:prstGeom prst="line">
              <a:avLst/>
            </a:prstGeom>
            <a:noFill/>
            <a:ln w="12700" algn="ctr">
              <a:solidFill>
                <a:srgbClr val="0000FF"/>
              </a:solidFill>
              <a:prstDash val="solid"/>
              <a:round/>
              <a:headEnd/>
              <a:tailEnd/>
            </a:ln>
          </p:spPr>
        </p:cxnSp>
        <p:cxnSp>
          <p:nvCxnSpPr>
            <p:cNvPr id="711" name="直線接點 710">
              <a:extLst>
                <a:ext uri="{FF2B5EF4-FFF2-40B4-BE49-F238E27FC236}">
                  <a16:creationId xmlns:a16="http://schemas.microsoft.com/office/drawing/2014/main" xmlns="" id="{B57562EE-AE4A-38E6-91B3-97CA8F5FEECA}"/>
                </a:ext>
              </a:extLst>
            </p:cNvPr>
            <p:cNvCxnSpPr>
              <a:cxnSpLocks/>
            </p:cNvCxnSpPr>
            <p:nvPr/>
          </p:nvCxnSpPr>
          <p:spPr bwMode="auto">
            <a:xfrm>
              <a:off x="6271654" y="5316585"/>
              <a:ext cx="576000" cy="0"/>
            </a:xfrm>
            <a:prstGeom prst="line">
              <a:avLst/>
            </a:prstGeom>
            <a:noFill/>
            <a:ln w="12700" algn="ctr">
              <a:solidFill>
                <a:srgbClr val="0000FF"/>
              </a:solidFill>
              <a:prstDash val="solid"/>
              <a:round/>
              <a:headEnd/>
              <a:tailEnd/>
            </a:ln>
          </p:spPr>
        </p:cxnSp>
        <p:cxnSp>
          <p:nvCxnSpPr>
            <p:cNvPr id="712" name="直線接點 711">
              <a:extLst>
                <a:ext uri="{FF2B5EF4-FFF2-40B4-BE49-F238E27FC236}">
                  <a16:creationId xmlns:a16="http://schemas.microsoft.com/office/drawing/2014/main" xmlns="" id="{F22B4E33-B3D3-F513-EE36-A616F5EBD8AB}"/>
                </a:ext>
              </a:extLst>
            </p:cNvPr>
            <p:cNvCxnSpPr>
              <a:cxnSpLocks/>
            </p:cNvCxnSpPr>
            <p:nvPr/>
          </p:nvCxnSpPr>
          <p:spPr bwMode="auto">
            <a:xfrm flipV="1">
              <a:off x="6477920" y="5116893"/>
              <a:ext cx="0" cy="205200"/>
            </a:xfrm>
            <a:prstGeom prst="line">
              <a:avLst/>
            </a:prstGeom>
            <a:noFill/>
            <a:ln w="12700" algn="ctr">
              <a:solidFill>
                <a:srgbClr val="0000FF"/>
              </a:solidFill>
              <a:prstDash val="solid"/>
              <a:round/>
              <a:headEnd/>
              <a:tailEnd/>
            </a:ln>
          </p:spPr>
        </p:cxnSp>
        <p:cxnSp>
          <p:nvCxnSpPr>
            <p:cNvPr id="713" name="直線接點 712">
              <a:extLst>
                <a:ext uri="{FF2B5EF4-FFF2-40B4-BE49-F238E27FC236}">
                  <a16:creationId xmlns:a16="http://schemas.microsoft.com/office/drawing/2014/main" xmlns="" id="{564F8022-96C1-D5A1-9586-5F6BABABD8DD}"/>
                </a:ext>
              </a:extLst>
            </p:cNvPr>
            <p:cNvCxnSpPr>
              <a:cxnSpLocks/>
            </p:cNvCxnSpPr>
            <p:nvPr/>
          </p:nvCxnSpPr>
          <p:spPr bwMode="auto">
            <a:xfrm flipV="1">
              <a:off x="6271654" y="5317873"/>
              <a:ext cx="0" cy="576000"/>
            </a:xfrm>
            <a:prstGeom prst="line">
              <a:avLst/>
            </a:prstGeom>
            <a:noFill/>
            <a:ln w="12700" algn="ctr">
              <a:solidFill>
                <a:srgbClr val="0000FF"/>
              </a:solidFill>
              <a:prstDash val="solid"/>
              <a:round/>
              <a:headEnd/>
              <a:tailEnd/>
            </a:ln>
          </p:spPr>
        </p:cxnSp>
        <p:pic>
          <p:nvPicPr>
            <p:cNvPr id="714" name="圖片 713">
              <a:extLst>
                <a:ext uri="{FF2B5EF4-FFF2-40B4-BE49-F238E27FC236}">
                  <a16:creationId xmlns:a16="http://schemas.microsoft.com/office/drawing/2014/main" xmlns="" id="{64B22C4B-ADAC-3C28-B58E-9DC44FBC0798}"/>
                </a:ext>
              </a:extLst>
            </p:cNvPr>
            <p:cNvPicPr>
              <a:picLocks noChangeAspect="1"/>
            </p:cNvPicPr>
            <p:nvPr/>
          </p:nvPicPr>
          <p:blipFill>
            <a:blip r:embed="rId10">
              <a:clrChange>
                <a:clrFrom>
                  <a:srgbClr val="FFFFFF"/>
                </a:clrFrom>
                <a:clrTo>
                  <a:srgbClr val="FFFFFF">
                    <a:alpha val="0"/>
                  </a:srgbClr>
                </a:clrTo>
              </a:clrChange>
            </a:blip>
            <a:stretch>
              <a:fillRect/>
            </a:stretch>
          </p:blipFill>
          <p:spPr>
            <a:xfrm>
              <a:off x="6434545" y="5482823"/>
              <a:ext cx="272415" cy="276225"/>
            </a:xfrm>
            <a:prstGeom prst="rect">
              <a:avLst/>
            </a:prstGeom>
          </p:spPr>
        </p:pic>
        <p:pic>
          <p:nvPicPr>
            <p:cNvPr id="715" name="圖片 714">
              <a:extLst>
                <a:ext uri="{FF2B5EF4-FFF2-40B4-BE49-F238E27FC236}">
                  <a16:creationId xmlns:a16="http://schemas.microsoft.com/office/drawing/2014/main" xmlns="" id="{80B27F78-CFBF-02C3-0DE4-5613321EECDF}"/>
                </a:ext>
              </a:extLst>
            </p:cNvPr>
            <p:cNvPicPr>
              <a:picLocks noChangeAspect="1"/>
            </p:cNvPicPr>
            <p:nvPr/>
          </p:nvPicPr>
          <p:blipFill>
            <a:blip r:embed="rId11">
              <a:clrChange>
                <a:clrFrom>
                  <a:srgbClr val="FFFFFF"/>
                </a:clrFrom>
                <a:clrTo>
                  <a:srgbClr val="FFFFFF">
                    <a:alpha val="0"/>
                  </a:srgbClr>
                </a:clrTo>
              </a:clrChange>
            </a:blip>
            <a:stretch>
              <a:fillRect/>
            </a:stretch>
          </p:blipFill>
          <p:spPr>
            <a:xfrm flipV="1">
              <a:off x="6798298" y="5396113"/>
              <a:ext cx="291465" cy="268605"/>
            </a:xfrm>
            <a:prstGeom prst="rect">
              <a:avLst/>
            </a:prstGeom>
            <a:scene3d>
              <a:camera prst="isometricOffAxis2Right"/>
              <a:lightRig rig="threePt" dir="t"/>
            </a:scene3d>
          </p:spPr>
        </p:pic>
        <p:pic>
          <p:nvPicPr>
            <p:cNvPr id="716" name="圖片 715">
              <a:extLst>
                <a:ext uri="{FF2B5EF4-FFF2-40B4-BE49-F238E27FC236}">
                  <a16:creationId xmlns:a16="http://schemas.microsoft.com/office/drawing/2014/main" xmlns="" id="{451226CC-0506-6836-1AC4-6AC90A0A0A45}"/>
                </a:ext>
              </a:extLst>
            </p:cNvPr>
            <p:cNvPicPr>
              <a:picLocks noChangeAspect="1"/>
            </p:cNvPicPr>
            <p:nvPr/>
          </p:nvPicPr>
          <p:blipFill>
            <a:blip r:embed="rId12">
              <a:clrChange>
                <a:clrFrom>
                  <a:srgbClr val="FFFFFF"/>
                </a:clrFrom>
                <a:clrTo>
                  <a:srgbClr val="FFFFFF">
                    <a:alpha val="0"/>
                  </a:srgbClr>
                </a:clrTo>
              </a:clrChange>
            </a:blip>
            <a:stretch>
              <a:fillRect/>
            </a:stretch>
          </p:blipFill>
          <p:spPr>
            <a:xfrm>
              <a:off x="7006739" y="5170982"/>
              <a:ext cx="260985" cy="268605"/>
            </a:xfrm>
            <a:prstGeom prst="rect">
              <a:avLst/>
            </a:prstGeom>
            <a:scene3d>
              <a:camera prst="isometricOffAxis2Right"/>
              <a:lightRig rig="threePt" dir="t"/>
            </a:scene3d>
          </p:spPr>
        </p:pic>
        <p:pic>
          <p:nvPicPr>
            <p:cNvPr id="717" name="圖片 716">
              <a:extLst>
                <a:ext uri="{FF2B5EF4-FFF2-40B4-BE49-F238E27FC236}">
                  <a16:creationId xmlns:a16="http://schemas.microsoft.com/office/drawing/2014/main" xmlns="" id="{BF81D7BC-1911-9025-A037-D273CD507879}"/>
                </a:ext>
              </a:extLst>
            </p:cNvPr>
            <p:cNvPicPr>
              <a:picLocks noChangeAspect="1"/>
            </p:cNvPicPr>
            <p:nvPr/>
          </p:nvPicPr>
          <p:blipFill>
            <a:blip r:embed="rId13">
              <a:clrChange>
                <a:clrFrom>
                  <a:srgbClr val="FFFFFF"/>
                </a:clrFrom>
                <a:clrTo>
                  <a:srgbClr val="FFFFFF">
                    <a:alpha val="0"/>
                  </a:srgbClr>
                </a:clrTo>
              </a:clrChange>
            </a:blip>
            <a:stretch>
              <a:fillRect/>
            </a:stretch>
          </p:blipFill>
          <p:spPr>
            <a:xfrm flipV="1">
              <a:off x="7020557" y="4591666"/>
              <a:ext cx="230505" cy="337185"/>
            </a:xfrm>
            <a:prstGeom prst="rect">
              <a:avLst/>
            </a:prstGeom>
            <a:scene3d>
              <a:camera prst="isometricOffAxis2Right"/>
              <a:lightRig rig="threePt" dir="t"/>
            </a:scene3d>
          </p:spPr>
        </p:pic>
        <p:cxnSp>
          <p:nvCxnSpPr>
            <p:cNvPr id="718" name="直線接點 717">
              <a:extLst>
                <a:ext uri="{FF2B5EF4-FFF2-40B4-BE49-F238E27FC236}">
                  <a16:creationId xmlns:a16="http://schemas.microsoft.com/office/drawing/2014/main" xmlns="" id="{C5B684D1-BFD6-82F4-E7D4-68A8EFFE1B51}"/>
                </a:ext>
              </a:extLst>
            </p:cNvPr>
            <p:cNvCxnSpPr>
              <a:cxnSpLocks/>
            </p:cNvCxnSpPr>
            <p:nvPr/>
          </p:nvCxnSpPr>
          <p:spPr bwMode="auto">
            <a:xfrm flipV="1">
              <a:off x="6847654" y="5314204"/>
              <a:ext cx="0" cy="576000"/>
            </a:xfrm>
            <a:prstGeom prst="line">
              <a:avLst/>
            </a:prstGeom>
            <a:noFill/>
            <a:ln w="12700" algn="ctr">
              <a:solidFill>
                <a:srgbClr val="0000FF"/>
              </a:solidFill>
              <a:prstDash val="solid"/>
              <a:round/>
              <a:headEnd/>
              <a:tailEnd/>
            </a:ln>
          </p:spPr>
        </p:cxnSp>
        <p:cxnSp>
          <p:nvCxnSpPr>
            <p:cNvPr id="719" name="直線接點 718">
              <a:extLst>
                <a:ext uri="{FF2B5EF4-FFF2-40B4-BE49-F238E27FC236}">
                  <a16:creationId xmlns:a16="http://schemas.microsoft.com/office/drawing/2014/main" xmlns="" id="{D747492F-EEAD-DFBA-00D0-3E548348B3FE}"/>
                </a:ext>
              </a:extLst>
            </p:cNvPr>
            <p:cNvCxnSpPr>
              <a:cxnSpLocks/>
            </p:cNvCxnSpPr>
            <p:nvPr/>
          </p:nvCxnSpPr>
          <p:spPr bwMode="auto">
            <a:xfrm flipV="1">
              <a:off x="7038721" y="5130120"/>
              <a:ext cx="0" cy="576000"/>
            </a:xfrm>
            <a:prstGeom prst="line">
              <a:avLst/>
            </a:prstGeom>
            <a:noFill/>
            <a:ln w="12700" algn="ctr">
              <a:solidFill>
                <a:srgbClr val="0000FF"/>
              </a:solidFill>
              <a:prstDash val="solid"/>
              <a:round/>
              <a:headEnd/>
              <a:tailEnd/>
            </a:ln>
          </p:spPr>
        </p:cxnSp>
        <p:cxnSp>
          <p:nvCxnSpPr>
            <p:cNvPr id="720" name="直線接點 719">
              <a:extLst>
                <a:ext uri="{FF2B5EF4-FFF2-40B4-BE49-F238E27FC236}">
                  <a16:creationId xmlns:a16="http://schemas.microsoft.com/office/drawing/2014/main" xmlns="" id="{B2FD1BF9-F632-DB87-E8C4-533F89CE94B0}"/>
                </a:ext>
              </a:extLst>
            </p:cNvPr>
            <p:cNvCxnSpPr>
              <a:cxnSpLocks/>
            </p:cNvCxnSpPr>
            <p:nvPr/>
          </p:nvCxnSpPr>
          <p:spPr bwMode="auto">
            <a:xfrm flipV="1">
              <a:off x="7037003" y="4558355"/>
              <a:ext cx="0" cy="576000"/>
            </a:xfrm>
            <a:prstGeom prst="line">
              <a:avLst/>
            </a:prstGeom>
            <a:noFill/>
            <a:ln w="12700" algn="ctr">
              <a:solidFill>
                <a:srgbClr val="0000FF"/>
              </a:solidFill>
              <a:prstDash val="solid"/>
              <a:round/>
              <a:headEnd/>
              <a:tailEnd/>
            </a:ln>
          </p:spPr>
        </p:cxnSp>
        <p:cxnSp>
          <p:nvCxnSpPr>
            <p:cNvPr id="721" name="直線接點 720">
              <a:extLst>
                <a:ext uri="{FF2B5EF4-FFF2-40B4-BE49-F238E27FC236}">
                  <a16:creationId xmlns:a16="http://schemas.microsoft.com/office/drawing/2014/main" xmlns="" id="{995006C7-85E1-C85E-DAC4-FF80B5934CAB}"/>
                </a:ext>
              </a:extLst>
            </p:cNvPr>
            <p:cNvCxnSpPr>
              <a:cxnSpLocks/>
            </p:cNvCxnSpPr>
            <p:nvPr/>
          </p:nvCxnSpPr>
          <p:spPr bwMode="auto">
            <a:xfrm flipV="1">
              <a:off x="7230087" y="4368726"/>
              <a:ext cx="0" cy="576000"/>
            </a:xfrm>
            <a:prstGeom prst="line">
              <a:avLst/>
            </a:prstGeom>
            <a:noFill/>
            <a:ln w="12700" algn="ctr">
              <a:solidFill>
                <a:srgbClr val="0000FF"/>
              </a:solidFill>
              <a:prstDash val="solid"/>
              <a:round/>
              <a:headEnd/>
              <a:tailEnd/>
            </a:ln>
          </p:spPr>
        </p:cxnSp>
        <p:cxnSp>
          <p:nvCxnSpPr>
            <p:cNvPr id="722" name="直線接點 721">
              <a:extLst>
                <a:ext uri="{FF2B5EF4-FFF2-40B4-BE49-F238E27FC236}">
                  <a16:creationId xmlns:a16="http://schemas.microsoft.com/office/drawing/2014/main" xmlns="" id="{6C6BB601-F7AE-BEB5-2705-4BC2EA118874}"/>
                </a:ext>
              </a:extLst>
            </p:cNvPr>
            <p:cNvCxnSpPr>
              <a:cxnSpLocks/>
            </p:cNvCxnSpPr>
            <p:nvPr/>
          </p:nvCxnSpPr>
          <p:spPr bwMode="auto">
            <a:xfrm flipV="1">
              <a:off x="6846528" y="5127535"/>
              <a:ext cx="192407" cy="192578"/>
            </a:xfrm>
            <a:prstGeom prst="line">
              <a:avLst/>
            </a:prstGeom>
            <a:noFill/>
            <a:ln w="12700" algn="ctr">
              <a:solidFill>
                <a:srgbClr val="0000FF"/>
              </a:solidFill>
              <a:prstDash val="solid"/>
              <a:round/>
              <a:headEnd/>
              <a:tailEnd/>
            </a:ln>
          </p:spPr>
        </p:cxnSp>
        <p:cxnSp>
          <p:nvCxnSpPr>
            <p:cNvPr id="723" name="直線接點 722">
              <a:extLst>
                <a:ext uri="{FF2B5EF4-FFF2-40B4-BE49-F238E27FC236}">
                  <a16:creationId xmlns:a16="http://schemas.microsoft.com/office/drawing/2014/main" xmlns="" id="{A054ED73-DB89-5235-619E-D864276D53A8}"/>
                </a:ext>
              </a:extLst>
            </p:cNvPr>
            <p:cNvCxnSpPr>
              <a:cxnSpLocks/>
            </p:cNvCxnSpPr>
            <p:nvPr/>
          </p:nvCxnSpPr>
          <p:spPr bwMode="auto">
            <a:xfrm flipV="1">
              <a:off x="7033512" y="4937573"/>
              <a:ext cx="192407" cy="192578"/>
            </a:xfrm>
            <a:prstGeom prst="line">
              <a:avLst/>
            </a:prstGeom>
            <a:noFill/>
            <a:ln w="12700" algn="ctr">
              <a:solidFill>
                <a:srgbClr val="0000FF"/>
              </a:solidFill>
              <a:prstDash val="solid"/>
              <a:round/>
              <a:headEnd/>
              <a:tailEnd/>
            </a:ln>
          </p:spPr>
        </p:cxnSp>
        <p:cxnSp>
          <p:nvCxnSpPr>
            <p:cNvPr id="724" name="直線接點 723">
              <a:extLst>
                <a:ext uri="{FF2B5EF4-FFF2-40B4-BE49-F238E27FC236}">
                  <a16:creationId xmlns:a16="http://schemas.microsoft.com/office/drawing/2014/main" xmlns="" id="{0ABDA2EE-5881-F1BB-4322-38569C6D71A5}"/>
                </a:ext>
              </a:extLst>
            </p:cNvPr>
            <p:cNvCxnSpPr>
              <a:cxnSpLocks/>
            </p:cNvCxnSpPr>
            <p:nvPr/>
          </p:nvCxnSpPr>
          <p:spPr bwMode="auto">
            <a:xfrm flipV="1">
              <a:off x="6846883" y="5704167"/>
              <a:ext cx="192407" cy="192578"/>
            </a:xfrm>
            <a:prstGeom prst="line">
              <a:avLst/>
            </a:prstGeom>
            <a:noFill/>
            <a:ln w="12700" algn="ctr">
              <a:solidFill>
                <a:srgbClr val="0000FF"/>
              </a:solidFill>
              <a:prstDash val="solid"/>
              <a:round/>
              <a:headEnd/>
              <a:tailEnd/>
            </a:ln>
          </p:spPr>
        </p:cxnSp>
        <p:cxnSp>
          <p:nvCxnSpPr>
            <p:cNvPr id="725" name="直線接點 724">
              <a:extLst>
                <a:ext uri="{FF2B5EF4-FFF2-40B4-BE49-F238E27FC236}">
                  <a16:creationId xmlns:a16="http://schemas.microsoft.com/office/drawing/2014/main" xmlns="" id="{3AFAFC90-81C5-AF91-043B-2A6167615993}"/>
                </a:ext>
              </a:extLst>
            </p:cNvPr>
            <p:cNvCxnSpPr>
              <a:cxnSpLocks/>
            </p:cNvCxnSpPr>
            <p:nvPr/>
          </p:nvCxnSpPr>
          <p:spPr bwMode="auto">
            <a:xfrm flipV="1">
              <a:off x="7040061" y="5507159"/>
              <a:ext cx="192407" cy="192578"/>
            </a:xfrm>
            <a:prstGeom prst="line">
              <a:avLst/>
            </a:prstGeom>
            <a:noFill/>
            <a:ln w="12700" algn="ctr">
              <a:solidFill>
                <a:srgbClr val="0000FF"/>
              </a:solidFill>
              <a:prstDash val="solid"/>
              <a:round/>
              <a:headEnd/>
              <a:tailEnd/>
            </a:ln>
          </p:spPr>
        </p:cxnSp>
        <p:cxnSp>
          <p:nvCxnSpPr>
            <p:cNvPr id="726" name="直線接點 725">
              <a:extLst>
                <a:ext uri="{FF2B5EF4-FFF2-40B4-BE49-F238E27FC236}">
                  <a16:creationId xmlns:a16="http://schemas.microsoft.com/office/drawing/2014/main" xmlns="" id="{6CBBAF6E-43EA-C5C6-72C5-39A7F3B4AD52}"/>
                </a:ext>
              </a:extLst>
            </p:cNvPr>
            <p:cNvCxnSpPr>
              <a:cxnSpLocks/>
            </p:cNvCxnSpPr>
            <p:nvPr/>
          </p:nvCxnSpPr>
          <p:spPr bwMode="auto">
            <a:xfrm flipV="1">
              <a:off x="7229832" y="4937499"/>
              <a:ext cx="0" cy="576000"/>
            </a:xfrm>
            <a:prstGeom prst="line">
              <a:avLst/>
            </a:prstGeom>
            <a:noFill/>
            <a:ln w="12700" algn="ctr">
              <a:solidFill>
                <a:srgbClr val="0000FF"/>
              </a:solidFill>
              <a:prstDash val="solid"/>
              <a:round/>
              <a:headEnd/>
              <a:tailEnd/>
            </a:ln>
          </p:spPr>
        </p:cxnSp>
        <p:cxnSp>
          <p:nvCxnSpPr>
            <p:cNvPr id="727" name="直線接點 726">
              <a:extLst>
                <a:ext uri="{FF2B5EF4-FFF2-40B4-BE49-F238E27FC236}">
                  <a16:creationId xmlns:a16="http://schemas.microsoft.com/office/drawing/2014/main" xmlns="" id="{F6A77AA2-F484-3372-08E3-5511218C647E}"/>
                </a:ext>
              </a:extLst>
            </p:cNvPr>
            <p:cNvCxnSpPr>
              <a:cxnSpLocks/>
            </p:cNvCxnSpPr>
            <p:nvPr/>
          </p:nvCxnSpPr>
          <p:spPr bwMode="auto">
            <a:xfrm flipV="1">
              <a:off x="7037680" y="4369714"/>
              <a:ext cx="192407" cy="192578"/>
            </a:xfrm>
            <a:prstGeom prst="line">
              <a:avLst/>
            </a:prstGeom>
            <a:noFill/>
            <a:ln w="12700" algn="ctr">
              <a:solidFill>
                <a:srgbClr val="0000FF"/>
              </a:solidFill>
              <a:prstDash val="solid"/>
              <a:round/>
              <a:headEnd/>
              <a:tailEnd/>
            </a:ln>
          </p:spPr>
        </p:cxnSp>
      </p:grpSp>
      <p:grpSp>
        <p:nvGrpSpPr>
          <p:cNvPr id="728" name="群組 727">
            <a:extLst>
              <a:ext uri="{FF2B5EF4-FFF2-40B4-BE49-F238E27FC236}">
                <a16:creationId xmlns:a16="http://schemas.microsoft.com/office/drawing/2014/main" xmlns="" id="{383B6836-2EE6-E921-B9D7-BE4D8C086D24}"/>
              </a:ext>
            </a:extLst>
          </p:cNvPr>
          <p:cNvGrpSpPr/>
          <p:nvPr/>
        </p:nvGrpSpPr>
        <p:grpSpPr>
          <a:xfrm>
            <a:off x="6173523" y="4193440"/>
            <a:ext cx="832327" cy="1136487"/>
            <a:chOff x="6727031" y="4288807"/>
            <a:chExt cx="832327" cy="1136487"/>
          </a:xfrm>
        </p:grpSpPr>
        <p:cxnSp>
          <p:nvCxnSpPr>
            <p:cNvPr id="729" name="直線接點 728">
              <a:extLst>
                <a:ext uri="{FF2B5EF4-FFF2-40B4-BE49-F238E27FC236}">
                  <a16:creationId xmlns:a16="http://schemas.microsoft.com/office/drawing/2014/main" xmlns="" id="{1D9458A1-2341-314B-726C-E0BB486399A9}"/>
                </a:ext>
              </a:extLst>
            </p:cNvPr>
            <p:cNvCxnSpPr>
              <a:cxnSpLocks/>
            </p:cNvCxnSpPr>
            <p:nvPr/>
          </p:nvCxnSpPr>
          <p:spPr bwMode="auto">
            <a:xfrm>
              <a:off x="6741249" y="5422422"/>
              <a:ext cx="576000" cy="0"/>
            </a:xfrm>
            <a:prstGeom prst="line">
              <a:avLst/>
            </a:prstGeom>
            <a:noFill/>
            <a:ln w="12700" algn="ctr">
              <a:solidFill>
                <a:srgbClr val="0000FF"/>
              </a:solidFill>
              <a:prstDash val="solid"/>
              <a:round/>
              <a:headEnd/>
              <a:tailEnd/>
            </a:ln>
          </p:spPr>
        </p:cxnSp>
        <p:cxnSp>
          <p:nvCxnSpPr>
            <p:cNvPr id="730" name="直線接點 729">
              <a:extLst>
                <a:ext uri="{FF2B5EF4-FFF2-40B4-BE49-F238E27FC236}">
                  <a16:creationId xmlns:a16="http://schemas.microsoft.com/office/drawing/2014/main" xmlns="" id="{CE56D96C-4B1B-B6AF-F9DC-89509FAF12C4}"/>
                </a:ext>
              </a:extLst>
            </p:cNvPr>
            <p:cNvCxnSpPr>
              <a:cxnSpLocks/>
            </p:cNvCxnSpPr>
            <p:nvPr/>
          </p:nvCxnSpPr>
          <p:spPr bwMode="auto">
            <a:xfrm flipH="1">
              <a:off x="6740593" y="4646440"/>
              <a:ext cx="209149" cy="205773"/>
            </a:xfrm>
            <a:prstGeom prst="line">
              <a:avLst/>
            </a:prstGeom>
            <a:noFill/>
            <a:ln w="12700" algn="ctr">
              <a:solidFill>
                <a:srgbClr val="0000FF"/>
              </a:solidFill>
              <a:prstDash val="solid"/>
              <a:round/>
              <a:headEnd/>
              <a:tailEnd/>
            </a:ln>
          </p:spPr>
        </p:cxnSp>
        <p:cxnSp>
          <p:nvCxnSpPr>
            <p:cNvPr id="731" name="直線接點 730">
              <a:extLst>
                <a:ext uri="{FF2B5EF4-FFF2-40B4-BE49-F238E27FC236}">
                  <a16:creationId xmlns:a16="http://schemas.microsoft.com/office/drawing/2014/main" xmlns="" id="{E7BF9E88-3E73-CBE0-C6DC-415B614F9713}"/>
                </a:ext>
              </a:extLst>
            </p:cNvPr>
            <p:cNvCxnSpPr>
              <a:cxnSpLocks/>
            </p:cNvCxnSpPr>
            <p:nvPr/>
          </p:nvCxnSpPr>
          <p:spPr bwMode="auto">
            <a:xfrm>
              <a:off x="6741249" y="4845134"/>
              <a:ext cx="576000" cy="0"/>
            </a:xfrm>
            <a:prstGeom prst="line">
              <a:avLst/>
            </a:prstGeom>
            <a:noFill/>
            <a:ln w="12700" algn="ctr">
              <a:solidFill>
                <a:srgbClr val="0000FF"/>
              </a:solidFill>
              <a:prstDash val="solid"/>
              <a:round/>
              <a:headEnd/>
              <a:tailEnd/>
            </a:ln>
          </p:spPr>
        </p:cxnSp>
        <p:cxnSp>
          <p:nvCxnSpPr>
            <p:cNvPr id="732" name="直線接點 731">
              <a:extLst>
                <a:ext uri="{FF2B5EF4-FFF2-40B4-BE49-F238E27FC236}">
                  <a16:creationId xmlns:a16="http://schemas.microsoft.com/office/drawing/2014/main" xmlns="" id="{6DFB07C2-D956-D74A-F576-FE61FBE07120}"/>
                </a:ext>
              </a:extLst>
            </p:cNvPr>
            <p:cNvCxnSpPr>
              <a:cxnSpLocks/>
            </p:cNvCxnSpPr>
            <p:nvPr/>
          </p:nvCxnSpPr>
          <p:spPr bwMode="auto">
            <a:xfrm flipV="1">
              <a:off x="6947515" y="4645442"/>
              <a:ext cx="0" cy="205200"/>
            </a:xfrm>
            <a:prstGeom prst="line">
              <a:avLst/>
            </a:prstGeom>
            <a:noFill/>
            <a:ln w="12700" algn="ctr">
              <a:solidFill>
                <a:srgbClr val="0000FF"/>
              </a:solidFill>
              <a:prstDash val="solid"/>
              <a:round/>
              <a:headEnd/>
              <a:tailEnd/>
            </a:ln>
          </p:spPr>
        </p:cxnSp>
        <p:cxnSp>
          <p:nvCxnSpPr>
            <p:cNvPr id="733" name="直線接點 732">
              <a:extLst>
                <a:ext uri="{FF2B5EF4-FFF2-40B4-BE49-F238E27FC236}">
                  <a16:creationId xmlns:a16="http://schemas.microsoft.com/office/drawing/2014/main" xmlns="" id="{ED95F79C-1BCE-8BB0-51CE-94DA0E631ADD}"/>
                </a:ext>
              </a:extLst>
            </p:cNvPr>
            <p:cNvCxnSpPr>
              <a:cxnSpLocks/>
            </p:cNvCxnSpPr>
            <p:nvPr/>
          </p:nvCxnSpPr>
          <p:spPr bwMode="auto">
            <a:xfrm flipV="1">
              <a:off x="6741249" y="4846422"/>
              <a:ext cx="0" cy="576000"/>
            </a:xfrm>
            <a:prstGeom prst="line">
              <a:avLst/>
            </a:prstGeom>
            <a:noFill/>
            <a:ln w="12700" algn="ctr">
              <a:solidFill>
                <a:srgbClr val="0000FF"/>
              </a:solidFill>
              <a:prstDash val="solid"/>
              <a:round/>
              <a:headEnd/>
              <a:tailEnd/>
            </a:ln>
          </p:spPr>
        </p:cxnSp>
        <p:pic>
          <p:nvPicPr>
            <p:cNvPr id="734" name="圖片 733">
              <a:extLst>
                <a:ext uri="{FF2B5EF4-FFF2-40B4-BE49-F238E27FC236}">
                  <a16:creationId xmlns:a16="http://schemas.microsoft.com/office/drawing/2014/main" xmlns="" id="{E5723772-666E-3BD8-5675-3EE8F0B3578D}"/>
                </a:ext>
              </a:extLst>
            </p:cNvPr>
            <p:cNvPicPr>
              <a:picLocks noChangeAspect="1"/>
            </p:cNvPicPr>
            <p:nvPr/>
          </p:nvPicPr>
          <p:blipFill>
            <a:blip r:embed="rId10">
              <a:clrChange>
                <a:clrFrom>
                  <a:srgbClr val="FFFFFF"/>
                </a:clrFrom>
                <a:clrTo>
                  <a:srgbClr val="FFFFFF">
                    <a:alpha val="0"/>
                  </a:srgbClr>
                </a:clrTo>
              </a:clrChange>
            </a:blip>
            <a:stretch>
              <a:fillRect/>
            </a:stretch>
          </p:blipFill>
          <p:spPr>
            <a:xfrm>
              <a:off x="6904140" y="5011372"/>
              <a:ext cx="272415" cy="276225"/>
            </a:xfrm>
            <a:prstGeom prst="rect">
              <a:avLst/>
            </a:prstGeom>
          </p:spPr>
        </p:pic>
        <p:pic>
          <p:nvPicPr>
            <p:cNvPr id="735" name="圖片 734">
              <a:extLst>
                <a:ext uri="{FF2B5EF4-FFF2-40B4-BE49-F238E27FC236}">
                  <a16:creationId xmlns:a16="http://schemas.microsoft.com/office/drawing/2014/main" xmlns="" id="{5D127DB0-E329-5EAC-3977-CE8CA5A5797A}"/>
                </a:ext>
              </a:extLst>
            </p:cNvPr>
            <p:cNvPicPr>
              <a:picLocks noChangeAspect="1"/>
            </p:cNvPicPr>
            <p:nvPr/>
          </p:nvPicPr>
          <p:blipFill>
            <a:blip r:embed="rId11">
              <a:clrChange>
                <a:clrFrom>
                  <a:srgbClr val="FFFFFF"/>
                </a:clrFrom>
                <a:clrTo>
                  <a:srgbClr val="FFFFFF">
                    <a:alpha val="0"/>
                  </a:srgbClr>
                </a:clrTo>
              </a:clrChange>
            </a:blip>
            <a:stretch>
              <a:fillRect/>
            </a:stretch>
          </p:blipFill>
          <p:spPr>
            <a:xfrm flipV="1">
              <a:off x="7267893" y="4924662"/>
              <a:ext cx="291465" cy="268605"/>
            </a:xfrm>
            <a:prstGeom prst="rect">
              <a:avLst/>
            </a:prstGeom>
            <a:scene3d>
              <a:camera prst="isometricOffAxis2Right"/>
              <a:lightRig rig="threePt" dir="t"/>
            </a:scene3d>
          </p:spPr>
        </p:pic>
        <p:pic>
          <p:nvPicPr>
            <p:cNvPr id="736" name="圖片 735">
              <a:extLst>
                <a:ext uri="{FF2B5EF4-FFF2-40B4-BE49-F238E27FC236}">
                  <a16:creationId xmlns:a16="http://schemas.microsoft.com/office/drawing/2014/main" xmlns="" id="{4ABA9B49-D464-3019-1505-8901236AF316}"/>
                </a:ext>
              </a:extLst>
            </p:cNvPr>
            <p:cNvPicPr>
              <a:picLocks noChangeAspect="1"/>
            </p:cNvPicPr>
            <p:nvPr/>
          </p:nvPicPr>
          <p:blipFill>
            <a:blip r:embed="rId13">
              <a:clrChange>
                <a:clrFrom>
                  <a:srgbClr val="FFFFFF"/>
                </a:clrFrom>
                <a:clrTo>
                  <a:srgbClr val="FFFFFF">
                    <a:alpha val="0"/>
                  </a:srgbClr>
                </a:clrTo>
              </a:clrChange>
            </a:blip>
            <a:stretch>
              <a:fillRect/>
            </a:stretch>
          </p:blipFill>
          <p:spPr>
            <a:xfrm rot="16200000" flipV="1">
              <a:off x="7024006" y="4305666"/>
              <a:ext cx="230505" cy="337185"/>
            </a:xfrm>
            <a:prstGeom prst="rect">
              <a:avLst/>
            </a:prstGeom>
            <a:scene3d>
              <a:camera prst="isometricOffAxis2Right">
                <a:rot lat="1800000" lon="17400000" rev="20700000"/>
              </a:camera>
              <a:lightRig rig="threePt" dir="t"/>
            </a:scene3d>
          </p:spPr>
        </p:pic>
        <p:cxnSp>
          <p:nvCxnSpPr>
            <p:cNvPr id="737" name="直線接點 736">
              <a:extLst>
                <a:ext uri="{FF2B5EF4-FFF2-40B4-BE49-F238E27FC236}">
                  <a16:creationId xmlns:a16="http://schemas.microsoft.com/office/drawing/2014/main" xmlns="" id="{AC91DE5A-EBDC-C134-D839-481910648677}"/>
                </a:ext>
              </a:extLst>
            </p:cNvPr>
            <p:cNvCxnSpPr>
              <a:cxnSpLocks/>
            </p:cNvCxnSpPr>
            <p:nvPr/>
          </p:nvCxnSpPr>
          <p:spPr bwMode="auto">
            <a:xfrm flipV="1">
              <a:off x="7317249" y="4842753"/>
              <a:ext cx="0" cy="576000"/>
            </a:xfrm>
            <a:prstGeom prst="line">
              <a:avLst/>
            </a:prstGeom>
            <a:noFill/>
            <a:ln w="12700" algn="ctr">
              <a:solidFill>
                <a:srgbClr val="0000FF"/>
              </a:solidFill>
              <a:prstDash val="solid"/>
              <a:round/>
              <a:headEnd/>
              <a:tailEnd/>
            </a:ln>
          </p:spPr>
        </p:cxnSp>
        <p:cxnSp>
          <p:nvCxnSpPr>
            <p:cNvPr id="738" name="直線接點 737">
              <a:extLst>
                <a:ext uri="{FF2B5EF4-FFF2-40B4-BE49-F238E27FC236}">
                  <a16:creationId xmlns:a16="http://schemas.microsoft.com/office/drawing/2014/main" xmlns="" id="{ED8B84C3-CC46-ACAF-DABC-DB4CEE4BEED2}"/>
                </a:ext>
              </a:extLst>
            </p:cNvPr>
            <p:cNvCxnSpPr>
              <a:cxnSpLocks/>
            </p:cNvCxnSpPr>
            <p:nvPr/>
          </p:nvCxnSpPr>
          <p:spPr bwMode="auto">
            <a:xfrm flipV="1">
              <a:off x="7508316" y="4658669"/>
              <a:ext cx="0" cy="576000"/>
            </a:xfrm>
            <a:prstGeom prst="line">
              <a:avLst/>
            </a:prstGeom>
            <a:noFill/>
            <a:ln w="12700" algn="ctr">
              <a:solidFill>
                <a:srgbClr val="0000FF"/>
              </a:solidFill>
              <a:prstDash val="solid"/>
              <a:round/>
              <a:headEnd/>
              <a:tailEnd/>
            </a:ln>
          </p:spPr>
        </p:cxnSp>
        <p:cxnSp>
          <p:nvCxnSpPr>
            <p:cNvPr id="739" name="直線接點 738">
              <a:extLst>
                <a:ext uri="{FF2B5EF4-FFF2-40B4-BE49-F238E27FC236}">
                  <a16:creationId xmlns:a16="http://schemas.microsoft.com/office/drawing/2014/main" xmlns="" id="{3783643C-B01F-0207-368A-4EB91E32B733}"/>
                </a:ext>
              </a:extLst>
            </p:cNvPr>
            <p:cNvCxnSpPr>
              <a:cxnSpLocks/>
            </p:cNvCxnSpPr>
            <p:nvPr/>
          </p:nvCxnSpPr>
          <p:spPr bwMode="auto">
            <a:xfrm flipH="1" flipV="1">
              <a:off x="6727031" y="4288807"/>
              <a:ext cx="499905" cy="133783"/>
            </a:xfrm>
            <a:prstGeom prst="line">
              <a:avLst/>
            </a:prstGeom>
            <a:noFill/>
            <a:ln w="12700" algn="ctr">
              <a:solidFill>
                <a:srgbClr val="0000FF"/>
              </a:solidFill>
              <a:prstDash val="solid"/>
              <a:round/>
              <a:headEnd/>
              <a:tailEnd/>
            </a:ln>
          </p:spPr>
        </p:cxnSp>
        <p:cxnSp>
          <p:nvCxnSpPr>
            <p:cNvPr id="740" name="直線接點 739">
              <a:extLst>
                <a:ext uri="{FF2B5EF4-FFF2-40B4-BE49-F238E27FC236}">
                  <a16:creationId xmlns:a16="http://schemas.microsoft.com/office/drawing/2014/main" xmlns="" id="{40463020-E5D5-E8E1-7D94-ECEA21717526}"/>
                </a:ext>
              </a:extLst>
            </p:cNvPr>
            <p:cNvCxnSpPr>
              <a:cxnSpLocks/>
            </p:cNvCxnSpPr>
            <p:nvPr/>
          </p:nvCxnSpPr>
          <p:spPr bwMode="auto">
            <a:xfrm flipV="1">
              <a:off x="7316123" y="4656084"/>
              <a:ext cx="192407" cy="192578"/>
            </a:xfrm>
            <a:prstGeom prst="line">
              <a:avLst/>
            </a:prstGeom>
            <a:noFill/>
            <a:ln w="12700" algn="ctr">
              <a:solidFill>
                <a:srgbClr val="0000FF"/>
              </a:solidFill>
              <a:prstDash val="solid"/>
              <a:round/>
              <a:headEnd/>
              <a:tailEnd/>
            </a:ln>
          </p:spPr>
        </p:cxnSp>
        <p:cxnSp>
          <p:nvCxnSpPr>
            <p:cNvPr id="741" name="直線接點 740">
              <a:extLst>
                <a:ext uri="{FF2B5EF4-FFF2-40B4-BE49-F238E27FC236}">
                  <a16:creationId xmlns:a16="http://schemas.microsoft.com/office/drawing/2014/main" xmlns="" id="{5DF43E0F-79F5-A236-0F6C-92C808C8A0D7}"/>
                </a:ext>
              </a:extLst>
            </p:cNvPr>
            <p:cNvCxnSpPr>
              <a:cxnSpLocks/>
            </p:cNvCxnSpPr>
            <p:nvPr/>
          </p:nvCxnSpPr>
          <p:spPr bwMode="auto">
            <a:xfrm flipH="1" flipV="1">
              <a:off x="7224555" y="4422117"/>
              <a:ext cx="283314" cy="238964"/>
            </a:xfrm>
            <a:prstGeom prst="line">
              <a:avLst/>
            </a:prstGeom>
            <a:noFill/>
            <a:ln w="12700" algn="ctr">
              <a:solidFill>
                <a:srgbClr val="0000FF"/>
              </a:solidFill>
              <a:prstDash val="solid"/>
              <a:round/>
              <a:headEnd/>
              <a:tailEnd/>
            </a:ln>
          </p:spPr>
        </p:cxnSp>
        <p:cxnSp>
          <p:nvCxnSpPr>
            <p:cNvPr id="742" name="直線接點 741">
              <a:extLst>
                <a:ext uri="{FF2B5EF4-FFF2-40B4-BE49-F238E27FC236}">
                  <a16:creationId xmlns:a16="http://schemas.microsoft.com/office/drawing/2014/main" xmlns="" id="{66B3B67F-7867-8D3F-5F0B-E2DCDFFE747A}"/>
                </a:ext>
              </a:extLst>
            </p:cNvPr>
            <p:cNvCxnSpPr>
              <a:cxnSpLocks/>
            </p:cNvCxnSpPr>
            <p:nvPr/>
          </p:nvCxnSpPr>
          <p:spPr bwMode="auto">
            <a:xfrm flipV="1">
              <a:off x="7316478" y="5232716"/>
              <a:ext cx="192407" cy="192578"/>
            </a:xfrm>
            <a:prstGeom prst="line">
              <a:avLst/>
            </a:prstGeom>
            <a:noFill/>
            <a:ln w="12700" algn="ctr">
              <a:solidFill>
                <a:srgbClr val="0000FF"/>
              </a:solidFill>
              <a:prstDash val="solid"/>
              <a:round/>
              <a:headEnd/>
              <a:tailEnd/>
            </a:ln>
          </p:spPr>
        </p:cxnSp>
        <p:cxnSp>
          <p:nvCxnSpPr>
            <p:cNvPr id="743" name="直線接點 742">
              <a:extLst>
                <a:ext uri="{FF2B5EF4-FFF2-40B4-BE49-F238E27FC236}">
                  <a16:creationId xmlns:a16="http://schemas.microsoft.com/office/drawing/2014/main" xmlns="" id="{6BCE3A98-7570-EA45-0849-9A63E046BFE4}"/>
                </a:ext>
              </a:extLst>
            </p:cNvPr>
            <p:cNvCxnSpPr>
              <a:cxnSpLocks/>
            </p:cNvCxnSpPr>
            <p:nvPr/>
          </p:nvCxnSpPr>
          <p:spPr bwMode="auto">
            <a:xfrm flipV="1">
              <a:off x="7224397" y="4582894"/>
              <a:ext cx="158" cy="266400"/>
            </a:xfrm>
            <a:prstGeom prst="line">
              <a:avLst/>
            </a:prstGeom>
            <a:noFill/>
            <a:ln w="12700" algn="ctr">
              <a:solidFill>
                <a:srgbClr val="0000FF"/>
              </a:solidFill>
              <a:prstDash val="solid"/>
              <a:round/>
              <a:headEnd/>
              <a:tailEnd/>
            </a:ln>
          </p:spPr>
        </p:cxnSp>
        <p:cxnSp>
          <p:nvCxnSpPr>
            <p:cNvPr id="744" name="直線接點 743">
              <a:extLst>
                <a:ext uri="{FF2B5EF4-FFF2-40B4-BE49-F238E27FC236}">
                  <a16:creationId xmlns:a16="http://schemas.microsoft.com/office/drawing/2014/main" xmlns="" id="{A6FE5E2B-919C-CD5F-3346-666A42231BA4}"/>
                </a:ext>
              </a:extLst>
            </p:cNvPr>
            <p:cNvCxnSpPr>
              <a:cxnSpLocks/>
            </p:cNvCxnSpPr>
            <p:nvPr/>
          </p:nvCxnSpPr>
          <p:spPr bwMode="auto">
            <a:xfrm flipH="1" flipV="1">
              <a:off x="7010792" y="4528367"/>
              <a:ext cx="499905" cy="133783"/>
            </a:xfrm>
            <a:prstGeom prst="line">
              <a:avLst/>
            </a:prstGeom>
            <a:noFill/>
            <a:ln w="12700" algn="ctr">
              <a:solidFill>
                <a:srgbClr val="0000FF"/>
              </a:solidFill>
              <a:prstDash val="solid"/>
              <a:round/>
              <a:headEnd/>
              <a:tailEnd/>
            </a:ln>
          </p:spPr>
        </p:cxnSp>
        <p:cxnSp>
          <p:nvCxnSpPr>
            <p:cNvPr id="745" name="直線接點 744">
              <a:extLst>
                <a:ext uri="{FF2B5EF4-FFF2-40B4-BE49-F238E27FC236}">
                  <a16:creationId xmlns:a16="http://schemas.microsoft.com/office/drawing/2014/main" xmlns="" id="{6395535A-699B-2652-4E29-BC074AC8EF7D}"/>
                </a:ext>
              </a:extLst>
            </p:cNvPr>
            <p:cNvCxnSpPr>
              <a:cxnSpLocks/>
            </p:cNvCxnSpPr>
            <p:nvPr/>
          </p:nvCxnSpPr>
          <p:spPr bwMode="auto">
            <a:xfrm flipH="1" flipV="1">
              <a:off x="6731807" y="4289893"/>
              <a:ext cx="283314" cy="238964"/>
            </a:xfrm>
            <a:prstGeom prst="line">
              <a:avLst/>
            </a:prstGeom>
            <a:noFill/>
            <a:ln w="12700" algn="ctr">
              <a:solidFill>
                <a:srgbClr val="0000FF"/>
              </a:solidFill>
              <a:prstDash val="solid"/>
              <a:round/>
              <a:headEnd/>
              <a:tailEnd/>
            </a:ln>
          </p:spPr>
        </p:cxnSp>
      </p:grpSp>
      <p:grpSp>
        <p:nvGrpSpPr>
          <p:cNvPr id="746" name="群組 745">
            <a:extLst>
              <a:ext uri="{FF2B5EF4-FFF2-40B4-BE49-F238E27FC236}">
                <a16:creationId xmlns:a16="http://schemas.microsoft.com/office/drawing/2014/main" xmlns="" id="{FABC9EF8-D43C-EDF1-938C-EBDEA8A49E67}"/>
              </a:ext>
            </a:extLst>
          </p:cNvPr>
          <p:cNvGrpSpPr/>
          <p:nvPr/>
        </p:nvGrpSpPr>
        <p:grpSpPr>
          <a:xfrm>
            <a:off x="6192497" y="4477437"/>
            <a:ext cx="818849" cy="845960"/>
            <a:chOff x="7924274" y="4827050"/>
            <a:chExt cx="818849" cy="845960"/>
          </a:xfrm>
        </p:grpSpPr>
        <p:cxnSp>
          <p:nvCxnSpPr>
            <p:cNvPr id="747" name="直線接點 746">
              <a:extLst>
                <a:ext uri="{FF2B5EF4-FFF2-40B4-BE49-F238E27FC236}">
                  <a16:creationId xmlns:a16="http://schemas.microsoft.com/office/drawing/2014/main" xmlns="" id="{DDABCDD7-F11D-F6A8-A518-1E3CA94D4BDB}"/>
                </a:ext>
              </a:extLst>
            </p:cNvPr>
            <p:cNvCxnSpPr>
              <a:cxnSpLocks/>
            </p:cNvCxnSpPr>
            <p:nvPr/>
          </p:nvCxnSpPr>
          <p:spPr bwMode="auto">
            <a:xfrm>
              <a:off x="7925014" y="5670138"/>
              <a:ext cx="576000" cy="0"/>
            </a:xfrm>
            <a:prstGeom prst="line">
              <a:avLst/>
            </a:prstGeom>
            <a:noFill/>
            <a:ln w="12700" algn="ctr">
              <a:solidFill>
                <a:srgbClr val="0000FF"/>
              </a:solidFill>
              <a:prstDash val="solid"/>
              <a:round/>
              <a:headEnd/>
              <a:tailEnd/>
            </a:ln>
          </p:spPr>
        </p:cxnSp>
        <p:cxnSp>
          <p:nvCxnSpPr>
            <p:cNvPr id="748" name="直線接點 747">
              <a:extLst>
                <a:ext uri="{FF2B5EF4-FFF2-40B4-BE49-F238E27FC236}">
                  <a16:creationId xmlns:a16="http://schemas.microsoft.com/office/drawing/2014/main" xmlns="" id="{3D953BED-790C-59FB-6640-1FC82CB3A937}"/>
                </a:ext>
              </a:extLst>
            </p:cNvPr>
            <p:cNvCxnSpPr>
              <a:cxnSpLocks/>
            </p:cNvCxnSpPr>
            <p:nvPr/>
          </p:nvCxnSpPr>
          <p:spPr bwMode="auto">
            <a:xfrm>
              <a:off x="7925014" y="5092850"/>
              <a:ext cx="576000" cy="0"/>
            </a:xfrm>
            <a:prstGeom prst="line">
              <a:avLst/>
            </a:prstGeom>
            <a:noFill/>
            <a:ln w="12700" algn="ctr">
              <a:solidFill>
                <a:srgbClr val="0000FF"/>
              </a:solidFill>
              <a:prstDash val="solid"/>
              <a:round/>
              <a:headEnd/>
              <a:tailEnd/>
            </a:ln>
          </p:spPr>
        </p:cxnSp>
        <p:cxnSp>
          <p:nvCxnSpPr>
            <p:cNvPr id="749" name="直線接點 748">
              <a:extLst>
                <a:ext uri="{FF2B5EF4-FFF2-40B4-BE49-F238E27FC236}">
                  <a16:creationId xmlns:a16="http://schemas.microsoft.com/office/drawing/2014/main" xmlns="" id="{4D00F3BC-3845-1CFD-7B91-E277F660E147}"/>
                </a:ext>
              </a:extLst>
            </p:cNvPr>
            <p:cNvCxnSpPr>
              <a:cxnSpLocks/>
            </p:cNvCxnSpPr>
            <p:nvPr/>
          </p:nvCxnSpPr>
          <p:spPr bwMode="auto">
            <a:xfrm flipV="1">
              <a:off x="7925014" y="5094138"/>
              <a:ext cx="0" cy="576000"/>
            </a:xfrm>
            <a:prstGeom prst="line">
              <a:avLst/>
            </a:prstGeom>
            <a:noFill/>
            <a:ln w="12700" algn="ctr">
              <a:solidFill>
                <a:srgbClr val="0000FF"/>
              </a:solidFill>
              <a:prstDash val="solid"/>
              <a:round/>
              <a:headEnd/>
              <a:tailEnd/>
            </a:ln>
          </p:spPr>
        </p:cxnSp>
        <p:pic>
          <p:nvPicPr>
            <p:cNvPr id="750" name="圖片 749">
              <a:extLst>
                <a:ext uri="{FF2B5EF4-FFF2-40B4-BE49-F238E27FC236}">
                  <a16:creationId xmlns:a16="http://schemas.microsoft.com/office/drawing/2014/main" xmlns="" id="{0352E4EB-4A05-9D74-449C-FF1BACEEC6C6}"/>
                </a:ext>
              </a:extLst>
            </p:cNvPr>
            <p:cNvPicPr>
              <a:picLocks noChangeAspect="1"/>
            </p:cNvPicPr>
            <p:nvPr/>
          </p:nvPicPr>
          <p:blipFill>
            <a:blip r:embed="rId10">
              <a:clrChange>
                <a:clrFrom>
                  <a:srgbClr val="FFFFFF"/>
                </a:clrFrom>
                <a:clrTo>
                  <a:srgbClr val="FFFFFF">
                    <a:alpha val="0"/>
                  </a:srgbClr>
                </a:clrTo>
              </a:clrChange>
            </a:blip>
            <a:stretch>
              <a:fillRect/>
            </a:stretch>
          </p:blipFill>
          <p:spPr>
            <a:xfrm>
              <a:off x="8087905" y="5259088"/>
              <a:ext cx="272415" cy="276225"/>
            </a:xfrm>
            <a:prstGeom prst="rect">
              <a:avLst/>
            </a:prstGeom>
          </p:spPr>
        </p:pic>
        <p:pic>
          <p:nvPicPr>
            <p:cNvPr id="751" name="圖片 750">
              <a:extLst>
                <a:ext uri="{FF2B5EF4-FFF2-40B4-BE49-F238E27FC236}">
                  <a16:creationId xmlns:a16="http://schemas.microsoft.com/office/drawing/2014/main" xmlns="" id="{6F4913F1-0E6C-88F1-049B-EE850A95E570}"/>
                </a:ext>
              </a:extLst>
            </p:cNvPr>
            <p:cNvPicPr>
              <a:picLocks noChangeAspect="1"/>
            </p:cNvPicPr>
            <p:nvPr/>
          </p:nvPicPr>
          <p:blipFill>
            <a:blip r:embed="rId11">
              <a:clrChange>
                <a:clrFrom>
                  <a:srgbClr val="FFFFFF"/>
                </a:clrFrom>
                <a:clrTo>
                  <a:srgbClr val="FFFFFF">
                    <a:alpha val="0"/>
                  </a:srgbClr>
                </a:clrTo>
              </a:clrChange>
            </a:blip>
            <a:stretch>
              <a:fillRect/>
            </a:stretch>
          </p:blipFill>
          <p:spPr>
            <a:xfrm flipV="1">
              <a:off x="8451658" y="5172378"/>
              <a:ext cx="291465" cy="268605"/>
            </a:xfrm>
            <a:prstGeom prst="rect">
              <a:avLst/>
            </a:prstGeom>
            <a:scene3d>
              <a:camera prst="isometricOffAxis2Right"/>
              <a:lightRig rig="threePt" dir="t"/>
            </a:scene3d>
          </p:spPr>
        </p:pic>
        <p:cxnSp>
          <p:nvCxnSpPr>
            <p:cNvPr id="752" name="直線接點 751">
              <a:extLst>
                <a:ext uri="{FF2B5EF4-FFF2-40B4-BE49-F238E27FC236}">
                  <a16:creationId xmlns:a16="http://schemas.microsoft.com/office/drawing/2014/main" xmlns="" id="{11995630-44D4-18D7-9555-E5A1683E6D4C}"/>
                </a:ext>
              </a:extLst>
            </p:cNvPr>
            <p:cNvCxnSpPr>
              <a:cxnSpLocks/>
            </p:cNvCxnSpPr>
            <p:nvPr/>
          </p:nvCxnSpPr>
          <p:spPr bwMode="auto">
            <a:xfrm flipV="1">
              <a:off x="8501014" y="5090469"/>
              <a:ext cx="0" cy="576000"/>
            </a:xfrm>
            <a:prstGeom prst="line">
              <a:avLst/>
            </a:prstGeom>
            <a:noFill/>
            <a:ln w="12700" algn="ctr">
              <a:solidFill>
                <a:srgbClr val="0000FF"/>
              </a:solidFill>
              <a:prstDash val="solid"/>
              <a:round/>
              <a:headEnd/>
              <a:tailEnd/>
            </a:ln>
          </p:spPr>
        </p:cxnSp>
        <p:cxnSp>
          <p:nvCxnSpPr>
            <p:cNvPr id="753" name="直線接點 752">
              <a:extLst>
                <a:ext uri="{FF2B5EF4-FFF2-40B4-BE49-F238E27FC236}">
                  <a16:creationId xmlns:a16="http://schemas.microsoft.com/office/drawing/2014/main" xmlns="" id="{756439DF-BFFE-EA62-0204-25B787B7C14C}"/>
                </a:ext>
              </a:extLst>
            </p:cNvPr>
            <p:cNvCxnSpPr>
              <a:cxnSpLocks/>
            </p:cNvCxnSpPr>
            <p:nvPr/>
          </p:nvCxnSpPr>
          <p:spPr bwMode="auto">
            <a:xfrm flipV="1">
              <a:off x="8692081" y="4906385"/>
              <a:ext cx="0" cy="576000"/>
            </a:xfrm>
            <a:prstGeom prst="line">
              <a:avLst/>
            </a:prstGeom>
            <a:noFill/>
            <a:ln w="12700" algn="ctr">
              <a:solidFill>
                <a:srgbClr val="0000FF"/>
              </a:solidFill>
              <a:prstDash val="solid"/>
              <a:round/>
              <a:headEnd/>
              <a:tailEnd/>
            </a:ln>
          </p:spPr>
        </p:cxnSp>
        <p:cxnSp>
          <p:nvCxnSpPr>
            <p:cNvPr id="754" name="直線接點 753">
              <a:extLst>
                <a:ext uri="{FF2B5EF4-FFF2-40B4-BE49-F238E27FC236}">
                  <a16:creationId xmlns:a16="http://schemas.microsoft.com/office/drawing/2014/main" xmlns="" id="{676C17E4-BA29-2652-B689-61FF471C7207}"/>
                </a:ext>
              </a:extLst>
            </p:cNvPr>
            <p:cNvCxnSpPr>
              <a:cxnSpLocks/>
            </p:cNvCxnSpPr>
            <p:nvPr/>
          </p:nvCxnSpPr>
          <p:spPr bwMode="auto">
            <a:xfrm flipV="1">
              <a:off x="8499888" y="4906385"/>
              <a:ext cx="192193" cy="189993"/>
            </a:xfrm>
            <a:prstGeom prst="line">
              <a:avLst/>
            </a:prstGeom>
            <a:noFill/>
            <a:ln w="12700" algn="ctr">
              <a:solidFill>
                <a:srgbClr val="0000FF"/>
              </a:solidFill>
              <a:prstDash val="solid"/>
              <a:round/>
              <a:headEnd/>
              <a:tailEnd/>
            </a:ln>
          </p:spPr>
        </p:cxnSp>
        <p:cxnSp>
          <p:nvCxnSpPr>
            <p:cNvPr id="755" name="直線接點 754">
              <a:extLst>
                <a:ext uri="{FF2B5EF4-FFF2-40B4-BE49-F238E27FC236}">
                  <a16:creationId xmlns:a16="http://schemas.microsoft.com/office/drawing/2014/main" xmlns="" id="{CBC0A8F9-6255-0346-7D45-43E1D686A8E8}"/>
                </a:ext>
              </a:extLst>
            </p:cNvPr>
            <p:cNvCxnSpPr>
              <a:cxnSpLocks/>
            </p:cNvCxnSpPr>
            <p:nvPr/>
          </p:nvCxnSpPr>
          <p:spPr bwMode="auto">
            <a:xfrm flipV="1">
              <a:off x="8500243" y="5480432"/>
              <a:ext cx="192407" cy="192578"/>
            </a:xfrm>
            <a:prstGeom prst="line">
              <a:avLst/>
            </a:prstGeom>
            <a:noFill/>
            <a:ln w="12700" algn="ctr">
              <a:solidFill>
                <a:srgbClr val="0000FF"/>
              </a:solidFill>
              <a:prstDash val="solid"/>
              <a:round/>
              <a:headEnd/>
              <a:tailEnd/>
            </a:ln>
          </p:spPr>
        </p:cxnSp>
        <p:cxnSp>
          <p:nvCxnSpPr>
            <p:cNvPr id="756" name="直線接點 755">
              <a:extLst>
                <a:ext uri="{FF2B5EF4-FFF2-40B4-BE49-F238E27FC236}">
                  <a16:creationId xmlns:a16="http://schemas.microsoft.com/office/drawing/2014/main" xmlns="" id="{4B5EB241-EFDA-CF91-A1AF-E78CEC56A298}"/>
                </a:ext>
              </a:extLst>
            </p:cNvPr>
            <p:cNvCxnSpPr/>
            <p:nvPr/>
          </p:nvCxnSpPr>
          <p:spPr bwMode="auto">
            <a:xfrm>
              <a:off x="8127463" y="4906800"/>
              <a:ext cx="568800" cy="0"/>
            </a:xfrm>
            <a:prstGeom prst="line">
              <a:avLst/>
            </a:prstGeom>
            <a:noFill/>
            <a:ln w="12700" algn="ctr">
              <a:solidFill>
                <a:srgbClr val="0000FF"/>
              </a:solidFill>
              <a:prstDash val="solid"/>
              <a:round/>
              <a:headEnd/>
              <a:tailEnd/>
            </a:ln>
          </p:spPr>
        </p:cxnSp>
        <p:cxnSp>
          <p:nvCxnSpPr>
            <p:cNvPr id="757" name="直線接點 756">
              <a:extLst>
                <a:ext uri="{FF2B5EF4-FFF2-40B4-BE49-F238E27FC236}">
                  <a16:creationId xmlns:a16="http://schemas.microsoft.com/office/drawing/2014/main" xmlns="" id="{E9A2D308-9F8A-EA6C-7B00-F001B81FA2FC}"/>
                </a:ext>
              </a:extLst>
            </p:cNvPr>
            <p:cNvCxnSpPr>
              <a:cxnSpLocks/>
            </p:cNvCxnSpPr>
            <p:nvPr/>
          </p:nvCxnSpPr>
          <p:spPr bwMode="auto">
            <a:xfrm flipH="1">
              <a:off x="7924274" y="4908432"/>
              <a:ext cx="206922" cy="188782"/>
            </a:xfrm>
            <a:prstGeom prst="line">
              <a:avLst/>
            </a:prstGeom>
            <a:noFill/>
            <a:ln w="12700" algn="ctr">
              <a:solidFill>
                <a:srgbClr val="0000FF"/>
              </a:solidFill>
              <a:prstDash val="solid"/>
              <a:round/>
              <a:headEnd/>
              <a:tailEnd/>
            </a:ln>
          </p:spPr>
        </p:cxnSp>
        <p:pic>
          <p:nvPicPr>
            <p:cNvPr id="758" name="圖片 757">
              <a:extLst>
                <a:ext uri="{FF2B5EF4-FFF2-40B4-BE49-F238E27FC236}">
                  <a16:creationId xmlns:a16="http://schemas.microsoft.com/office/drawing/2014/main" xmlns="" id="{4216B6FC-3C2C-3F86-9A8D-A4AA838A3A4B}"/>
                </a:ext>
              </a:extLst>
            </p:cNvPr>
            <p:cNvPicPr>
              <a:picLocks noChangeAspect="1"/>
            </p:cNvPicPr>
            <p:nvPr/>
          </p:nvPicPr>
          <p:blipFill>
            <a:blip r:embed="rId13">
              <a:clrChange>
                <a:clrFrom>
                  <a:srgbClr val="FFFFFF"/>
                </a:clrFrom>
                <a:clrTo>
                  <a:srgbClr val="FFFFFF">
                    <a:alpha val="0"/>
                  </a:srgbClr>
                </a:clrTo>
              </a:clrChange>
            </a:blip>
            <a:stretch>
              <a:fillRect/>
            </a:stretch>
          </p:blipFill>
          <p:spPr>
            <a:xfrm rot="10800000" flipV="1">
              <a:off x="8207364" y="4827050"/>
              <a:ext cx="230505" cy="337185"/>
            </a:xfrm>
            <a:prstGeom prst="rect">
              <a:avLst/>
            </a:prstGeom>
            <a:scene3d>
              <a:camera prst="isometricOffAxis2Top">
                <a:rot lat="18000000" lon="3207254" rev="18600000"/>
              </a:camera>
              <a:lightRig rig="threePt" dir="t"/>
            </a:scene3d>
          </p:spPr>
        </p:pic>
      </p:grpSp>
      <p:cxnSp>
        <p:nvCxnSpPr>
          <p:cNvPr id="779" name="直線單箭頭接點 778">
            <a:extLst>
              <a:ext uri="{FF2B5EF4-FFF2-40B4-BE49-F238E27FC236}">
                <a16:creationId xmlns:a16="http://schemas.microsoft.com/office/drawing/2014/main" xmlns="" id="{E46CEB3F-F422-8F38-B837-42389C27ED1C}"/>
              </a:ext>
            </a:extLst>
          </p:cNvPr>
          <p:cNvCxnSpPr>
            <a:cxnSpLocks/>
          </p:cNvCxnSpPr>
          <p:nvPr/>
        </p:nvCxnSpPr>
        <p:spPr bwMode="auto">
          <a:xfrm>
            <a:off x="6173298" y="4393541"/>
            <a:ext cx="306119" cy="250196"/>
          </a:xfrm>
          <a:prstGeom prst="straightConnector1">
            <a:avLst/>
          </a:prstGeom>
          <a:noFill/>
          <a:ln w="12700" algn="ctr">
            <a:solidFill>
              <a:srgbClr val="FF00FF"/>
            </a:solidFill>
            <a:prstDash val="solid"/>
            <a:round/>
            <a:headEnd/>
            <a:tailEnd type="triangle"/>
          </a:ln>
        </p:spPr>
      </p:cxnSp>
      <p:sp>
        <p:nvSpPr>
          <p:cNvPr id="784" name="文字方塊 783">
            <a:extLst>
              <a:ext uri="{FF2B5EF4-FFF2-40B4-BE49-F238E27FC236}">
                <a16:creationId xmlns:a16="http://schemas.microsoft.com/office/drawing/2014/main" xmlns="" id="{61A8F0E2-410B-10A3-1C02-2A85FA0EBC65}"/>
              </a:ext>
            </a:extLst>
          </p:cNvPr>
          <p:cNvSpPr txBox="1"/>
          <p:nvPr/>
        </p:nvSpPr>
        <p:spPr>
          <a:xfrm>
            <a:off x="5542182" y="4167214"/>
            <a:ext cx="771600" cy="400110"/>
          </a:xfrm>
          <a:prstGeom prst="rect">
            <a:avLst/>
          </a:prstGeom>
          <a:noFill/>
        </p:spPr>
        <p:txBody>
          <a:bodyPr wrap="square" rtlCol="0">
            <a:spAutoFit/>
          </a:bodyPr>
          <a:lstStyle/>
          <a:p>
            <a:pPr algn="l">
              <a:spcAft>
                <a:spcPts val="900"/>
              </a:spcAft>
            </a:pPr>
            <a:r>
              <a:rPr lang="zh-TW" altLang="en-US" sz="2000" b="0" i="0" strike="noStrike" baseline="0" dirty="0">
                <a:solidFill>
                  <a:srgbClr val="FF00FF"/>
                </a:solidFill>
                <a:latin typeface="Arial" panose="020B0604020202020204" pitchFamily="34" charset="0"/>
                <a:ea typeface="DFKai-SB" panose="03000509000000000000" pitchFamily="65" charset="-120"/>
                <a:cs typeface="Arial" panose="020B0604020202020204" pitchFamily="34" charset="0"/>
              </a:rPr>
              <a:t>頂部</a:t>
            </a:r>
          </a:p>
        </p:txBody>
      </p:sp>
      <p:grpSp>
        <p:nvGrpSpPr>
          <p:cNvPr id="527" name="群組 526">
            <a:extLst>
              <a:ext uri="{FF2B5EF4-FFF2-40B4-BE49-F238E27FC236}">
                <a16:creationId xmlns:a16="http://schemas.microsoft.com/office/drawing/2014/main" xmlns="" id="{E77838FE-5AE3-34F9-E923-B2BBBBE24D98}"/>
              </a:ext>
            </a:extLst>
          </p:cNvPr>
          <p:cNvGrpSpPr/>
          <p:nvPr/>
        </p:nvGrpSpPr>
        <p:grpSpPr>
          <a:xfrm>
            <a:off x="5610165" y="4317786"/>
            <a:ext cx="2304000" cy="1728531"/>
            <a:chOff x="5990347" y="3046270"/>
            <a:chExt cx="2304000" cy="1728531"/>
          </a:xfrm>
        </p:grpSpPr>
        <p:sp>
          <p:nvSpPr>
            <p:cNvPr id="528" name="矩形 527">
              <a:extLst>
                <a:ext uri="{FF2B5EF4-FFF2-40B4-BE49-F238E27FC236}">
                  <a16:creationId xmlns:a16="http://schemas.microsoft.com/office/drawing/2014/main" xmlns="" id="{B3CA9BF7-0030-B1C4-2128-91935819086C}"/>
                </a:ext>
              </a:extLst>
            </p:cNvPr>
            <p:cNvSpPr/>
            <p:nvPr/>
          </p:nvSpPr>
          <p:spPr bwMode="auto">
            <a:xfrm>
              <a:off x="6566347" y="3049445"/>
              <a:ext cx="575998" cy="575993"/>
            </a:xfrm>
            <a:prstGeom prst="rect">
              <a:avLst/>
            </a:prstGeom>
            <a:solidFill>
              <a:srgbClr val="FCEAF7"/>
            </a:solidFill>
            <a:ln w="12700" cap="flat" cmpd="sng" algn="ctr">
              <a:solidFill>
                <a:srgbClr val="FCEAF7"/>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grpSp>
          <p:nvGrpSpPr>
            <p:cNvPr id="529" name="群組 528">
              <a:extLst>
                <a:ext uri="{FF2B5EF4-FFF2-40B4-BE49-F238E27FC236}">
                  <a16:creationId xmlns:a16="http://schemas.microsoft.com/office/drawing/2014/main" xmlns="" id="{61D8D02B-BA01-D438-C04C-6351C8022FD8}"/>
                </a:ext>
              </a:extLst>
            </p:cNvPr>
            <p:cNvGrpSpPr/>
            <p:nvPr/>
          </p:nvGrpSpPr>
          <p:grpSpPr>
            <a:xfrm>
              <a:off x="5990347" y="3046270"/>
              <a:ext cx="2304000" cy="1728531"/>
              <a:chOff x="5990347" y="3046270"/>
              <a:chExt cx="2304000" cy="1728531"/>
            </a:xfrm>
          </p:grpSpPr>
          <p:cxnSp>
            <p:nvCxnSpPr>
              <p:cNvPr id="530" name="直線接點 529">
                <a:extLst>
                  <a:ext uri="{FF2B5EF4-FFF2-40B4-BE49-F238E27FC236}">
                    <a16:creationId xmlns:a16="http://schemas.microsoft.com/office/drawing/2014/main" xmlns="" id="{C1A0D559-1AD2-1B7D-EFCB-71DFFC6663B4}"/>
                  </a:ext>
                </a:extLst>
              </p:cNvPr>
              <p:cNvCxnSpPr>
                <a:cxnSpLocks/>
              </p:cNvCxnSpPr>
              <p:nvPr/>
            </p:nvCxnSpPr>
            <p:spPr bwMode="auto">
              <a:xfrm>
                <a:off x="5990347" y="3050769"/>
                <a:ext cx="1152000" cy="0"/>
              </a:xfrm>
              <a:prstGeom prst="line">
                <a:avLst/>
              </a:prstGeom>
              <a:noFill/>
              <a:ln w="12700" algn="ctr">
                <a:solidFill>
                  <a:srgbClr val="0000FF"/>
                </a:solidFill>
                <a:prstDash val="solid"/>
                <a:round/>
                <a:headEnd/>
                <a:tailEnd/>
              </a:ln>
            </p:spPr>
          </p:cxnSp>
          <p:cxnSp>
            <p:nvCxnSpPr>
              <p:cNvPr id="531" name="直線接點 530">
                <a:extLst>
                  <a:ext uri="{FF2B5EF4-FFF2-40B4-BE49-F238E27FC236}">
                    <a16:creationId xmlns:a16="http://schemas.microsoft.com/office/drawing/2014/main" xmlns="" id="{973741BE-99F4-21CC-8116-895DE4600913}"/>
                  </a:ext>
                </a:extLst>
              </p:cNvPr>
              <p:cNvCxnSpPr>
                <a:cxnSpLocks/>
              </p:cNvCxnSpPr>
              <p:nvPr/>
            </p:nvCxnSpPr>
            <p:spPr bwMode="auto">
              <a:xfrm>
                <a:off x="5990347" y="3625446"/>
                <a:ext cx="2304000" cy="0"/>
              </a:xfrm>
              <a:prstGeom prst="line">
                <a:avLst/>
              </a:prstGeom>
              <a:noFill/>
              <a:ln w="12700" algn="ctr">
                <a:solidFill>
                  <a:srgbClr val="0000FF"/>
                </a:solidFill>
                <a:prstDash val="solid"/>
                <a:round/>
                <a:headEnd/>
                <a:tailEnd/>
              </a:ln>
            </p:spPr>
          </p:cxnSp>
          <p:cxnSp>
            <p:nvCxnSpPr>
              <p:cNvPr id="532" name="直線接點 531">
                <a:extLst>
                  <a:ext uri="{FF2B5EF4-FFF2-40B4-BE49-F238E27FC236}">
                    <a16:creationId xmlns:a16="http://schemas.microsoft.com/office/drawing/2014/main" xmlns="" id="{1DEF80EE-D857-E837-F254-F4830C61F4D5}"/>
                  </a:ext>
                </a:extLst>
              </p:cNvPr>
              <p:cNvCxnSpPr>
                <a:cxnSpLocks/>
              </p:cNvCxnSpPr>
              <p:nvPr/>
            </p:nvCxnSpPr>
            <p:spPr bwMode="auto">
              <a:xfrm>
                <a:off x="6566347" y="4200123"/>
                <a:ext cx="1728000" cy="0"/>
              </a:xfrm>
              <a:prstGeom prst="line">
                <a:avLst/>
              </a:prstGeom>
              <a:noFill/>
              <a:ln w="12700" algn="ctr">
                <a:solidFill>
                  <a:srgbClr val="0000FF"/>
                </a:solidFill>
                <a:prstDash val="solid"/>
                <a:round/>
                <a:headEnd/>
                <a:tailEnd/>
              </a:ln>
            </p:spPr>
          </p:cxnSp>
          <p:cxnSp>
            <p:nvCxnSpPr>
              <p:cNvPr id="533" name="直線接點 532">
                <a:extLst>
                  <a:ext uri="{FF2B5EF4-FFF2-40B4-BE49-F238E27FC236}">
                    <a16:creationId xmlns:a16="http://schemas.microsoft.com/office/drawing/2014/main" xmlns="" id="{58A68258-2DA7-5C39-4C24-95A1495E938B}"/>
                  </a:ext>
                </a:extLst>
              </p:cNvPr>
              <p:cNvCxnSpPr>
                <a:cxnSpLocks/>
              </p:cNvCxnSpPr>
              <p:nvPr/>
            </p:nvCxnSpPr>
            <p:spPr bwMode="auto">
              <a:xfrm>
                <a:off x="7718347" y="4774801"/>
                <a:ext cx="576000" cy="0"/>
              </a:xfrm>
              <a:prstGeom prst="line">
                <a:avLst/>
              </a:prstGeom>
              <a:noFill/>
              <a:ln w="12700" algn="ctr">
                <a:solidFill>
                  <a:srgbClr val="0000FF"/>
                </a:solidFill>
                <a:prstDash val="solid"/>
                <a:round/>
                <a:headEnd/>
                <a:tailEnd/>
              </a:ln>
            </p:spPr>
          </p:cxnSp>
          <p:cxnSp>
            <p:nvCxnSpPr>
              <p:cNvPr id="534" name="直線接點 533">
                <a:extLst>
                  <a:ext uri="{FF2B5EF4-FFF2-40B4-BE49-F238E27FC236}">
                    <a16:creationId xmlns:a16="http://schemas.microsoft.com/office/drawing/2014/main" xmlns="" id="{9AE4376C-1FE9-E236-013C-CC3832278E5C}"/>
                  </a:ext>
                </a:extLst>
              </p:cNvPr>
              <p:cNvCxnSpPr>
                <a:cxnSpLocks/>
              </p:cNvCxnSpPr>
              <p:nvPr/>
            </p:nvCxnSpPr>
            <p:spPr bwMode="auto">
              <a:xfrm>
                <a:off x="5990347" y="3050769"/>
                <a:ext cx="0" cy="576000"/>
              </a:xfrm>
              <a:prstGeom prst="line">
                <a:avLst/>
              </a:prstGeom>
              <a:noFill/>
              <a:ln w="12700" algn="ctr">
                <a:solidFill>
                  <a:srgbClr val="0000FF"/>
                </a:solidFill>
                <a:prstDash val="solid"/>
                <a:round/>
                <a:headEnd/>
                <a:tailEnd/>
              </a:ln>
            </p:spPr>
          </p:cxnSp>
          <p:cxnSp>
            <p:nvCxnSpPr>
              <p:cNvPr id="535" name="直線接點 534">
                <a:extLst>
                  <a:ext uri="{FF2B5EF4-FFF2-40B4-BE49-F238E27FC236}">
                    <a16:creationId xmlns:a16="http://schemas.microsoft.com/office/drawing/2014/main" xmlns="" id="{A3F80AC1-396A-9CA3-8589-ABE5C68D2BF0}"/>
                  </a:ext>
                </a:extLst>
              </p:cNvPr>
              <p:cNvCxnSpPr>
                <a:cxnSpLocks/>
              </p:cNvCxnSpPr>
              <p:nvPr/>
            </p:nvCxnSpPr>
            <p:spPr bwMode="auto">
              <a:xfrm>
                <a:off x="6566347" y="3046270"/>
                <a:ext cx="0" cy="1152000"/>
              </a:xfrm>
              <a:prstGeom prst="line">
                <a:avLst/>
              </a:prstGeom>
              <a:noFill/>
              <a:ln w="12700" algn="ctr">
                <a:solidFill>
                  <a:srgbClr val="0000FF"/>
                </a:solidFill>
                <a:prstDash val="solid"/>
                <a:round/>
                <a:headEnd/>
                <a:tailEnd/>
              </a:ln>
            </p:spPr>
          </p:cxnSp>
          <p:cxnSp>
            <p:nvCxnSpPr>
              <p:cNvPr id="536" name="直線接點 535">
                <a:extLst>
                  <a:ext uri="{FF2B5EF4-FFF2-40B4-BE49-F238E27FC236}">
                    <a16:creationId xmlns:a16="http://schemas.microsoft.com/office/drawing/2014/main" xmlns="" id="{2C30F692-CB58-4DBD-5DA2-EFB58FE715E2}"/>
                  </a:ext>
                </a:extLst>
              </p:cNvPr>
              <p:cNvCxnSpPr>
                <a:cxnSpLocks/>
              </p:cNvCxnSpPr>
              <p:nvPr/>
            </p:nvCxnSpPr>
            <p:spPr bwMode="auto">
              <a:xfrm>
                <a:off x="7142347" y="3046270"/>
                <a:ext cx="0" cy="1152000"/>
              </a:xfrm>
              <a:prstGeom prst="line">
                <a:avLst/>
              </a:prstGeom>
              <a:noFill/>
              <a:ln w="12700" algn="ctr">
                <a:solidFill>
                  <a:srgbClr val="0000FF"/>
                </a:solidFill>
                <a:prstDash val="solid"/>
                <a:round/>
                <a:headEnd/>
                <a:tailEnd/>
              </a:ln>
            </p:spPr>
          </p:cxnSp>
          <p:cxnSp>
            <p:nvCxnSpPr>
              <p:cNvPr id="537" name="直線接點 536">
                <a:extLst>
                  <a:ext uri="{FF2B5EF4-FFF2-40B4-BE49-F238E27FC236}">
                    <a16:creationId xmlns:a16="http://schemas.microsoft.com/office/drawing/2014/main" xmlns="" id="{7C2FACC6-A56F-2DE3-381B-EFB5287F5882}"/>
                  </a:ext>
                </a:extLst>
              </p:cNvPr>
              <p:cNvCxnSpPr>
                <a:cxnSpLocks/>
              </p:cNvCxnSpPr>
              <p:nvPr/>
            </p:nvCxnSpPr>
            <p:spPr bwMode="auto">
              <a:xfrm>
                <a:off x="7718347" y="3622270"/>
                <a:ext cx="0" cy="1152000"/>
              </a:xfrm>
              <a:prstGeom prst="line">
                <a:avLst/>
              </a:prstGeom>
              <a:noFill/>
              <a:ln w="12700" algn="ctr">
                <a:solidFill>
                  <a:srgbClr val="0000FF"/>
                </a:solidFill>
                <a:prstDash val="solid"/>
                <a:round/>
                <a:headEnd/>
                <a:tailEnd/>
              </a:ln>
            </p:spPr>
          </p:cxnSp>
          <p:cxnSp>
            <p:nvCxnSpPr>
              <p:cNvPr id="538" name="直線接點 537">
                <a:extLst>
                  <a:ext uri="{FF2B5EF4-FFF2-40B4-BE49-F238E27FC236}">
                    <a16:creationId xmlns:a16="http://schemas.microsoft.com/office/drawing/2014/main" xmlns="" id="{188C34B2-008D-A2C5-3B12-AC28FB3ADFD0}"/>
                  </a:ext>
                </a:extLst>
              </p:cNvPr>
              <p:cNvCxnSpPr>
                <a:cxnSpLocks/>
              </p:cNvCxnSpPr>
              <p:nvPr/>
            </p:nvCxnSpPr>
            <p:spPr bwMode="auto">
              <a:xfrm>
                <a:off x="8294347" y="3622270"/>
                <a:ext cx="0" cy="1152000"/>
              </a:xfrm>
              <a:prstGeom prst="line">
                <a:avLst/>
              </a:prstGeom>
              <a:noFill/>
              <a:ln w="12700" algn="ctr">
                <a:solidFill>
                  <a:srgbClr val="0000FF"/>
                </a:solidFill>
                <a:prstDash val="solid"/>
                <a:round/>
                <a:headEnd/>
                <a:tailEnd/>
              </a:ln>
            </p:spPr>
          </p:cxnSp>
          <p:pic>
            <p:nvPicPr>
              <p:cNvPr id="539" name="圖片 538">
                <a:extLst>
                  <a:ext uri="{FF2B5EF4-FFF2-40B4-BE49-F238E27FC236}">
                    <a16:creationId xmlns:a16="http://schemas.microsoft.com/office/drawing/2014/main" xmlns="" id="{6A67979B-894A-0B8C-F832-7D5728806026}"/>
                  </a:ext>
                </a:extLst>
              </p:cNvPr>
              <p:cNvPicPr>
                <a:picLocks noChangeAspect="1"/>
              </p:cNvPicPr>
              <p:nvPr/>
            </p:nvPicPr>
            <p:blipFill>
              <a:blip r:embed="rId8">
                <a:clrChange>
                  <a:clrFrom>
                    <a:srgbClr val="FFFFFF"/>
                  </a:clrFrom>
                  <a:clrTo>
                    <a:srgbClr val="FFFFFF">
                      <a:alpha val="0"/>
                    </a:srgbClr>
                  </a:clrTo>
                </a:clrChange>
              </a:blip>
              <a:stretch>
                <a:fillRect/>
              </a:stretch>
            </p:blipFill>
            <p:spPr>
              <a:xfrm>
                <a:off x="6097101" y="3165844"/>
                <a:ext cx="350044" cy="359569"/>
              </a:xfrm>
              <a:prstGeom prst="rect">
                <a:avLst/>
              </a:prstGeom>
            </p:spPr>
          </p:pic>
          <p:pic>
            <p:nvPicPr>
              <p:cNvPr id="540" name="圖片 539">
                <a:extLst>
                  <a:ext uri="{FF2B5EF4-FFF2-40B4-BE49-F238E27FC236}">
                    <a16:creationId xmlns:a16="http://schemas.microsoft.com/office/drawing/2014/main" xmlns="" id="{2BE7C849-02A1-ED9F-6614-1A0D6AB5598D}"/>
                  </a:ext>
                </a:extLst>
              </p:cNvPr>
              <p:cNvPicPr>
                <a:picLocks noChangeAspect="1"/>
              </p:cNvPicPr>
              <p:nvPr/>
            </p:nvPicPr>
            <p:blipFill>
              <a:blip r:embed="rId9">
                <a:clrChange>
                  <a:clrFrom>
                    <a:srgbClr val="FFFFFF"/>
                  </a:clrFrom>
                  <a:clrTo>
                    <a:srgbClr val="FFFFFF">
                      <a:alpha val="0"/>
                    </a:srgbClr>
                  </a:clrTo>
                </a:clrChange>
              </a:blip>
              <a:stretch>
                <a:fillRect/>
              </a:stretch>
            </p:blipFill>
            <p:spPr>
              <a:xfrm>
                <a:off x="6678532" y="3173754"/>
                <a:ext cx="364331" cy="359569"/>
              </a:xfrm>
              <a:prstGeom prst="rect">
                <a:avLst/>
              </a:prstGeom>
            </p:spPr>
          </p:pic>
          <p:pic>
            <p:nvPicPr>
              <p:cNvPr id="541" name="圖片 540">
                <a:extLst>
                  <a:ext uri="{FF2B5EF4-FFF2-40B4-BE49-F238E27FC236}">
                    <a16:creationId xmlns:a16="http://schemas.microsoft.com/office/drawing/2014/main" xmlns="" id="{00312948-BAF4-8EDA-4500-EAC1CAFD48BD}"/>
                  </a:ext>
                </a:extLst>
              </p:cNvPr>
              <p:cNvPicPr>
                <a:picLocks noChangeAspect="1"/>
              </p:cNvPicPr>
              <p:nvPr/>
            </p:nvPicPr>
            <p:blipFill>
              <a:blip r:embed="rId10">
                <a:clrChange>
                  <a:clrFrom>
                    <a:srgbClr val="FFFFFF"/>
                  </a:clrFrom>
                  <a:clrTo>
                    <a:srgbClr val="FFFFFF">
                      <a:alpha val="0"/>
                    </a:srgbClr>
                  </a:clrTo>
                </a:clrChange>
              </a:blip>
              <a:stretch>
                <a:fillRect/>
              </a:stretch>
            </p:blipFill>
            <p:spPr>
              <a:xfrm>
                <a:off x="6690437" y="3750027"/>
                <a:ext cx="340519" cy="345281"/>
              </a:xfrm>
              <a:prstGeom prst="rect">
                <a:avLst/>
              </a:prstGeom>
            </p:spPr>
          </p:pic>
          <p:pic>
            <p:nvPicPr>
              <p:cNvPr id="542" name="圖片 541">
                <a:extLst>
                  <a:ext uri="{FF2B5EF4-FFF2-40B4-BE49-F238E27FC236}">
                    <a16:creationId xmlns:a16="http://schemas.microsoft.com/office/drawing/2014/main" xmlns="" id="{CE70FB82-7A6C-E163-0B01-84DF7660DEFB}"/>
                  </a:ext>
                </a:extLst>
              </p:cNvPr>
              <p:cNvPicPr>
                <a:picLocks noChangeAspect="1"/>
              </p:cNvPicPr>
              <p:nvPr/>
            </p:nvPicPr>
            <p:blipFill>
              <a:blip r:embed="rId11">
                <a:clrChange>
                  <a:clrFrom>
                    <a:srgbClr val="FFFFFF"/>
                  </a:clrFrom>
                  <a:clrTo>
                    <a:srgbClr val="FFFFFF">
                      <a:alpha val="0"/>
                    </a:srgbClr>
                  </a:clrTo>
                </a:clrChange>
              </a:blip>
              <a:stretch>
                <a:fillRect/>
              </a:stretch>
            </p:blipFill>
            <p:spPr>
              <a:xfrm>
                <a:off x="7251979" y="3743980"/>
                <a:ext cx="364331" cy="335756"/>
              </a:xfrm>
              <a:prstGeom prst="rect">
                <a:avLst/>
              </a:prstGeom>
            </p:spPr>
          </p:pic>
          <p:pic>
            <p:nvPicPr>
              <p:cNvPr id="543" name="圖片 542">
                <a:extLst>
                  <a:ext uri="{FF2B5EF4-FFF2-40B4-BE49-F238E27FC236}">
                    <a16:creationId xmlns:a16="http://schemas.microsoft.com/office/drawing/2014/main" xmlns="" id="{EB841079-AF44-EBF8-8650-6F446C0A3F7F}"/>
                  </a:ext>
                </a:extLst>
              </p:cNvPr>
              <p:cNvPicPr>
                <a:picLocks noChangeAspect="1"/>
              </p:cNvPicPr>
              <p:nvPr/>
            </p:nvPicPr>
            <p:blipFill>
              <a:blip r:embed="rId12">
                <a:clrChange>
                  <a:clrFrom>
                    <a:srgbClr val="FFFFFF"/>
                  </a:clrFrom>
                  <a:clrTo>
                    <a:srgbClr val="FFFFFF">
                      <a:alpha val="0"/>
                    </a:srgbClr>
                  </a:clrTo>
                </a:clrChange>
              </a:blip>
              <a:stretch>
                <a:fillRect/>
              </a:stretch>
            </p:blipFill>
            <p:spPr>
              <a:xfrm>
                <a:off x="7837464" y="3757428"/>
                <a:ext cx="326231" cy="335756"/>
              </a:xfrm>
              <a:prstGeom prst="rect">
                <a:avLst/>
              </a:prstGeom>
            </p:spPr>
          </p:pic>
          <p:pic>
            <p:nvPicPr>
              <p:cNvPr id="544" name="圖片 543">
                <a:extLst>
                  <a:ext uri="{FF2B5EF4-FFF2-40B4-BE49-F238E27FC236}">
                    <a16:creationId xmlns:a16="http://schemas.microsoft.com/office/drawing/2014/main" xmlns="" id="{7B6BBE0F-35F3-937D-DCD2-83DC1DBA9F35}"/>
                  </a:ext>
                </a:extLst>
              </p:cNvPr>
              <p:cNvPicPr>
                <a:picLocks noChangeAspect="1"/>
              </p:cNvPicPr>
              <p:nvPr/>
            </p:nvPicPr>
            <p:blipFill>
              <a:blip r:embed="rId13">
                <a:clrChange>
                  <a:clrFrom>
                    <a:srgbClr val="FFFFFF"/>
                  </a:clrFrom>
                  <a:clrTo>
                    <a:srgbClr val="FFFFFF">
                      <a:alpha val="0"/>
                    </a:srgbClr>
                  </a:clrTo>
                </a:clrChange>
              </a:blip>
              <a:stretch>
                <a:fillRect/>
              </a:stretch>
            </p:blipFill>
            <p:spPr>
              <a:xfrm>
                <a:off x="7856513" y="4274217"/>
                <a:ext cx="288131" cy="421481"/>
              </a:xfrm>
              <a:prstGeom prst="rect">
                <a:avLst/>
              </a:prstGeom>
            </p:spPr>
          </p:pic>
        </p:grpSp>
      </p:grpSp>
      <p:grpSp>
        <p:nvGrpSpPr>
          <p:cNvPr id="6" name="组合 5">
            <a:extLst>
              <a:ext uri="{FF2B5EF4-FFF2-40B4-BE49-F238E27FC236}">
                <a16:creationId xmlns:a16="http://schemas.microsoft.com/office/drawing/2014/main" xmlns="" id="{66FAFF11-4709-49AB-8A1D-7C4BC85EF53C}"/>
              </a:ext>
            </a:extLst>
          </p:cNvPr>
          <p:cNvGrpSpPr/>
          <p:nvPr/>
        </p:nvGrpSpPr>
        <p:grpSpPr>
          <a:xfrm>
            <a:off x="6857442" y="3820211"/>
            <a:ext cx="343116" cy="680264"/>
            <a:chOff x="5328731" y="4482424"/>
            <a:chExt cx="343116" cy="680264"/>
          </a:xfrm>
        </p:grpSpPr>
        <p:pic>
          <p:nvPicPr>
            <p:cNvPr id="250" name="圖片 542">
              <a:extLst>
                <a:ext uri="{FF2B5EF4-FFF2-40B4-BE49-F238E27FC236}">
                  <a16:creationId xmlns:a16="http://schemas.microsoft.com/office/drawing/2014/main" xmlns="" id="{8361BB6F-7928-41CF-9563-D35715233935}"/>
                </a:ext>
              </a:extLst>
            </p:cNvPr>
            <p:cNvPicPr>
              <a:picLocks noChangeAspect="1"/>
            </p:cNvPicPr>
            <p:nvPr/>
          </p:nvPicPr>
          <p:blipFill>
            <a:blip r:embed="rId12">
              <a:clrChange>
                <a:clrFrom>
                  <a:srgbClr val="FFFFFF"/>
                </a:clrFrom>
                <a:clrTo>
                  <a:srgbClr val="FFFFFF">
                    <a:alpha val="0"/>
                  </a:srgbClr>
                </a:clrTo>
              </a:clrChange>
            </a:blip>
            <a:stretch>
              <a:fillRect/>
            </a:stretch>
          </p:blipFill>
          <p:spPr>
            <a:xfrm>
              <a:off x="5345616" y="4482424"/>
              <a:ext cx="326231" cy="335756"/>
            </a:xfrm>
            <a:prstGeom prst="rect">
              <a:avLst/>
            </a:prstGeom>
          </p:spPr>
        </p:pic>
        <p:cxnSp>
          <p:nvCxnSpPr>
            <p:cNvPr id="255" name="直接箭头连接符 254">
              <a:extLst>
                <a:ext uri="{FF2B5EF4-FFF2-40B4-BE49-F238E27FC236}">
                  <a16:creationId xmlns:a16="http://schemas.microsoft.com/office/drawing/2014/main" xmlns="" id="{7FA97652-0C6D-40A1-BB7E-F218313272B3}"/>
                </a:ext>
              </a:extLst>
            </p:cNvPr>
            <p:cNvCxnSpPr>
              <a:cxnSpLocks/>
            </p:cNvCxnSpPr>
            <p:nvPr/>
          </p:nvCxnSpPr>
          <p:spPr bwMode="auto">
            <a:xfrm rot="7200000">
              <a:off x="5148731" y="4982688"/>
              <a:ext cx="360000" cy="0"/>
            </a:xfrm>
            <a:prstGeom prst="straightConnector1">
              <a:avLst/>
            </a:prstGeom>
            <a:noFill/>
            <a:ln w="22225" algn="ctr">
              <a:solidFill>
                <a:srgbClr val="0000FF"/>
              </a:solidFill>
              <a:prstDash val="solid"/>
              <a:round/>
              <a:headEnd/>
              <a:tailEnd type="triangle"/>
            </a:ln>
          </p:spPr>
        </p:cxnSp>
      </p:grpSp>
      <p:grpSp>
        <p:nvGrpSpPr>
          <p:cNvPr id="8" name="组合 7">
            <a:extLst>
              <a:ext uri="{FF2B5EF4-FFF2-40B4-BE49-F238E27FC236}">
                <a16:creationId xmlns:a16="http://schemas.microsoft.com/office/drawing/2014/main" xmlns="" id="{94BEBC61-05F5-479C-B541-D2C518634899}"/>
              </a:ext>
            </a:extLst>
          </p:cNvPr>
          <p:cNvGrpSpPr/>
          <p:nvPr/>
        </p:nvGrpSpPr>
        <p:grpSpPr>
          <a:xfrm>
            <a:off x="6517881" y="5379736"/>
            <a:ext cx="364331" cy="731017"/>
            <a:chOff x="3398844" y="4512405"/>
            <a:chExt cx="364331" cy="731017"/>
          </a:xfrm>
        </p:grpSpPr>
        <p:cxnSp>
          <p:nvCxnSpPr>
            <p:cNvPr id="257" name="直接箭头连接符 256">
              <a:extLst>
                <a:ext uri="{FF2B5EF4-FFF2-40B4-BE49-F238E27FC236}">
                  <a16:creationId xmlns:a16="http://schemas.microsoft.com/office/drawing/2014/main" xmlns="" id="{2DD95E34-C5BA-4AC4-979A-110D0ADDA230}"/>
                </a:ext>
              </a:extLst>
            </p:cNvPr>
            <p:cNvCxnSpPr>
              <a:cxnSpLocks/>
            </p:cNvCxnSpPr>
            <p:nvPr/>
          </p:nvCxnSpPr>
          <p:spPr bwMode="auto">
            <a:xfrm rot="14400000" flipV="1">
              <a:off x="3269383" y="4692405"/>
              <a:ext cx="360000" cy="0"/>
            </a:xfrm>
            <a:prstGeom prst="straightConnector1">
              <a:avLst/>
            </a:prstGeom>
            <a:noFill/>
            <a:ln w="22225" algn="ctr">
              <a:solidFill>
                <a:srgbClr val="0000FF"/>
              </a:solidFill>
              <a:prstDash val="solid"/>
              <a:round/>
              <a:headEnd/>
              <a:tailEnd type="triangle"/>
            </a:ln>
          </p:spPr>
        </p:cxnSp>
        <p:pic>
          <p:nvPicPr>
            <p:cNvPr id="258" name="圖片 539">
              <a:extLst>
                <a:ext uri="{FF2B5EF4-FFF2-40B4-BE49-F238E27FC236}">
                  <a16:creationId xmlns:a16="http://schemas.microsoft.com/office/drawing/2014/main" xmlns="" id="{C28EB17F-2E6A-4957-9318-892D7B39CDD7}"/>
                </a:ext>
              </a:extLst>
            </p:cNvPr>
            <p:cNvPicPr>
              <a:picLocks noChangeAspect="1"/>
            </p:cNvPicPr>
            <p:nvPr/>
          </p:nvPicPr>
          <p:blipFill>
            <a:blip r:embed="rId9">
              <a:clrChange>
                <a:clrFrom>
                  <a:srgbClr val="FFFFFF"/>
                </a:clrFrom>
                <a:clrTo>
                  <a:srgbClr val="FFFFFF">
                    <a:alpha val="0"/>
                  </a:srgbClr>
                </a:clrTo>
              </a:clrChange>
            </a:blip>
            <a:stretch>
              <a:fillRect/>
            </a:stretch>
          </p:blipFill>
          <p:spPr>
            <a:xfrm>
              <a:off x="3398844" y="4883853"/>
              <a:ext cx="364331" cy="359569"/>
            </a:xfrm>
            <a:prstGeom prst="rect">
              <a:avLst/>
            </a:prstGeom>
          </p:spPr>
        </p:pic>
      </p:grpSp>
      <p:grpSp>
        <p:nvGrpSpPr>
          <p:cNvPr id="10" name="组合 9">
            <a:extLst>
              <a:ext uri="{FF2B5EF4-FFF2-40B4-BE49-F238E27FC236}">
                <a16:creationId xmlns:a16="http://schemas.microsoft.com/office/drawing/2014/main" xmlns="" id="{B2F274CC-7626-447B-8108-27231E7D2357}"/>
              </a:ext>
            </a:extLst>
          </p:cNvPr>
          <p:cNvGrpSpPr/>
          <p:nvPr/>
        </p:nvGrpSpPr>
        <p:grpSpPr>
          <a:xfrm>
            <a:off x="5346598" y="4915536"/>
            <a:ext cx="750847" cy="359569"/>
            <a:chOff x="3373802" y="4987528"/>
            <a:chExt cx="750847" cy="359569"/>
          </a:xfrm>
        </p:grpSpPr>
        <p:cxnSp>
          <p:nvCxnSpPr>
            <p:cNvPr id="4" name="直接箭头连接符 3">
              <a:extLst>
                <a:ext uri="{FF2B5EF4-FFF2-40B4-BE49-F238E27FC236}">
                  <a16:creationId xmlns:a16="http://schemas.microsoft.com/office/drawing/2014/main" xmlns="" id="{DF83B410-527D-43EF-B79A-E0902AA8E518}"/>
                </a:ext>
              </a:extLst>
            </p:cNvPr>
            <p:cNvCxnSpPr>
              <a:cxnSpLocks/>
            </p:cNvCxnSpPr>
            <p:nvPr/>
          </p:nvCxnSpPr>
          <p:spPr bwMode="auto">
            <a:xfrm>
              <a:off x="3764649" y="5170287"/>
              <a:ext cx="360000" cy="0"/>
            </a:xfrm>
            <a:prstGeom prst="straightConnector1">
              <a:avLst/>
            </a:prstGeom>
            <a:noFill/>
            <a:ln w="22225" algn="ctr">
              <a:solidFill>
                <a:srgbClr val="0000FF"/>
              </a:solidFill>
              <a:prstDash val="solid"/>
              <a:round/>
              <a:headEnd/>
              <a:tailEnd type="triangle"/>
            </a:ln>
          </p:spPr>
        </p:cxnSp>
        <p:pic>
          <p:nvPicPr>
            <p:cNvPr id="260" name="圖片 538">
              <a:extLst>
                <a:ext uri="{FF2B5EF4-FFF2-40B4-BE49-F238E27FC236}">
                  <a16:creationId xmlns:a16="http://schemas.microsoft.com/office/drawing/2014/main" xmlns="" id="{F8D8CA76-E4CA-40F6-8379-C2E45C2BB582}"/>
                </a:ext>
              </a:extLst>
            </p:cNvPr>
            <p:cNvPicPr>
              <a:picLocks noChangeAspect="1"/>
            </p:cNvPicPr>
            <p:nvPr/>
          </p:nvPicPr>
          <p:blipFill>
            <a:blip r:embed="rId8">
              <a:clrChange>
                <a:clrFrom>
                  <a:srgbClr val="FFFFFF"/>
                </a:clrFrom>
                <a:clrTo>
                  <a:srgbClr val="FFFFFF">
                    <a:alpha val="0"/>
                  </a:srgbClr>
                </a:clrTo>
              </a:clrChange>
            </a:blip>
            <a:stretch>
              <a:fillRect/>
            </a:stretch>
          </p:blipFill>
          <p:spPr>
            <a:xfrm>
              <a:off x="3373802" y="4987528"/>
              <a:ext cx="350044" cy="359569"/>
            </a:xfrm>
            <a:prstGeom prst="rect">
              <a:avLst/>
            </a:prstGeom>
          </p:spPr>
        </p:pic>
      </p:grpSp>
      <p:cxnSp>
        <p:nvCxnSpPr>
          <p:cNvPr id="259" name="直線接點 524">
            <a:extLst>
              <a:ext uri="{FF2B5EF4-FFF2-40B4-BE49-F238E27FC236}">
                <a16:creationId xmlns:a16="http://schemas.microsoft.com/office/drawing/2014/main" xmlns="" id="{817EA5B2-3C8B-77C6-99AB-7101E075D730}"/>
              </a:ext>
            </a:extLst>
          </p:cNvPr>
          <p:cNvCxnSpPr/>
          <p:nvPr/>
        </p:nvCxnSpPr>
        <p:spPr bwMode="auto">
          <a:xfrm>
            <a:off x="5739254" y="3393515"/>
            <a:ext cx="2011680" cy="0"/>
          </a:xfrm>
          <a:prstGeom prst="line">
            <a:avLst/>
          </a:prstGeom>
          <a:noFill/>
          <a:ln w="28575" algn="ctr">
            <a:solidFill>
              <a:srgbClr val="0000FF"/>
            </a:solidFill>
            <a:prstDash val="solid"/>
            <a:round/>
            <a:headEnd/>
            <a:tailEnd/>
          </a:ln>
        </p:spPr>
      </p:cxnSp>
    </p:spTree>
    <p:extLst>
      <p:ext uri="{BB962C8B-B14F-4D97-AF65-F5344CB8AC3E}">
        <p14:creationId xmlns:p14="http://schemas.microsoft.com/office/powerpoint/2010/main" val="28351631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259"/>
                                        </p:tgtEl>
                                        <p:attrNameLst>
                                          <p:attrName>style.visibility</p:attrName>
                                        </p:attrNameLst>
                                      </p:cBhvr>
                                      <p:to>
                                        <p:strVal val="visible"/>
                                      </p:to>
                                    </p:set>
                                    <p:animEffect transition="in" filter="wipe(left)">
                                      <p:cBhvr>
                                        <p:cTn id="7" dur="500"/>
                                        <p:tgtEl>
                                          <p:spTgt spid="259"/>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525"/>
                                        </p:tgtEl>
                                        <p:attrNameLst>
                                          <p:attrName>style.visibility</p:attrName>
                                        </p:attrNameLst>
                                      </p:cBhvr>
                                      <p:to>
                                        <p:strVal val="visible"/>
                                      </p:to>
                                    </p:set>
                                    <p:animEffect transition="in" filter="wipe(left)">
                                      <p:cBhvr>
                                        <p:cTn id="11" dur="500"/>
                                        <p:tgtEl>
                                          <p:spTgt spid="525"/>
                                        </p:tgtEl>
                                      </p:cBhvr>
                                    </p:animEffect>
                                  </p:childTnLst>
                                </p:cTn>
                              </p:par>
                            </p:childTnLst>
                          </p:cTn>
                        </p:par>
                        <p:par>
                          <p:cTn id="12" fill="hold">
                            <p:stCondLst>
                              <p:cond delay="1000"/>
                            </p:stCondLst>
                            <p:childTnLst>
                              <p:par>
                                <p:cTn id="13" presetID="9" presetClass="entr" presetSubtype="0" fill="hold" nodeType="afterEffect">
                                  <p:stCondLst>
                                    <p:cond delay="0"/>
                                  </p:stCondLst>
                                  <p:childTnLst>
                                    <p:set>
                                      <p:cBhvr>
                                        <p:cTn id="14" dur="1" fill="hold">
                                          <p:stCondLst>
                                            <p:cond delay="0"/>
                                          </p:stCondLst>
                                        </p:cTn>
                                        <p:tgtEl>
                                          <p:spTgt spid="527"/>
                                        </p:tgtEl>
                                        <p:attrNameLst>
                                          <p:attrName>style.visibility</p:attrName>
                                        </p:attrNameLst>
                                      </p:cBhvr>
                                      <p:to>
                                        <p:strVal val="visible"/>
                                      </p:to>
                                    </p:set>
                                    <p:animEffect transition="in" filter="dissolve">
                                      <p:cBhvr>
                                        <p:cTn id="15" dur="500"/>
                                        <p:tgtEl>
                                          <p:spTgt spid="527"/>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xit" presetSubtype="0" fill="hold" nodeType="clickEffect">
                                  <p:stCondLst>
                                    <p:cond delay="0"/>
                                  </p:stCondLst>
                                  <p:childTnLst>
                                    <p:set>
                                      <p:cBhvr>
                                        <p:cTn id="19" dur="1" fill="hold">
                                          <p:stCondLst>
                                            <p:cond delay="0"/>
                                          </p:stCondLst>
                                        </p:cTn>
                                        <p:tgtEl>
                                          <p:spTgt spid="527"/>
                                        </p:tgtEl>
                                        <p:attrNameLst>
                                          <p:attrName>style.visibility</p:attrName>
                                        </p:attrNameLst>
                                      </p:cBhvr>
                                      <p:to>
                                        <p:strVal val="hidden"/>
                                      </p:to>
                                    </p:set>
                                  </p:childTnLst>
                                </p:cTn>
                              </p:par>
                            </p:childTnLst>
                          </p:cTn>
                        </p:par>
                        <p:par>
                          <p:cTn id="20" fill="hold">
                            <p:stCondLst>
                              <p:cond delay="0"/>
                            </p:stCondLst>
                            <p:childTnLst>
                              <p:par>
                                <p:cTn id="21" presetID="1" presetClass="entr" presetSubtype="0" fill="hold" nodeType="afterEffect">
                                  <p:stCondLst>
                                    <p:cond delay="0"/>
                                  </p:stCondLst>
                                  <p:childTnLst>
                                    <p:set>
                                      <p:cBhvr>
                                        <p:cTn id="22" dur="1" fill="hold">
                                          <p:stCondLst>
                                            <p:cond delay="0"/>
                                          </p:stCondLst>
                                        </p:cTn>
                                        <p:tgtEl>
                                          <p:spTgt spid="545"/>
                                        </p:tgtEl>
                                        <p:attrNameLst>
                                          <p:attrName>style.visibility</p:attrName>
                                        </p:attrNameLst>
                                      </p:cBhvr>
                                      <p:to>
                                        <p:strVal val="visible"/>
                                      </p:to>
                                    </p:set>
                                  </p:childTnLst>
                                </p:cTn>
                              </p:par>
                            </p:childTnLst>
                          </p:cTn>
                        </p:par>
                        <p:par>
                          <p:cTn id="23" fill="hold">
                            <p:stCondLst>
                              <p:cond delay="0"/>
                            </p:stCondLst>
                            <p:childTnLst>
                              <p:par>
                                <p:cTn id="24" presetID="1" presetClass="exit" presetSubtype="0" fill="hold" nodeType="afterEffect">
                                  <p:stCondLst>
                                    <p:cond delay="500"/>
                                  </p:stCondLst>
                                  <p:childTnLst>
                                    <p:set>
                                      <p:cBhvr>
                                        <p:cTn id="25" dur="1" fill="hold">
                                          <p:stCondLst>
                                            <p:cond delay="0"/>
                                          </p:stCondLst>
                                        </p:cTn>
                                        <p:tgtEl>
                                          <p:spTgt spid="545"/>
                                        </p:tgtEl>
                                        <p:attrNameLst>
                                          <p:attrName>style.visibility</p:attrName>
                                        </p:attrNameLst>
                                      </p:cBhvr>
                                      <p:to>
                                        <p:strVal val="hidden"/>
                                      </p:to>
                                    </p:set>
                                  </p:childTnLst>
                                </p:cTn>
                              </p:par>
                            </p:childTnLst>
                          </p:cTn>
                        </p:par>
                        <p:par>
                          <p:cTn id="26" fill="hold">
                            <p:stCondLst>
                              <p:cond delay="500"/>
                            </p:stCondLst>
                            <p:childTnLst>
                              <p:par>
                                <p:cTn id="27" presetID="1" presetClass="entr" presetSubtype="0" fill="hold" nodeType="afterEffect">
                                  <p:stCondLst>
                                    <p:cond delay="0"/>
                                  </p:stCondLst>
                                  <p:childTnLst>
                                    <p:set>
                                      <p:cBhvr>
                                        <p:cTn id="28" dur="1" fill="hold">
                                          <p:stCondLst>
                                            <p:cond delay="0"/>
                                          </p:stCondLst>
                                        </p:cTn>
                                        <p:tgtEl>
                                          <p:spTgt spid="563"/>
                                        </p:tgtEl>
                                        <p:attrNameLst>
                                          <p:attrName>style.visibility</p:attrName>
                                        </p:attrNameLst>
                                      </p:cBhvr>
                                      <p:to>
                                        <p:strVal val="visible"/>
                                      </p:to>
                                    </p:set>
                                  </p:childTnLst>
                                </p:cTn>
                              </p:par>
                            </p:childTnLst>
                          </p:cTn>
                        </p:par>
                        <p:par>
                          <p:cTn id="29" fill="hold">
                            <p:stCondLst>
                              <p:cond delay="500"/>
                            </p:stCondLst>
                            <p:childTnLst>
                              <p:par>
                                <p:cTn id="30" presetID="1" presetClass="exit" presetSubtype="0" fill="hold" nodeType="afterEffect">
                                  <p:stCondLst>
                                    <p:cond delay="500"/>
                                  </p:stCondLst>
                                  <p:childTnLst>
                                    <p:set>
                                      <p:cBhvr>
                                        <p:cTn id="31" dur="1" fill="hold">
                                          <p:stCondLst>
                                            <p:cond delay="0"/>
                                          </p:stCondLst>
                                        </p:cTn>
                                        <p:tgtEl>
                                          <p:spTgt spid="563"/>
                                        </p:tgtEl>
                                        <p:attrNameLst>
                                          <p:attrName>style.visibility</p:attrName>
                                        </p:attrNameLst>
                                      </p:cBhvr>
                                      <p:to>
                                        <p:strVal val="hidden"/>
                                      </p:to>
                                    </p:set>
                                  </p:childTnLst>
                                </p:cTn>
                              </p:par>
                            </p:childTnLst>
                          </p:cTn>
                        </p:par>
                        <p:par>
                          <p:cTn id="32" fill="hold">
                            <p:stCondLst>
                              <p:cond delay="1000"/>
                            </p:stCondLst>
                            <p:childTnLst>
                              <p:par>
                                <p:cTn id="33" presetID="1" presetClass="entr" presetSubtype="0" fill="hold" nodeType="afterEffect">
                                  <p:stCondLst>
                                    <p:cond delay="0"/>
                                  </p:stCondLst>
                                  <p:childTnLst>
                                    <p:set>
                                      <p:cBhvr>
                                        <p:cTn id="34" dur="1" fill="hold">
                                          <p:stCondLst>
                                            <p:cond delay="0"/>
                                          </p:stCondLst>
                                        </p:cTn>
                                        <p:tgtEl>
                                          <p:spTgt spid="582"/>
                                        </p:tgtEl>
                                        <p:attrNameLst>
                                          <p:attrName>style.visibility</p:attrName>
                                        </p:attrNameLst>
                                      </p:cBhvr>
                                      <p:to>
                                        <p:strVal val="visible"/>
                                      </p:to>
                                    </p:set>
                                  </p:childTnLst>
                                </p:cTn>
                              </p:par>
                            </p:childTnLst>
                          </p:cTn>
                        </p:par>
                        <p:par>
                          <p:cTn id="35" fill="hold">
                            <p:stCondLst>
                              <p:cond delay="1000"/>
                            </p:stCondLst>
                            <p:childTnLst>
                              <p:par>
                                <p:cTn id="36" presetID="1" presetClass="exit" presetSubtype="0" fill="hold" nodeType="afterEffect">
                                  <p:stCondLst>
                                    <p:cond delay="500"/>
                                  </p:stCondLst>
                                  <p:childTnLst>
                                    <p:set>
                                      <p:cBhvr>
                                        <p:cTn id="37" dur="1" fill="hold">
                                          <p:stCondLst>
                                            <p:cond delay="0"/>
                                          </p:stCondLst>
                                        </p:cTn>
                                        <p:tgtEl>
                                          <p:spTgt spid="582"/>
                                        </p:tgtEl>
                                        <p:attrNameLst>
                                          <p:attrName>style.visibility</p:attrName>
                                        </p:attrNameLst>
                                      </p:cBhvr>
                                      <p:to>
                                        <p:strVal val="hidden"/>
                                      </p:to>
                                    </p:set>
                                  </p:childTnLst>
                                </p:cTn>
                              </p:par>
                            </p:childTnLst>
                          </p:cTn>
                        </p:par>
                        <p:par>
                          <p:cTn id="38" fill="hold">
                            <p:stCondLst>
                              <p:cond delay="1500"/>
                            </p:stCondLst>
                            <p:childTnLst>
                              <p:par>
                                <p:cTn id="39" presetID="1" presetClass="entr" presetSubtype="0" fill="hold" nodeType="afterEffect">
                                  <p:stCondLst>
                                    <p:cond delay="0"/>
                                  </p:stCondLst>
                                  <p:childTnLst>
                                    <p:set>
                                      <p:cBhvr>
                                        <p:cTn id="40" dur="1" fill="hold">
                                          <p:stCondLst>
                                            <p:cond delay="0"/>
                                          </p:stCondLst>
                                        </p:cTn>
                                        <p:tgtEl>
                                          <p:spTgt spid="601"/>
                                        </p:tgtEl>
                                        <p:attrNameLst>
                                          <p:attrName>style.visibility</p:attrName>
                                        </p:attrNameLst>
                                      </p:cBhvr>
                                      <p:to>
                                        <p:strVal val="visible"/>
                                      </p:to>
                                    </p:set>
                                  </p:childTnLst>
                                </p:cTn>
                              </p:par>
                            </p:childTnLst>
                          </p:cTn>
                        </p:par>
                        <p:par>
                          <p:cTn id="41" fill="hold">
                            <p:stCondLst>
                              <p:cond delay="1500"/>
                            </p:stCondLst>
                            <p:childTnLst>
                              <p:par>
                                <p:cTn id="42" presetID="1" presetClass="exit" presetSubtype="0" fill="hold" nodeType="afterEffect">
                                  <p:stCondLst>
                                    <p:cond delay="500"/>
                                  </p:stCondLst>
                                  <p:childTnLst>
                                    <p:set>
                                      <p:cBhvr>
                                        <p:cTn id="43" dur="1" fill="hold">
                                          <p:stCondLst>
                                            <p:cond delay="0"/>
                                          </p:stCondLst>
                                        </p:cTn>
                                        <p:tgtEl>
                                          <p:spTgt spid="601"/>
                                        </p:tgtEl>
                                        <p:attrNameLst>
                                          <p:attrName>style.visibility</p:attrName>
                                        </p:attrNameLst>
                                      </p:cBhvr>
                                      <p:to>
                                        <p:strVal val="hidden"/>
                                      </p:to>
                                    </p:set>
                                  </p:childTnLst>
                                </p:cTn>
                              </p:par>
                            </p:childTnLst>
                          </p:cTn>
                        </p:par>
                        <p:par>
                          <p:cTn id="44" fill="hold">
                            <p:stCondLst>
                              <p:cond delay="2000"/>
                            </p:stCondLst>
                            <p:childTnLst>
                              <p:par>
                                <p:cTn id="45" presetID="1" presetClass="entr" presetSubtype="0" fill="hold" nodeType="afterEffect">
                                  <p:stCondLst>
                                    <p:cond delay="0"/>
                                  </p:stCondLst>
                                  <p:childTnLst>
                                    <p:set>
                                      <p:cBhvr>
                                        <p:cTn id="46" dur="1" fill="hold">
                                          <p:stCondLst>
                                            <p:cond delay="0"/>
                                          </p:stCondLst>
                                        </p:cTn>
                                        <p:tgtEl>
                                          <p:spTgt spid="620"/>
                                        </p:tgtEl>
                                        <p:attrNameLst>
                                          <p:attrName>style.visibility</p:attrName>
                                        </p:attrNameLst>
                                      </p:cBhvr>
                                      <p:to>
                                        <p:strVal val="visible"/>
                                      </p:to>
                                    </p:set>
                                  </p:childTnLst>
                                </p:cTn>
                              </p:par>
                            </p:childTnLst>
                          </p:cTn>
                        </p:par>
                        <p:par>
                          <p:cTn id="47" fill="hold">
                            <p:stCondLst>
                              <p:cond delay="2000"/>
                            </p:stCondLst>
                            <p:childTnLst>
                              <p:par>
                                <p:cTn id="48" presetID="1" presetClass="exit" presetSubtype="0" fill="hold" nodeType="afterEffect">
                                  <p:stCondLst>
                                    <p:cond delay="500"/>
                                  </p:stCondLst>
                                  <p:childTnLst>
                                    <p:set>
                                      <p:cBhvr>
                                        <p:cTn id="49" dur="1" fill="hold">
                                          <p:stCondLst>
                                            <p:cond delay="0"/>
                                          </p:stCondLst>
                                        </p:cTn>
                                        <p:tgtEl>
                                          <p:spTgt spid="620"/>
                                        </p:tgtEl>
                                        <p:attrNameLst>
                                          <p:attrName>style.visibility</p:attrName>
                                        </p:attrNameLst>
                                      </p:cBhvr>
                                      <p:to>
                                        <p:strVal val="hidden"/>
                                      </p:to>
                                    </p:set>
                                  </p:childTnLst>
                                </p:cTn>
                              </p:par>
                            </p:childTnLst>
                          </p:cTn>
                        </p:par>
                        <p:par>
                          <p:cTn id="50" fill="hold">
                            <p:stCondLst>
                              <p:cond delay="2500"/>
                            </p:stCondLst>
                            <p:childTnLst>
                              <p:par>
                                <p:cTn id="51" presetID="1" presetClass="entr" presetSubtype="0" fill="hold" nodeType="afterEffect">
                                  <p:stCondLst>
                                    <p:cond delay="0"/>
                                  </p:stCondLst>
                                  <p:childTnLst>
                                    <p:set>
                                      <p:cBhvr>
                                        <p:cTn id="52" dur="1" fill="hold">
                                          <p:stCondLst>
                                            <p:cond delay="0"/>
                                          </p:stCondLst>
                                        </p:cTn>
                                        <p:tgtEl>
                                          <p:spTgt spid="639"/>
                                        </p:tgtEl>
                                        <p:attrNameLst>
                                          <p:attrName>style.visibility</p:attrName>
                                        </p:attrNameLst>
                                      </p:cBhvr>
                                      <p:to>
                                        <p:strVal val="visible"/>
                                      </p:to>
                                    </p:set>
                                  </p:childTnLst>
                                </p:cTn>
                              </p:par>
                            </p:childTnLst>
                          </p:cTn>
                        </p:par>
                        <p:par>
                          <p:cTn id="53" fill="hold">
                            <p:stCondLst>
                              <p:cond delay="2500"/>
                            </p:stCondLst>
                            <p:childTnLst>
                              <p:par>
                                <p:cTn id="54" presetID="1" presetClass="exit" presetSubtype="0" fill="hold" nodeType="afterEffect">
                                  <p:stCondLst>
                                    <p:cond delay="500"/>
                                  </p:stCondLst>
                                  <p:childTnLst>
                                    <p:set>
                                      <p:cBhvr>
                                        <p:cTn id="55" dur="1" fill="hold">
                                          <p:stCondLst>
                                            <p:cond delay="0"/>
                                          </p:stCondLst>
                                        </p:cTn>
                                        <p:tgtEl>
                                          <p:spTgt spid="639"/>
                                        </p:tgtEl>
                                        <p:attrNameLst>
                                          <p:attrName>style.visibility</p:attrName>
                                        </p:attrNameLst>
                                      </p:cBhvr>
                                      <p:to>
                                        <p:strVal val="hidden"/>
                                      </p:to>
                                    </p:set>
                                  </p:childTnLst>
                                </p:cTn>
                              </p:par>
                            </p:childTnLst>
                          </p:cTn>
                        </p:par>
                        <p:par>
                          <p:cTn id="56" fill="hold">
                            <p:stCondLst>
                              <p:cond delay="3000"/>
                            </p:stCondLst>
                            <p:childTnLst>
                              <p:par>
                                <p:cTn id="57" presetID="1" presetClass="entr" presetSubtype="0" fill="hold" nodeType="afterEffect">
                                  <p:stCondLst>
                                    <p:cond delay="0"/>
                                  </p:stCondLst>
                                  <p:childTnLst>
                                    <p:set>
                                      <p:cBhvr>
                                        <p:cTn id="58" dur="1" fill="hold">
                                          <p:stCondLst>
                                            <p:cond delay="0"/>
                                          </p:stCondLst>
                                        </p:cTn>
                                        <p:tgtEl>
                                          <p:spTgt spid="657"/>
                                        </p:tgtEl>
                                        <p:attrNameLst>
                                          <p:attrName>style.visibility</p:attrName>
                                        </p:attrNameLst>
                                      </p:cBhvr>
                                      <p:to>
                                        <p:strVal val="visible"/>
                                      </p:to>
                                    </p:set>
                                  </p:childTnLst>
                                </p:cTn>
                              </p:par>
                            </p:childTnLst>
                          </p:cTn>
                        </p:par>
                        <p:par>
                          <p:cTn id="59" fill="hold">
                            <p:stCondLst>
                              <p:cond delay="3000"/>
                            </p:stCondLst>
                            <p:childTnLst>
                              <p:par>
                                <p:cTn id="60" presetID="1" presetClass="exit" presetSubtype="0" fill="hold" nodeType="afterEffect">
                                  <p:stCondLst>
                                    <p:cond delay="500"/>
                                  </p:stCondLst>
                                  <p:childTnLst>
                                    <p:set>
                                      <p:cBhvr>
                                        <p:cTn id="61" dur="1" fill="hold">
                                          <p:stCondLst>
                                            <p:cond delay="0"/>
                                          </p:stCondLst>
                                        </p:cTn>
                                        <p:tgtEl>
                                          <p:spTgt spid="657"/>
                                        </p:tgtEl>
                                        <p:attrNameLst>
                                          <p:attrName>style.visibility</p:attrName>
                                        </p:attrNameLst>
                                      </p:cBhvr>
                                      <p:to>
                                        <p:strVal val="hidden"/>
                                      </p:to>
                                    </p:set>
                                  </p:childTnLst>
                                </p:cTn>
                              </p:par>
                            </p:childTnLst>
                          </p:cTn>
                        </p:par>
                        <p:par>
                          <p:cTn id="62" fill="hold">
                            <p:stCondLst>
                              <p:cond delay="3500"/>
                            </p:stCondLst>
                            <p:childTnLst>
                              <p:par>
                                <p:cTn id="63" presetID="1" presetClass="entr" presetSubtype="0" fill="hold" nodeType="afterEffect">
                                  <p:stCondLst>
                                    <p:cond delay="0"/>
                                  </p:stCondLst>
                                  <p:childTnLst>
                                    <p:set>
                                      <p:cBhvr>
                                        <p:cTn id="64" dur="1" fill="hold">
                                          <p:stCondLst>
                                            <p:cond delay="0"/>
                                          </p:stCondLst>
                                        </p:cTn>
                                        <p:tgtEl>
                                          <p:spTgt spid="674"/>
                                        </p:tgtEl>
                                        <p:attrNameLst>
                                          <p:attrName>style.visibility</p:attrName>
                                        </p:attrNameLst>
                                      </p:cBhvr>
                                      <p:to>
                                        <p:strVal val="visible"/>
                                      </p:to>
                                    </p:set>
                                  </p:childTnLst>
                                </p:cTn>
                              </p:par>
                            </p:childTnLst>
                          </p:cTn>
                        </p:par>
                        <p:par>
                          <p:cTn id="65" fill="hold">
                            <p:stCondLst>
                              <p:cond delay="3500"/>
                            </p:stCondLst>
                            <p:childTnLst>
                              <p:par>
                                <p:cTn id="66" presetID="1" presetClass="exit" presetSubtype="0" fill="hold" nodeType="afterEffect">
                                  <p:stCondLst>
                                    <p:cond delay="500"/>
                                  </p:stCondLst>
                                  <p:childTnLst>
                                    <p:set>
                                      <p:cBhvr>
                                        <p:cTn id="67" dur="1" fill="hold">
                                          <p:stCondLst>
                                            <p:cond delay="0"/>
                                          </p:stCondLst>
                                        </p:cTn>
                                        <p:tgtEl>
                                          <p:spTgt spid="674"/>
                                        </p:tgtEl>
                                        <p:attrNameLst>
                                          <p:attrName>style.visibility</p:attrName>
                                        </p:attrNameLst>
                                      </p:cBhvr>
                                      <p:to>
                                        <p:strVal val="hidden"/>
                                      </p:to>
                                    </p:set>
                                  </p:childTnLst>
                                </p:cTn>
                              </p:par>
                            </p:childTnLst>
                          </p:cTn>
                        </p:par>
                        <p:par>
                          <p:cTn id="68" fill="hold">
                            <p:stCondLst>
                              <p:cond delay="4000"/>
                            </p:stCondLst>
                            <p:childTnLst>
                              <p:par>
                                <p:cTn id="69" presetID="1" presetClass="entr" presetSubtype="0" fill="hold" nodeType="afterEffect">
                                  <p:stCondLst>
                                    <p:cond delay="0"/>
                                  </p:stCondLst>
                                  <p:childTnLst>
                                    <p:set>
                                      <p:cBhvr>
                                        <p:cTn id="70" dur="1" fill="hold">
                                          <p:stCondLst>
                                            <p:cond delay="0"/>
                                          </p:stCondLst>
                                        </p:cTn>
                                        <p:tgtEl>
                                          <p:spTgt spid="690"/>
                                        </p:tgtEl>
                                        <p:attrNameLst>
                                          <p:attrName>style.visibility</p:attrName>
                                        </p:attrNameLst>
                                      </p:cBhvr>
                                      <p:to>
                                        <p:strVal val="visible"/>
                                      </p:to>
                                    </p:set>
                                  </p:childTnLst>
                                </p:cTn>
                              </p:par>
                            </p:childTnLst>
                          </p:cTn>
                        </p:par>
                        <p:par>
                          <p:cTn id="71" fill="hold">
                            <p:stCondLst>
                              <p:cond delay="4000"/>
                            </p:stCondLst>
                            <p:childTnLst>
                              <p:par>
                                <p:cTn id="72" presetID="1" presetClass="exit" presetSubtype="0" fill="hold" nodeType="afterEffect">
                                  <p:stCondLst>
                                    <p:cond delay="500"/>
                                  </p:stCondLst>
                                  <p:childTnLst>
                                    <p:set>
                                      <p:cBhvr>
                                        <p:cTn id="73" dur="1" fill="hold">
                                          <p:stCondLst>
                                            <p:cond delay="0"/>
                                          </p:stCondLst>
                                        </p:cTn>
                                        <p:tgtEl>
                                          <p:spTgt spid="690"/>
                                        </p:tgtEl>
                                        <p:attrNameLst>
                                          <p:attrName>style.visibility</p:attrName>
                                        </p:attrNameLst>
                                      </p:cBhvr>
                                      <p:to>
                                        <p:strVal val="hidden"/>
                                      </p:to>
                                    </p:set>
                                  </p:childTnLst>
                                </p:cTn>
                              </p:par>
                            </p:childTnLst>
                          </p:cTn>
                        </p:par>
                        <p:par>
                          <p:cTn id="74" fill="hold">
                            <p:stCondLst>
                              <p:cond delay="4500"/>
                            </p:stCondLst>
                            <p:childTnLst>
                              <p:par>
                                <p:cTn id="75" presetID="1" presetClass="entr" presetSubtype="0" fill="hold" nodeType="afterEffect">
                                  <p:stCondLst>
                                    <p:cond delay="0"/>
                                  </p:stCondLst>
                                  <p:childTnLst>
                                    <p:set>
                                      <p:cBhvr>
                                        <p:cTn id="76" dur="1" fill="hold">
                                          <p:stCondLst>
                                            <p:cond delay="0"/>
                                          </p:stCondLst>
                                        </p:cTn>
                                        <p:tgtEl>
                                          <p:spTgt spid="708"/>
                                        </p:tgtEl>
                                        <p:attrNameLst>
                                          <p:attrName>style.visibility</p:attrName>
                                        </p:attrNameLst>
                                      </p:cBhvr>
                                      <p:to>
                                        <p:strVal val="visible"/>
                                      </p:to>
                                    </p:set>
                                  </p:childTnLst>
                                </p:cTn>
                              </p:par>
                            </p:childTnLst>
                          </p:cTn>
                        </p:par>
                        <p:par>
                          <p:cTn id="77" fill="hold">
                            <p:stCondLst>
                              <p:cond delay="4500"/>
                            </p:stCondLst>
                            <p:childTnLst>
                              <p:par>
                                <p:cTn id="78" presetID="1" presetClass="exit" presetSubtype="0" fill="hold" nodeType="afterEffect">
                                  <p:stCondLst>
                                    <p:cond delay="500"/>
                                  </p:stCondLst>
                                  <p:childTnLst>
                                    <p:set>
                                      <p:cBhvr>
                                        <p:cTn id="79" dur="1" fill="hold">
                                          <p:stCondLst>
                                            <p:cond delay="0"/>
                                          </p:stCondLst>
                                        </p:cTn>
                                        <p:tgtEl>
                                          <p:spTgt spid="708"/>
                                        </p:tgtEl>
                                        <p:attrNameLst>
                                          <p:attrName>style.visibility</p:attrName>
                                        </p:attrNameLst>
                                      </p:cBhvr>
                                      <p:to>
                                        <p:strVal val="hidden"/>
                                      </p:to>
                                    </p:set>
                                  </p:childTnLst>
                                </p:cTn>
                              </p:par>
                            </p:childTnLst>
                          </p:cTn>
                        </p:par>
                        <p:par>
                          <p:cTn id="80" fill="hold">
                            <p:stCondLst>
                              <p:cond delay="5000"/>
                            </p:stCondLst>
                            <p:childTnLst>
                              <p:par>
                                <p:cTn id="81" presetID="1" presetClass="entr" presetSubtype="0" fill="hold" nodeType="afterEffect">
                                  <p:stCondLst>
                                    <p:cond delay="0"/>
                                  </p:stCondLst>
                                  <p:childTnLst>
                                    <p:set>
                                      <p:cBhvr>
                                        <p:cTn id="82" dur="1" fill="hold">
                                          <p:stCondLst>
                                            <p:cond delay="0"/>
                                          </p:stCondLst>
                                        </p:cTn>
                                        <p:tgtEl>
                                          <p:spTgt spid="728"/>
                                        </p:tgtEl>
                                        <p:attrNameLst>
                                          <p:attrName>style.visibility</p:attrName>
                                        </p:attrNameLst>
                                      </p:cBhvr>
                                      <p:to>
                                        <p:strVal val="visible"/>
                                      </p:to>
                                    </p:set>
                                  </p:childTnLst>
                                </p:cTn>
                              </p:par>
                            </p:childTnLst>
                          </p:cTn>
                        </p:par>
                        <p:par>
                          <p:cTn id="83" fill="hold">
                            <p:stCondLst>
                              <p:cond delay="5000"/>
                            </p:stCondLst>
                            <p:childTnLst>
                              <p:par>
                                <p:cTn id="84" presetID="1" presetClass="exit" presetSubtype="0" fill="hold" nodeType="afterEffect">
                                  <p:stCondLst>
                                    <p:cond delay="500"/>
                                  </p:stCondLst>
                                  <p:childTnLst>
                                    <p:set>
                                      <p:cBhvr>
                                        <p:cTn id="85" dur="1" fill="hold">
                                          <p:stCondLst>
                                            <p:cond delay="0"/>
                                          </p:stCondLst>
                                        </p:cTn>
                                        <p:tgtEl>
                                          <p:spTgt spid="728"/>
                                        </p:tgtEl>
                                        <p:attrNameLst>
                                          <p:attrName>style.visibility</p:attrName>
                                        </p:attrNameLst>
                                      </p:cBhvr>
                                      <p:to>
                                        <p:strVal val="hidden"/>
                                      </p:to>
                                    </p:set>
                                  </p:childTnLst>
                                </p:cTn>
                              </p:par>
                            </p:childTnLst>
                          </p:cTn>
                        </p:par>
                        <p:par>
                          <p:cTn id="86" fill="hold">
                            <p:stCondLst>
                              <p:cond delay="5500"/>
                            </p:stCondLst>
                            <p:childTnLst>
                              <p:par>
                                <p:cTn id="87" presetID="1" presetClass="entr" presetSubtype="0" fill="hold" nodeType="afterEffect">
                                  <p:stCondLst>
                                    <p:cond delay="0"/>
                                  </p:stCondLst>
                                  <p:childTnLst>
                                    <p:set>
                                      <p:cBhvr>
                                        <p:cTn id="88" dur="1" fill="hold">
                                          <p:stCondLst>
                                            <p:cond delay="0"/>
                                          </p:stCondLst>
                                        </p:cTn>
                                        <p:tgtEl>
                                          <p:spTgt spid="746"/>
                                        </p:tgtEl>
                                        <p:attrNameLst>
                                          <p:attrName>style.visibility</p:attrName>
                                        </p:attrNameLst>
                                      </p:cBhvr>
                                      <p:to>
                                        <p:strVal val="visible"/>
                                      </p:to>
                                    </p:set>
                                  </p:childTnLst>
                                </p:cTn>
                              </p:par>
                            </p:childTnLst>
                          </p:cTn>
                        </p:par>
                      </p:childTnLst>
                    </p:cTn>
                  </p:par>
                  <p:par>
                    <p:cTn id="89" fill="hold">
                      <p:stCondLst>
                        <p:cond delay="indefinite"/>
                      </p:stCondLst>
                      <p:childTnLst>
                        <p:par>
                          <p:cTn id="90" fill="hold">
                            <p:stCondLst>
                              <p:cond delay="0"/>
                            </p:stCondLst>
                            <p:childTnLst>
                              <p:par>
                                <p:cTn id="91" presetID="14" presetClass="entr" presetSubtype="10" fill="hold" nodeType="clickEffect">
                                  <p:stCondLst>
                                    <p:cond delay="0"/>
                                  </p:stCondLst>
                                  <p:childTnLst>
                                    <p:set>
                                      <p:cBhvr>
                                        <p:cTn id="92" dur="1" fill="hold">
                                          <p:stCondLst>
                                            <p:cond delay="0"/>
                                          </p:stCondLst>
                                        </p:cTn>
                                        <p:tgtEl>
                                          <p:spTgt spid="10"/>
                                        </p:tgtEl>
                                        <p:attrNameLst>
                                          <p:attrName>style.visibility</p:attrName>
                                        </p:attrNameLst>
                                      </p:cBhvr>
                                      <p:to>
                                        <p:strVal val="visible"/>
                                      </p:to>
                                    </p:set>
                                    <p:animEffect transition="in" filter="randombar(horizontal)">
                                      <p:cBhvr>
                                        <p:cTn id="93" dur="500"/>
                                        <p:tgtEl>
                                          <p:spTgt spid="10"/>
                                        </p:tgtEl>
                                      </p:cBhvr>
                                    </p:animEffect>
                                  </p:childTnLst>
                                </p:cTn>
                              </p:par>
                              <p:par>
                                <p:cTn id="94" presetID="14" presetClass="entr" presetSubtype="10" fill="hold" nodeType="withEffect">
                                  <p:stCondLst>
                                    <p:cond delay="0"/>
                                  </p:stCondLst>
                                  <p:childTnLst>
                                    <p:set>
                                      <p:cBhvr>
                                        <p:cTn id="95" dur="1" fill="hold">
                                          <p:stCondLst>
                                            <p:cond delay="0"/>
                                          </p:stCondLst>
                                        </p:cTn>
                                        <p:tgtEl>
                                          <p:spTgt spid="6"/>
                                        </p:tgtEl>
                                        <p:attrNameLst>
                                          <p:attrName>style.visibility</p:attrName>
                                        </p:attrNameLst>
                                      </p:cBhvr>
                                      <p:to>
                                        <p:strVal val="visible"/>
                                      </p:to>
                                    </p:set>
                                    <p:animEffect transition="in" filter="randombar(horizontal)">
                                      <p:cBhvr>
                                        <p:cTn id="96" dur="500"/>
                                        <p:tgtEl>
                                          <p:spTgt spid="6"/>
                                        </p:tgtEl>
                                      </p:cBhvr>
                                    </p:animEffect>
                                  </p:childTnLst>
                                </p:cTn>
                              </p:par>
                              <p:par>
                                <p:cTn id="97" presetID="14" presetClass="entr" presetSubtype="10" fill="hold" nodeType="withEffect">
                                  <p:stCondLst>
                                    <p:cond delay="0"/>
                                  </p:stCondLst>
                                  <p:childTnLst>
                                    <p:set>
                                      <p:cBhvr>
                                        <p:cTn id="98" dur="1" fill="hold">
                                          <p:stCondLst>
                                            <p:cond delay="0"/>
                                          </p:stCondLst>
                                        </p:cTn>
                                        <p:tgtEl>
                                          <p:spTgt spid="8"/>
                                        </p:tgtEl>
                                        <p:attrNameLst>
                                          <p:attrName>style.visibility</p:attrName>
                                        </p:attrNameLst>
                                      </p:cBhvr>
                                      <p:to>
                                        <p:strVal val="visible"/>
                                      </p:to>
                                    </p:set>
                                    <p:animEffect transition="in" filter="randombar(horizontal)">
                                      <p:cBhvr>
                                        <p:cTn id="99" dur="500"/>
                                        <p:tgtEl>
                                          <p:spTgt spid="8"/>
                                        </p:tgtEl>
                                      </p:cBhvr>
                                    </p:animEffect>
                                  </p:childTnLst>
                                </p:cTn>
                              </p:par>
                            </p:childTnLst>
                          </p:cTn>
                        </p:par>
                        <p:par>
                          <p:cTn id="100" fill="hold">
                            <p:stCondLst>
                              <p:cond delay="500"/>
                            </p:stCondLst>
                            <p:childTnLst>
                              <p:par>
                                <p:cTn id="101" presetID="22" presetClass="entr" presetSubtype="1" fill="hold" nodeType="afterEffect">
                                  <p:stCondLst>
                                    <p:cond delay="0"/>
                                  </p:stCondLst>
                                  <p:childTnLst>
                                    <p:set>
                                      <p:cBhvr>
                                        <p:cTn id="102" dur="1" fill="hold">
                                          <p:stCondLst>
                                            <p:cond delay="0"/>
                                          </p:stCondLst>
                                        </p:cTn>
                                        <p:tgtEl>
                                          <p:spTgt spid="779"/>
                                        </p:tgtEl>
                                        <p:attrNameLst>
                                          <p:attrName>style.visibility</p:attrName>
                                        </p:attrNameLst>
                                      </p:cBhvr>
                                      <p:to>
                                        <p:strVal val="visible"/>
                                      </p:to>
                                    </p:set>
                                    <p:animEffect transition="in" filter="wipe(up)">
                                      <p:cBhvr>
                                        <p:cTn id="103" dur="500"/>
                                        <p:tgtEl>
                                          <p:spTgt spid="779"/>
                                        </p:tgtEl>
                                      </p:cBhvr>
                                    </p:animEffect>
                                  </p:childTnLst>
                                </p:cTn>
                              </p:par>
                            </p:childTnLst>
                          </p:cTn>
                        </p:par>
                        <p:par>
                          <p:cTn id="104" fill="hold">
                            <p:stCondLst>
                              <p:cond delay="1000"/>
                            </p:stCondLst>
                            <p:childTnLst>
                              <p:par>
                                <p:cTn id="105" presetID="9" presetClass="entr" presetSubtype="0" fill="hold" grpId="0" nodeType="afterEffect">
                                  <p:stCondLst>
                                    <p:cond delay="0"/>
                                  </p:stCondLst>
                                  <p:childTnLst>
                                    <p:set>
                                      <p:cBhvr>
                                        <p:cTn id="106" dur="1" fill="hold">
                                          <p:stCondLst>
                                            <p:cond delay="0"/>
                                          </p:stCondLst>
                                        </p:cTn>
                                        <p:tgtEl>
                                          <p:spTgt spid="784"/>
                                        </p:tgtEl>
                                        <p:attrNameLst>
                                          <p:attrName>style.visibility</p:attrName>
                                        </p:attrNameLst>
                                      </p:cBhvr>
                                      <p:to>
                                        <p:strVal val="visible"/>
                                      </p:to>
                                    </p:set>
                                    <p:animEffect transition="in" filter="dissolve">
                                      <p:cBhvr>
                                        <p:cTn id="107" dur="500"/>
                                        <p:tgtEl>
                                          <p:spTgt spid="784"/>
                                        </p:tgtEl>
                                      </p:cBhvr>
                                    </p:animEffect>
                                  </p:childTnLst>
                                </p:cTn>
                              </p:par>
                            </p:childTnLst>
                          </p:cTn>
                        </p:par>
                      </p:childTnLst>
                    </p:cTn>
                  </p:par>
                  <p:par>
                    <p:cTn id="108" fill="hold">
                      <p:stCondLst>
                        <p:cond delay="indefinite"/>
                      </p:stCondLst>
                      <p:childTnLst>
                        <p:par>
                          <p:cTn id="109" fill="hold">
                            <p:stCondLst>
                              <p:cond delay="0"/>
                            </p:stCondLst>
                            <p:childTnLst>
                              <p:par>
                                <p:cTn id="110" presetID="9" presetClass="exit" presetSubtype="0" fill="hold" nodeType="clickEffect">
                                  <p:stCondLst>
                                    <p:cond delay="0"/>
                                  </p:stCondLst>
                                  <p:childTnLst>
                                    <p:animEffect transition="out" filter="dissolve">
                                      <p:cBhvr>
                                        <p:cTn id="111" dur="500"/>
                                        <p:tgtEl>
                                          <p:spTgt spid="746"/>
                                        </p:tgtEl>
                                      </p:cBhvr>
                                    </p:animEffect>
                                    <p:set>
                                      <p:cBhvr>
                                        <p:cTn id="112" dur="1" fill="hold">
                                          <p:stCondLst>
                                            <p:cond delay="499"/>
                                          </p:stCondLst>
                                        </p:cTn>
                                        <p:tgtEl>
                                          <p:spTgt spid="746"/>
                                        </p:tgtEl>
                                        <p:attrNameLst>
                                          <p:attrName>style.visibility</p:attrName>
                                        </p:attrNameLst>
                                      </p:cBhvr>
                                      <p:to>
                                        <p:strVal val="hidden"/>
                                      </p:to>
                                    </p:set>
                                  </p:childTnLst>
                                </p:cTn>
                              </p:par>
                              <p:par>
                                <p:cTn id="113" presetID="9" presetClass="exit" presetSubtype="0" fill="hold" nodeType="withEffect">
                                  <p:stCondLst>
                                    <p:cond delay="0"/>
                                  </p:stCondLst>
                                  <p:childTnLst>
                                    <p:animEffect transition="out" filter="dissolve">
                                      <p:cBhvr>
                                        <p:cTn id="114" dur="500"/>
                                        <p:tgtEl>
                                          <p:spTgt spid="259"/>
                                        </p:tgtEl>
                                      </p:cBhvr>
                                    </p:animEffect>
                                    <p:set>
                                      <p:cBhvr>
                                        <p:cTn id="115" dur="1" fill="hold">
                                          <p:stCondLst>
                                            <p:cond delay="499"/>
                                          </p:stCondLst>
                                        </p:cTn>
                                        <p:tgtEl>
                                          <p:spTgt spid="259"/>
                                        </p:tgtEl>
                                        <p:attrNameLst>
                                          <p:attrName>style.visibility</p:attrName>
                                        </p:attrNameLst>
                                      </p:cBhvr>
                                      <p:to>
                                        <p:strVal val="hidden"/>
                                      </p:to>
                                    </p:set>
                                  </p:childTnLst>
                                </p:cTn>
                              </p:par>
                              <p:par>
                                <p:cTn id="116" presetID="9" presetClass="exit" presetSubtype="0" fill="hold" nodeType="withEffect">
                                  <p:stCondLst>
                                    <p:cond delay="0"/>
                                  </p:stCondLst>
                                  <p:childTnLst>
                                    <p:animEffect transition="out" filter="dissolve">
                                      <p:cBhvr>
                                        <p:cTn id="117" dur="500"/>
                                        <p:tgtEl>
                                          <p:spTgt spid="525"/>
                                        </p:tgtEl>
                                      </p:cBhvr>
                                    </p:animEffect>
                                    <p:set>
                                      <p:cBhvr>
                                        <p:cTn id="118" dur="1" fill="hold">
                                          <p:stCondLst>
                                            <p:cond delay="499"/>
                                          </p:stCondLst>
                                        </p:cTn>
                                        <p:tgtEl>
                                          <p:spTgt spid="525"/>
                                        </p:tgtEl>
                                        <p:attrNameLst>
                                          <p:attrName>style.visibility</p:attrName>
                                        </p:attrNameLst>
                                      </p:cBhvr>
                                      <p:to>
                                        <p:strVal val="hidden"/>
                                      </p:to>
                                    </p:set>
                                  </p:childTnLst>
                                </p:cTn>
                              </p:par>
                              <p:par>
                                <p:cTn id="119" presetID="9" presetClass="exit" presetSubtype="0" fill="hold" nodeType="withEffect">
                                  <p:stCondLst>
                                    <p:cond delay="0"/>
                                  </p:stCondLst>
                                  <p:childTnLst>
                                    <p:animEffect transition="out" filter="dissolve">
                                      <p:cBhvr>
                                        <p:cTn id="120" dur="500"/>
                                        <p:tgtEl>
                                          <p:spTgt spid="779"/>
                                        </p:tgtEl>
                                      </p:cBhvr>
                                    </p:animEffect>
                                    <p:set>
                                      <p:cBhvr>
                                        <p:cTn id="121" dur="1" fill="hold">
                                          <p:stCondLst>
                                            <p:cond delay="499"/>
                                          </p:stCondLst>
                                        </p:cTn>
                                        <p:tgtEl>
                                          <p:spTgt spid="779"/>
                                        </p:tgtEl>
                                        <p:attrNameLst>
                                          <p:attrName>style.visibility</p:attrName>
                                        </p:attrNameLst>
                                      </p:cBhvr>
                                      <p:to>
                                        <p:strVal val="hidden"/>
                                      </p:to>
                                    </p:set>
                                  </p:childTnLst>
                                </p:cTn>
                              </p:par>
                              <p:par>
                                <p:cTn id="122" presetID="9" presetClass="exit" presetSubtype="0" fill="hold" grpId="1" nodeType="withEffect">
                                  <p:stCondLst>
                                    <p:cond delay="0"/>
                                  </p:stCondLst>
                                  <p:childTnLst>
                                    <p:animEffect transition="out" filter="dissolve">
                                      <p:cBhvr>
                                        <p:cTn id="123" dur="500"/>
                                        <p:tgtEl>
                                          <p:spTgt spid="784"/>
                                        </p:tgtEl>
                                      </p:cBhvr>
                                    </p:animEffect>
                                    <p:set>
                                      <p:cBhvr>
                                        <p:cTn id="124" dur="1" fill="hold">
                                          <p:stCondLst>
                                            <p:cond delay="499"/>
                                          </p:stCondLst>
                                        </p:cTn>
                                        <p:tgtEl>
                                          <p:spTgt spid="784"/>
                                        </p:tgtEl>
                                        <p:attrNameLst>
                                          <p:attrName>style.visibility</p:attrName>
                                        </p:attrNameLst>
                                      </p:cBhvr>
                                      <p:to>
                                        <p:strVal val="hidden"/>
                                      </p:to>
                                    </p:set>
                                  </p:childTnLst>
                                </p:cTn>
                              </p:par>
                              <p:par>
                                <p:cTn id="125" presetID="9" presetClass="exit" presetSubtype="0" fill="hold" nodeType="withEffect">
                                  <p:stCondLst>
                                    <p:cond delay="0"/>
                                  </p:stCondLst>
                                  <p:childTnLst>
                                    <p:animEffect transition="out" filter="dissolve">
                                      <p:cBhvr>
                                        <p:cTn id="126" dur="500"/>
                                        <p:tgtEl>
                                          <p:spTgt spid="10"/>
                                        </p:tgtEl>
                                      </p:cBhvr>
                                    </p:animEffect>
                                    <p:set>
                                      <p:cBhvr>
                                        <p:cTn id="127" dur="1" fill="hold">
                                          <p:stCondLst>
                                            <p:cond delay="499"/>
                                          </p:stCondLst>
                                        </p:cTn>
                                        <p:tgtEl>
                                          <p:spTgt spid="10"/>
                                        </p:tgtEl>
                                        <p:attrNameLst>
                                          <p:attrName>style.visibility</p:attrName>
                                        </p:attrNameLst>
                                      </p:cBhvr>
                                      <p:to>
                                        <p:strVal val="hidden"/>
                                      </p:to>
                                    </p:set>
                                  </p:childTnLst>
                                </p:cTn>
                              </p:par>
                              <p:par>
                                <p:cTn id="128" presetID="9" presetClass="exit" presetSubtype="0" fill="hold" nodeType="withEffect">
                                  <p:stCondLst>
                                    <p:cond delay="0"/>
                                  </p:stCondLst>
                                  <p:childTnLst>
                                    <p:animEffect transition="out" filter="dissolve">
                                      <p:cBhvr>
                                        <p:cTn id="129" dur="500"/>
                                        <p:tgtEl>
                                          <p:spTgt spid="6"/>
                                        </p:tgtEl>
                                      </p:cBhvr>
                                    </p:animEffect>
                                    <p:set>
                                      <p:cBhvr>
                                        <p:cTn id="130" dur="1" fill="hold">
                                          <p:stCondLst>
                                            <p:cond delay="499"/>
                                          </p:stCondLst>
                                        </p:cTn>
                                        <p:tgtEl>
                                          <p:spTgt spid="6"/>
                                        </p:tgtEl>
                                        <p:attrNameLst>
                                          <p:attrName>style.visibility</p:attrName>
                                        </p:attrNameLst>
                                      </p:cBhvr>
                                      <p:to>
                                        <p:strVal val="hidden"/>
                                      </p:to>
                                    </p:set>
                                  </p:childTnLst>
                                </p:cTn>
                              </p:par>
                              <p:par>
                                <p:cTn id="131" presetID="9" presetClass="exit" presetSubtype="0" fill="hold" nodeType="withEffect">
                                  <p:stCondLst>
                                    <p:cond delay="0"/>
                                  </p:stCondLst>
                                  <p:childTnLst>
                                    <p:animEffect transition="out" filter="dissolve">
                                      <p:cBhvr>
                                        <p:cTn id="132" dur="500"/>
                                        <p:tgtEl>
                                          <p:spTgt spid="8"/>
                                        </p:tgtEl>
                                      </p:cBhvr>
                                    </p:animEffect>
                                    <p:set>
                                      <p:cBhvr>
                                        <p:cTn id="133" dur="1" fill="hold">
                                          <p:stCondLst>
                                            <p:cond delay="499"/>
                                          </p:stCondLst>
                                        </p:cTn>
                                        <p:tgtEl>
                                          <p:spTgt spid="8"/>
                                        </p:tgtEl>
                                        <p:attrNameLst>
                                          <p:attrName>style.visibility</p:attrName>
                                        </p:attrNameLst>
                                      </p:cBhvr>
                                      <p:to>
                                        <p:strVal val="hidden"/>
                                      </p:to>
                                    </p:set>
                                  </p:childTnLst>
                                </p:cTn>
                              </p:par>
                            </p:childTnLst>
                          </p:cTn>
                        </p:par>
                        <p:par>
                          <p:cTn id="134" fill="hold">
                            <p:stCondLst>
                              <p:cond delay="500"/>
                            </p:stCondLst>
                            <p:childTnLst>
                              <p:par>
                                <p:cTn id="135" presetID="9" presetClass="entr" presetSubtype="0" fill="hold" grpId="0" nodeType="afterEffect">
                                  <p:stCondLst>
                                    <p:cond delay="0"/>
                                  </p:stCondLst>
                                  <p:childTnLst>
                                    <p:set>
                                      <p:cBhvr>
                                        <p:cTn id="136" dur="1" fill="hold">
                                          <p:stCondLst>
                                            <p:cond delay="0"/>
                                          </p:stCondLst>
                                        </p:cTn>
                                        <p:tgtEl>
                                          <p:spTgt spid="22"/>
                                        </p:tgtEl>
                                        <p:attrNameLst>
                                          <p:attrName>style.visibility</p:attrName>
                                        </p:attrNameLst>
                                      </p:cBhvr>
                                      <p:to>
                                        <p:strVal val="visible"/>
                                      </p:to>
                                    </p:set>
                                    <p:animEffect transition="in" filter="dissolve">
                                      <p:cBhvr>
                                        <p:cTn id="137" dur="500"/>
                                        <p:tgtEl>
                                          <p:spTgt spid="22"/>
                                        </p:tgtEl>
                                      </p:cBhvr>
                                    </p:animEffect>
                                  </p:childTnLst>
                                </p:cTn>
                              </p:par>
                            </p:childTnLst>
                          </p:cTn>
                        </p:par>
                        <p:par>
                          <p:cTn id="138" fill="hold">
                            <p:stCondLst>
                              <p:cond delay="1000"/>
                            </p:stCondLst>
                            <p:childTnLst>
                              <p:par>
                                <p:cTn id="139" presetID="9" presetClass="entr" presetSubtype="0" fill="hold" grpId="0" nodeType="afterEffect">
                                  <p:stCondLst>
                                    <p:cond delay="0"/>
                                  </p:stCondLst>
                                  <p:childTnLst>
                                    <p:set>
                                      <p:cBhvr>
                                        <p:cTn id="140" dur="1" fill="hold">
                                          <p:stCondLst>
                                            <p:cond delay="0"/>
                                          </p:stCondLst>
                                        </p:cTn>
                                        <p:tgtEl>
                                          <p:spTgt spid="23"/>
                                        </p:tgtEl>
                                        <p:attrNameLst>
                                          <p:attrName>style.visibility</p:attrName>
                                        </p:attrNameLst>
                                      </p:cBhvr>
                                      <p:to>
                                        <p:strVal val="visible"/>
                                      </p:to>
                                    </p:set>
                                    <p:animEffect transition="in" filter="dissolve">
                                      <p:cBhvr>
                                        <p:cTn id="141"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3" grpId="0"/>
      <p:bldP spid="784" grpId="0"/>
      <p:bldP spid="784" grpId="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4">
            <a:extLst>
              <a:ext uri="{FF2B5EF4-FFF2-40B4-BE49-F238E27FC236}">
                <a16:creationId xmlns:a16="http://schemas.microsoft.com/office/drawing/2014/main" xmlns="" id="{30A63E42-0FE5-F1F3-3FB3-EC6466D70433}"/>
              </a:ext>
            </a:extLst>
          </p:cNvPr>
          <p:cNvSpPr>
            <a:spLocks noChangeArrowheads="1"/>
          </p:cNvSpPr>
          <p:nvPr/>
        </p:nvSpPr>
        <p:spPr bwMode="auto">
          <a:xfrm>
            <a:off x="266384" y="904796"/>
            <a:ext cx="1020762" cy="523220"/>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406400" marR="0" lvl="0" indent="-406400" algn="l" defTabSz="914400" rtl="0" eaLnBrk="0" fontAlgn="base" latinLnBrk="0" hangingPunct="0">
              <a:lnSpc>
                <a:spcPct val="100000"/>
              </a:lnSpc>
              <a:spcBef>
                <a:spcPct val="0"/>
              </a:spcBef>
              <a:spcAft>
                <a:spcPct val="0"/>
              </a:spcAft>
              <a:buClrTx/>
              <a:buSzTx/>
              <a:buFontTx/>
              <a:buNone/>
              <a:tabLst/>
              <a:defRPr/>
            </a:pPr>
            <a:r>
              <a:rPr lang="en-US" altLang="zh-TW" sz="2800" b="0" dirty="0">
                <a:solidFill>
                  <a:srgbClr val="000000"/>
                </a:solidFill>
                <a:ea typeface="標楷體" panose="03000509000000000000" pitchFamily="65" charset="-120"/>
              </a:rPr>
              <a:t>20</a:t>
            </a:r>
            <a:r>
              <a:rPr kumimoji="1" lang="en-US" altLang="zh-TW"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a:t>
            </a:r>
            <a:r>
              <a:rPr kumimoji="1" lang="zh-TW"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 </a:t>
            </a:r>
            <a:endParaRPr kumimoji="1" lang="zh-CN"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endParaRPr>
          </a:p>
        </p:txBody>
      </p:sp>
      <p:sp>
        <p:nvSpPr>
          <p:cNvPr id="5" name="文字方塊 4">
            <a:extLst>
              <a:ext uri="{FF2B5EF4-FFF2-40B4-BE49-F238E27FC236}">
                <a16:creationId xmlns:a16="http://schemas.microsoft.com/office/drawing/2014/main" xmlns="" id="{2EDABF81-8E33-0D0A-2358-0E996039DA33}"/>
              </a:ext>
            </a:extLst>
          </p:cNvPr>
          <p:cNvSpPr txBox="1"/>
          <p:nvPr/>
        </p:nvSpPr>
        <p:spPr>
          <a:xfrm>
            <a:off x="817561" y="904796"/>
            <a:ext cx="7688263" cy="992579"/>
          </a:xfrm>
          <a:prstGeom prst="rect">
            <a:avLst/>
          </a:prstGeom>
          <a:noFill/>
        </p:spPr>
        <p:txBody>
          <a:bodyPr wrap="square" rtlCol="0">
            <a:spAutoFit/>
          </a:bodyPr>
          <a:lstStyle/>
          <a:p>
            <a:pPr algn="l">
              <a:spcAft>
                <a:spcPts val="300"/>
              </a:spcAft>
            </a:pP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用一條長</a:t>
            </a:r>
            <a:r>
              <a:rPr lang="en-US" altLang="zh-TW" sz="2800" b="0" i="0" strike="noStrike" baseline="0" dirty="0">
                <a:latin typeface="Arial" panose="020B0604020202020204" pitchFamily="34" charset="0"/>
                <a:ea typeface="DFKai-SB" panose="03000509000000000000" pitchFamily="65" charset="-120"/>
                <a:cs typeface="Arial" panose="020B0604020202020204" pitchFamily="34" charset="0"/>
              </a:rPr>
              <a:t>72cm</a:t>
            </a: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的繩子圍出一個長方形。如果</a:t>
            </a:r>
            <a:endParaRPr lang="en-US" altLang="zh-TW" sz="2800" b="0" i="0" strike="noStrike" baseline="0" dirty="0">
              <a:latin typeface="Arial" panose="020B0604020202020204" pitchFamily="34" charset="0"/>
              <a:ea typeface="DFKai-SB" panose="03000509000000000000" pitchFamily="65" charset="-120"/>
              <a:cs typeface="Arial" panose="020B0604020202020204" pitchFamily="34" charset="0"/>
            </a:endParaRPr>
          </a:p>
          <a:p>
            <a:pPr algn="l">
              <a:spcAft>
                <a:spcPts val="300"/>
              </a:spcAft>
            </a:pP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長度是闊度的</a:t>
            </a:r>
            <a:r>
              <a:rPr lang="en-US" altLang="zh-TW" sz="2800" b="0" i="0" strike="noStrike" baseline="0" dirty="0">
                <a:latin typeface="Arial" panose="020B0604020202020204" pitchFamily="34" charset="0"/>
                <a:ea typeface="DFKai-SB" panose="03000509000000000000" pitchFamily="65" charset="-120"/>
                <a:cs typeface="Arial" panose="020B0604020202020204" pitchFamily="34" charset="0"/>
              </a:rPr>
              <a:t>3</a:t>
            </a: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倍，這個長方形的面積是多少？</a:t>
            </a:r>
          </a:p>
        </p:txBody>
      </p:sp>
      <p:sp>
        <p:nvSpPr>
          <p:cNvPr id="6" name="Rectangle 2">
            <a:extLst>
              <a:ext uri="{FF2B5EF4-FFF2-40B4-BE49-F238E27FC236}">
                <a16:creationId xmlns:a16="http://schemas.microsoft.com/office/drawing/2014/main" xmlns="" id="{D074C332-9228-164A-AA1E-FE99009A4377}"/>
              </a:ext>
            </a:extLst>
          </p:cNvPr>
          <p:cNvSpPr>
            <a:spLocks noChangeArrowheads="1"/>
          </p:cNvSpPr>
          <p:nvPr/>
        </p:nvSpPr>
        <p:spPr bwMode="auto">
          <a:xfrm>
            <a:off x="4572000" y="2035472"/>
            <a:ext cx="360000" cy="360000"/>
          </a:xfrm>
          <a:prstGeom prst="rect">
            <a:avLst/>
          </a:prstGeom>
          <a:solidFill>
            <a:srgbClr val="FF5050"/>
          </a:solidFill>
          <a:ln>
            <a:noFill/>
          </a:ln>
        </p:spPr>
        <p:txBody>
          <a:bodyPr wrap="none"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endParaRPr lang="zh-TW" altLang="en-US" sz="1800"/>
          </a:p>
        </p:txBody>
      </p:sp>
      <p:sp>
        <p:nvSpPr>
          <p:cNvPr id="7" name="Text Box 4">
            <a:extLst>
              <a:ext uri="{FF2B5EF4-FFF2-40B4-BE49-F238E27FC236}">
                <a16:creationId xmlns:a16="http://schemas.microsoft.com/office/drawing/2014/main" xmlns="" id="{86042512-8FFB-D54A-8C04-8D9B355581F0}"/>
              </a:ext>
            </a:extLst>
          </p:cNvPr>
          <p:cNvSpPr txBox="1">
            <a:spLocks noChangeArrowheads="1"/>
          </p:cNvSpPr>
          <p:nvPr/>
        </p:nvSpPr>
        <p:spPr bwMode="auto">
          <a:xfrm>
            <a:off x="950141" y="1992788"/>
            <a:ext cx="6755584"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0" tIns="0" rIns="0" bIns="0">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spcAft>
                <a:spcPts val="600"/>
              </a:spcAft>
              <a:buNone/>
            </a:pPr>
            <a:r>
              <a:rPr lang="en-US" altLang="zh-TW" sz="2800" dirty="0">
                <a:cs typeface="Arial" panose="020B0604020202020204" pitchFamily="34" charset="0"/>
              </a:rPr>
              <a:t>A. 54cm</a:t>
            </a:r>
            <a:r>
              <a:rPr lang="en-US" altLang="zh-TW" sz="2800" baseline="30000" dirty="0">
                <a:cs typeface="Arial" panose="020B0604020202020204" pitchFamily="34" charset="0"/>
              </a:rPr>
              <a:t>2			</a:t>
            </a:r>
            <a:r>
              <a:rPr lang="en-US" altLang="zh-TW" sz="2800" dirty="0">
                <a:cs typeface="Arial" panose="020B0604020202020204" pitchFamily="34" charset="0"/>
              </a:rPr>
              <a:t>B. 243cm</a:t>
            </a:r>
            <a:r>
              <a:rPr lang="en-US" altLang="zh-TW" sz="2800" baseline="30000" dirty="0">
                <a:cs typeface="Arial" panose="020B0604020202020204" pitchFamily="34" charset="0"/>
              </a:rPr>
              <a:t>2</a:t>
            </a:r>
            <a:endParaRPr lang="en-US" altLang="zh-TW" sz="2800" dirty="0">
              <a:cs typeface="Arial" panose="020B0604020202020204" pitchFamily="34" charset="0"/>
            </a:endParaRPr>
          </a:p>
          <a:p>
            <a:pPr>
              <a:spcBef>
                <a:spcPct val="0"/>
              </a:spcBef>
              <a:spcAft>
                <a:spcPts val="600"/>
              </a:spcAft>
              <a:buNone/>
            </a:pPr>
            <a:r>
              <a:rPr lang="en-US" altLang="zh-TW" sz="2800" dirty="0">
                <a:cs typeface="Arial" panose="020B0604020202020204" pitchFamily="34" charset="0"/>
              </a:rPr>
              <a:t>C. 432cm</a:t>
            </a:r>
            <a:r>
              <a:rPr lang="en-US" altLang="zh-TW" sz="2800" baseline="30000" dirty="0">
                <a:cs typeface="Arial" panose="020B0604020202020204" pitchFamily="34" charset="0"/>
              </a:rPr>
              <a:t>2			</a:t>
            </a:r>
            <a:r>
              <a:rPr lang="en-US" altLang="zh-TW" sz="2800" dirty="0">
                <a:cs typeface="Arial" panose="020B0604020202020204" pitchFamily="34" charset="0"/>
              </a:rPr>
              <a:t>D. 1728cm</a:t>
            </a:r>
            <a:r>
              <a:rPr lang="en-US" altLang="zh-TW" sz="2800" baseline="30000" dirty="0">
                <a:cs typeface="Arial" panose="020B0604020202020204" pitchFamily="34" charset="0"/>
              </a:rPr>
              <a:t>2</a:t>
            </a:r>
          </a:p>
        </p:txBody>
      </p:sp>
      <p:sp>
        <p:nvSpPr>
          <p:cNvPr id="8" name="TextBox 41">
            <a:extLst>
              <a:ext uri="{FF2B5EF4-FFF2-40B4-BE49-F238E27FC236}">
                <a16:creationId xmlns:a16="http://schemas.microsoft.com/office/drawing/2014/main" xmlns="" id="{C1C135C7-1294-DA9F-5724-23DA8ABF2B0C}"/>
              </a:ext>
            </a:extLst>
          </p:cNvPr>
          <p:cNvSpPr txBox="1">
            <a:spLocks noChangeArrowheads="1"/>
          </p:cNvSpPr>
          <p:nvPr/>
        </p:nvSpPr>
        <p:spPr bwMode="auto">
          <a:xfrm>
            <a:off x="6320691" y="1975114"/>
            <a:ext cx="9286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400" dirty="0">
                <a:solidFill>
                  <a:srgbClr val="FF0000"/>
                </a:solidFill>
                <a:ea typeface="標楷體" panose="03000509000000000000" pitchFamily="65" charset="-120"/>
              </a:rPr>
              <a:t>[2</a:t>
            </a:r>
            <a:r>
              <a:rPr lang="zh-TW" altLang="en-US" sz="2400" dirty="0">
                <a:solidFill>
                  <a:srgbClr val="FF0000"/>
                </a:solidFill>
                <a:ea typeface="標楷體" panose="03000509000000000000" pitchFamily="65" charset="-120"/>
              </a:rPr>
              <a:t>分</a:t>
            </a:r>
            <a:r>
              <a:rPr lang="en-US" altLang="zh-TW" sz="2400" dirty="0">
                <a:solidFill>
                  <a:srgbClr val="FF0000"/>
                </a:solidFill>
                <a:ea typeface="標楷體" panose="03000509000000000000" pitchFamily="65" charset="-120"/>
              </a:rPr>
              <a:t>]</a:t>
            </a:r>
            <a:endParaRPr lang="zh-TW" altLang="en-US" sz="2400" dirty="0">
              <a:solidFill>
                <a:srgbClr val="FF0000"/>
              </a:solidFill>
              <a:ea typeface="標楷體" panose="03000509000000000000" pitchFamily="65" charset="-120"/>
            </a:endParaRPr>
          </a:p>
        </p:txBody>
      </p:sp>
      <p:cxnSp>
        <p:nvCxnSpPr>
          <p:cNvPr id="10" name="直線接點 9">
            <a:extLst>
              <a:ext uri="{FF2B5EF4-FFF2-40B4-BE49-F238E27FC236}">
                <a16:creationId xmlns:a16="http://schemas.microsoft.com/office/drawing/2014/main" xmlns="" id="{4A5F7F75-CD72-9FCF-450A-F7AEB7E1268F}"/>
              </a:ext>
            </a:extLst>
          </p:cNvPr>
          <p:cNvCxnSpPr/>
          <p:nvPr/>
        </p:nvCxnSpPr>
        <p:spPr bwMode="auto">
          <a:xfrm>
            <a:off x="2009775" y="1381849"/>
            <a:ext cx="2196000" cy="0"/>
          </a:xfrm>
          <a:prstGeom prst="line">
            <a:avLst/>
          </a:prstGeom>
          <a:noFill/>
          <a:ln w="28575" algn="ctr">
            <a:solidFill>
              <a:srgbClr val="0000FF"/>
            </a:solidFill>
            <a:prstDash val="solid"/>
            <a:round/>
            <a:headEnd/>
            <a:tailEnd/>
          </a:ln>
        </p:spPr>
      </p:cxnSp>
      <p:cxnSp>
        <p:nvCxnSpPr>
          <p:cNvPr id="11" name="直線接點 10">
            <a:extLst>
              <a:ext uri="{FF2B5EF4-FFF2-40B4-BE49-F238E27FC236}">
                <a16:creationId xmlns:a16="http://schemas.microsoft.com/office/drawing/2014/main" xmlns="" id="{31E6DEB3-0DFF-07CC-F609-194018BF42ED}"/>
              </a:ext>
            </a:extLst>
          </p:cNvPr>
          <p:cNvCxnSpPr/>
          <p:nvPr/>
        </p:nvCxnSpPr>
        <p:spPr bwMode="auto">
          <a:xfrm>
            <a:off x="990600" y="1860569"/>
            <a:ext cx="2592000" cy="0"/>
          </a:xfrm>
          <a:prstGeom prst="line">
            <a:avLst/>
          </a:prstGeom>
          <a:noFill/>
          <a:ln w="28575" algn="ctr">
            <a:solidFill>
              <a:srgbClr val="0000FF"/>
            </a:solidFill>
            <a:prstDash val="solid"/>
            <a:round/>
            <a:headEnd/>
            <a:tailEnd/>
          </a:ln>
        </p:spPr>
      </p:cxnSp>
      <p:sp>
        <p:nvSpPr>
          <p:cNvPr id="12" name="Rectangle 4">
            <a:extLst>
              <a:ext uri="{FF2B5EF4-FFF2-40B4-BE49-F238E27FC236}">
                <a16:creationId xmlns:a16="http://schemas.microsoft.com/office/drawing/2014/main" xmlns="" id="{F5C1FFC8-FA52-C349-7080-760F49ECFD68}"/>
              </a:ext>
            </a:extLst>
          </p:cNvPr>
          <p:cNvSpPr>
            <a:spLocks noChangeArrowheads="1"/>
          </p:cNvSpPr>
          <p:nvPr/>
        </p:nvSpPr>
        <p:spPr bwMode="auto">
          <a:xfrm>
            <a:off x="990601" y="3117259"/>
            <a:ext cx="3679054" cy="430887"/>
          </a:xfrm>
          <a:prstGeom prst="rect">
            <a:avLst/>
          </a:prstGeom>
          <a:solidFill>
            <a:srgbClr val="FCEAF7"/>
          </a:solidFill>
          <a:ln>
            <a:noFill/>
          </a:ln>
          <a:effectLst>
            <a:prstShdw prst="shdw17" dist="17961" dir="2700000">
              <a:srgbClr val="CC00FF">
                <a:alpha val="80000"/>
              </a:srgbClr>
            </a:prstShdw>
          </a:effectLst>
        </p:spPr>
        <p:txBody>
          <a:bodyPr wrap="square" anchor="ctr">
            <a:spAutoFit/>
          </a:bodyPr>
          <a:lstStyle>
            <a:lvl1pPr marL="285750" indent="-28575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0" indent="0"/>
            <a:r>
              <a:rPr lang="zh-CN" altLang="en-US" sz="2200" b="0" dirty="0">
                <a:solidFill>
                  <a:srgbClr val="CC00FF"/>
                </a:solidFill>
                <a:ea typeface="標楷體" panose="03000509000000000000" pitchFamily="65" charset="-120"/>
                <a:sym typeface="Wingdings 3" panose="05040102010807070707" pitchFamily="18" charset="2"/>
              </a:rPr>
              <a:t>長方形的周界 </a:t>
            </a:r>
            <a:r>
              <a:rPr lang="en-US" altLang="zh-CN" sz="2200" b="0" dirty="0">
                <a:solidFill>
                  <a:srgbClr val="CC00FF"/>
                </a:solidFill>
                <a:ea typeface="標楷體" panose="03000509000000000000" pitchFamily="65" charset="-120"/>
                <a:sym typeface="Wingdings 3" panose="05040102010807070707" pitchFamily="18" charset="2"/>
              </a:rPr>
              <a:t>= (</a:t>
            </a:r>
            <a:r>
              <a:rPr lang="zh-CN" altLang="en-US" sz="2200" b="0" dirty="0">
                <a:solidFill>
                  <a:srgbClr val="CC00FF"/>
                </a:solidFill>
                <a:ea typeface="標楷體" panose="03000509000000000000" pitchFamily="65" charset="-120"/>
                <a:sym typeface="Wingdings 3" panose="05040102010807070707" pitchFamily="18" charset="2"/>
              </a:rPr>
              <a:t>長＋闊</a:t>
            </a:r>
            <a:r>
              <a:rPr lang="en-US" altLang="zh-CN" sz="2200" b="0" dirty="0">
                <a:solidFill>
                  <a:srgbClr val="CC00FF"/>
                </a:solidFill>
                <a:ea typeface="標楷體" panose="03000509000000000000" pitchFamily="65" charset="-120"/>
                <a:sym typeface="Wingdings 3" panose="05040102010807070707" pitchFamily="18" charset="2"/>
              </a:rPr>
              <a:t>)</a:t>
            </a:r>
            <a:r>
              <a:rPr lang="en-US" altLang="zh-CN" sz="2200" b="0" dirty="0">
                <a:solidFill>
                  <a:srgbClr val="CC00FF"/>
                </a:solidFill>
                <a:latin typeface="微软雅黑" panose="020B0503020204020204" pitchFamily="34" charset="-122"/>
                <a:ea typeface="微软雅黑" panose="020B0503020204020204" pitchFamily="34" charset="-122"/>
                <a:sym typeface="Wingdings 3" panose="05040102010807070707" pitchFamily="18" charset="2"/>
              </a:rPr>
              <a:t>×</a:t>
            </a:r>
            <a:r>
              <a:rPr lang="en-US" altLang="zh-CN" sz="2200" b="0" dirty="0">
                <a:solidFill>
                  <a:srgbClr val="CC00FF"/>
                </a:solidFill>
                <a:ea typeface="標楷體" panose="03000509000000000000" pitchFamily="65" charset="-120"/>
                <a:sym typeface="Wingdings 3" panose="05040102010807070707" pitchFamily="18" charset="2"/>
              </a:rPr>
              <a:t>2 </a:t>
            </a:r>
          </a:p>
        </p:txBody>
      </p:sp>
      <p:sp>
        <p:nvSpPr>
          <p:cNvPr id="14" name="文字方塊 13">
            <a:extLst>
              <a:ext uri="{FF2B5EF4-FFF2-40B4-BE49-F238E27FC236}">
                <a16:creationId xmlns:a16="http://schemas.microsoft.com/office/drawing/2014/main" xmlns="" id="{8E0A86CC-3046-6EE4-F2C7-5182D401B71B}"/>
              </a:ext>
            </a:extLst>
          </p:cNvPr>
          <p:cNvSpPr txBox="1"/>
          <p:nvPr/>
        </p:nvSpPr>
        <p:spPr>
          <a:xfrm>
            <a:off x="836847" y="3650531"/>
            <a:ext cx="4258935" cy="461665"/>
          </a:xfrm>
          <a:prstGeom prst="rect">
            <a:avLst/>
          </a:prstGeom>
          <a:noFill/>
        </p:spPr>
        <p:txBody>
          <a:bodyPr wrap="square" rtlCol="0">
            <a:spAutoFit/>
          </a:bodyPr>
          <a:lstStyle/>
          <a:p>
            <a:pPr algn="l">
              <a:spcAft>
                <a:spcPts val="300"/>
              </a:spcAft>
            </a:pPr>
            <a:r>
              <a:rPr lang="zh-TW" altLang="en-US" sz="24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長方形</a:t>
            </a:r>
            <a:r>
              <a:rPr lang="zh-CN" altLang="en-US" sz="24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的</a:t>
            </a:r>
            <a:r>
              <a:rPr lang="zh-TW" altLang="en-US" sz="24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長度</a:t>
            </a:r>
            <a:r>
              <a:rPr lang="zh-CN" altLang="en-US" sz="24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與</a:t>
            </a:r>
            <a:r>
              <a:rPr lang="zh-TW" altLang="en-US" sz="24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闊度</a:t>
            </a:r>
            <a:r>
              <a:rPr lang="zh-CN" altLang="en-US" sz="24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之和是：</a:t>
            </a:r>
            <a:endParaRPr lang="zh-TW" altLang="en-US" sz="24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endParaRPr>
          </a:p>
        </p:txBody>
      </p:sp>
      <p:sp>
        <p:nvSpPr>
          <p:cNvPr id="16" name="文字方塊 15">
            <a:extLst>
              <a:ext uri="{FF2B5EF4-FFF2-40B4-BE49-F238E27FC236}">
                <a16:creationId xmlns:a16="http://schemas.microsoft.com/office/drawing/2014/main" xmlns="" id="{85CDE87B-9DEE-81F1-C03F-BD54608605C1}"/>
              </a:ext>
            </a:extLst>
          </p:cNvPr>
          <p:cNvSpPr txBox="1"/>
          <p:nvPr/>
        </p:nvSpPr>
        <p:spPr>
          <a:xfrm>
            <a:off x="894917" y="4108176"/>
            <a:ext cx="1306745" cy="461665"/>
          </a:xfrm>
          <a:prstGeom prst="rect">
            <a:avLst/>
          </a:prstGeom>
          <a:noFill/>
        </p:spPr>
        <p:txBody>
          <a:bodyPr wrap="square" rtlCol="0">
            <a:spAutoFit/>
          </a:bodyPr>
          <a:lstStyle/>
          <a:p>
            <a:pPr algn="l">
              <a:spcAft>
                <a:spcPts val="300"/>
              </a:spcAft>
            </a:pPr>
            <a:r>
              <a:rPr lang="en-US" altLang="zh-TW" sz="24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72</a:t>
            </a:r>
            <a:r>
              <a:rPr lang="en-US" altLang="zh-CN" sz="2400" b="0" i="0" strike="noStrike" baseline="0" dirty="0">
                <a:solidFill>
                  <a:srgbClr val="0000FF"/>
                </a:solidFill>
                <a:latin typeface="微软雅黑" panose="020B0503020204020204" pitchFamily="34" charset="-122"/>
                <a:ea typeface="微软雅黑" panose="020B0503020204020204" pitchFamily="34" charset="-122"/>
                <a:cs typeface="Arial" panose="020B0604020202020204" pitchFamily="34" charset="0"/>
              </a:rPr>
              <a:t>÷</a:t>
            </a:r>
            <a:r>
              <a:rPr lang="en-US" altLang="zh-TW" sz="24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2</a:t>
            </a:r>
            <a:endParaRPr lang="zh-TW" altLang="en-US" sz="24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endParaRPr>
          </a:p>
        </p:txBody>
      </p:sp>
      <p:sp>
        <p:nvSpPr>
          <p:cNvPr id="17" name="矩形 16">
            <a:extLst>
              <a:ext uri="{FF2B5EF4-FFF2-40B4-BE49-F238E27FC236}">
                <a16:creationId xmlns:a16="http://schemas.microsoft.com/office/drawing/2014/main" xmlns="" id="{E5637E5E-932F-0213-3D08-3D735CF23ECB}"/>
              </a:ext>
            </a:extLst>
          </p:cNvPr>
          <p:cNvSpPr/>
          <p:nvPr/>
        </p:nvSpPr>
        <p:spPr bwMode="auto">
          <a:xfrm>
            <a:off x="1799393" y="4787791"/>
            <a:ext cx="720000" cy="252000"/>
          </a:xfrm>
          <a:prstGeom prst="rect">
            <a:avLst/>
          </a:prstGeom>
          <a:solidFill>
            <a:srgbClr val="FFE48F"/>
          </a:solidFill>
          <a:ln w="12700" cap="flat" cmpd="sng" algn="ctr">
            <a:solidFill>
              <a:srgbClr val="CC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19" name="矩形 18">
            <a:extLst>
              <a:ext uri="{FF2B5EF4-FFF2-40B4-BE49-F238E27FC236}">
                <a16:creationId xmlns:a16="http://schemas.microsoft.com/office/drawing/2014/main" xmlns="" id="{7B3D0816-95C9-49B7-E3D8-803243E5CCD7}"/>
              </a:ext>
            </a:extLst>
          </p:cNvPr>
          <p:cNvSpPr/>
          <p:nvPr/>
        </p:nvSpPr>
        <p:spPr bwMode="auto">
          <a:xfrm>
            <a:off x="2515193" y="5254336"/>
            <a:ext cx="720000" cy="252000"/>
          </a:xfrm>
          <a:prstGeom prst="rect">
            <a:avLst/>
          </a:prstGeom>
          <a:solidFill>
            <a:srgbClr val="FFE48F"/>
          </a:solidFill>
          <a:ln w="12700" cap="flat" cmpd="sng" algn="ctr">
            <a:solidFill>
              <a:srgbClr val="CC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21" name="矩形 20">
            <a:extLst>
              <a:ext uri="{FF2B5EF4-FFF2-40B4-BE49-F238E27FC236}">
                <a16:creationId xmlns:a16="http://schemas.microsoft.com/office/drawing/2014/main" xmlns="" id="{F571E264-FA8A-2B8A-662A-81465FC6036A}"/>
              </a:ext>
            </a:extLst>
          </p:cNvPr>
          <p:cNvSpPr/>
          <p:nvPr/>
        </p:nvSpPr>
        <p:spPr bwMode="auto">
          <a:xfrm>
            <a:off x="3228465" y="5254336"/>
            <a:ext cx="720000" cy="252000"/>
          </a:xfrm>
          <a:prstGeom prst="rect">
            <a:avLst/>
          </a:prstGeom>
          <a:solidFill>
            <a:srgbClr val="FFE48F"/>
          </a:solidFill>
          <a:ln w="12700" cap="flat" cmpd="sng" algn="ctr">
            <a:solidFill>
              <a:srgbClr val="CC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23" name="矩形 22">
            <a:extLst>
              <a:ext uri="{FF2B5EF4-FFF2-40B4-BE49-F238E27FC236}">
                <a16:creationId xmlns:a16="http://schemas.microsoft.com/office/drawing/2014/main" xmlns="" id="{96D56D7E-F5C9-95D5-1246-A006B765E5A4}"/>
              </a:ext>
            </a:extLst>
          </p:cNvPr>
          <p:cNvSpPr/>
          <p:nvPr/>
        </p:nvSpPr>
        <p:spPr bwMode="auto">
          <a:xfrm>
            <a:off x="1799393" y="5254336"/>
            <a:ext cx="720000" cy="252000"/>
          </a:xfrm>
          <a:prstGeom prst="rect">
            <a:avLst/>
          </a:prstGeom>
          <a:solidFill>
            <a:srgbClr val="FFE48F"/>
          </a:solidFill>
          <a:ln w="12700" cap="flat" cmpd="sng" algn="ctr">
            <a:solidFill>
              <a:srgbClr val="CC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27" name="文字方塊 26">
            <a:extLst>
              <a:ext uri="{FF2B5EF4-FFF2-40B4-BE49-F238E27FC236}">
                <a16:creationId xmlns:a16="http://schemas.microsoft.com/office/drawing/2014/main" xmlns="" id="{422B729E-EF45-FD76-C2C2-CB026EBFC017}"/>
              </a:ext>
            </a:extLst>
          </p:cNvPr>
          <p:cNvSpPr txBox="1"/>
          <p:nvPr/>
        </p:nvSpPr>
        <p:spPr>
          <a:xfrm>
            <a:off x="1015984" y="4681607"/>
            <a:ext cx="978533" cy="430887"/>
          </a:xfrm>
          <a:prstGeom prst="rect">
            <a:avLst/>
          </a:prstGeom>
          <a:noFill/>
        </p:spPr>
        <p:txBody>
          <a:bodyPr wrap="square" rtlCol="0">
            <a:spAutoFit/>
          </a:bodyPr>
          <a:lstStyle/>
          <a:p>
            <a:pPr algn="l">
              <a:spcAft>
                <a:spcPts val="300"/>
              </a:spcAft>
            </a:pPr>
            <a:r>
              <a:rPr lang="zh-TW" altLang="en-US" sz="2200" b="0" i="0" strike="noStrike" baseline="0" dirty="0">
                <a:solidFill>
                  <a:srgbClr val="C00000"/>
                </a:solidFill>
                <a:latin typeface="Arial" panose="020B0604020202020204" pitchFamily="34" charset="0"/>
                <a:ea typeface="DFKai-SB" panose="03000509000000000000" pitchFamily="65" charset="-120"/>
                <a:cs typeface="Arial" panose="020B0604020202020204" pitchFamily="34" charset="0"/>
              </a:rPr>
              <a:t>闊度</a:t>
            </a:r>
          </a:p>
        </p:txBody>
      </p:sp>
      <p:sp>
        <p:nvSpPr>
          <p:cNvPr id="29" name="文字方塊 28">
            <a:extLst>
              <a:ext uri="{FF2B5EF4-FFF2-40B4-BE49-F238E27FC236}">
                <a16:creationId xmlns:a16="http://schemas.microsoft.com/office/drawing/2014/main" xmlns="" id="{FB6F9616-0F09-C26C-8775-DF66E8652361}"/>
              </a:ext>
            </a:extLst>
          </p:cNvPr>
          <p:cNvSpPr txBox="1"/>
          <p:nvPr/>
        </p:nvSpPr>
        <p:spPr>
          <a:xfrm>
            <a:off x="1015984" y="5146303"/>
            <a:ext cx="978533" cy="430887"/>
          </a:xfrm>
          <a:prstGeom prst="rect">
            <a:avLst/>
          </a:prstGeom>
          <a:noFill/>
        </p:spPr>
        <p:txBody>
          <a:bodyPr wrap="square" rtlCol="0">
            <a:spAutoFit/>
          </a:bodyPr>
          <a:lstStyle/>
          <a:p>
            <a:pPr algn="l">
              <a:spcAft>
                <a:spcPts val="300"/>
              </a:spcAft>
            </a:pPr>
            <a:r>
              <a:rPr lang="zh-TW" altLang="en-US" sz="2200" b="0" i="0" strike="noStrike" baseline="0" dirty="0">
                <a:solidFill>
                  <a:srgbClr val="C00000"/>
                </a:solidFill>
                <a:latin typeface="Arial" panose="020B0604020202020204" pitchFamily="34" charset="0"/>
                <a:ea typeface="DFKai-SB" panose="03000509000000000000" pitchFamily="65" charset="-120"/>
                <a:cs typeface="Arial" panose="020B0604020202020204" pitchFamily="34" charset="0"/>
              </a:rPr>
              <a:t>長度</a:t>
            </a:r>
          </a:p>
        </p:txBody>
      </p:sp>
      <p:sp>
        <p:nvSpPr>
          <p:cNvPr id="30" name="右大括弧 29">
            <a:extLst>
              <a:ext uri="{FF2B5EF4-FFF2-40B4-BE49-F238E27FC236}">
                <a16:creationId xmlns:a16="http://schemas.microsoft.com/office/drawing/2014/main" xmlns="" id="{44751864-5CBB-98F3-9F56-B0526261CF6A}"/>
              </a:ext>
            </a:extLst>
          </p:cNvPr>
          <p:cNvSpPr/>
          <p:nvPr/>
        </p:nvSpPr>
        <p:spPr bwMode="auto">
          <a:xfrm>
            <a:off x="4049834" y="4787791"/>
            <a:ext cx="164168" cy="718545"/>
          </a:xfrm>
          <a:prstGeom prst="rightBrace">
            <a:avLst>
              <a:gd name="adj1" fmla="val 12201"/>
              <a:gd name="adj2" fmla="val 50000"/>
            </a:avLst>
          </a:prstGeom>
          <a:noFill/>
          <a:ln w="9525" algn="ctr">
            <a:solidFill>
              <a:srgbClr val="C00000"/>
            </a:solidFill>
            <a:prstDash val="solid"/>
            <a:round/>
            <a:headEnd/>
            <a:tailEnd/>
          </a:ln>
        </p:spPr>
        <p:txBody>
          <a:bodyPr rtlCol="0" anchor="ctr"/>
          <a:lstStyle/>
          <a:p>
            <a:pPr algn="ctr"/>
            <a:endParaRPr lang="zh-CN" altLang="en-US"/>
          </a:p>
        </p:txBody>
      </p:sp>
      <p:sp>
        <p:nvSpPr>
          <p:cNvPr id="32" name="文字方塊 31">
            <a:extLst>
              <a:ext uri="{FF2B5EF4-FFF2-40B4-BE49-F238E27FC236}">
                <a16:creationId xmlns:a16="http://schemas.microsoft.com/office/drawing/2014/main" xmlns="" id="{A63B03DA-385A-A399-568D-92037AD6586A}"/>
              </a:ext>
            </a:extLst>
          </p:cNvPr>
          <p:cNvSpPr txBox="1"/>
          <p:nvPr/>
        </p:nvSpPr>
        <p:spPr>
          <a:xfrm>
            <a:off x="4178952" y="4926876"/>
            <a:ext cx="978533" cy="430887"/>
          </a:xfrm>
          <a:prstGeom prst="rect">
            <a:avLst/>
          </a:prstGeom>
          <a:noFill/>
        </p:spPr>
        <p:txBody>
          <a:bodyPr wrap="square" rtlCol="0">
            <a:spAutoFit/>
          </a:bodyPr>
          <a:lstStyle/>
          <a:p>
            <a:pPr algn="l">
              <a:spcAft>
                <a:spcPts val="300"/>
              </a:spcAft>
            </a:pPr>
            <a:r>
              <a:rPr lang="en-US" altLang="zh-TW" sz="2200" b="0" i="0" strike="noStrike" baseline="0" dirty="0">
                <a:solidFill>
                  <a:srgbClr val="C00000"/>
                </a:solidFill>
                <a:latin typeface="Arial" panose="020B0604020202020204" pitchFamily="34" charset="0"/>
                <a:ea typeface="DFKai-SB" panose="03000509000000000000" pitchFamily="65" charset="-120"/>
                <a:cs typeface="Arial" panose="020B0604020202020204" pitchFamily="34" charset="0"/>
              </a:rPr>
              <a:t>36</a:t>
            </a:r>
            <a:r>
              <a:rPr lang="en-US" altLang="zh-CN" sz="2200" b="0" i="0" strike="noStrike" baseline="0" dirty="0">
                <a:solidFill>
                  <a:srgbClr val="C00000"/>
                </a:solidFill>
                <a:latin typeface="Arial" panose="020B0604020202020204" pitchFamily="34" charset="0"/>
                <a:ea typeface="DFKai-SB" panose="03000509000000000000" pitchFamily="65" charset="-120"/>
                <a:cs typeface="Arial" panose="020B0604020202020204" pitchFamily="34" charset="0"/>
              </a:rPr>
              <a:t>cm</a:t>
            </a:r>
            <a:endParaRPr lang="zh-TW" altLang="en-US" sz="2200" b="0" i="0" strike="noStrike" baseline="0" dirty="0">
              <a:solidFill>
                <a:srgbClr val="C00000"/>
              </a:solidFill>
              <a:latin typeface="Arial" panose="020B0604020202020204" pitchFamily="34" charset="0"/>
              <a:ea typeface="DFKai-SB" panose="03000509000000000000" pitchFamily="65" charset="-120"/>
              <a:cs typeface="Arial" panose="020B0604020202020204" pitchFamily="34" charset="0"/>
            </a:endParaRPr>
          </a:p>
        </p:txBody>
      </p:sp>
      <p:sp>
        <p:nvSpPr>
          <p:cNvPr id="34" name="文字方塊 33">
            <a:extLst>
              <a:ext uri="{FF2B5EF4-FFF2-40B4-BE49-F238E27FC236}">
                <a16:creationId xmlns:a16="http://schemas.microsoft.com/office/drawing/2014/main" xmlns="" id="{7EFCD7FF-4E47-CEFA-AF5E-684040EA564D}"/>
              </a:ext>
            </a:extLst>
          </p:cNvPr>
          <p:cNvSpPr txBox="1"/>
          <p:nvPr/>
        </p:nvSpPr>
        <p:spPr>
          <a:xfrm>
            <a:off x="5526540" y="3936184"/>
            <a:ext cx="2783367" cy="461665"/>
          </a:xfrm>
          <a:prstGeom prst="rect">
            <a:avLst/>
          </a:prstGeom>
          <a:noFill/>
        </p:spPr>
        <p:txBody>
          <a:bodyPr wrap="square" rtlCol="0">
            <a:spAutoFit/>
          </a:bodyPr>
          <a:lstStyle/>
          <a:p>
            <a:pPr algn="l">
              <a:spcAft>
                <a:spcPts val="300"/>
              </a:spcAft>
            </a:pPr>
            <a:r>
              <a:rPr lang="zh-TW" altLang="en-US" sz="24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長方形</a:t>
            </a:r>
            <a:r>
              <a:rPr lang="zh-CN" altLang="en-US" sz="24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的</a:t>
            </a:r>
            <a:r>
              <a:rPr lang="zh-TW" altLang="en-US" sz="24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長度</a:t>
            </a:r>
            <a:r>
              <a:rPr lang="zh-CN" altLang="en-US" sz="24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是：</a:t>
            </a:r>
            <a:endParaRPr lang="zh-TW" altLang="en-US" sz="24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endParaRPr>
          </a:p>
        </p:txBody>
      </p:sp>
      <p:sp>
        <p:nvSpPr>
          <p:cNvPr id="36" name="文字方塊 35">
            <a:extLst>
              <a:ext uri="{FF2B5EF4-FFF2-40B4-BE49-F238E27FC236}">
                <a16:creationId xmlns:a16="http://schemas.microsoft.com/office/drawing/2014/main" xmlns="" id="{1059066E-B717-A205-F5FF-CF3274E73542}"/>
              </a:ext>
            </a:extLst>
          </p:cNvPr>
          <p:cNvSpPr txBox="1"/>
          <p:nvPr/>
        </p:nvSpPr>
        <p:spPr>
          <a:xfrm>
            <a:off x="5526540" y="3026926"/>
            <a:ext cx="2652375" cy="461665"/>
          </a:xfrm>
          <a:prstGeom prst="rect">
            <a:avLst/>
          </a:prstGeom>
          <a:noFill/>
        </p:spPr>
        <p:txBody>
          <a:bodyPr wrap="square" rtlCol="0">
            <a:spAutoFit/>
          </a:bodyPr>
          <a:lstStyle/>
          <a:p>
            <a:pPr algn="l">
              <a:spcAft>
                <a:spcPts val="300"/>
              </a:spcAft>
            </a:pPr>
            <a:r>
              <a:rPr lang="zh-TW" altLang="en-US" sz="24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長方形</a:t>
            </a:r>
            <a:r>
              <a:rPr lang="zh-CN" altLang="en-US" sz="24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的</a:t>
            </a:r>
            <a:r>
              <a:rPr lang="zh-TW" altLang="en-US" sz="24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闊度</a:t>
            </a:r>
            <a:r>
              <a:rPr lang="zh-CN" altLang="en-US" sz="24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是：</a:t>
            </a:r>
            <a:endParaRPr lang="zh-TW" altLang="en-US" sz="24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endParaRPr>
          </a:p>
        </p:txBody>
      </p:sp>
      <p:sp>
        <p:nvSpPr>
          <p:cNvPr id="38" name="文字方塊 37">
            <a:extLst>
              <a:ext uri="{FF2B5EF4-FFF2-40B4-BE49-F238E27FC236}">
                <a16:creationId xmlns:a16="http://schemas.microsoft.com/office/drawing/2014/main" xmlns="" id="{F66573B2-29D4-C14D-404A-965EAEDB3DA0}"/>
              </a:ext>
            </a:extLst>
          </p:cNvPr>
          <p:cNvSpPr txBox="1"/>
          <p:nvPr/>
        </p:nvSpPr>
        <p:spPr>
          <a:xfrm>
            <a:off x="5526540" y="3468855"/>
            <a:ext cx="1355278" cy="461665"/>
          </a:xfrm>
          <a:prstGeom prst="rect">
            <a:avLst/>
          </a:prstGeom>
          <a:noFill/>
        </p:spPr>
        <p:txBody>
          <a:bodyPr wrap="square" rtlCol="0">
            <a:spAutoFit/>
          </a:bodyPr>
          <a:lstStyle/>
          <a:p>
            <a:pPr algn="l">
              <a:spcAft>
                <a:spcPts val="300"/>
              </a:spcAft>
            </a:pPr>
            <a:r>
              <a:rPr lang="en-US" altLang="zh-TW" sz="2400" dirty="0">
                <a:solidFill>
                  <a:srgbClr val="0000FF"/>
                </a:solidFill>
                <a:latin typeface="Arial" panose="020B0604020202020204" pitchFamily="34" charset="0"/>
                <a:ea typeface="DFKai-SB" panose="03000509000000000000" pitchFamily="65" charset="-120"/>
                <a:cs typeface="Arial" panose="020B0604020202020204" pitchFamily="34" charset="0"/>
              </a:rPr>
              <a:t>36</a:t>
            </a:r>
            <a:r>
              <a:rPr lang="en-US" altLang="zh-CN" sz="2400" b="0" i="0" strike="noStrike" baseline="0" dirty="0">
                <a:solidFill>
                  <a:srgbClr val="0000FF"/>
                </a:solidFill>
                <a:latin typeface="微软雅黑" panose="020B0503020204020204" pitchFamily="34" charset="-122"/>
                <a:ea typeface="微软雅黑" panose="020B0503020204020204" pitchFamily="34" charset="-122"/>
                <a:cs typeface="Arial" panose="020B0604020202020204" pitchFamily="34" charset="0"/>
              </a:rPr>
              <a:t>÷</a:t>
            </a:r>
            <a:r>
              <a:rPr lang="en-US" altLang="zh-TW" sz="24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4</a:t>
            </a:r>
            <a:endParaRPr lang="zh-TW" altLang="en-US" sz="24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endParaRPr>
          </a:p>
        </p:txBody>
      </p:sp>
      <p:sp>
        <p:nvSpPr>
          <p:cNvPr id="40" name="文字方塊 39">
            <a:extLst>
              <a:ext uri="{FF2B5EF4-FFF2-40B4-BE49-F238E27FC236}">
                <a16:creationId xmlns:a16="http://schemas.microsoft.com/office/drawing/2014/main" xmlns="" id="{DD0FCBB3-4A54-C86D-1862-D2D888FC343F}"/>
              </a:ext>
            </a:extLst>
          </p:cNvPr>
          <p:cNvSpPr txBox="1"/>
          <p:nvPr/>
        </p:nvSpPr>
        <p:spPr>
          <a:xfrm>
            <a:off x="5526540" y="4378113"/>
            <a:ext cx="1098069" cy="461665"/>
          </a:xfrm>
          <a:prstGeom prst="rect">
            <a:avLst/>
          </a:prstGeom>
          <a:noFill/>
        </p:spPr>
        <p:txBody>
          <a:bodyPr wrap="square" rtlCol="0">
            <a:spAutoFit/>
          </a:bodyPr>
          <a:lstStyle/>
          <a:p>
            <a:pPr algn="l">
              <a:spcAft>
                <a:spcPts val="300"/>
              </a:spcAft>
            </a:pPr>
            <a:r>
              <a:rPr lang="en-US" altLang="zh-TW" sz="2400" dirty="0">
                <a:solidFill>
                  <a:srgbClr val="0000FF"/>
                </a:solidFill>
                <a:latin typeface="Arial" panose="020B0604020202020204" pitchFamily="34" charset="0"/>
                <a:ea typeface="DFKai-SB" panose="03000509000000000000" pitchFamily="65" charset="-120"/>
                <a:cs typeface="Arial" panose="020B0604020202020204" pitchFamily="34" charset="0"/>
              </a:rPr>
              <a:t>9</a:t>
            </a:r>
            <a:r>
              <a:rPr lang="en-US" altLang="zh-CN" sz="2400" b="0" i="0" strike="noStrike" baseline="0" dirty="0">
                <a:solidFill>
                  <a:srgbClr val="0000FF"/>
                </a:solidFill>
                <a:latin typeface="微软雅黑" panose="020B0503020204020204" pitchFamily="34" charset="-122"/>
                <a:ea typeface="微软雅黑" panose="020B0503020204020204" pitchFamily="34" charset="-122"/>
                <a:cs typeface="Arial" panose="020B0604020202020204" pitchFamily="34" charset="0"/>
              </a:rPr>
              <a:t>×</a:t>
            </a:r>
            <a:r>
              <a:rPr lang="en-US" altLang="zh-TW" sz="24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3</a:t>
            </a:r>
            <a:endParaRPr lang="zh-TW" altLang="en-US" sz="24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endParaRPr>
          </a:p>
        </p:txBody>
      </p:sp>
      <p:sp>
        <p:nvSpPr>
          <p:cNvPr id="42" name="文字方塊 41">
            <a:extLst>
              <a:ext uri="{FF2B5EF4-FFF2-40B4-BE49-F238E27FC236}">
                <a16:creationId xmlns:a16="http://schemas.microsoft.com/office/drawing/2014/main" xmlns="" id="{12EB8208-A40E-D063-9218-D48990B43461}"/>
              </a:ext>
            </a:extLst>
          </p:cNvPr>
          <p:cNvSpPr txBox="1"/>
          <p:nvPr/>
        </p:nvSpPr>
        <p:spPr>
          <a:xfrm>
            <a:off x="5526540" y="4845442"/>
            <a:ext cx="2783367" cy="461665"/>
          </a:xfrm>
          <a:prstGeom prst="rect">
            <a:avLst/>
          </a:prstGeom>
          <a:noFill/>
        </p:spPr>
        <p:txBody>
          <a:bodyPr wrap="square" rtlCol="0">
            <a:spAutoFit/>
          </a:bodyPr>
          <a:lstStyle/>
          <a:p>
            <a:pPr algn="l">
              <a:spcAft>
                <a:spcPts val="300"/>
              </a:spcAft>
            </a:pPr>
            <a:r>
              <a:rPr lang="zh-TW" altLang="en-US" sz="24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長方形</a:t>
            </a:r>
            <a:r>
              <a:rPr lang="zh-CN" altLang="en-US" sz="24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的</a:t>
            </a:r>
            <a:r>
              <a:rPr lang="zh-CN" altLang="en-US" sz="2400" dirty="0">
                <a:solidFill>
                  <a:srgbClr val="0000FF"/>
                </a:solidFill>
                <a:latin typeface="Arial" panose="020B0604020202020204" pitchFamily="34" charset="0"/>
                <a:ea typeface="DFKai-SB" panose="03000509000000000000" pitchFamily="65" charset="-120"/>
                <a:cs typeface="Arial" panose="020B0604020202020204" pitchFamily="34" charset="0"/>
              </a:rPr>
              <a:t>面積</a:t>
            </a:r>
            <a:r>
              <a:rPr lang="zh-CN" altLang="en-US" sz="24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是：</a:t>
            </a:r>
            <a:endParaRPr lang="zh-TW" altLang="en-US" sz="24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endParaRPr>
          </a:p>
        </p:txBody>
      </p:sp>
      <p:sp>
        <p:nvSpPr>
          <p:cNvPr id="44" name="文字方塊 43">
            <a:extLst>
              <a:ext uri="{FF2B5EF4-FFF2-40B4-BE49-F238E27FC236}">
                <a16:creationId xmlns:a16="http://schemas.microsoft.com/office/drawing/2014/main" xmlns="" id="{689861AC-73C8-EA40-3864-E9FA371716BE}"/>
              </a:ext>
            </a:extLst>
          </p:cNvPr>
          <p:cNvSpPr txBox="1"/>
          <p:nvPr/>
        </p:nvSpPr>
        <p:spPr>
          <a:xfrm>
            <a:off x="5526540" y="5287373"/>
            <a:ext cx="1229367" cy="461665"/>
          </a:xfrm>
          <a:prstGeom prst="rect">
            <a:avLst/>
          </a:prstGeom>
          <a:noFill/>
        </p:spPr>
        <p:txBody>
          <a:bodyPr wrap="square" rtlCol="0">
            <a:spAutoFit/>
          </a:bodyPr>
          <a:lstStyle/>
          <a:p>
            <a:pPr algn="l">
              <a:spcAft>
                <a:spcPts val="300"/>
              </a:spcAft>
            </a:pPr>
            <a:r>
              <a:rPr lang="en-US" altLang="zh-TW" sz="2400" dirty="0">
                <a:solidFill>
                  <a:srgbClr val="0000FF"/>
                </a:solidFill>
                <a:latin typeface="Arial" panose="020B0604020202020204" pitchFamily="34" charset="0"/>
                <a:ea typeface="DFKai-SB" panose="03000509000000000000" pitchFamily="65" charset="-120"/>
                <a:cs typeface="Arial" panose="020B0604020202020204" pitchFamily="34" charset="0"/>
              </a:rPr>
              <a:t>27</a:t>
            </a:r>
            <a:r>
              <a:rPr lang="en-US" altLang="zh-CN" sz="2400" b="0" i="0" strike="noStrike" baseline="0" dirty="0">
                <a:solidFill>
                  <a:srgbClr val="0000FF"/>
                </a:solidFill>
                <a:latin typeface="微软雅黑" panose="020B0503020204020204" pitchFamily="34" charset="-122"/>
                <a:ea typeface="微软雅黑" panose="020B0503020204020204" pitchFamily="34" charset="-122"/>
                <a:cs typeface="Arial" panose="020B0604020202020204" pitchFamily="34" charset="0"/>
              </a:rPr>
              <a:t>×</a:t>
            </a:r>
            <a:r>
              <a:rPr lang="en-US" altLang="zh-TW" sz="24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9</a:t>
            </a:r>
            <a:endParaRPr lang="zh-TW" altLang="en-US" sz="24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endParaRPr>
          </a:p>
        </p:txBody>
      </p:sp>
      <p:sp>
        <p:nvSpPr>
          <p:cNvPr id="46" name="文字方塊 45">
            <a:extLst>
              <a:ext uri="{FF2B5EF4-FFF2-40B4-BE49-F238E27FC236}">
                <a16:creationId xmlns:a16="http://schemas.microsoft.com/office/drawing/2014/main" xmlns="" id="{C2F4248E-0D44-39A0-2C69-D9B6BFD6D0F8}"/>
              </a:ext>
            </a:extLst>
          </p:cNvPr>
          <p:cNvSpPr txBox="1"/>
          <p:nvPr/>
        </p:nvSpPr>
        <p:spPr>
          <a:xfrm>
            <a:off x="1716009" y="4107324"/>
            <a:ext cx="1598368" cy="461665"/>
          </a:xfrm>
          <a:prstGeom prst="rect">
            <a:avLst/>
          </a:prstGeom>
          <a:noFill/>
        </p:spPr>
        <p:txBody>
          <a:bodyPr wrap="square" rtlCol="0">
            <a:spAutoFit/>
          </a:bodyPr>
          <a:lstStyle/>
          <a:p>
            <a:pPr algn="l">
              <a:spcAft>
                <a:spcPts val="300"/>
              </a:spcAft>
            </a:pPr>
            <a:r>
              <a:rPr lang="en-US" altLang="zh-TW" sz="24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 36(cm)</a:t>
            </a:r>
            <a:endParaRPr lang="zh-TW" altLang="en-US" sz="24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endParaRPr>
          </a:p>
        </p:txBody>
      </p:sp>
      <p:sp>
        <p:nvSpPr>
          <p:cNvPr id="48" name="文字方塊 47">
            <a:extLst>
              <a:ext uri="{FF2B5EF4-FFF2-40B4-BE49-F238E27FC236}">
                <a16:creationId xmlns:a16="http://schemas.microsoft.com/office/drawing/2014/main" xmlns="" id="{29D3E00A-DB83-6E6C-2ECC-90A57E80545A}"/>
              </a:ext>
            </a:extLst>
          </p:cNvPr>
          <p:cNvSpPr txBox="1"/>
          <p:nvPr/>
        </p:nvSpPr>
        <p:spPr>
          <a:xfrm>
            <a:off x="6346787" y="3472921"/>
            <a:ext cx="1442689" cy="461665"/>
          </a:xfrm>
          <a:prstGeom prst="rect">
            <a:avLst/>
          </a:prstGeom>
          <a:noFill/>
        </p:spPr>
        <p:txBody>
          <a:bodyPr wrap="square" rtlCol="0">
            <a:spAutoFit/>
          </a:bodyPr>
          <a:lstStyle/>
          <a:p>
            <a:pPr algn="l">
              <a:spcAft>
                <a:spcPts val="300"/>
              </a:spcAft>
            </a:pPr>
            <a:r>
              <a:rPr lang="en-US" altLang="zh-TW" sz="24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 9(cm)</a:t>
            </a:r>
            <a:endParaRPr lang="zh-TW" altLang="en-US" sz="24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endParaRPr>
          </a:p>
        </p:txBody>
      </p:sp>
      <p:sp>
        <p:nvSpPr>
          <p:cNvPr id="50" name="文字方塊 49">
            <a:extLst>
              <a:ext uri="{FF2B5EF4-FFF2-40B4-BE49-F238E27FC236}">
                <a16:creationId xmlns:a16="http://schemas.microsoft.com/office/drawing/2014/main" xmlns="" id="{B5B977B7-042E-F0A1-161E-8E724C5BE236}"/>
              </a:ext>
            </a:extLst>
          </p:cNvPr>
          <p:cNvSpPr txBox="1"/>
          <p:nvPr/>
        </p:nvSpPr>
        <p:spPr>
          <a:xfrm>
            <a:off x="6177545" y="4372505"/>
            <a:ext cx="1560256" cy="461665"/>
          </a:xfrm>
          <a:prstGeom prst="rect">
            <a:avLst/>
          </a:prstGeom>
          <a:noFill/>
        </p:spPr>
        <p:txBody>
          <a:bodyPr wrap="square" rtlCol="0">
            <a:spAutoFit/>
          </a:bodyPr>
          <a:lstStyle/>
          <a:p>
            <a:pPr algn="l">
              <a:spcAft>
                <a:spcPts val="300"/>
              </a:spcAft>
            </a:pPr>
            <a:r>
              <a:rPr lang="en-US" altLang="zh-TW" sz="24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 27(cm)</a:t>
            </a:r>
            <a:endParaRPr lang="zh-TW" altLang="en-US" sz="24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endParaRPr>
          </a:p>
        </p:txBody>
      </p:sp>
      <p:sp>
        <p:nvSpPr>
          <p:cNvPr id="52" name="文字方塊 51">
            <a:extLst>
              <a:ext uri="{FF2B5EF4-FFF2-40B4-BE49-F238E27FC236}">
                <a16:creationId xmlns:a16="http://schemas.microsoft.com/office/drawing/2014/main" xmlns="" id="{1DC7B33A-D289-F031-00B0-20916F910203}"/>
              </a:ext>
            </a:extLst>
          </p:cNvPr>
          <p:cNvSpPr txBox="1"/>
          <p:nvPr/>
        </p:nvSpPr>
        <p:spPr>
          <a:xfrm>
            <a:off x="6346787" y="5288362"/>
            <a:ext cx="1810286" cy="461665"/>
          </a:xfrm>
          <a:prstGeom prst="rect">
            <a:avLst/>
          </a:prstGeom>
          <a:noFill/>
        </p:spPr>
        <p:txBody>
          <a:bodyPr wrap="square" rtlCol="0">
            <a:spAutoFit/>
          </a:bodyPr>
          <a:lstStyle/>
          <a:p>
            <a:pPr algn="l">
              <a:spcAft>
                <a:spcPts val="300"/>
              </a:spcAft>
            </a:pPr>
            <a:r>
              <a:rPr lang="en-US" altLang="zh-TW" sz="24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 </a:t>
            </a:r>
            <a:r>
              <a:rPr lang="en-US" altLang="zh-TW" sz="2400" dirty="0">
                <a:solidFill>
                  <a:srgbClr val="0000FF"/>
                </a:solidFill>
                <a:latin typeface="Arial" panose="020B0604020202020204" pitchFamily="34" charset="0"/>
                <a:ea typeface="DFKai-SB" panose="03000509000000000000" pitchFamily="65" charset="-120"/>
                <a:cs typeface="Arial" panose="020B0604020202020204" pitchFamily="34" charset="0"/>
              </a:rPr>
              <a:t>243</a:t>
            </a:r>
            <a:r>
              <a:rPr lang="en-US" altLang="zh-TW" sz="24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(cm</a:t>
            </a:r>
            <a:r>
              <a:rPr lang="en-US" altLang="zh-TW" sz="2400" b="0" i="0" strike="noStrike" baseline="30000" dirty="0">
                <a:solidFill>
                  <a:srgbClr val="0000FF"/>
                </a:solidFill>
                <a:latin typeface="Arial" panose="020B0604020202020204" pitchFamily="34" charset="0"/>
                <a:ea typeface="DFKai-SB" panose="03000509000000000000" pitchFamily="65" charset="-120"/>
                <a:cs typeface="Arial" panose="020B0604020202020204" pitchFamily="34" charset="0"/>
              </a:rPr>
              <a:t>2</a:t>
            </a:r>
            <a:r>
              <a:rPr lang="en-US" altLang="zh-TW" sz="24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a:t>
            </a:r>
            <a:endParaRPr lang="zh-TW" altLang="en-US" sz="24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endParaRPr>
          </a:p>
        </p:txBody>
      </p:sp>
      <p:sp>
        <p:nvSpPr>
          <p:cNvPr id="31" name="文字方塊 35">
            <a:extLst>
              <a:ext uri="{FF2B5EF4-FFF2-40B4-BE49-F238E27FC236}">
                <a16:creationId xmlns:a16="http://schemas.microsoft.com/office/drawing/2014/main" xmlns="" id="{63A1CF04-4197-4F8C-B302-48537FE153B6}"/>
              </a:ext>
            </a:extLst>
          </p:cNvPr>
          <p:cNvSpPr txBox="1"/>
          <p:nvPr/>
        </p:nvSpPr>
        <p:spPr>
          <a:xfrm>
            <a:off x="4984871" y="4881661"/>
            <a:ext cx="1532207" cy="461665"/>
          </a:xfrm>
          <a:prstGeom prst="rect">
            <a:avLst/>
          </a:prstGeom>
          <a:noFill/>
        </p:spPr>
        <p:txBody>
          <a:bodyPr wrap="square" rtlCol="0">
            <a:spAutoFit/>
          </a:bodyPr>
          <a:lstStyle/>
          <a:p>
            <a:pPr algn="l">
              <a:spcAft>
                <a:spcPts val="300"/>
              </a:spcAft>
            </a:pPr>
            <a:r>
              <a:rPr lang="en-US" altLang="zh-CN" sz="2400" b="0" i="0" strike="noStrike" baseline="0" dirty="0">
                <a:solidFill>
                  <a:srgbClr val="C00000"/>
                </a:solidFill>
                <a:latin typeface="Arial" panose="020B0604020202020204" pitchFamily="34" charset="0"/>
                <a:ea typeface="DFKai-SB" panose="03000509000000000000" pitchFamily="65" charset="-120"/>
                <a:cs typeface="Arial" panose="020B0604020202020204" pitchFamily="34" charset="0"/>
              </a:rPr>
              <a:t>= </a:t>
            </a:r>
            <a:r>
              <a:rPr lang="zh-CN" altLang="en-US" sz="2400" b="0" i="0" strike="noStrike" baseline="0" dirty="0">
                <a:solidFill>
                  <a:srgbClr val="C00000"/>
                </a:solidFill>
                <a:latin typeface="Arial" panose="020B0604020202020204" pitchFamily="34" charset="0"/>
                <a:ea typeface="DFKai-SB" panose="03000509000000000000" pitchFamily="65" charset="-120"/>
                <a:cs typeface="Arial" panose="020B0604020202020204" pitchFamily="34" charset="0"/>
              </a:rPr>
              <a:t>闊度</a:t>
            </a:r>
            <a:r>
              <a:rPr lang="en-US" altLang="zh-CN" sz="2400" b="0" i="0" strike="noStrike" baseline="0" dirty="0">
                <a:solidFill>
                  <a:srgbClr val="C00000"/>
                </a:solidFill>
                <a:latin typeface="Arial" panose="020B0604020202020204" pitchFamily="34" charset="0"/>
                <a:ea typeface="DFKai-SB" panose="03000509000000000000" pitchFamily="65" charset="-120"/>
                <a:cs typeface="Arial" panose="020B0604020202020204" pitchFamily="34" charset="0"/>
              </a:rPr>
              <a:t>×4</a:t>
            </a:r>
            <a:endParaRPr lang="zh-TW" altLang="en-US" sz="2400" b="0" i="0" strike="noStrike" baseline="0" dirty="0">
              <a:solidFill>
                <a:srgbClr val="C00000"/>
              </a:solidFill>
              <a:latin typeface="Arial" panose="020B0604020202020204" pitchFamily="34" charset="0"/>
              <a:ea typeface="DFKai-SB" panose="03000509000000000000" pitchFamily="65" charset="-120"/>
              <a:cs typeface="Arial" panose="020B0604020202020204" pitchFamily="34" charset="0"/>
            </a:endParaRPr>
          </a:p>
        </p:txBody>
      </p:sp>
    </p:spTree>
    <p:extLst>
      <p:ext uri="{BB962C8B-B14F-4D97-AF65-F5344CB8AC3E}">
        <p14:creationId xmlns:p14="http://schemas.microsoft.com/office/powerpoint/2010/main" val="3558831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cTn>
                              </p:par>
                            </p:childTnLst>
                          </p:cTn>
                        </p:par>
                        <p:par>
                          <p:cTn id="8" fill="hold">
                            <p:stCondLst>
                              <p:cond delay="500"/>
                            </p:stCondLst>
                            <p:childTnLst>
                              <p:par>
                                <p:cTn id="9" presetID="14" presetClass="entr" presetSubtype="10" fill="hold" grpId="0" nodeType="after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randombar(horizontal)">
                                      <p:cBhvr>
                                        <p:cTn id="11" dur="500"/>
                                        <p:tgtEl>
                                          <p:spTgt spid="12"/>
                                        </p:tgtEl>
                                      </p:cBhvr>
                                    </p:animEffect>
                                  </p:childTnLst>
                                </p:cTn>
                              </p:par>
                            </p:childTnLst>
                          </p:cTn>
                        </p:par>
                        <p:par>
                          <p:cTn id="12" fill="hold">
                            <p:stCondLst>
                              <p:cond delay="1000"/>
                            </p:stCondLst>
                            <p:childTnLst>
                              <p:par>
                                <p:cTn id="13" presetID="9" presetClass="entr" presetSubtype="0" fill="hold" grpId="0" nodeType="after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dissolve">
                                      <p:cBhvr>
                                        <p:cTn id="15" dur="500"/>
                                        <p:tgtEl>
                                          <p:spTgt spid="14"/>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16"/>
                                        </p:tgtEl>
                                        <p:attrNameLst>
                                          <p:attrName>style.visibility</p:attrName>
                                        </p:attrNameLst>
                                      </p:cBhvr>
                                      <p:to>
                                        <p:strVal val="visible"/>
                                      </p:to>
                                    </p:set>
                                    <p:animEffect transition="in" filter="wipe(left)">
                                      <p:cBhvr>
                                        <p:cTn id="19" dur="500"/>
                                        <p:tgtEl>
                                          <p:spTgt spid="16"/>
                                        </p:tgtEl>
                                      </p:cBhvr>
                                    </p:animEffect>
                                  </p:childTnLst>
                                </p:cTn>
                              </p:par>
                            </p:childTnLst>
                          </p:cTn>
                        </p:par>
                        <p:par>
                          <p:cTn id="20" fill="hold">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46"/>
                                        </p:tgtEl>
                                        <p:attrNameLst>
                                          <p:attrName>style.visibility</p:attrName>
                                        </p:attrNameLst>
                                      </p:cBhvr>
                                      <p:to>
                                        <p:strVal val="visible"/>
                                      </p:to>
                                    </p:set>
                                    <p:animEffect transition="in" filter="wipe(left)">
                                      <p:cBhvr>
                                        <p:cTn id="23" dur="500"/>
                                        <p:tgtEl>
                                          <p:spTgt spid="46"/>
                                        </p:tgtEl>
                                      </p:cBhvr>
                                    </p:animEffect>
                                  </p:childTnLst>
                                </p:cTn>
                              </p:par>
                            </p:childTnLst>
                          </p:cTn>
                        </p:par>
                      </p:childTnLst>
                    </p:cTn>
                  </p:par>
                  <p:par>
                    <p:cTn id="24" fill="hold">
                      <p:stCondLst>
                        <p:cond delay="indefinite"/>
                      </p:stCondLst>
                      <p:childTnLst>
                        <p:par>
                          <p:cTn id="25" fill="hold">
                            <p:stCondLst>
                              <p:cond delay="0"/>
                            </p:stCondLst>
                            <p:childTnLst>
                              <p:par>
                                <p:cTn id="26" presetID="9" presetClass="exit" presetSubtype="0" fill="hold" nodeType="clickEffect">
                                  <p:stCondLst>
                                    <p:cond delay="0"/>
                                  </p:stCondLst>
                                  <p:childTnLst>
                                    <p:animEffect transition="out" filter="dissolve">
                                      <p:cBhvr>
                                        <p:cTn id="27" dur="500"/>
                                        <p:tgtEl>
                                          <p:spTgt spid="10"/>
                                        </p:tgtEl>
                                      </p:cBhvr>
                                    </p:animEffect>
                                    <p:set>
                                      <p:cBhvr>
                                        <p:cTn id="28" dur="1" fill="hold">
                                          <p:stCondLst>
                                            <p:cond delay="499"/>
                                          </p:stCondLst>
                                        </p:cTn>
                                        <p:tgtEl>
                                          <p:spTgt spid="10"/>
                                        </p:tgtEl>
                                        <p:attrNameLst>
                                          <p:attrName>style.visibility</p:attrName>
                                        </p:attrNameLst>
                                      </p:cBhvr>
                                      <p:to>
                                        <p:strVal val="hidden"/>
                                      </p:to>
                                    </p:set>
                                  </p:childTnLst>
                                </p:cTn>
                              </p:par>
                            </p:childTnLst>
                          </p:cTn>
                        </p:par>
                        <p:par>
                          <p:cTn id="29" fill="hold">
                            <p:stCondLst>
                              <p:cond delay="500"/>
                            </p:stCondLst>
                            <p:childTnLst>
                              <p:par>
                                <p:cTn id="30" presetID="22" presetClass="entr" presetSubtype="8" fill="hold" nodeType="after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wipe(left)">
                                      <p:cBhvr>
                                        <p:cTn id="32" dur="500"/>
                                        <p:tgtEl>
                                          <p:spTgt spid="11"/>
                                        </p:tgtEl>
                                      </p:cBhvr>
                                    </p:animEffect>
                                  </p:childTnLst>
                                </p:cTn>
                              </p:par>
                            </p:childTnLst>
                          </p:cTn>
                        </p:par>
                        <p:par>
                          <p:cTn id="33" fill="hold">
                            <p:stCondLst>
                              <p:cond delay="1000"/>
                            </p:stCondLst>
                            <p:childTnLst>
                              <p:par>
                                <p:cTn id="34" presetID="9" presetClass="entr" presetSubtype="0" fill="hold" grpId="0" nodeType="afterEffect">
                                  <p:stCondLst>
                                    <p:cond delay="0"/>
                                  </p:stCondLst>
                                  <p:childTnLst>
                                    <p:set>
                                      <p:cBhvr>
                                        <p:cTn id="35" dur="1" fill="hold">
                                          <p:stCondLst>
                                            <p:cond delay="0"/>
                                          </p:stCondLst>
                                        </p:cTn>
                                        <p:tgtEl>
                                          <p:spTgt spid="27"/>
                                        </p:tgtEl>
                                        <p:attrNameLst>
                                          <p:attrName>style.visibility</p:attrName>
                                        </p:attrNameLst>
                                      </p:cBhvr>
                                      <p:to>
                                        <p:strVal val="visible"/>
                                      </p:to>
                                    </p:set>
                                    <p:animEffect transition="in" filter="dissolve">
                                      <p:cBhvr>
                                        <p:cTn id="36" dur="500"/>
                                        <p:tgtEl>
                                          <p:spTgt spid="27"/>
                                        </p:tgtEl>
                                      </p:cBhvr>
                                    </p:animEffect>
                                  </p:childTnLst>
                                </p:cTn>
                              </p:par>
                            </p:childTnLst>
                          </p:cTn>
                        </p:par>
                        <p:par>
                          <p:cTn id="37" fill="hold">
                            <p:stCondLst>
                              <p:cond delay="1500"/>
                            </p:stCondLst>
                            <p:childTnLst>
                              <p:par>
                                <p:cTn id="38" presetID="22" presetClass="entr" presetSubtype="8" fill="hold" grpId="0" nodeType="afterEffect">
                                  <p:stCondLst>
                                    <p:cond delay="0"/>
                                  </p:stCondLst>
                                  <p:childTnLst>
                                    <p:set>
                                      <p:cBhvr>
                                        <p:cTn id="39" dur="1" fill="hold">
                                          <p:stCondLst>
                                            <p:cond delay="0"/>
                                          </p:stCondLst>
                                        </p:cTn>
                                        <p:tgtEl>
                                          <p:spTgt spid="17"/>
                                        </p:tgtEl>
                                        <p:attrNameLst>
                                          <p:attrName>style.visibility</p:attrName>
                                        </p:attrNameLst>
                                      </p:cBhvr>
                                      <p:to>
                                        <p:strVal val="visible"/>
                                      </p:to>
                                    </p:set>
                                    <p:animEffect transition="in" filter="wipe(left)">
                                      <p:cBhvr>
                                        <p:cTn id="40" dur="500"/>
                                        <p:tgtEl>
                                          <p:spTgt spid="17"/>
                                        </p:tgtEl>
                                      </p:cBhvr>
                                    </p:animEffect>
                                  </p:childTnLst>
                                </p:cTn>
                              </p:par>
                            </p:childTnLst>
                          </p:cTn>
                        </p:par>
                        <p:par>
                          <p:cTn id="41" fill="hold">
                            <p:stCondLst>
                              <p:cond delay="2000"/>
                            </p:stCondLst>
                            <p:childTnLst>
                              <p:par>
                                <p:cTn id="42" presetID="9" presetClass="entr" presetSubtype="0" fill="hold" grpId="0" nodeType="afterEffect">
                                  <p:stCondLst>
                                    <p:cond delay="0"/>
                                  </p:stCondLst>
                                  <p:childTnLst>
                                    <p:set>
                                      <p:cBhvr>
                                        <p:cTn id="43" dur="1" fill="hold">
                                          <p:stCondLst>
                                            <p:cond delay="0"/>
                                          </p:stCondLst>
                                        </p:cTn>
                                        <p:tgtEl>
                                          <p:spTgt spid="29"/>
                                        </p:tgtEl>
                                        <p:attrNameLst>
                                          <p:attrName>style.visibility</p:attrName>
                                        </p:attrNameLst>
                                      </p:cBhvr>
                                      <p:to>
                                        <p:strVal val="visible"/>
                                      </p:to>
                                    </p:set>
                                    <p:animEffect transition="in" filter="dissolve">
                                      <p:cBhvr>
                                        <p:cTn id="44" dur="500"/>
                                        <p:tgtEl>
                                          <p:spTgt spid="29"/>
                                        </p:tgtEl>
                                      </p:cBhvr>
                                    </p:animEffect>
                                  </p:childTnLst>
                                </p:cTn>
                              </p:par>
                            </p:childTnLst>
                          </p:cTn>
                        </p:par>
                        <p:par>
                          <p:cTn id="45" fill="hold">
                            <p:stCondLst>
                              <p:cond delay="2500"/>
                            </p:stCondLst>
                            <p:childTnLst>
                              <p:par>
                                <p:cTn id="46" presetID="22" presetClass="entr" presetSubtype="8" fill="hold" grpId="0" nodeType="afterEffect">
                                  <p:stCondLst>
                                    <p:cond delay="0"/>
                                  </p:stCondLst>
                                  <p:childTnLst>
                                    <p:set>
                                      <p:cBhvr>
                                        <p:cTn id="47" dur="1" fill="hold">
                                          <p:stCondLst>
                                            <p:cond delay="0"/>
                                          </p:stCondLst>
                                        </p:cTn>
                                        <p:tgtEl>
                                          <p:spTgt spid="23"/>
                                        </p:tgtEl>
                                        <p:attrNameLst>
                                          <p:attrName>style.visibility</p:attrName>
                                        </p:attrNameLst>
                                      </p:cBhvr>
                                      <p:to>
                                        <p:strVal val="visible"/>
                                      </p:to>
                                    </p:set>
                                    <p:animEffect transition="in" filter="wipe(left)">
                                      <p:cBhvr>
                                        <p:cTn id="48" dur="500"/>
                                        <p:tgtEl>
                                          <p:spTgt spid="23"/>
                                        </p:tgtEl>
                                      </p:cBhvr>
                                    </p:animEffect>
                                  </p:childTnLst>
                                </p:cTn>
                              </p:par>
                            </p:childTnLst>
                          </p:cTn>
                        </p:par>
                        <p:par>
                          <p:cTn id="49" fill="hold">
                            <p:stCondLst>
                              <p:cond delay="3000"/>
                            </p:stCondLst>
                            <p:childTnLst>
                              <p:par>
                                <p:cTn id="50" presetID="22" presetClass="entr" presetSubtype="8" fill="hold" grpId="0" nodeType="afterEffect">
                                  <p:stCondLst>
                                    <p:cond delay="0"/>
                                  </p:stCondLst>
                                  <p:childTnLst>
                                    <p:set>
                                      <p:cBhvr>
                                        <p:cTn id="51" dur="1" fill="hold">
                                          <p:stCondLst>
                                            <p:cond delay="0"/>
                                          </p:stCondLst>
                                        </p:cTn>
                                        <p:tgtEl>
                                          <p:spTgt spid="19"/>
                                        </p:tgtEl>
                                        <p:attrNameLst>
                                          <p:attrName>style.visibility</p:attrName>
                                        </p:attrNameLst>
                                      </p:cBhvr>
                                      <p:to>
                                        <p:strVal val="visible"/>
                                      </p:to>
                                    </p:set>
                                    <p:animEffect transition="in" filter="wipe(left)">
                                      <p:cBhvr>
                                        <p:cTn id="52" dur="500"/>
                                        <p:tgtEl>
                                          <p:spTgt spid="19"/>
                                        </p:tgtEl>
                                      </p:cBhvr>
                                    </p:animEffect>
                                  </p:childTnLst>
                                </p:cTn>
                              </p:par>
                            </p:childTnLst>
                          </p:cTn>
                        </p:par>
                        <p:par>
                          <p:cTn id="53" fill="hold">
                            <p:stCondLst>
                              <p:cond delay="3500"/>
                            </p:stCondLst>
                            <p:childTnLst>
                              <p:par>
                                <p:cTn id="54" presetID="22" presetClass="entr" presetSubtype="8" fill="hold" grpId="0" nodeType="afterEffect">
                                  <p:stCondLst>
                                    <p:cond delay="0"/>
                                  </p:stCondLst>
                                  <p:childTnLst>
                                    <p:set>
                                      <p:cBhvr>
                                        <p:cTn id="55" dur="1" fill="hold">
                                          <p:stCondLst>
                                            <p:cond delay="0"/>
                                          </p:stCondLst>
                                        </p:cTn>
                                        <p:tgtEl>
                                          <p:spTgt spid="21"/>
                                        </p:tgtEl>
                                        <p:attrNameLst>
                                          <p:attrName>style.visibility</p:attrName>
                                        </p:attrNameLst>
                                      </p:cBhvr>
                                      <p:to>
                                        <p:strVal val="visible"/>
                                      </p:to>
                                    </p:set>
                                    <p:animEffect transition="in" filter="wipe(left)">
                                      <p:cBhvr>
                                        <p:cTn id="56" dur="500"/>
                                        <p:tgtEl>
                                          <p:spTgt spid="21"/>
                                        </p:tgtEl>
                                      </p:cBhvr>
                                    </p:animEffect>
                                  </p:childTnLst>
                                </p:cTn>
                              </p:par>
                            </p:childTnLst>
                          </p:cTn>
                        </p:par>
                        <p:par>
                          <p:cTn id="57" fill="hold">
                            <p:stCondLst>
                              <p:cond delay="4000"/>
                            </p:stCondLst>
                            <p:childTnLst>
                              <p:par>
                                <p:cTn id="58" presetID="22" presetClass="entr" presetSubtype="1" fill="hold" grpId="0" nodeType="afterEffect">
                                  <p:stCondLst>
                                    <p:cond delay="0"/>
                                  </p:stCondLst>
                                  <p:childTnLst>
                                    <p:set>
                                      <p:cBhvr>
                                        <p:cTn id="59" dur="1" fill="hold">
                                          <p:stCondLst>
                                            <p:cond delay="0"/>
                                          </p:stCondLst>
                                        </p:cTn>
                                        <p:tgtEl>
                                          <p:spTgt spid="30"/>
                                        </p:tgtEl>
                                        <p:attrNameLst>
                                          <p:attrName>style.visibility</p:attrName>
                                        </p:attrNameLst>
                                      </p:cBhvr>
                                      <p:to>
                                        <p:strVal val="visible"/>
                                      </p:to>
                                    </p:set>
                                    <p:animEffect transition="in" filter="wipe(up)">
                                      <p:cBhvr>
                                        <p:cTn id="60" dur="500"/>
                                        <p:tgtEl>
                                          <p:spTgt spid="30"/>
                                        </p:tgtEl>
                                      </p:cBhvr>
                                    </p:animEffect>
                                  </p:childTnLst>
                                </p:cTn>
                              </p:par>
                            </p:childTnLst>
                          </p:cTn>
                        </p:par>
                        <p:par>
                          <p:cTn id="61" fill="hold">
                            <p:stCondLst>
                              <p:cond delay="4500"/>
                            </p:stCondLst>
                            <p:childTnLst>
                              <p:par>
                                <p:cTn id="62" presetID="9" presetClass="entr" presetSubtype="0" fill="hold" grpId="0" nodeType="afterEffect">
                                  <p:stCondLst>
                                    <p:cond delay="0"/>
                                  </p:stCondLst>
                                  <p:childTnLst>
                                    <p:set>
                                      <p:cBhvr>
                                        <p:cTn id="63" dur="1" fill="hold">
                                          <p:stCondLst>
                                            <p:cond delay="0"/>
                                          </p:stCondLst>
                                        </p:cTn>
                                        <p:tgtEl>
                                          <p:spTgt spid="32"/>
                                        </p:tgtEl>
                                        <p:attrNameLst>
                                          <p:attrName>style.visibility</p:attrName>
                                        </p:attrNameLst>
                                      </p:cBhvr>
                                      <p:to>
                                        <p:strVal val="visible"/>
                                      </p:to>
                                    </p:set>
                                    <p:animEffect transition="in" filter="dissolve">
                                      <p:cBhvr>
                                        <p:cTn id="64" dur="500"/>
                                        <p:tgtEl>
                                          <p:spTgt spid="32"/>
                                        </p:tgtEl>
                                      </p:cBhvr>
                                    </p:animEffect>
                                  </p:childTnLst>
                                </p:cTn>
                              </p:par>
                            </p:childTnLst>
                          </p:cTn>
                        </p:par>
                        <p:par>
                          <p:cTn id="65" fill="hold">
                            <p:stCondLst>
                              <p:cond delay="5000"/>
                            </p:stCondLst>
                            <p:childTnLst>
                              <p:par>
                                <p:cTn id="66" presetID="9" presetClass="entr" presetSubtype="0" fill="hold" grpId="0" nodeType="afterEffect">
                                  <p:stCondLst>
                                    <p:cond delay="0"/>
                                  </p:stCondLst>
                                  <p:childTnLst>
                                    <p:set>
                                      <p:cBhvr>
                                        <p:cTn id="67" dur="1" fill="hold">
                                          <p:stCondLst>
                                            <p:cond delay="0"/>
                                          </p:stCondLst>
                                        </p:cTn>
                                        <p:tgtEl>
                                          <p:spTgt spid="31"/>
                                        </p:tgtEl>
                                        <p:attrNameLst>
                                          <p:attrName>style.visibility</p:attrName>
                                        </p:attrNameLst>
                                      </p:cBhvr>
                                      <p:to>
                                        <p:strVal val="visible"/>
                                      </p:to>
                                    </p:set>
                                    <p:animEffect transition="in" filter="dissolve">
                                      <p:cBhvr>
                                        <p:cTn id="68" dur="500"/>
                                        <p:tgtEl>
                                          <p:spTgt spid="31"/>
                                        </p:tgtEl>
                                      </p:cBhvr>
                                    </p:animEffect>
                                  </p:childTnLst>
                                </p:cTn>
                              </p:par>
                            </p:childTnLst>
                          </p:cTn>
                        </p:par>
                      </p:childTnLst>
                    </p:cTn>
                  </p:par>
                  <p:par>
                    <p:cTn id="69" fill="hold">
                      <p:stCondLst>
                        <p:cond delay="indefinite"/>
                      </p:stCondLst>
                      <p:childTnLst>
                        <p:par>
                          <p:cTn id="70" fill="hold">
                            <p:stCondLst>
                              <p:cond delay="0"/>
                            </p:stCondLst>
                            <p:childTnLst>
                              <p:par>
                                <p:cTn id="71" presetID="9" presetClass="exit" presetSubtype="0" fill="hold" nodeType="clickEffect">
                                  <p:stCondLst>
                                    <p:cond delay="0"/>
                                  </p:stCondLst>
                                  <p:childTnLst>
                                    <p:animEffect transition="out" filter="dissolve">
                                      <p:cBhvr>
                                        <p:cTn id="72" dur="500"/>
                                        <p:tgtEl>
                                          <p:spTgt spid="11"/>
                                        </p:tgtEl>
                                      </p:cBhvr>
                                    </p:animEffect>
                                    <p:set>
                                      <p:cBhvr>
                                        <p:cTn id="73" dur="1" fill="hold">
                                          <p:stCondLst>
                                            <p:cond delay="499"/>
                                          </p:stCondLst>
                                        </p:cTn>
                                        <p:tgtEl>
                                          <p:spTgt spid="11"/>
                                        </p:tgtEl>
                                        <p:attrNameLst>
                                          <p:attrName>style.visibility</p:attrName>
                                        </p:attrNameLst>
                                      </p:cBhvr>
                                      <p:to>
                                        <p:strVal val="hidden"/>
                                      </p:to>
                                    </p:set>
                                  </p:childTnLst>
                                </p:cTn>
                              </p:par>
                            </p:childTnLst>
                          </p:cTn>
                        </p:par>
                        <p:par>
                          <p:cTn id="74" fill="hold">
                            <p:stCondLst>
                              <p:cond delay="500"/>
                            </p:stCondLst>
                            <p:childTnLst>
                              <p:par>
                                <p:cTn id="75" presetID="9" presetClass="entr" presetSubtype="0" fill="hold" grpId="0" nodeType="afterEffect">
                                  <p:stCondLst>
                                    <p:cond delay="0"/>
                                  </p:stCondLst>
                                  <p:childTnLst>
                                    <p:set>
                                      <p:cBhvr>
                                        <p:cTn id="76" dur="1" fill="hold">
                                          <p:stCondLst>
                                            <p:cond delay="0"/>
                                          </p:stCondLst>
                                        </p:cTn>
                                        <p:tgtEl>
                                          <p:spTgt spid="36"/>
                                        </p:tgtEl>
                                        <p:attrNameLst>
                                          <p:attrName>style.visibility</p:attrName>
                                        </p:attrNameLst>
                                      </p:cBhvr>
                                      <p:to>
                                        <p:strVal val="visible"/>
                                      </p:to>
                                    </p:set>
                                    <p:animEffect transition="in" filter="dissolve">
                                      <p:cBhvr>
                                        <p:cTn id="77" dur="500"/>
                                        <p:tgtEl>
                                          <p:spTgt spid="36"/>
                                        </p:tgtEl>
                                      </p:cBhvr>
                                    </p:animEffect>
                                  </p:childTnLst>
                                </p:cTn>
                              </p:par>
                            </p:childTnLst>
                          </p:cTn>
                        </p:par>
                        <p:par>
                          <p:cTn id="78" fill="hold">
                            <p:stCondLst>
                              <p:cond delay="1000"/>
                            </p:stCondLst>
                            <p:childTnLst>
                              <p:par>
                                <p:cTn id="79" presetID="22" presetClass="entr" presetSubtype="8" fill="hold" grpId="0" nodeType="afterEffect">
                                  <p:stCondLst>
                                    <p:cond delay="0"/>
                                  </p:stCondLst>
                                  <p:childTnLst>
                                    <p:set>
                                      <p:cBhvr>
                                        <p:cTn id="80" dur="1" fill="hold">
                                          <p:stCondLst>
                                            <p:cond delay="0"/>
                                          </p:stCondLst>
                                        </p:cTn>
                                        <p:tgtEl>
                                          <p:spTgt spid="38"/>
                                        </p:tgtEl>
                                        <p:attrNameLst>
                                          <p:attrName>style.visibility</p:attrName>
                                        </p:attrNameLst>
                                      </p:cBhvr>
                                      <p:to>
                                        <p:strVal val="visible"/>
                                      </p:to>
                                    </p:set>
                                    <p:animEffect transition="in" filter="wipe(left)">
                                      <p:cBhvr>
                                        <p:cTn id="81" dur="500"/>
                                        <p:tgtEl>
                                          <p:spTgt spid="38"/>
                                        </p:tgtEl>
                                      </p:cBhvr>
                                    </p:animEffect>
                                  </p:childTnLst>
                                </p:cTn>
                              </p:par>
                            </p:childTnLst>
                          </p:cTn>
                        </p:par>
                        <p:par>
                          <p:cTn id="82" fill="hold">
                            <p:stCondLst>
                              <p:cond delay="1500"/>
                            </p:stCondLst>
                            <p:childTnLst>
                              <p:par>
                                <p:cTn id="83" presetID="22" presetClass="entr" presetSubtype="8" fill="hold" grpId="0" nodeType="afterEffect">
                                  <p:stCondLst>
                                    <p:cond delay="0"/>
                                  </p:stCondLst>
                                  <p:childTnLst>
                                    <p:set>
                                      <p:cBhvr>
                                        <p:cTn id="84" dur="1" fill="hold">
                                          <p:stCondLst>
                                            <p:cond delay="0"/>
                                          </p:stCondLst>
                                        </p:cTn>
                                        <p:tgtEl>
                                          <p:spTgt spid="48"/>
                                        </p:tgtEl>
                                        <p:attrNameLst>
                                          <p:attrName>style.visibility</p:attrName>
                                        </p:attrNameLst>
                                      </p:cBhvr>
                                      <p:to>
                                        <p:strVal val="visible"/>
                                      </p:to>
                                    </p:set>
                                    <p:animEffect transition="in" filter="wipe(left)">
                                      <p:cBhvr>
                                        <p:cTn id="85" dur="500"/>
                                        <p:tgtEl>
                                          <p:spTgt spid="48"/>
                                        </p:tgtEl>
                                      </p:cBhvr>
                                    </p:animEffect>
                                  </p:childTnLst>
                                </p:cTn>
                              </p:par>
                            </p:childTnLst>
                          </p:cTn>
                        </p:par>
                      </p:childTnLst>
                    </p:cTn>
                  </p:par>
                  <p:par>
                    <p:cTn id="86" fill="hold">
                      <p:stCondLst>
                        <p:cond delay="indefinite"/>
                      </p:stCondLst>
                      <p:childTnLst>
                        <p:par>
                          <p:cTn id="87" fill="hold">
                            <p:stCondLst>
                              <p:cond delay="0"/>
                            </p:stCondLst>
                            <p:childTnLst>
                              <p:par>
                                <p:cTn id="88" presetID="9" presetClass="exit" presetSubtype="0" fill="hold" grpId="1" nodeType="clickEffect">
                                  <p:stCondLst>
                                    <p:cond delay="0"/>
                                  </p:stCondLst>
                                  <p:childTnLst>
                                    <p:animEffect transition="out" filter="dissolve">
                                      <p:cBhvr>
                                        <p:cTn id="89" dur="500"/>
                                        <p:tgtEl>
                                          <p:spTgt spid="31"/>
                                        </p:tgtEl>
                                      </p:cBhvr>
                                    </p:animEffect>
                                    <p:set>
                                      <p:cBhvr>
                                        <p:cTn id="90" dur="1" fill="hold">
                                          <p:stCondLst>
                                            <p:cond delay="499"/>
                                          </p:stCondLst>
                                        </p:cTn>
                                        <p:tgtEl>
                                          <p:spTgt spid="31"/>
                                        </p:tgtEl>
                                        <p:attrNameLst>
                                          <p:attrName>style.visibility</p:attrName>
                                        </p:attrNameLst>
                                      </p:cBhvr>
                                      <p:to>
                                        <p:strVal val="hidden"/>
                                      </p:to>
                                    </p:set>
                                  </p:childTnLst>
                                </p:cTn>
                              </p:par>
                            </p:childTnLst>
                          </p:cTn>
                        </p:par>
                        <p:par>
                          <p:cTn id="91" fill="hold">
                            <p:stCondLst>
                              <p:cond delay="500"/>
                            </p:stCondLst>
                            <p:childTnLst>
                              <p:par>
                                <p:cTn id="92" presetID="9" presetClass="entr" presetSubtype="0" fill="hold" grpId="0" nodeType="afterEffect">
                                  <p:stCondLst>
                                    <p:cond delay="0"/>
                                  </p:stCondLst>
                                  <p:childTnLst>
                                    <p:set>
                                      <p:cBhvr>
                                        <p:cTn id="93" dur="1" fill="hold">
                                          <p:stCondLst>
                                            <p:cond delay="0"/>
                                          </p:stCondLst>
                                        </p:cTn>
                                        <p:tgtEl>
                                          <p:spTgt spid="34"/>
                                        </p:tgtEl>
                                        <p:attrNameLst>
                                          <p:attrName>style.visibility</p:attrName>
                                        </p:attrNameLst>
                                      </p:cBhvr>
                                      <p:to>
                                        <p:strVal val="visible"/>
                                      </p:to>
                                    </p:set>
                                    <p:animEffect transition="in" filter="dissolve">
                                      <p:cBhvr>
                                        <p:cTn id="94" dur="500"/>
                                        <p:tgtEl>
                                          <p:spTgt spid="34"/>
                                        </p:tgtEl>
                                      </p:cBhvr>
                                    </p:animEffect>
                                  </p:childTnLst>
                                </p:cTn>
                              </p:par>
                            </p:childTnLst>
                          </p:cTn>
                        </p:par>
                        <p:par>
                          <p:cTn id="95" fill="hold">
                            <p:stCondLst>
                              <p:cond delay="1000"/>
                            </p:stCondLst>
                            <p:childTnLst>
                              <p:par>
                                <p:cTn id="96" presetID="22" presetClass="entr" presetSubtype="8" fill="hold" grpId="0" nodeType="afterEffect">
                                  <p:stCondLst>
                                    <p:cond delay="0"/>
                                  </p:stCondLst>
                                  <p:childTnLst>
                                    <p:set>
                                      <p:cBhvr>
                                        <p:cTn id="97" dur="1" fill="hold">
                                          <p:stCondLst>
                                            <p:cond delay="0"/>
                                          </p:stCondLst>
                                        </p:cTn>
                                        <p:tgtEl>
                                          <p:spTgt spid="40"/>
                                        </p:tgtEl>
                                        <p:attrNameLst>
                                          <p:attrName>style.visibility</p:attrName>
                                        </p:attrNameLst>
                                      </p:cBhvr>
                                      <p:to>
                                        <p:strVal val="visible"/>
                                      </p:to>
                                    </p:set>
                                    <p:animEffect transition="in" filter="wipe(left)">
                                      <p:cBhvr>
                                        <p:cTn id="98" dur="500"/>
                                        <p:tgtEl>
                                          <p:spTgt spid="40"/>
                                        </p:tgtEl>
                                      </p:cBhvr>
                                    </p:animEffect>
                                  </p:childTnLst>
                                </p:cTn>
                              </p:par>
                            </p:childTnLst>
                          </p:cTn>
                        </p:par>
                        <p:par>
                          <p:cTn id="99" fill="hold">
                            <p:stCondLst>
                              <p:cond delay="1500"/>
                            </p:stCondLst>
                            <p:childTnLst>
                              <p:par>
                                <p:cTn id="100" presetID="22" presetClass="entr" presetSubtype="8" fill="hold" grpId="0" nodeType="afterEffect">
                                  <p:stCondLst>
                                    <p:cond delay="0"/>
                                  </p:stCondLst>
                                  <p:childTnLst>
                                    <p:set>
                                      <p:cBhvr>
                                        <p:cTn id="101" dur="1" fill="hold">
                                          <p:stCondLst>
                                            <p:cond delay="0"/>
                                          </p:stCondLst>
                                        </p:cTn>
                                        <p:tgtEl>
                                          <p:spTgt spid="50"/>
                                        </p:tgtEl>
                                        <p:attrNameLst>
                                          <p:attrName>style.visibility</p:attrName>
                                        </p:attrNameLst>
                                      </p:cBhvr>
                                      <p:to>
                                        <p:strVal val="visible"/>
                                      </p:to>
                                    </p:set>
                                    <p:animEffect transition="in" filter="wipe(left)">
                                      <p:cBhvr>
                                        <p:cTn id="102" dur="500"/>
                                        <p:tgtEl>
                                          <p:spTgt spid="50"/>
                                        </p:tgtEl>
                                      </p:cBhvr>
                                    </p:animEffect>
                                  </p:childTnLst>
                                </p:cTn>
                              </p:par>
                            </p:childTnLst>
                          </p:cTn>
                        </p:par>
                      </p:childTnLst>
                    </p:cTn>
                  </p:par>
                  <p:par>
                    <p:cTn id="103" fill="hold">
                      <p:stCondLst>
                        <p:cond delay="indefinite"/>
                      </p:stCondLst>
                      <p:childTnLst>
                        <p:par>
                          <p:cTn id="104" fill="hold">
                            <p:stCondLst>
                              <p:cond delay="0"/>
                            </p:stCondLst>
                            <p:childTnLst>
                              <p:par>
                                <p:cTn id="105" presetID="9" presetClass="entr" presetSubtype="0" fill="hold" grpId="0" nodeType="clickEffect">
                                  <p:stCondLst>
                                    <p:cond delay="0"/>
                                  </p:stCondLst>
                                  <p:childTnLst>
                                    <p:set>
                                      <p:cBhvr>
                                        <p:cTn id="106" dur="1" fill="hold">
                                          <p:stCondLst>
                                            <p:cond delay="0"/>
                                          </p:stCondLst>
                                        </p:cTn>
                                        <p:tgtEl>
                                          <p:spTgt spid="42"/>
                                        </p:tgtEl>
                                        <p:attrNameLst>
                                          <p:attrName>style.visibility</p:attrName>
                                        </p:attrNameLst>
                                      </p:cBhvr>
                                      <p:to>
                                        <p:strVal val="visible"/>
                                      </p:to>
                                    </p:set>
                                    <p:animEffect transition="in" filter="dissolve">
                                      <p:cBhvr>
                                        <p:cTn id="107" dur="500"/>
                                        <p:tgtEl>
                                          <p:spTgt spid="42"/>
                                        </p:tgtEl>
                                      </p:cBhvr>
                                    </p:animEffect>
                                  </p:childTnLst>
                                </p:cTn>
                              </p:par>
                            </p:childTnLst>
                          </p:cTn>
                        </p:par>
                        <p:par>
                          <p:cTn id="108" fill="hold">
                            <p:stCondLst>
                              <p:cond delay="500"/>
                            </p:stCondLst>
                            <p:childTnLst>
                              <p:par>
                                <p:cTn id="109" presetID="22" presetClass="entr" presetSubtype="8" fill="hold" grpId="0" nodeType="afterEffect">
                                  <p:stCondLst>
                                    <p:cond delay="0"/>
                                  </p:stCondLst>
                                  <p:childTnLst>
                                    <p:set>
                                      <p:cBhvr>
                                        <p:cTn id="110" dur="1" fill="hold">
                                          <p:stCondLst>
                                            <p:cond delay="0"/>
                                          </p:stCondLst>
                                        </p:cTn>
                                        <p:tgtEl>
                                          <p:spTgt spid="44"/>
                                        </p:tgtEl>
                                        <p:attrNameLst>
                                          <p:attrName>style.visibility</p:attrName>
                                        </p:attrNameLst>
                                      </p:cBhvr>
                                      <p:to>
                                        <p:strVal val="visible"/>
                                      </p:to>
                                    </p:set>
                                    <p:animEffect transition="in" filter="wipe(left)">
                                      <p:cBhvr>
                                        <p:cTn id="111" dur="500"/>
                                        <p:tgtEl>
                                          <p:spTgt spid="44"/>
                                        </p:tgtEl>
                                      </p:cBhvr>
                                    </p:animEffect>
                                  </p:childTnLst>
                                </p:cTn>
                              </p:par>
                            </p:childTnLst>
                          </p:cTn>
                        </p:par>
                        <p:par>
                          <p:cTn id="112" fill="hold">
                            <p:stCondLst>
                              <p:cond delay="1000"/>
                            </p:stCondLst>
                            <p:childTnLst>
                              <p:par>
                                <p:cTn id="113" presetID="22" presetClass="entr" presetSubtype="8" fill="hold" grpId="0" nodeType="afterEffect">
                                  <p:stCondLst>
                                    <p:cond delay="0"/>
                                  </p:stCondLst>
                                  <p:childTnLst>
                                    <p:set>
                                      <p:cBhvr>
                                        <p:cTn id="114" dur="1" fill="hold">
                                          <p:stCondLst>
                                            <p:cond delay="0"/>
                                          </p:stCondLst>
                                        </p:cTn>
                                        <p:tgtEl>
                                          <p:spTgt spid="52"/>
                                        </p:tgtEl>
                                        <p:attrNameLst>
                                          <p:attrName>style.visibility</p:attrName>
                                        </p:attrNameLst>
                                      </p:cBhvr>
                                      <p:to>
                                        <p:strVal val="visible"/>
                                      </p:to>
                                    </p:set>
                                    <p:animEffect transition="in" filter="wipe(left)">
                                      <p:cBhvr>
                                        <p:cTn id="115" dur="500"/>
                                        <p:tgtEl>
                                          <p:spTgt spid="52"/>
                                        </p:tgtEl>
                                      </p:cBhvr>
                                    </p:animEffect>
                                  </p:childTnLst>
                                </p:cTn>
                              </p:par>
                            </p:childTnLst>
                          </p:cTn>
                        </p:par>
                      </p:childTnLst>
                    </p:cTn>
                  </p:par>
                  <p:par>
                    <p:cTn id="116" fill="hold">
                      <p:stCondLst>
                        <p:cond delay="indefinite"/>
                      </p:stCondLst>
                      <p:childTnLst>
                        <p:par>
                          <p:cTn id="117" fill="hold">
                            <p:stCondLst>
                              <p:cond delay="0"/>
                            </p:stCondLst>
                            <p:childTnLst>
                              <p:par>
                                <p:cTn id="118" presetID="9" presetClass="exit" presetSubtype="0" fill="hold" grpId="1" nodeType="clickEffect">
                                  <p:stCondLst>
                                    <p:cond delay="0"/>
                                  </p:stCondLst>
                                  <p:childTnLst>
                                    <p:animEffect transition="out" filter="dissolve">
                                      <p:cBhvr>
                                        <p:cTn id="119" dur="500"/>
                                        <p:tgtEl>
                                          <p:spTgt spid="14"/>
                                        </p:tgtEl>
                                      </p:cBhvr>
                                    </p:animEffect>
                                    <p:set>
                                      <p:cBhvr>
                                        <p:cTn id="120" dur="1" fill="hold">
                                          <p:stCondLst>
                                            <p:cond delay="499"/>
                                          </p:stCondLst>
                                        </p:cTn>
                                        <p:tgtEl>
                                          <p:spTgt spid="14"/>
                                        </p:tgtEl>
                                        <p:attrNameLst>
                                          <p:attrName>style.visibility</p:attrName>
                                        </p:attrNameLst>
                                      </p:cBhvr>
                                      <p:to>
                                        <p:strVal val="hidden"/>
                                      </p:to>
                                    </p:set>
                                  </p:childTnLst>
                                </p:cTn>
                              </p:par>
                              <p:par>
                                <p:cTn id="121" presetID="9" presetClass="exit" presetSubtype="0" fill="hold" grpId="1" nodeType="withEffect">
                                  <p:stCondLst>
                                    <p:cond delay="0"/>
                                  </p:stCondLst>
                                  <p:childTnLst>
                                    <p:animEffect transition="out" filter="dissolve">
                                      <p:cBhvr>
                                        <p:cTn id="122" dur="500"/>
                                        <p:tgtEl>
                                          <p:spTgt spid="16"/>
                                        </p:tgtEl>
                                      </p:cBhvr>
                                    </p:animEffect>
                                    <p:set>
                                      <p:cBhvr>
                                        <p:cTn id="123" dur="1" fill="hold">
                                          <p:stCondLst>
                                            <p:cond delay="499"/>
                                          </p:stCondLst>
                                        </p:cTn>
                                        <p:tgtEl>
                                          <p:spTgt spid="16"/>
                                        </p:tgtEl>
                                        <p:attrNameLst>
                                          <p:attrName>style.visibility</p:attrName>
                                        </p:attrNameLst>
                                      </p:cBhvr>
                                      <p:to>
                                        <p:strVal val="hidden"/>
                                      </p:to>
                                    </p:set>
                                  </p:childTnLst>
                                </p:cTn>
                              </p:par>
                              <p:par>
                                <p:cTn id="124" presetID="9" presetClass="exit" presetSubtype="0" fill="hold" grpId="1" nodeType="withEffect">
                                  <p:stCondLst>
                                    <p:cond delay="0"/>
                                  </p:stCondLst>
                                  <p:childTnLst>
                                    <p:animEffect transition="out" filter="dissolve">
                                      <p:cBhvr>
                                        <p:cTn id="125" dur="500"/>
                                        <p:tgtEl>
                                          <p:spTgt spid="46"/>
                                        </p:tgtEl>
                                      </p:cBhvr>
                                    </p:animEffect>
                                    <p:set>
                                      <p:cBhvr>
                                        <p:cTn id="126" dur="1" fill="hold">
                                          <p:stCondLst>
                                            <p:cond delay="499"/>
                                          </p:stCondLst>
                                        </p:cTn>
                                        <p:tgtEl>
                                          <p:spTgt spid="46"/>
                                        </p:tgtEl>
                                        <p:attrNameLst>
                                          <p:attrName>style.visibility</p:attrName>
                                        </p:attrNameLst>
                                      </p:cBhvr>
                                      <p:to>
                                        <p:strVal val="hidden"/>
                                      </p:to>
                                    </p:set>
                                  </p:childTnLst>
                                </p:cTn>
                              </p:par>
                              <p:par>
                                <p:cTn id="127" presetID="9" presetClass="exit" presetSubtype="0" fill="hold" grpId="1" nodeType="withEffect">
                                  <p:stCondLst>
                                    <p:cond delay="0"/>
                                  </p:stCondLst>
                                  <p:childTnLst>
                                    <p:animEffect transition="out" filter="dissolve">
                                      <p:cBhvr>
                                        <p:cTn id="128" dur="500"/>
                                        <p:tgtEl>
                                          <p:spTgt spid="27"/>
                                        </p:tgtEl>
                                      </p:cBhvr>
                                    </p:animEffect>
                                    <p:set>
                                      <p:cBhvr>
                                        <p:cTn id="129" dur="1" fill="hold">
                                          <p:stCondLst>
                                            <p:cond delay="499"/>
                                          </p:stCondLst>
                                        </p:cTn>
                                        <p:tgtEl>
                                          <p:spTgt spid="27"/>
                                        </p:tgtEl>
                                        <p:attrNameLst>
                                          <p:attrName>style.visibility</p:attrName>
                                        </p:attrNameLst>
                                      </p:cBhvr>
                                      <p:to>
                                        <p:strVal val="hidden"/>
                                      </p:to>
                                    </p:set>
                                  </p:childTnLst>
                                </p:cTn>
                              </p:par>
                              <p:par>
                                <p:cTn id="130" presetID="9" presetClass="exit" presetSubtype="0" fill="hold" grpId="1" nodeType="withEffect">
                                  <p:stCondLst>
                                    <p:cond delay="0"/>
                                  </p:stCondLst>
                                  <p:childTnLst>
                                    <p:animEffect transition="out" filter="dissolve">
                                      <p:cBhvr>
                                        <p:cTn id="131" dur="500"/>
                                        <p:tgtEl>
                                          <p:spTgt spid="17"/>
                                        </p:tgtEl>
                                      </p:cBhvr>
                                    </p:animEffect>
                                    <p:set>
                                      <p:cBhvr>
                                        <p:cTn id="132" dur="1" fill="hold">
                                          <p:stCondLst>
                                            <p:cond delay="499"/>
                                          </p:stCondLst>
                                        </p:cTn>
                                        <p:tgtEl>
                                          <p:spTgt spid="17"/>
                                        </p:tgtEl>
                                        <p:attrNameLst>
                                          <p:attrName>style.visibility</p:attrName>
                                        </p:attrNameLst>
                                      </p:cBhvr>
                                      <p:to>
                                        <p:strVal val="hidden"/>
                                      </p:to>
                                    </p:set>
                                  </p:childTnLst>
                                </p:cTn>
                              </p:par>
                              <p:par>
                                <p:cTn id="133" presetID="9" presetClass="exit" presetSubtype="0" fill="hold" grpId="1" nodeType="withEffect">
                                  <p:stCondLst>
                                    <p:cond delay="0"/>
                                  </p:stCondLst>
                                  <p:childTnLst>
                                    <p:animEffect transition="out" filter="dissolve">
                                      <p:cBhvr>
                                        <p:cTn id="134" dur="500"/>
                                        <p:tgtEl>
                                          <p:spTgt spid="29"/>
                                        </p:tgtEl>
                                      </p:cBhvr>
                                    </p:animEffect>
                                    <p:set>
                                      <p:cBhvr>
                                        <p:cTn id="135" dur="1" fill="hold">
                                          <p:stCondLst>
                                            <p:cond delay="499"/>
                                          </p:stCondLst>
                                        </p:cTn>
                                        <p:tgtEl>
                                          <p:spTgt spid="29"/>
                                        </p:tgtEl>
                                        <p:attrNameLst>
                                          <p:attrName>style.visibility</p:attrName>
                                        </p:attrNameLst>
                                      </p:cBhvr>
                                      <p:to>
                                        <p:strVal val="hidden"/>
                                      </p:to>
                                    </p:set>
                                  </p:childTnLst>
                                </p:cTn>
                              </p:par>
                              <p:par>
                                <p:cTn id="136" presetID="9" presetClass="exit" presetSubtype="0" fill="hold" grpId="1" nodeType="withEffect">
                                  <p:stCondLst>
                                    <p:cond delay="0"/>
                                  </p:stCondLst>
                                  <p:childTnLst>
                                    <p:animEffect transition="out" filter="dissolve">
                                      <p:cBhvr>
                                        <p:cTn id="137" dur="500"/>
                                        <p:tgtEl>
                                          <p:spTgt spid="23"/>
                                        </p:tgtEl>
                                      </p:cBhvr>
                                    </p:animEffect>
                                    <p:set>
                                      <p:cBhvr>
                                        <p:cTn id="138" dur="1" fill="hold">
                                          <p:stCondLst>
                                            <p:cond delay="499"/>
                                          </p:stCondLst>
                                        </p:cTn>
                                        <p:tgtEl>
                                          <p:spTgt spid="23"/>
                                        </p:tgtEl>
                                        <p:attrNameLst>
                                          <p:attrName>style.visibility</p:attrName>
                                        </p:attrNameLst>
                                      </p:cBhvr>
                                      <p:to>
                                        <p:strVal val="hidden"/>
                                      </p:to>
                                    </p:set>
                                  </p:childTnLst>
                                </p:cTn>
                              </p:par>
                              <p:par>
                                <p:cTn id="139" presetID="9" presetClass="exit" presetSubtype="0" fill="hold" grpId="1" nodeType="withEffect">
                                  <p:stCondLst>
                                    <p:cond delay="0"/>
                                  </p:stCondLst>
                                  <p:childTnLst>
                                    <p:animEffect transition="out" filter="dissolve">
                                      <p:cBhvr>
                                        <p:cTn id="140" dur="500"/>
                                        <p:tgtEl>
                                          <p:spTgt spid="19"/>
                                        </p:tgtEl>
                                      </p:cBhvr>
                                    </p:animEffect>
                                    <p:set>
                                      <p:cBhvr>
                                        <p:cTn id="141" dur="1" fill="hold">
                                          <p:stCondLst>
                                            <p:cond delay="499"/>
                                          </p:stCondLst>
                                        </p:cTn>
                                        <p:tgtEl>
                                          <p:spTgt spid="19"/>
                                        </p:tgtEl>
                                        <p:attrNameLst>
                                          <p:attrName>style.visibility</p:attrName>
                                        </p:attrNameLst>
                                      </p:cBhvr>
                                      <p:to>
                                        <p:strVal val="hidden"/>
                                      </p:to>
                                    </p:set>
                                  </p:childTnLst>
                                </p:cTn>
                              </p:par>
                              <p:par>
                                <p:cTn id="142" presetID="9" presetClass="exit" presetSubtype="0" fill="hold" grpId="1" nodeType="withEffect">
                                  <p:stCondLst>
                                    <p:cond delay="0"/>
                                  </p:stCondLst>
                                  <p:childTnLst>
                                    <p:animEffect transition="out" filter="dissolve">
                                      <p:cBhvr>
                                        <p:cTn id="143" dur="500"/>
                                        <p:tgtEl>
                                          <p:spTgt spid="21"/>
                                        </p:tgtEl>
                                      </p:cBhvr>
                                    </p:animEffect>
                                    <p:set>
                                      <p:cBhvr>
                                        <p:cTn id="144" dur="1" fill="hold">
                                          <p:stCondLst>
                                            <p:cond delay="499"/>
                                          </p:stCondLst>
                                        </p:cTn>
                                        <p:tgtEl>
                                          <p:spTgt spid="21"/>
                                        </p:tgtEl>
                                        <p:attrNameLst>
                                          <p:attrName>style.visibility</p:attrName>
                                        </p:attrNameLst>
                                      </p:cBhvr>
                                      <p:to>
                                        <p:strVal val="hidden"/>
                                      </p:to>
                                    </p:set>
                                  </p:childTnLst>
                                </p:cTn>
                              </p:par>
                              <p:par>
                                <p:cTn id="145" presetID="9" presetClass="exit" presetSubtype="0" fill="hold" grpId="1" nodeType="withEffect">
                                  <p:stCondLst>
                                    <p:cond delay="0"/>
                                  </p:stCondLst>
                                  <p:childTnLst>
                                    <p:animEffect transition="out" filter="dissolve">
                                      <p:cBhvr>
                                        <p:cTn id="146" dur="500"/>
                                        <p:tgtEl>
                                          <p:spTgt spid="30"/>
                                        </p:tgtEl>
                                      </p:cBhvr>
                                    </p:animEffect>
                                    <p:set>
                                      <p:cBhvr>
                                        <p:cTn id="147" dur="1" fill="hold">
                                          <p:stCondLst>
                                            <p:cond delay="499"/>
                                          </p:stCondLst>
                                        </p:cTn>
                                        <p:tgtEl>
                                          <p:spTgt spid="30"/>
                                        </p:tgtEl>
                                        <p:attrNameLst>
                                          <p:attrName>style.visibility</p:attrName>
                                        </p:attrNameLst>
                                      </p:cBhvr>
                                      <p:to>
                                        <p:strVal val="hidden"/>
                                      </p:to>
                                    </p:set>
                                  </p:childTnLst>
                                </p:cTn>
                              </p:par>
                              <p:par>
                                <p:cTn id="148" presetID="9" presetClass="exit" presetSubtype="0" fill="hold" grpId="1" nodeType="withEffect">
                                  <p:stCondLst>
                                    <p:cond delay="0"/>
                                  </p:stCondLst>
                                  <p:childTnLst>
                                    <p:animEffect transition="out" filter="dissolve">
                                      <p:cBhvr>
                                        <p:cTn id="149" dur="500"/>
                                        <p:tgtEl>
                                          <p:spTgt spid="32"/>
                                        </p:tgtEl>
                                      </p:cBhvr>
                                    </p:animEffect>
                                    <p:set>
                                      <p:cBhvr>
                                        <p:cTn id="150" dur="1" fill="hold">
                                          <p:stCondLst>
                                            <p:cond delay="499"/>
                                          </p:stCondLst>
                                        </p:cTn>
                                        <p:tgtEl>
                                          <p:spTgt spid="32"/>
                                        </p:tgtEl>
                                        <p:attrNameLst>
                                          <p:attrName>style.visibility</p:attrName>
                                        </p:attrNameLst>
                                      </p:cBhvr>
                                      <p:to>
                                        <p:strVal val="hidden"/>
                                      </p:to>
                                    </p:set>
                                  </p:childTnLst>
                                </p:cTn>
                              </p:par>
                              <p:par>
                                <p:cTn id="151" presetID="9" presetClass="exit" presetSubtype="0" fill="hold" grpId="1" nodeType="withEffect">
                                  <p:stCondLst>
                                    <p:cond delay="0"/>
                                  </p:stCondLst>
                                  <p:childTnLst>
                                    <p:animEffect transition="out" filter="dissolve">
                                      <p:cBhvr>
                                        <p:cTn id="152" dur="500"/>
                                        <p:tgtEl>
                                          <p:spTgt spid="36"/>
                                        </p:tgtEl>
                                      </p:cBhvr>
                                    </p:animEffect>
                                    <p:set>
                                      <p:cBhvr>
                                        <p:cTn id="153" dur="1" fill="hold">
                                          <p:stCondLst>
                                            <p:cond delay="499"/>
                                          </p:stCondLst>
                                        </p:cTn>
                                        <p:tgtEl>
                                          <p:spTgt spid="36"/>
                                        </p:tgtEl>
                                        <p:attrNameLst>
                                          <p:attrName>style.visibility</p:attrName>
                                        </p:attrNameLst>
                                      </p:cBhvr>
                                      <p:to>
                                        <p:strVal val="hidden"/>
                                      </p:to>
                                    </p:set>
                                  </p:childTnLst>
                                </p:cTn>
                              </p:par>
                              <p:par>
                                <p:cTn id="154" presetID="9" presetClass="exit" presetSubtype="0" fill="hold" grpId="1" nodeType="withEffect">
                                  <p:stCondLst>
                                    <p:cond delay="0"/>
                                  </p:stCondLst>
                                  <p:childTnLst>
                                    <p:animEffect transition="out" filter="dissolve">
                                      <p:cBhvr>
                                        <p:cTn id="155" dur="500"/>
                                        <p:tgtEl>
                                          <p:spTgt spid="38"/>
                                        </p:tgtEl>
                                      </p:cBhvr>
                                    </p:animEffect>
                                    <p:set>
                                      <p:cBhvr>
                                        <p:cTn id="156" dur="1" fill="hold">
                                          <p:stCondLst>
                                            <p:cond delay="499"/>
                                          </p:stCondLst>
                                        </p:cTn>
                                        <p:tgtEl>
                                          <p:spTgt spid="38"/>
                                        </p:tgtEl>
                                        <p:attrNameLst>
                                          <p:attrName>style.visibility</p:attrName>
                                        </p:attrNameLst>
                                      </p:cBhvr>
                                      <p:to>
                                        <p:strVal val="hidden"/>
                                      </p:to>
                                    </p:set>
                                  </p:childTnLst>
                                </p:cTn>
                              </p:par>
                              <p:par>
                                <p:cTn id="157" presetID="9" presetClass="exit" presetSubtype="0" fill="hold" grpId="1" nodeType="withEffect">
                                  <p:stCondLst>
                                    <p:cond delay="0"/>
                                  </p:stCondLst>
                                  <p:childTnLst>
                                    <p:animEffect transition="out" filter="dissolve">
                                      <p:cBhvr>
                                        <p:cTn id="158" dur="500"/>
                                        <p:tgtEl>
                                          <p:spTgt spid="48"/>
                                        </p:tgtEl>
                                      </p:cBhvr>
                                    </p:animEffect>
                                    <p:set>
                                      <p:cBhvr>
                                        <p:cTn id="159" dur="1" fill="hold">
                                          <p:stCondLst>
                                            <p:cond delay="499"/>
                                          </p:stCondLst>
                                        </p:cTn>
                                        <p:tgtEl>
                                          <p:spTgt spid="48"/>
                                        </p:tgtEl>
                                        <p:attrNameLst>
                                          <p:attrName>style.visibility</p:attrName>
                                        </p:attrNameLst>
                                      </p:cBhvr>
                                      <p:to>
                                        <p:strVal val="hidden"/>
                                      </p:to>
                                    </p:set>
                                  </p:childTnLst>
                                </p:cTn>
                              </p:par>
                              <p:par>
                                <p:cTn id="160" presetID="9" presetClass="exit" presetSubtype="0" fill="hold" grpId="1" nodeType="withEffect">
                                  <p:stCondLst>
                                    <p:cond delay="0"/>
                                  </p:stCondLst>
                                  <p:childTnLst>
                                    <p:animEffect transition="out" filter="dissolve">
                                      <p:cBhvr>
                                        <p:cTn id="161" dur="500"/>
                                        <p:tgtEl>
                                          <p:spTgt spid="34"/>
                                        </p:tgtEl>
                                      </p:cBhvr>
                                    </p:animEffect>
                                    <p:set>
                                      <p:cBhvr>
                                        <p:cTn id="162" dur="1" fill="hold">
                                          <p:stCondLst>
                                            <p:cond delay="499"/>
                                          </p:stCondLst>
                                        </p:cTn>
                                        <p:tgtEl>
                                          <p:spTgt spid="34"/>
                                        </p:tgtEl>
                                        <p:attrNameLst>
                                          <p:attrName>style.visibility</p:attrName>
                                        </p:attrNameLst>
                                      </p:cBhvr>
                                      <p:to>
                                        <p:strVal val="hidden"/>
                                      </p:to>
                                    </p:set>
                                  </p:childTnLst>
                                </p:cTn>
                              </p:par>
                              <p:par>
                                <p:cTn id="163" presetID="9" presetClass="exit" presetSubtype="0" fill="hold" grpId="1" nodeType="withEffect">
                                  <p:stCondLst>
                                    <p:cond delay="0"/>
                                  </p:stCondLst>
                                  <p:childTnLst>
                                    <p:animEffect transition="out" filter="dissolve">
                                      <p:cBhvr>
                                        <p:cTn id="164" dur="500"/>
                                        <p:tgtEl>
                                          <p:spTgt spid="40"/>
                                        </p:tgtEl>
                                      </p:cBhvr>
                                    </p:animEffect>
                                    <p:set>
                                      <p:cBhvr>
                                        <p:cTn id="165" dur="1" fill="hold">
                                          <p:stCondLst>
                                            <p:cond delay="499"/>
                                          </p:stCondLst>
                                        </p:cTn>
                                        <p:tgtEl>
                                          <p:spTgt spid="40"/>
                                        </p:tgtEl>
                                        <p:attrNameLst>
                                          <p:attrName>style.visibility</p:attrName>
                                        </p:attrNameLst>
                                      </p:cBhvr>
                                      <p:to>
                                        <p:strVal val="hidden"/>
                                      </p:to>
                                    </p:set>
                                  </p:childTnLst>
                                </p:cTn>
                              </p:par>
                              <p:par>
                                <p:cTn id="166" presetID="9" presetClass="exit" presetSubtype="0" fill="hold" grpId="1" nodeType="withEffect">
                                  <p:stCondLst>
                                    <p:cond delay="0"/>
                                  </p:stCondLst>
                                  <p:childTnLst>
                                    <p:animEffect transition="out" filter="dissolve">
                                      <p:cBhvr>
                                        <p:cTn id="167" dur="500"/>
                                        <p:tgtEl>
                                          <p:spTgt spid="50"/>
                                        </p:tgtEl>
                                      </p:cBhvr>
                                    </p:animEffect>
                                    <p:set>
                                      <p:cBhvr>
                                        <p:cTn id="168" dur="1" fill="hold">
                                          <p:stCondLst>
                                            <p:cond delay="499"/>
                                          </p:stCondLst>
                                        </p:cTn>
                                        <p:tgtEl>
                                          <p:spTgt spid="50"/>
                                        </p:tgtEl>
                                        <p:attrNameLst>
                                          <p:attrName>style.visibility</p:attrName>
                                        </p:attrNameLst>
                                      </p:cBhvr>
                                      <p:to>
                                        <p:strVal val="hidden"/>
                                      </p:to>
                                    </p:set>
                                  </p:childTnLst>
                                </p:cTn>
                              </p:par>
                              <p:par>
                                <p:cTn id="169" presetID="9" presetClass="exit" presetSubtype="0" fill="hold" grpId="1" nodeType="withEffect">
                                  <p:stCondLst>
                                    <p:cond delay="0"/>
                                  </p:stCondLst>
                                  <p:childTnLst>
                                    <p:animEffect transition="out" filter="dissolve">
                                      <p:cBhvr>
                                        <p:cTn id="170" dur="500"/>
                                        <p:tgtEl>
                                          <p:spTgt spid="42"/>
                                        </p:tgtEl>
                                      </p:cBhvr>
                                    </p:animEffect>
                                    <p:set>
                                      <p:cBhvr>
                                        <p:cTn id="171" dur="1" fill="hold">
                                          <p:stCondLst>
                                            <p:cond delay="499"/>
                                          </p:stCondLst>
                                        </p:cTn>
                                        <p:tgtEl>
                                          <p:spTgt spid="42"/>
                                        </p:tgtEl>
                                        <p:attrNameLst>
                                          <p:attrName>style.visibility</p:attrName>
                                        </p:attrNameLst>
                                      </p:cBhvr>
                                      <p:to>
                                        <p:strVal val="hidden"/>
                                      </p:to>
                                    </p:set>
                                  </p:childTnLst>
                                </p:cTn>
                              </p:par>
                              <p:par>
                                <p:cTn id="172" presetID="9" presetClass="exit" presetSubtype="0" fill="hold" grpId="1" nodeType="withEffect">
                                  <p:stCondLst>
                                    <p:cond delay="0"/>
                                  </p:stCondLst>
                                  <p:childTnLst>
                                    <p:animEffect transition="out" filter="dissolve">
                                      <p:cBhvr>
                                        <p:cTn id="173" dur="500"/>
                                        <p:tgtEl>
                                          <p:spTgt spid="44"/>
                                        </p:tgtEl>
                                      </p:cBhvr>
                                    </p:animEffect>
                                    <p:set>
                                      <p:cBhvr>
                                        <p:cTn id="174" dur="1" fill="hold">
                                          <p:stCondLst>
                                            <p:cond delay="499"/>
                                          </p:stCondLst>
                                        </p:cTn>
                                        <p:tgtEl>
                                          <p:spTgt spid="44"/>
                                        </p:tgtEl>
                                        <p:attrNameLst>
                                          <p:attrName>style.visibility</p:attrName>
                                        </p:attrNameLst>
                                      </p:cBhvr>
                                      <p:to>
                                        <p:strVal val="hidden"/>
                                      </p:to>
                                    </p:set>
                                  </p:childTnLst>
                                </p:cTn>
                              </p:par>
                              <p:par>
                                <p:cTn id="175" presetID="9" presetClass="exit" presetSubtype="0" fill="hold" grpId="1" nodeType="withEffect">
                                  <p:stCondLst>
                                    <p:cond delay="0"/>
                                  </p:stCondLst>
                                  <p:childTnLst>
                                    <p:animEffect transition="out" filter="dissolve">
                                      <p:cBhvr>
                                        <p:cTn id="176" dur="500"/>
                                        <p:tgtEl>
                                          <p:spTgt spid="52"/>
                                        </p:tgtEl>
                                      </p:cBhvr>
                                    </p:animEffect>
                                    <p:set>
                                      <p:cBhvr>
                                        <p:cTn id="177" dur="1" fill="hold">
                                          <p:stCondLst>
                                            <p:cond delay="499"/>
                                          </p:stCondLst>
                                        </p:cTn>
                                        <p:tgtEl>
                                          <p:spTgt spid="52"/>
                                        </p:tgtEl>
                                        <p:attrNameLst>
                                          <p:attrName>style.visibility</p:attrName>
                                        </p:attrNameLst>
                                      </p:cBhvr>
                                      <p:to>
                                        <p:strVal val="hidden"/>
                                      </p:to>
                                    </p:set>
                                  </p:childTnLst>
                                </p:cTn>
                              </p:par>
                              <p:par>
                                <p:cTn id="178" presetID="9" presetClass="exit" presetSubtype="0" fill="hold" grpId="1" nodeType="withEffect">
                                  <p:stCondLst>
                                    <p:cond delay="0"/>
                                  </p:stCondLst>
                                  <p:childTnLst>
                                    <p:animEffect transition="out" filter="dissolve">
                                      <p:cBhvr>
                                        <p:cTn id="179" dur="500"/>
                                        <p:tgtEl>
                                          <p:spTgt spid="12"/>
                                        </p:tgtEl>
                                      </p:cBhvr>
                                    </p:animEffect>
                                    <p:set>
                                      <p:cBhvr>
                                        <p:cTn id="180" dur="1" fill="hold">
                                          <p:stCondLst>
                                            <p:cond delay="499"/>
                                          </p:stCondLst>
                                        </p:cTn>
                                        <p:tgtEl>
                                          <p:spTgt spid="12"/>
                                        </p:tgtEl>
                                        <p:attrNameLst>
                                          <p:attrName>style.visibility</p:attrName>
                                        </p:attrNameLst>
                                      </p:cBhvr>
                                      <p:to>
                                        <p:strVal val="hidden"/>
                                      </p:to>
                                    </p:set>
                                  </p:childTnLst>
                                </p:cTn>
                              </p:par>
                            </p:childTnLst>
                          </p:cTn>
                        </p:par>
                        <p:par>
                          <p:cTn id="181" fill="hold">
                            <p:stCondLst>
                              <p:cond delay="500"/>
                            </p:stCondLst>
                            <p:childTnLst>
                              <p:par>
                                <p:cTn id="182" presetID="9" presetClass="entr" presetSubtype="0" fill="hold" grpId="0" nodeType="afterEffect">
                                  <p:stCondLst>
                                    <p:cond delay="0"/>
                                  </p:stCondLst>
                                  <p:childTnLst>
                                    <p:set>
                                      <p:cBhvr>
                                        <p:cTn id="183" dur="1" fill="hold">
                                          <p:stCondLst>
                                            <p:cond delay="0"/>
                                          </p:stCondLst>
                                        </p:cTn>
                                        <p:tgtEl>
                                          <p:spTgt spid="6"/>
                                        </p:tgtEl>
                                        <p:attrNameLst>
                                          <p:attrName>style.visibility</p:attrName>
                                        </p:attrNameLst>
                                      </p:cBhvr>
                                      <p:to>
                                        <p:strVal val="visible"/>
                                      </p:to>
                                    </p:set>
                                    <p:animEffect transition="in" filter="dissolve">
                                      <p:cBhvr>
                                        <p:cTn id="184" dur="500"/>
                                        <p:tgtEl>
                                          <p:spTgt spid="6"/>
                                        </p:tgtEl>
                                      </p:cBhvr>
                                    </p:animEffect>
                                  </p:childTnLst>
                                </p:cTn>
                              </p:par>
                            </p:childTnLst>
                          </p:cTn>
                        </p:par>
                        <p:par>
                          <p:cTn id="185" fill="hold">
                            <p:stCondLst>
                              <p:cond delay="1000"/>
                            </p:stCondLst>
                            <p:childTnLst>
                              <p:par>
                                <p:cTn id="186" presetID="9" presetClass="entr" presetSubtype="0" fill="hold" grpId="0" nodeType="afterEffect">
                                  <p:stCondLst>
                                    <p:cond delay="0"/>
                                  </p:stCondLst>
                                  <p:childTnLst>
                                    <p:set>
                                      <p:cBhvr>
                                        <p:cTn id="187" dur="1" fill="hold">
                                          <p:stCondLst>
                                            <p:cond delay="0"/>
                                          </p:stCondLst>
                                        </p:cTn>
                                        <p:tgtEl>
                                          <p:spTgt spid="8"/>
                                        </p:tgtEl>
                                        <p:attrNameLst>
                                          <p:attrName>style.visibility</p:attrName>
                                        </p:attrNameLst>
                                      </p:cBhvr>
                                      <p:to>
                                        <p:strVal val="visible"/>
                                      </p:to>
                                    </p:set>
                                    <p:animEffect transition="in" filter="dissolve">
                                      <p:cBhvr>
                                        <p:cTn id="188"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p:bldP spid="12" grpId="0" animBg="1"/>
      <p:bldP spid="12" grpId="1" animBg="1"/>
      <p:bldP spid="14" grpId="0"/>
      <p:bldP spid="14" grpId="1"/>
      <p:bldP spid="16" grpId="0"/>
      <p:bldP spid="16" grpId="1"/>
      <p:bldP spid="17" grpId="0" animBg="1"/>
      <p:bldP spid="17" grpId="1" animBg="1"/>
      <p:bldP spid="19" grpId="0" animBg="1"/>
      <p:bldP spid="19" grpId="1" animBg="1"/>
      <p:bldP spid="21" grpId="0" animBg="1"/>
      <p:bldP spid="21" grpId="1" animBg="1"/>
      <p:bldP spid="23" grpId="0" animBg="1"/>
      <p:bldP spid="23" grpId="1" animBg="1"/>
      <p:bldP spid="27" grpId="0"/>
      <p:bldP spid="27" grpId="1"/>
      <p:bldP spid="29" grpId="0"/>
      <p:bldP spid="29" grpId="1"/>
      <p:bldP spid="30" grpId="0" animBg="1"/>
      <p:bldP spid="30" grpId="1" animBg="1"/>
      <p:bldP spid="32" grpId="0"/>
      <p:bldP spid="32" grpId="1"/>
      <p:bldP spid="34" grpId="0"/>
      <p:bldP spid="34" grpId="1"/>
      <p:bldP spid="36" grpId="0"/>
      <p:bldP spid="36" grpId="1"/>
      <p:bldP spid="38" grpId="0"/>
      <p:bldP spid="38" grpId="1"/>
      <p:bldP spid="40" grpId="0"/>
      <p:bldP spid="40" grpId="1"/>
      <p:bldP spid="42" grpId="0"/>
      <p:bldP spid="42" grpId="1"/>
      <p:bldP spid="44" grpId="0"/>
      <p:bldP spid="44" grpId="1"/>
      <p:bldP spid="46" grpId="0"/>
      <p:bldP spid="46" grpId="1"/>
      <p:bldP spid="48" grpId="0"/>
      <p:bldP spid="48" grpId="1"/>
      <p:bldP spid="50" grpId="0"/>
      <p:bldP spid="50" grpId="1"/>
      <p:bldP spid="52" grpId="0"/>
      <p:bldP spid="52" grpId="1"/>
      <p:bldP spid="31" grpId="0"/>
      <p:bldP spid="31" grpId="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矩形 51">
            <a:extLst>
              <a:ext uri="{FF2B5EF4-FFF2-40B4-BE49-F238E27FC236}">
                <a16:creationId xmlns:a16="http://schemas.microsoft.com/office/drawing/2014/main" xmlns="" id="{CC3C4E8C-D765-B034-502D-248641470276}"/>
              </a:ext>
            </a:extLst>
          </p:cNvPr>
          <p:cNvSpPr/>
          <p:nvPr/>
        </p:nvSpPr>
        <p:spPr bwMode="auto">
          <a:xfrm>
            <a:off x="4232057" y="2232577"/>
            <a:ext cx="540000" cy="252000"/>
          </a:xfrm>
          <a:prstGeom prst="rect">
            <a:avLst/>
          </a:prstGeom>
          <a:solidFill>
            <a:srgbClr val="FFE48F"/>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50" name="矩形 49">
            <a:extLst>
              <a:ext uri="{FF2B5EF4-FFF2-40B4-BE49-F238E27FC236}">
                <a16:creationId xmlns:a16="http://schemas.microsoft.com/office/drawing/2014/main" xmlns="" id="{86AAF4EB-1DF1-DE58-F5E9-147672F1913F}"/>
              </a:ext>
            </a:extLst>
          </p:cNvPr>
          <p:cNvSpPr/>
          <p:nvPr/>
        </p:nvSpPr>
        <p:spPr bwMode="auto">
          <a:xfrm>
            <a:off x="1709043" y="1296634"/>
            <a:ext cx="504000" cy="252000"/>
          </a:xfrm>
          <a:prstGeom prst="rect">
            <a:avLst/>
          </a:prstGeom>
          <a:solidFill>
            <a:srgbClr val="FFE48F"/>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15" name="Rectangle 2">
            <a:extLst>
              <a:ext uri="{FF2B5EF4-FFF2-40B4-BE49-F238E27FC236}">
                <a16:creationId xmlns:a16="http://schemas.microsoft.com/office/drawing/2014/main" xmlns="" id="{6BDE5794-290E-91F6-5D0D-2771F6AB223D}"/>
              </a:ext>
            </a:extLst>
          </p:cNvPr>
          <p:cNvSpPr>
            <a:spLocks noChangeArrowheads="1"/>
          </p:cNvSpPr>
          <p:nvPr/>
        </p:nvSpPr>
        <p:spPr bwMode="auto">
          <a:xfrm>
            <a:off x="4749007" y="5360944"/>
            <a:ext cx="360000" cy="360000"/>
          </a:xfrm>
          <a:prstGeom prst="rect">
            <a:avLst/>
          </a:prstGeom>
          <a:solidFill>
            <a:srgbClr val="FF5050"/>
          </a:solidFill>
          <a:ln>
            <a:noFill/>
          </a:ln>
        </p:spPr>
        <p:txBody>
          <a:bodyPr wrap="none"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endParaRPr lang="zh-TW" altLang="en-US" sz="1800"/>
          </a:p>
        </p:txBody>
      </p:sp>
      <p:sp>
        <p:nvSpPr>
          <p:cNvPr id="43" name="Text Box 4">
            <a:extLst>
              <a:ext uri="{FF2B5EF4-FFF2-40B4-BE49-F238E27FC236}">
                <a16:creationId xmlns:a16="http://schemas.microsoft.com/office/drawing/2014/main" xmlns="" id="{C0AA2DF3-EECD-57B3-D4F4-C9FF8CF20544}"/>
              </a:ext>
            </a:extLst>
          </p:cNvPr>
          <p:cNvSpPr txBox="1">
            <a:spLocks noChangeArrowheads="1"/>
          </p:cNvSpPr>
          <p:nvPr/>
        </p:nvSpPr>
        <p:spPr bwMode="auto">
          <a:xfrm>
            <a:off x="1098958" y="4810661"/>
            <a:ext cx="5997167"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0" tIns="0" rIns="0" bIns="0">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spcAft>
                <a:spcPts val="600"/>
              </a:spcAft>
              <a:buNone/>
            </a:pPr>
            <a:r>
              <a:rPr lang="en-US" altLang="zh-TW" sz="2800" dirty="0">
                <a:cs typeface="Arial" panose="020B0604020202020204" pitchFamily="34" charset="0"/>
              </a:rPr>
              <a:t>A. 256cm</a:t>
            </a:r>
            <a:r>
              <a:rPr lang="en-US" altLang="zh-TW" sz="2800" baseline="30000" dirty="0">
                <a:cs typeface="Arial" panose="020B0604020202020204" pitchFamily="34" charset="0"/>
              </a:rPr>
              <a:t>2			</a:t>
            </a:r>
            <a:r>
              <a:rPr lang="en-US" altLang="zh-TW" sz="2800" dirty="0">
                <a:cs typeface="Arial" panose="020B0604020202020204" pitchFamily="34" charset="0"/>
              </a:rPr>
              <a:t>B. 146cm</a:t>
            </a:r>
            <a:r>
              <a:rPr lang="en-US" altLang="zh-TW" sz="2800" baseline="30000" dirty="0">
                <a:cs typeface="Arial" panose="020B0604020202020204" pitchFamily="34" charset="0"/>
              </a:rPr>
              <a:t>2</a:t>
            </a:r>
            <a:endParaRPr lang="en-US" altLang="zh-TW" sz="2800" dirty="0">
              <a:cs typeface="Arial" panose="020B0604020202020204" pitchFamily="34" charset="0"/>
            </a:endParaRPr>
          </a:p>
          <a:p>
            <a:pPr>
              <a:spcBef>
                <a:spcPct val="0"/>
              </a:spcBef>
              <a:spcAft>
                <a:spcPts val="600"/>
              </a:spcAft>
              <a:buNone/>
            </a:pPr>
            <a:r>
              <a:rPr lang="en-US" altLang="zh-TW" sz="2800" dirty="0">
                <a:cs typeface="Arial" panose="020B0604020202020204" pitchFamily="34" charset="0"/>
              </a:rPr>
              <a:t>C. 110cm</a:t>
            </a:r>
            <a:r>
              <a:rPr lang="en-US" altLang="zh-TW" sz="2800" baseline="30000" dirty="0">
                <a:cs typeface="Arial" panose="020B0604020202020204" pitchFamily="34" charset="0"/>
              </a:rPr>
              <a:t>2			</a:t>
            </a:r>
            <a:r>
              <a:rPr lang="en-US" altLang="zh-TW" sz="2800" dirty="0">
                <a:cs typeface="Arial" panose="020B0604020202020204" pitchFamily="34" charset="0"/>
              </a:rPr>
              <a:t>D. 36cm</a:t>
            </a:r>
            <a:r>
              <a:rPr lang="en-US" altLang="zh-TW" sz="2800" baseline="30000" dirty="0">
                <a:cs typeface="Arial" panose="020B0604020202020204" pitchFamily="34" charset="0"/>
              </a:rPr>
              <a:t>2</a:t>
            </a:r>
          </a:p>
        </p:txBody>
      </p:sp>
      <p:sp>
        <p:nvSpPr>
          <p:cNvPr id="3" name="Rectangle 4">
            <a:extLst>
              <a:ext uri="{FF2B5EF4-FFF2-40B4-BE49-F238E27FC236}">
                <a16:creationId xmlns:a16="http://schemas.microsoft.com/office/drawing/2014/main" xmlns="" id="{C89FC9D7-0C4B-2DD8-3CF9-8E652FB22B02}"/>
              </a:ext>
            </a:extLst>
          </p:cNvPr>
          <p:cNvSpPr>
            <a:spLocks noChangeArrowheads="1"/>
          </p:cNvSpPr>
          <p:nvPr/>
        </p:nvSpPr>
        <p:spPr bwMode="auto">
          <a:xfrm>
            <a:off x="266384" y="904796"/>
            <a:ext cx="1020762" cy="523220"/>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406400" marR="0" lvl="0" indent="-406400" algn="l" defTabSz="914400" rtl="0" eaLnBrk="0" fontAlgn="base" latinLnBrk="0" hangingPunct="0">
              <a:lnSpc>
                <a:spcPct val="100000"/>
              </a:lnSpc>
              <a:spcBef>
                <a:spcPct val="0"/>
              </a:spcBef>
              <a:spcAft>
                <a:spcPct val="0"/>
              </a:spcAft>
              <a:buClrTx/>
              <a:buSzTx/>
              <a:buFontTx/>
              <a:buNone/>
              <a:tabLst/>
              <a:defRPr/>
            </a:pPr>
            <a:r>
              <a:rPr lang="en-US" altLang="zh-TW" sz="2800" b="0" dirty="0">
                <a:solidFill>
                  <a:srgbClr val="000000"/>
                </a:solidFill>
                <a:ea typeface="標楷體" panose="03000509000000000000" pitchFamily="65" charset="-120"/>
              </a:rPr>
              <a:t>21</a:t>
            </a:r>
            <a:r>
              <a:rPr kumimoji="1" lang="en-US" altLang="zh-TW"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a:t>
            </a:r>
            <a:r>
              <a:rPr kumimoji="1" lang="zh-TW"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 </a:t>
            </a:r>
            <a:endParaRPr kumimoji="1" lang="zh-CN"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endParaRPr>
          </a:p>
        </p:txBody>
      </p:sp>
      <p:sp>
        <p:nvSpPr>
          <p:cNvPr id="5" name="文字方塊 4">
            <a:extLst>
              <a:ext uri="{FF2B5EF4-FFF2-40B4-BE49-F238E27FC236}">
                <a16:creationId xmlns:a16="http://schemas.microsoft.com/office/drawing/2014/main" xmlns="" id="{CD82B91E-FCCD-C43A-0861-AEF53D416EC2}"/>
              </a:ext>
            </a:extLst>
          </p:cNvPr>
          <p:cNvSpPr txBox="1"/>
          <p:nvPr/>
        </p:nvSpPr>
        <p:spPr>
          <a:xfrm>
            <a:off x="984559" y="3218525"/>
            <a:ext cx="7688263" cy="1461939"/>
          </a:xfrm>
          <a:prstGeom prst="rect">
            <a:avLst/>
          </a:prstGeom>
          <a:noFill/>
        </p:spPr>
        <p:txBody>
          <a:bodyPr wrap="square" rtlCol="0">
            <a:spAutoFit/>
          </a:bodyPr>
          <a:lstStyle/>
          <a:p>
            <a:pPr algn="l">
              <a:spcAft>
                <a:spcPts val="300"/>
              </a:spcAft>
            </a:pP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上圖中，</a:t>
            </a:r>
            <a:r>
              <a:rPr lang="en-US" altLang="zh-TW" sz="2800" b="0" i="0" strike="noStrike" baseline="0" dirty="0">
                <a:latin typeface="Arial" panose="020B0604020202020204" pitchFamily="34" charset="0"/>
                <a:ea typeface="DFKai-SB" panose="03000509000000000000" pitchFamily="65" charset="-120"/>
                <a:cs typeface="Arial" panose="020B0604020202020204" pitchFamily="34" charset="0"/>
              </a:rPr>
              <a:t>M</a:t>
            </a: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和</a:t>
            </a:r>
            <a:r>
              <a:rPr lang="en-US" altLang="zh-TW" sz="2800" b="0" i="0" strike="noStrike" baseline="0" dirty="0">
                <a:latin typeface="Arial" panose="020B0604020202020204" pitchFamily="34" charset="0"/>
                <a:ea typeface="DFKai-SB" panose="03000509000000000000" pitchFamily="65" charset="-120"/>
                <a:cs typeface="Arial" panose="020B0604020202020204" pitchFamily="34" charset="0"/>
              </a:rPr>
              <a:t>N</a:t>
            </a: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是正方形，它們的周界分別是</a:t>
            </a:r>
            <a:endParaRPr lang="en-US" altLang="zh-TW" sz="2800" b="0" i="0" strike="noStrike" baseline="0" dirty="0">
              <a:latin typeface="Arial" panose="020B0604020202020204" pitchFamily="34" charset="0"/>
              <a:ea typeface="DFKai-SB" panose="03000509000000000000" pitchFamily="65" charset="-120"/>
              <a:cs typeface="Arial" panose="020B0604020202020204" pitchFamily="34" charset="0"/>
            </a:endParaRPr>
          </a:p>
          <a:p>
            <a:pPr algn="l">
              <a:spcAft>
                <a:spcPts val="300"/>
              </a:spcAft>
            </a:pPr>
            <a:r>
              <a:rPr lang="en-US" altLang="zh-TW" sz="2800" b="0" i="0" strike="noStrike" baseline="0" dirty="0">
                <a:latin typeface="Arial" panose="020B0604020202020204" pitchFamily="34" charset="0"/>
                <a:ea typeface="DFKai-SB" panose="03000509000000000000" pitchFamily="65" charset="-120"/>
                <a:cs typeface="Arial" panose="020B0604020202020204" pitchFamily="34" charset="0"/>
              </a:rPr>
              <a:t>20cm</a:t>
            </a: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和</a:t>
            </a:r>
            <a:r>
              <a:rPr lang="en-US" altLang="zh-TW" sz="2800" b="0" i="0" strike="noStrike" baseline="0" dirty="0">
                <a:latin typeface="Arial" panose="020B0604020202020204" pitchFamily="34" charset="0"/>
                <a:ea typeface="DFKai-SB" panose="03000509000000000000" pitchFamily="65" charset="-120"/>
                <a:cs typeface="Arial" panose="020B0604020202020204" pitchFamily="34" charset="0"/>
              </a:rPr>
              <a:t>44cm</a:t>
            </a: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。陰影部分與白色部分的面積相</a:t>
            </a:r>
            <a:endParaRPr lang="en-US" altLang="zh-TW" sz="2800" b="0" i="0" strike="noStrike" baseline="0" dirty="0">
              <a:latin typeface="Arial" panose="020B0604020202020204" pitchFamily="34" charset="0"/>
              <a:ea typeface="DFKai-SB" panose="03000509000000000000" pitchFamily="65" charset="-120"/>
              <a:cs typeface="Arial" panose="020B0604020202020204" pitchFamily="34" charset="0"/>
            </a:endParaRPr>
          </a:p>
          <a:p>
            <a:pPr algn="l">
              <a:spcAft>
                <a:spcPts val="300"/>
              </a:spcAft>
            </a:pP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差多少？</a:t>
            </a:r>
          </a:p>
        </p:txBody>
      </p:sp>
      <p:sp>
        <p:nvSpPr>
          <p:cNvPr id="6" name="文本框 50">
            <a:extLst>
              <a:ext uri="{FF2B5EF4-FFF2-40B4-BE49-F238E27FC236}">
                <a16:creationId xmlns:a16="http://schemas.microsoft.com/office/drawing/2014/main" xmlns="" id="{37350BC7-2758-2F3A-CD52-556B3F56B394}"/>
              </a:ext>
            </a:extLst>
          </p:cNvPr>
          <p:cNvSpPr txBox="1">
            <a:spLocks noChangeArrowheads="1"/>
          </p:cNvSpPr>
          <p:nvPr/>
        </p:nvSpPr>
        <p:spPr bwMode="auto">
          <a:xfrm>
            <a:off x="5022770" y="1024353"/>
            <a:ext cx="29416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zh-TW" altLang="en-US" sz="2400" dirty="0">
                <a:solidFill>
                  <a:srgbClr val="0000FF"/>
                </a:solidFill>
                <a:latin typeface="標楷體" panose="03000509000000000000" pitchFamily="65" charset="-120"/>
                <a:ea typeface="標楷體" panose="03000509000000000000" pitchFamily="65" charset="-120"/>
                <a:cs typeface="Arial" panose="020B0604020202020204" pitchFamily="34" charset="0"/>
              </a:rPr>
              <a:t>陰影部分的面積是</a:t>
            </a:r>
            <a:r>
              <a:rPr lang="zh-TW" altLang="en-US" sz="2400" dirty="0">
                <a:solidFill>
                  <a:srgbClr val="0000FF"/>
                </a:solidFill>
                <a:latin typeface="Times New Roman" panose="02020603050405020304" pitchFamily="18" charset="0"/>
                <a:ea typeface="標楷體" panose="03000509000000000000" pitchFamily="65" charset="-120"/>
                <a:cs typeface="Times New Roman" panose="02020603050405020304" pitchFamily="18" charset="0"/>
              </a:rPr>
              <a:t>：</a:t>
            </a:r>
            <a:endParaRPr lang="zh-CN" altLang="en-US" sz="2400" dirty="0">
              <a:solidFill>
                <a:srgbClr val="0000FF"/>
              </a:solidFill>
              <a:latin typeface="標楷體" panose="03000509000000000000" pitchFamily="65" charset="-120"/>
              <a:ea typeface="標楷體" panose="03000509000000000000" pitchFamily="65" charset="-120"/>
              <a:cs typeface="Arial" panose="020B0604020202020204" pitchFamily="34" charset="0"/>
            </a:endParaRPr>
          </a:p>
        </p:txBody>
      </p:sp>
      <p:sp>
        <p:nvSpPr>
          <p:cNvPr id="7" name="矩形 6">
            <a:extLst>
              <a:ext uri="{FF2B5EF4-FFF2-40B4-BE49-F238E27FC236}">
                <a16:creationId xmlns:a16="http://schemas.microsoft.com/office/drawing/2014/main" xmlns="" id="{F7209DA5-394F-B091-A4CC-4429E6DEAE76}"/>
              </a:ext>
            </a:extLst>
          </p:cNvPr>
          <p:cNvSpPr/>
          <p:nvPr/>
        </p:nvSpPr>
        <p:spPr bwMode="auto">
          <a:xfrm>
            <a:off x="2317115" y="1776413"/>
            <a:ext cx="639763" cy="1190625"/>
          </a:xfrm>
          <a:prstGeom prst="rect">
            <a:avLst/>
          </a:prstGeom>
          <a:solidFill>
            <a:schemeClr val="bg2">
              <a:lumMod val="40000"/>
              <a:lumOff val="60000"/>
            </a:schemeClr>
          </a:solidFill>
          <a:ln w="9525" cap="flat" cmpd="sng" algn="ctr">
            <a:noFill/>
            <a:prstDash val="solid"/>
            <a:round/>
            <a:headEnd type="none" w="med" len="med"/>
            <a:tailEnd type="none" w="med" len="med"/>
          </a:ln>
          <a:effectLst/>
        </p:spPr>
        <p:txBody>
          <a:bodyPr wrap="none" anchor="ctr"/>
          <a:lstStyle/>
          <a:p>
            <a:pPr algn="ctr" eaLnBrk="1" hangingPunct="1">
              <a:defRPr/>
            </a:pPr>
            <a:endParaRPr lang="zh-CN" altLang="en-US">
              <a:latin typeface="Arial" charset="0"/>
            </a:endParaRPr>
          </a:p>
        </p:txBody>
      </p:sp>
      <p:sp>
        <p:nvSpPr>
          <p:cNvPr id="8" name="矩形 7">
            <a:extLst>
              <a:ext uri="{FF2B5EF4-FFF2-40B4-BE49-F238E27FC236}">
                <a16:creationId xmlns:a16="http://schemas.microsoft.com/office/drawing/2014/main" xmlns="" id="{4EA0C48F-A095-D7BF-C2C1-7C43E2F9AAEE}"/>
              </a:ext>
            </a:extLst>
          </p:cNvPr>
          <p:cNvSpPr/>
          <p:nvPr/>
        </p:nvSpPr>
        <p:spPr bwMode="auto">
          <a:xfrm>
            <a:off x="2955290" y="1133475"/>
            <a:ext cx="1187450" cy="639763"/>
          </a:xfrm>
          <a:prstGeom prst="rect">
            <a:avLst/>
          </a:prstGeom>
          <a:solidFill>
            <a:schemeClr val="bg2">
              <a:lumMod val="40000"/>
              <a:lumOff val="60000"/>
            </a:schemeClr>
          </a:solidFill>
          <a:ln w="9525" cap="flat" cmpd="sng" algn="ctr">
            <a:noFill/>
            <a:prstDash val="solid"/>
            <a:round/>
            <a:headEnd type="none" w="med" len="med"/>
            <a:tailEnd type="none" w="med" len="med"/>
          </a:ln>
          <a:effectLst/>
        </p:spPr>
        <p:txBody>
          <a:bodyPr wrap="none" anchor="ctr"/>
          <a:lstStyle/>
          <a:p>
            <a:pPr algn="ctr" eaLnBrk="1" hangingPunct="1">
              <a:defRPr/>
            </a:pPr>
            <a:endParaRPr lang="zh-CN" altLang="en-US">
              <a:latin typeface="Arial" charset="0"/>
            </a:endParaRPr>
          </a:p>
        </p:txBody>
      </p:sp>
      <p:sp>
        <p:nvSpPr>
          <p:cNvPr id="9" name="矩形 2">
            <a:extLst>
              <a:ext uri="{FF2B5EF4-FFF2-40B4-BE49-F238E27FC236}">
                <a16:creationId xmlns:a16="http://schemas.microsoft.com/office/drawing/2014/main" xmlns="" id="{091E4417-3691-4CE3-A3DA-B9A557372943}"/>
              </a:ext>
            </a:extLst>
          </p:cNvPr>
          <p:cNvSpPr>
            <a:spLocks noChangeArrowheads="1"/>
          </p:cNvSpPr>
          <p:nvPr/>
        </p:nvSpPr>
        <p:spPr bwMode="auto">
          <a:xfrm>
            <a:off x="2313940" y="1135063"/>
            <a:ext cx="1828800" cy="1828800"/>
          </a:xfrm>
          <a:prstGeom prst="rect">
            <a:avLst/>
          </a:prstGeom>
          <a:noFill/>
          <a:ln w="12700"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endParaRPr lang="zh-CN" altLang="en-US" sz="1800"/>
          </a:p>
        </p:txBody>
      </p:sp>
      <p:sp>
        <p:nvSpPr>
          <p:cNvPr id="10" name="任意多边形 4">
            <a:extLst>
              <a:ext uri="{FF2B5EF4-FFF2-40B4-BE49-F238E27FC236}">
                <a16:creationId xmlns:a16="http://schemas.microsoft.com/office/drawing/2014/main" xmlns="" id="{01524DEF-A95B-6244-6B64-47387295F770}"/>
              </a:ext>
            </a:extLst>
          </p:cNvPr>
          <p:cNvSpPr>
            <a:spLocks/>
          </p:cNvSpPr>
          <p:nvPr/>
        </p:nvSpPr>
        <p:spPr bwMode="auto">
          <a:xfrm>
            <a:off x="2309178" y="1773238"/>
            <a:ext cx="1828800" cy="0"/>
          </a:xfrm>
          <a:custGeom>
            <a:avLst/>
            <a:gdLst>
              <a:gd name="T0" fmla="*/ 0 w 1847850"/>
              <a:gd name="T1" fmla="*/ 0 h 9525"/>
              <a:gd name="T2" fmla="*/ 1396863 w 1847850"/>
              <a:gd name="T3" fmla="*/ 0 h 9525"/>
              <a:gd name="T4" fmla="*/ 0 60000 65536"/>
              <a:gd name="T5" fmla="*/ 0 60000 65536"/>
            </a:gdLst>
            <a:ahLst/>
            <a:cxnLst>
              <a:cxn ang="T4">
                <a:pos x="T0" y="T1"/>
              </a:cxn>
              <a:cxn ang="T5">
                <a:pos x="T2" y="T3"/>
              </a:cxn>
            </a:cxnLst>
            <a:rect l="0" t="0" r="r" b="b"/>
            <a:pathLst>
              <a:path w="1847850" h="9525">
                <a:moveTo>
                  <a:pt x="0" y="0"/>
                </a:moveTo>
                <a:lnTo>
                  <a:pt x="1847850" y="9525"/>
                </a:lnTo>
              </a:path>
            </a:pathLst>
          </a:custGeom>
          <a:noFill/>
          <a:ln w="9525"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zh-CN" altLang="en-US"/>
          </a:p>
        </p:txBody>
      </p:sp>
      <p:sp>
        <p:nvSpPr>
          <p:cNvPr id="11" name="任意多边形 5">
            <a:extLst>
              <a:ext uri="{FF2B5EF4-FFF2-40B4-BE49-F238E27FC236}">
                <a16:creationId xmlns:a16="http://schemas.microsoft.com/office/drawing/2014/main" xmlns="" id="{CFB453ED-C71E-3097-8BCC-B41555D27568}"/>
              </a:ext>
            </a:extLst>
          </p:cNvPr>
          <p:cNvSpPr>
            <a:spLocks/>
          </p:cNvSpPr>
          <p:nvPr/>
        </p:nvSpPr>
        <p:spPr bwMode="auto">
          <a:xfrm>
            <a:off x="2952115" y="1130300"/>
            <a:ext cx="0" cy="1828800"/>
          </a:xfrm>
          <a:custGeom>
            <a:avLst/>
            <a:gdLst>
              <a:gd name="T0" fmla="*/ 0 h 1828800"/>
              <a:gd name="T1" fmla="*/ 1828800 h 1828800"/>
              <a:gd name="T2" fmla="*/ 0 60000 65536"/>
              <a:gd name="T3" fmla="*/ 0 60000 65536"/>
            </a:gdLst>
            <a:ahLst/>
            <a:cxnLst>
              <a:cxn ang="T2">
                <a:pos x="0" y="T0"/>
              </a:cxn>
              <a:cxn ang="T3">
                <a:pos x="0" y="T1"/>
              </a:cxn>
            </a:cxnLst>
            <a:rect l="0" t="0" r="r" b="b"/>
            <a:pathLst>
              <a:path h="1828800">
                <a:moveTo>
                  <a:pt x="0" y="0"/>
                </a:moveTo>
                <a:lnTo>
                  <a:pt x="0" y="1828800"/>
                </a:lnTo>
              </a:path>
            </a:pathLst>
          </a:custGeom>
          <a:noFill/>
          <a:ln w="9525"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zh-CN" altLang="en-US"/>
          </a:p>
        </p:txBody>
      </p:sp>
      <p:sp>
        <p:nvSpPr>
          <p:cNvPr id="12" name="文本框 9">
            <a:extLst>
              <a:ext uri="{FF2B5EF4-FFF2-40B4-BE49-F238E27FC236}">
                <a16:creationId xmlns:a16="http://schemas.microsoft.com/office/drawing/2014/main" xmlns="" id="{12862622-7E6E-AF1E-96E3-8DF52B71DF88}"/>
              </a:ext>
            </a:extLst>
          </p:cNvPr>
          <p:cNvSpPr txBox="1">
            <a:spLocks noChangeArrowheads="1"/>
          </p:cNvSpPr>
          <p:nvPr/>
        </p:nvSpPr>
        <p:spPr bwMode="auto">
          <a:xfrm>
            <a:off x="2430415" y="1242953"/>
            <a:ext cx="4318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en-US" altLang="zh-CN" sz="2400" dirty="0"/>
              <a:t>M</a:t>
            </a:r>
            <a:endParaRPr lang="zh-CN" altLang="en-US" sz="2400" dirty="0"/>
          </a:p>
        </p:txBody>
      </p:sp>
      <p:sp>
        <p:nvSpPr>
          <p:cNvPr id="13" name="文本框 33">
            <a:extLst>
              <a:ext uri="{FF2B5EF4-FFF2-40B4-BE49-F238E27FC236}">
                <a16:creationId xmlns:a16="http://schemas.microsoft.com/office/drawing/2014/main" xmlns="" id="{2002FF58-A442-4F5E-208A-3C7482FACE2A}"/>
              </a:ext>
            </a:extLst>
          </p:cNvPr>
          <p:cNvSpPr txBox="1">
            <a:spLocks noChangeArrowheads="1"/>
          </p:cNvSpPr>
          <p:nvPr/>
        </p:nvSpPr>
        <p:spPr bwMode="auto">
          <a:xfrm>
            <a:off x="3331588" y="2135188"/>
            <a:ext cx="43338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en-US" altLang="zh-CN" sz="2400" dirty="0"/>
              <a:t>N</a:t>
            </a:r>
            <a:endParaRPr lang="zh-CN" altLang="en-US" sz="2400" dirty="0"/>
          </a:p>
        </p:txBody>
      </p:sp>
      <p:sp>
        <p:nvSpPr>
          <p:cNvPr id="14" name="矩形 13">
            <a:extLst>
              <a:ext uri="{FF2B5EF4-FFF2-40B4-BE49-F238E27FC236}">
                <a16:creationId xmlns:a16="http://schemas.microsoft.com/office/drawing/2014/main" xmlns="" id="{D25AB607-C9E1-7695-A1B3-2427C277C659}"/>
              </a:ext>
            </a:extLst>
          </p:cNvPr>
          <p:cNvSpPr>
            <a:spLocks noChangeArrowheads="1"/>
          </p:cNvSpPr>
          <p:nvPr/>
        </p:nvSpPr>
        <p:spPr bwMode="auto">
          <a:xfrm>
            <a:off x="2952115" y="1770062"/>
            <a:ext cx="1190625" cy="1189038"/>
          </a:xfrm>
          <a:prstGeom prst="rect">
            <a:avLst/>
          </a:prstGeom>
          <a:noFill/>
          <a:ln w="19050" algn="ctr">
            <a:solidFill>
              <a:srgbClr val="FF66FF"/>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endParaRPr lang="zh-CN" altLang="en-US" sz="1800"/>
          </a:p>
        </p:txBody>
      </p:sp>
      <p:sp>
        <p:nvSpPr>
          <p:cNvPr id="16" name="TextBox 28">
            <a:extLst>
              <a:ext uri="{FF2B5EF4-FFF2-40B4-BE49-F238E27FC236}">
                <a16:creationId xmlns:a16="http://schemas.microsoft.com/office/drawing/2014/main" xmlns="" id="{CB8E9B95-00E9-E74C-25EE-97C3B67B99B2}"/>
              </a:ext>
            </a:extLst>
          </p:cNvPr>
          <p:cNvSpPr txBox="1">
            <a:spLocks noChangeArrowheads="1"/>
          </p:cNvSpPr>
          <p:nvPr/>
        </p:nvSpPr>
        <p:spPr bwMode="auto">
          <a:xfrm>
            <a:off x="6301582" y="5289624"/>
            <a:ext cx="9286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400" dirty="0">
                <a:solidFill>
                  <a:srgbClr val="FF0000"/>
                </a:solidFill>
                <a:ea typeface="標楷體" panose="03000509000000000000" pitchFamily="65" charset="-120"/>
              </a:rPr>
              <a:t>[2</a:t>
            </a:r>
            <a:r>
              <a:rPr lang="zh-TW" altLang="en-US" sz="2400" dirty="0">
                <a:solidFill>
                  <a:srgbClr val="FF0000"/>
                </a:solidFill>
                <a:ea typeface="標楷體" panose="03000509000000000000" pitchFamily="65" charset="-120"/>
              </a:rPr>
              <a:t>分</a:t>
            </a:r>
            <a:r>
              <a:rPr lang="en-US" altLang="zh-TW" sz="2400" dirty="0">
                <a:solidFill>
                  <a:srgbClr val="FF0000"/>
                </a:solidFill>
                <a:ea typeface="標楷體" panose="03000509000000000000" pitchFamily="65" charset="-120"/>
              </a:rPr>
              <a:t>]</a:t>
            </a:r>
            <a:endParaRPr lang="zh-TW" altLang="en-US" sz="2400" dirty="0">
              <a:solidFill>
                <a:srgbClr val="FF0000"/>
              </a:solidFill>
              <a:ea typeface="標楷體" panose="03000509000000000000" pitchFamily="65" charset="-120"/>
            </a:endParaRPr>
          </a:p>
        </p:txBody>
      </p:sp>
      <p:sp>
        <p:nvSpPr>
          <p:cNvPr id="17" name="Line 16">
            <a:extLst>
              <a:ext uri="{FF2B5EF4-FFF2-40B4-BE49-F238E27FC236}">
                <a16:creationId xmlns:a16="http://schemas.microsoft.com/office/drawing/2014/main" xmlns="" id="{08AA876C-23E9-1EDB-F2BF-E43B97D6C143}"/>
              </a:ext>
            </a:extLst>
          </p:cNvPr>
          <p:cNvSpPr>
            <a:spLocks noChangeShapeType="1"/>
          </p:cNvSpPr>
          <p:nvPr/>
        </p:nvSpPr>
        <p:spPr bwMode="auto">
          <a:xfrm>
            <a:off x="2462213" y="3708400"/>
            <a:ext cx="2376487"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18" name="Line 16">
            <a:extLst>
              <a:ext uri="{FF2B5EF4-FFF2-40B4-BE49-F238E27FC236}">
                <a16:creationId xmlns:a16="http://schemas.microsoft.com/office/drawing/2014/main" xmlns="" id="{242C32C9-3316-710D-AFBF-BD1CA4F40458}"/>
              </a:ext>
            </a:extLst>
          </p:cNvPr>
          <p:cNvSpPr>
            <a:spLocks noChangeShapeType="1"/>
          </p:cNvSpPr>
          <p:nvPr/>
        </p:nvSpPr>
        <p:spPr bwMode="auto">
          <a:xfrm>
            <a:off x="5243513" y="3719513"/>
            <a:ext cx="2743200"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19" name="Line 16">
            <a:extLst>
              <a:ext uri="{FF2B5EF4-FFF2-40B4-BE49-F238E27FC236}">
                <a16:creationId xmlns:a16="http://schemas.microsoft.com/office/drawing/2014/main" xmlns="" id="{DB8F06DD-BB20-668F-4D42-2649F937495A}"/>
              </a:ext>
            </a:extLst>
          </p:cNvPr>
          <p:cNvSpPr>
            <a:spLocks noChangeShapeType="1"/>
          </p:cNvSpPr>
          <p:nvPr/>
        </p:nvSpPr>
        <p:spPr bwMode="auto">
          <a:xfrm>
            <a:off x="1077913" y="4159250"/>
            <a:ext cx="2103437"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20" name="文本框 12">
            <a:extLst>
              <a:ext uri="{FF2B5EF4-FFF2-40B4-BE49-F238E27FC236}">
                <a16:creationId xmlns:a16="http://schemas.microsoft.com/office/drawing/2014/main" xmlns="" id="{A13B6F25-49AD-AC6D-B21A-25DF7C294919}"/>
              </a:ext>
            </a:extLst>
          </p:cNvPr>
          <p:cNvSpPr txBox="1">
            <a:spLocks noChangeArrowheads="1"/>
          </p:cNvSpPr>
          <p:nvPr/>
        </p:nvSpPr>
        <p:spPr bwMode="auto">
          <a:xfrm>
            <a:off x="6742009" y="4243606"/>
            <a:ext cx="167402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en-US" altLang="zh-CN" sz="2400" dirty="0">
                <a:solidFill>
                  <a:srgbClr val="0000FF"/>
                </a:solidFill>
                <a:cs typeface="Arial" panose="020B0604020202020204" pitchFamily="34" charset="0"/>
              </a:rPr>
              <a:t>20</a:t>
            </a:r>
            <a:r>
              <a:rPr lang="en-US" altLang="zh-CN" sz="2400" dirty="0">
                <a:solidFill>
                  <a:srgbClr val="0000FF"/>
                </a:solidFill>
                <a:latin typeface="微软雅黑" panose="020B0503020204020204" pitchFamily="34" charset="-122"/>
                <a:ea typeface="微软雅黑" panose="020B0503020204020204" pitchFamily="34" charset="-122"/>
                <a:cs typeface="Arial" panose="020B0604020202020204" pitchFamily="34" charset="0"/>
                <a:sym typeface="Symbol" panose="05050102010706020507" pitchFamily="18" charset="2"/>
              </a:rPr>
              <a:t>÷</a:t>
            </a:r>
            <a:r>
              <a:rPr lang="en-US" altLang="zh-CN" sz="2400" dirty="0">
                <a:solidFill>
                  <a:srgbClr val="0000FF"/>
                </a:solidFill>
                <a:cs typeface="Arial" panose="020B0604020202020204" pitchFamily="34" charset="0"/>
                <a:sym typeface="Symbol" panose="05050102010706020507" pitchFamily="18" charset="2"/>
              </a:rPr>
              <a:t>4 = 5</a:t>
            </a:r>
            <a:endParaRPr lang="zh-CN" altLang="en-US" sz="2400" dirty="0">
              <a:solidFill>
                <a:srgbClr val="0000FF"/>
              </a:solidFill>
              <a:cs typeface="Arial" panose="020B0604020202020204" pitchFamily="34" charset="0"/>
            </a:endParaRPr>
          </a:p>
        </p:txBody>
      </p:sp>
      <p:sp>
        <p:nvSpPr>
          <p:cNvPr id="21" name="矩形 20">
            <a:extLst>
              <a:ext uri="{FF2B5EF4-FFF2-40B4-BE49-F238E27FC236}">
                <a16:creationId xmlns:a16="http://schemas.microsoft.com/office/drawing/2014/main" xmlns="" id="{4605CBA5-93C0-69C6-9BF5-056D95AA7BD5}"/>
              </a:ext>
            </a:extLst>
          </p:cNvPr>
          <p:cNvSpPr>
            <a:spLocks noChangeArrowheads="1"/>
          </p:cNvSpPr>
          <p:nvPr/>
        </p:nvSpPr>
        <p:spPr bwMode="auto">
          <a:xfrm>
            <a:off x="2313940" y="1131887"/>
            <a:ext cx="638175" cy="639763"/>
          </a:xfrm>
          <a:prstGeom prst="rect">
            <a:avLst/>
          </a:prstGeom>
          <a:noFill/>
          <a:ln w="19050" algn="ctr">
            <a:solidFill>
              <a:srgbClr val="FF66FF"/>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endParaRPr lang="zh-CN" altLang="en-US" sz="1800"/>
          </a:p>
        </p:txBody>
      </p:sp>
      <p:cxnSp>
        <p:nvCxnSpPr>
          <p:cNvPr id="22" name="直接箭头连接符 16">
            <a:extLst>
              <a:ext uri="{FF2B5EF4-FFF2-40B4-BE49-F238E27FC236}">
                <a16:creationId xmlns:a16="http://schemas.microsoft.com/office/drawing/2014/main" xmlns="" id="{32C2EB7F-AAB8-6AFD-D464-37EC45440158}"/>
              </a:ext>
            </a:extLst>
          </p:cNvPr>
          <p:cNvCxnSpPr>
            <a:cxnSpLocks noChangeShapeType="1"/>
          </p:cNvCxnSpPr>
          <p:nvPr/>
        </p:nvCxnSpPr>
        <p:spPr bwMode="auto">
          <a:xfrm flipH="1">
            <a:off x="2232978" y="1138238"/>
            <a:ext cx="0" cy="639762"/>
          </a:xfrm>
          <a:prstGeom prst="straightConnector1">
            <a:avLst/>
          </a:prstGeom>
          <a:noFill/>
          <a:ln w="12700" algn="ctr">
            <a:solidFill>
              <a:srgbClr val="0000FF"/>
            </a:solidFill>
            <a:round/>
            <a:headEnd type="triangle" w="med" len="med"/>
            <a:tailEnd type="triangle" w="med" len="med"/>
          </a:ln>
          <a:extLst>
            <a:ext uri="{909E8E84-426E-40DD-AFC4-6F175D3DCCD1}">
              <a14:hiddenFill xmlns:a14="http://schemas.microsoft.com/office/drawing/2010/main">
                <a:noFill/>
              </a14:hiddenFill>
            </a:ext>
          </a:extLst>
        </p:spPr>
      </p:cxnSp>
      <p:sp>
        <p:nvSpPr>
          <p:cNvPr id="23" name="文本框 45">
            <a:extLst>
              <a:ext uri="{FF2B5EF4-FFF2-40B4-BE49-F238E27FC236}">
                <a16:creationId xmlns:a16="http://schemas.microsoft.com/office/drawing/2014/main" xmlns="" id="{1F4128AC-AA31-2FC1-23C6-B0F1D9A0D1BE}"/>
              </a:ext>
            </a:extLst>
          </p:cNvPr>
          <p:cNvSpPr txBox="1">
            <a:spLocks noChangeArrowheads="1"/>
          </p:cNvSpPr>
          <p:nvPr/>
        </p:nvSpPr>
        <p:spPr bwMode="auto">
          <a:xfrm>
            <a:off x="1664653" y="1230313"/>
            <a:ext cx="64928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en-US" altLang="zh-TW" sz="1800" dirty="0">
                <a:solidFill>
                  <a:srgbClr val="0000FF"/>
                </a:solidFill>
                <a:cs typeface="Arial" panose="020B0604020202020204" pitchFamily="34" charset="0"/>
                <a:sym typeface="Symbol" panose="05050102010706020507" pitchFamily="18" charset="2"/>
              </a:rPr>
              <a:t>5</a:t>
            </a:r>
            <a:r>
              <a:rPr lang="en-US" altLang="zh-CN" sz="1800" dirty="0">
                <a:solidFill>
                  <a:srgbClr val="0000FF"/>
                </a:solidFill>
                <a:cs typeface="Arial" panose="020B0604020202020204" pitchFamily="34" charset="0"/>
                <a:sym typeface="Symbol" panose="05050102010706020507" pitchFamily="18" charset="2"/>
              </a:rPr>
              <a:t>cm</a:t>
            </a:r>
            <a:endParaRPr lang="zh-CN" altLang="en-US" sz="1800" dirty="0">
              <a:solidFill>
                <a:srgbClr val="0000FF"/>
              </a:solidFill>
              <a:cs typeface="Arial" panose="020B0604020202020204" pitchFamily="34" charset="0"/>
            </a:endParaRPr>
          </a:p>
        </p:txBody>
      </p:sp>
      <p:cxnSp>
        <p:nvCxnSpPr>
          <p:cNvPr id="24" name="直接箭头连接符 46">
            <a:extLst>
              <a:ext uri="{FF2B5EF4-FFF2-40B4-BE49-F238E27FC236}">
                <a16:creationId xmlns:a16="http://schemas.microsoft.com/office/drawing/2014/main" xmlns="" id="{3B0636BC-C92E-6BF1-328E-D0A5A275BF1D}"/>
              </a:ext>
            </a:extLst>
          </p:cNvPr>
          <p:cNvCxnSpPr>
            <a:cxnSpLocks noChangeShapeType="1"/>
          </p:cNvCxnSpPr>
          <p:nvPr/>
        </p:nvCxnSpPr>
        <p:spPr bwMode="auto">
          <a:xfrm flipH="1">
            <a:off x="4196715" y="1782763"/>
            <a:ext cx="0" cy="1189037"/>
          </a:xfrm>
          <a:prstGeom prst="straightConnector1">
            <a:avLst/>
          </a:prstGeom>
          <a:noFill/>
          <a:ln w="12700" algn="ctr">
            <a:solidFill>
              <a:srgbClr val="0000FF"/>
            </a:solidFill>
            <a:round/>
            <a:headEnd type="triangle" w="med" len="med"/>
            <a:tailEnd type="triangle" w="med" len="med"/>
          </a:ln>
          <a:extLst>
            <a:ext uri="{909E8E84-426E-40DD-AFC4-6F175D3DCCD1}">
              <a14:hiddenFill xmlns:a14="http://schemas.microsoft.com/office/drawing/2010/main">
                <a:noFill/>
              </a14:hiddenFill>
            </a:ext>
          </a:extLst>
        </p:spPr>
      </p:cxnSp>
      <p:sp>
        <p:nvSpPr>
          <p:cNvPr id="25" name="文本框 47">
            <a:extLst>
              <a:ext uri="{FF2B5EF4-FFF2-40B4-BE49-F238E27FC236}">
                <a16:creationId xmlns:a16="http://schemas.microsoft.com/office/drawing/2014/main" xmlns="" id="{CCE313F5-A287-F595-2018-9E7BA3FD7763}"/>
              </a:ext>
            </a:extLst>
          </p:cNvPr>
          <p:cNvSpPr txBox="1">
            <a:spLocks noChangeArrowheads="1"/>
          </p:cNvSpPr>
          <p:nvPr/>
        </p:nvSpPr>
        <p:spPr bwMode="auto">
          <a:xfrm>
            <a:off x="4131627" y="2166026"/>
            <a:ext cx="83788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en-US" altLang="zh-CN" sz="1800" dirty="0">
                <a:solidFill>
                  <a:srgbClr val="0000FF"/>
                </a:solidFill>
                <a:cs typeface="Arial" panose="020B0604020202020204" pitchFamily="34" charset="0"/>
                <a:sym typeface="Symbol" panose="05050102010706020507" pitchFamily="18" charset="2"/>
              </a:rPr>
              <a:t>11cm</a:t>
            </a:r>
            <a:endParaRPr lang="zh-CN" altLang="en-US" sz="1800" dirty="0">
              <a:solidFill>
                <a:srgbClr val="0000FF"/>
              </a:solidFill>
              <a:cs typeface="Arial" panose="020B0604020202020204" pitchFamily="34" charset="0"/>
            </a:endParaRPr>
          </a:p>
        </p:txBody>
      </p:sp>
      <p:sp>
        <p:nvSpPr>
          <p:cNvPr id="26" name="Line 16">
            <a:extLst>
              <a:ext uri="{FF2B5EF4-FFF2-40B4-BE49-F238E27FC236}">
                <a16:creationId xmlns:a16="http://schemas.microsoft.com/office/drawing/2014/main" xmlns="" id="{3F581045-A48B-4E97-0361-BAA0C1CAB29E}"/>
              </a:ext>
            </a:extLst>
          </p:cNvPr>
          <p:cNvSpPr>
            <a:spLocks noChangeShapeType="1"/>
          </p:cNvSpPr>
          <p:nvPr/>
        </p:nvSpPr>
        <p:spPr bwMode="auto">
          <a:xfrm>
            <a:off x="3516313" y="4178300"/>
            <a:ext cx="1352550"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27" name="Line 16">
            <a:extLst>
              <a:ext uri="{FF2B5EF4-FFF2-40B4-BE49-F238E27FC236}">
                <a16:creationId xmlns:a16="http://schemas.microsoft.com/office/drawing/2014/main" xmlns="" id="{81F57864-1F25-B9A8-91D1-1B08D07F1C05}"/>
              </a:ext>
            </a:extLst>
          </p:cNvPr>
          <p:cNvSpPr>
            <a:spLocks noChangeShapeType="1"/>
          </p:cNvSpPr>
          <p:nvPr/>
        </p:nvSpPr>
        <p:spPr bwMode="auto">
          <a:xfrm>
            <a:off x="6773863" y="4178300"/>
            <a:ext cx="1006475"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28" name="文本框 51">
            <a:extLst>
              <a:ext uri="{FF2B5EF4-FFF2-40B4-BE49-F238E27FC236}">
                <a16:creationId xmlns:a16="http://schemas.microsoft.com/office/drawing/2014/main" xmlns="" id="{292FD27F-7AFA-D41B-46ED-579DDF328519}"/>
              </a:ext>
            </a:extLst>
          </p:cNvPr>
          <p:cNvSpPr txBox="1">
            <a:spLocks noChangeArrowheads="1"/>
          </p:cNvSpPr>
          <p:nvPr/>
        </p:nvSpPr>
        <p:spPr bwMode="auto">
          <a:xfrm>
            <a:off x="5022770" y="1469642"/>
            <a:ext cx="1539554"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defRPr/>
            </a:pPr>
            <a:r>
              <a:rPr lang="en-US" altLang="zh-TW" sz="2400" dirty="0">
                <a:solidFill>
                  <a:srgbClr val="0000FF"/>
                </a:solidFill>
                <a:latin typeface="+mj-lt"/>
                <a:ea typeface="標楷體" panose="03000509000000000000" pitchFamily="65" charset="-120"/>
                <a:cs typeface="Arial" panose="020B0604020202020204" pitchFamily="34" charset="0"/>
              </a:rPr>
              <a:t>11</a:t>
            </a:r>
            <a:r>
              <a:rPr lang="en-US" altLang="zh-TW" sz="2400" dirty="0">
                <a:solidFill>
                  <a:srgbClr val="0000FF"/>
                </a:solidFill>
                <a:latin typeface="微软雅黑" panose="020B0503020204020204" pitchFamily="34" charset="-122"/>
                <a:ea typeface="微软雅黑" panose="020B0503020204020204" pitchFamily="34" charset="-122"/>
                <a:cs typeface="Times New Roman" panose="02020603050405020304" pitchFamily="18" charset="0"/>
              </a:rPr>
              <a:t>×</a:t>
            </a:r>
            <a:r>
              <a:rPr lang="en-US" altLang="zh-TW" sz="2400" dirty="0">
                <a:solidFill>
                  <a:srgbClr val="0000FF"/>
                </a:solidFill>
                <a:latin typeface="+mj-lt"/>
                <a:ea typeface="標楷體" panose="03000509000000000000" pitchFamily="65" charset="-120"/>
                <a:cs typeface="Times New Roman" panose="02020603050405020304" pitchFamily="18" charset="0"/>
              </a:rPr>
              <a:t>5</a:t>
            </a:r>
            <a:r>
              <a:rPr lang="en-US" altLang="zh-TW" sz="2400" dirty="0">
                <a:solidFill>
                  <a:srgbClr val="0000FF"/>
                </a:solidFill>
                <a:latin typeface="微软雅黑" panose="020B0503020204020204" pitchFamily="34" charset="-122"/>
                <a:ea typeface="微软雅黑" panose="020B0503020204020204" pitchFamily="34" charset="-122"/>
                <a:cs typeface="Times New Roman" panose="02020603050405020304" pitchFamily="18" charset="0"/>
              </a:rPr>
              <a:t>×</a:t>
            </a:r>
            <a:r>
              <a:rPr lang="en-US" altLang="zh-TW" sz="2400" dirty="0">
                <a:solidFill>
                  <a:srgbClr val="0000FF"/>
                </a:solidFill>
                <a:latin typeface="+mj-lt"/>
                <a:ea typeface="標楷體" panose="03000509000000000000" pitchFamily="65" charset="-120"/>
                <a:cs typeface="Times New Roman" panose="02020603050405020304" pitchFamily="18" charset="0"/>
              </a:rPr>
              <a:t>2</a:t>
            </a:r>
            <a:endParaRPr lang="zh-CN" altLang="en-US" sz="2400" dirty="0">
              <a:solidFill>
                <a:srgbClr val="0000FF"/>
              </a:solidFill>
              <a:latin typeface="+mj-lt"/>
              <a:ea typeface="標楷體" panose="03000509000000000000" pitchFamily="65" charset="-120"/>
              <a:cs typeface="Arial" panose="020B0604020202020204" pitchFamily="34" charset="0"/>
            </a:endParaRPr>
          </a:p>
        </p:txBody>
      </p:sp>
      <p:sp>
        <p:nvSpPr>
          <p:cNvPr id="29" name="文本框 52">
            <a:extLst>
              <a:ext uri="{FF2B5EF4-FFF2-40B4-BE49-F238E27FC236}">
                <a16:creationId xmlns:a16="http://schemas.microsoft.com/office/drawing/2014/main" xmlns="" id="{52FF8A4B-8E4F-B62C-CE4A-37CB7F093148}"/>
              </a:ext>
            </a:extLst>
          </p:cNvPr>
          <p:cNvSpPr txBox="1">
            <a:spLocks noChangeArrowheads="1"/>
          </p:cNvSpPr>
          <p:nvPr/>
        </p:nvSpPr>
        <p:spPr bwMode="auto">
          <a:xfrm>
            <a:off x="5022770" y="1914931"/>
            <a:ext cx="29495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zh-TW" altLang="en-US" sz="2400">
                <a:solidFill>
                  <a:srgbClr val="0000FF"/>
                </a:solidFill>
                <a:latin typeface="標楷體" panose="03000509000000000000" pitchFamily="65" charset="-120"/>
                <a:ea typeface="標楷體" panose="03000509000000000000" pitchFamily="65" charset="-120"/>
                <a:cs typeface="Arial" panose="020B0604020202020204" pitchFamily="34" charset="0"/>
              </a:rPr>
              <a:t>白色部分的面積是</a:t>
            </a:r>
            <a:r>
              <a:rPr lang="zh-TW" altLang="en-US" sz="2400">
                <a:solidFill>
                  <a:srgbClr val="0000FF"/>
                </a:solidFill>
                <a:latin typeface="Times New Roman" panose="02020603050405020304" pitchFamily="18" charset="0"/>
                <a:ea typeface="標楷體" panose="03000509000000000000" pitchFamily="65" charset="-120"/>
                <a:cs typeface="Times New Roman" panose="02020603050405020304" pitchFamily="18" charset="0"/>
              </a:rPr>
              <a:t>：</a:t>
            </a:r>
            <a:endParaRPr lang="zh-CN" altLang="en-US" sz="2400">
              <a:solidFill>
                <a:srgbClr val="0000FF"/>
              </a:solidFill>
              <a:latin typeface="標楷體" panose="03000509000000000000" pitchFamily="65" charset="-120"/>
              <a:ea typeface="標楷體" panose="03000509000000000000" pitchFamily="65" charset="-120"/>
              <a:cs typeface="Arial" panose="020B0604020202020204" pitchFamily="34" charset="0"/>
            </a:endParaRPr>
          </a:p>
        </p:txBody>
      </p:sp>
      <p:sp>
        <p:nvSpPr>
          <p:cNvPr id="30" name="文本框 53">
            <a:extLst>
              <a:ext uri="{FF2B5EF4-FFF2-40B4-BE49-F238E27FC236}">
                <a16:creationId xmlns:a16="http://schemas.microsoft.com/office/drawing/2014/main" xmlns="" id="{7BB0AA46-4399-9C15-B06C-A1098057F830}"/>
              </a:ext>
            </a:extLst>
          </p:cNvPr>
          <p:cNvSpPr txBox="1">
            <a:spLocks noChangeArrowheads="1"/>
          </p:cNvSpPr>
          <p:nvPr/>
        </p:nvSpPr>
        <p:spPr bwMode="auto">
          <a:xfrm>
            <a:off x="5022771" y="2360219"/>
            <a:ext cx="808096"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defRPr/>
            </a:pPr>
            <a:r>
              <a:rPr lang="en-US" altLang="zh-TW" sz="2400" dirty="0">
                <a:solidFill>
                  <a:srgbClr val="0000FF"/>
                </a:solidFill>
                <a:latin typeface="+mj-lt"/>
                <a:ea typeface="標楷體" panose="03000509000000000000" pitchFamily="65" charset="-120"/>
                <a:cs typeface="Times New Roman" panose="02020603050405020304" pitchFamily="18" charset="0"/>
              </a:rPr>
              <a:t>5</a:t>
            </a:r>
            <a:r>
              <a:rPr lang="en-US" altLang="zh-TW" sz="2400" dirty="0">
                <a:solidFill>
                  <a:srgbClr val="0000FF"/>
                </a:solidFill>
                <a:latin typeface="微软雅黑" panose="020B0503020204020204" pitchFamily="34" charset="-122"/>
                <a:ea typeface="微软雅黑" panose="020B0503020204020204" pitchFamily="34" charset="-122"/>
                <a:cs typeface="Times New Roman" panose="02020603050405020304" pitchFamily="18" charset="0"/>
              </a:rPr>
              <a:t>×</a:t>
            </a:r>
            <a:r>
              <a:rPr lang="en-US" altLang="zh-TW" sz="2400" dirty="0">
                <a:solidFill>
                  <a:srgbClr val="0000FF"/>
                </a:solidFill>
                <a:latin typeface="+mj-lt"/>
                <a:ea typeface="標楷體" panose="03000509000000000000" pitchFamily="65" charset="-120"/>
                <a:cs typeface="Times New Roman" panose="02020603050405020304" pitchFamily="18" charset="0"/>
              </a:rPr>
              <a:t>5</a:t>
            </a:r>
            <a:endParaRPr lang="zh-CN" altLang="en-US" sz="2400" dirty="0">
              <a:solidFill>
                <a:srgbClr val="0000FF"/>
              </a:solidFill>
              <a:latin typeface="+mj-lt"/>
              <a:ea typeface="標楷體" panose="03000509000000000000" pitchFamily="65" charset="-120"/>
              <a:cs typeface="Arial" panose="020B0604020202020204" pitchFamily="34" charset="0"/>
            </a:endParaRPr>
          </a:p>
        </p:txBody>
      </p:sp>
      <p:sp>
        <p:nvSpPr>
          <p:cNvPr id="31" name="文本框 54">
            <a:extLst>
              <a:ext uri="{FF2B5EF4-FFF2-40B4-BE49-F238E27FC236}">
                <a16:creationId xmlns:a16="http://schemas.microsoft.com/office/drawing/2014/main" xmlns="" id="{7B82FFE1-7E61-1065-FA0D-20E7CE652CBD}"/>
              </a:ext>
            </a:extLst>
          </p:cNvPr>
          <p:cNvSpPr txBox="1">
            <a:spLocks noChangeArrowheads="1"/>
          </p:cNvSpPr>
          <p:nvPr/>
        </p:nvSpPr>
        <p:spPr bwMode="auto">
          <a:xfrm>
            <a:off x="5022770" y="2805507"/>
            <a:ext cx="127881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defRPr/>
            </a:pPr>
            <a:r>
              <a:rPr lang="zh-TW" altLang="en-US" sz="2400" dirty="0">
                <a:solidFill>
                  <a:srgbClr val="0000FF"/>
                </a:solidFill>
                <a:latin typeface="+mj-lt"/>
                <a:ea typeface="標楷體" panose="03000509000000000000" pitchFamily="65" charset="-120"/>
                <a:cs typeface="Times New Roman" panose="02020603050405020304" pitchFamily="18" charset="0"/>
              </a:rPr>
              <a:t>相差：</a:t>
            </a:r>
            <a:endParaRPr lang="zh-CN" altLang="en-US" sz="2400" dirty="0">
              <a:solidFill>
                <a:srgbClr val="0000FF"/>
              </a:solidFill>
              <a:latin typeface="+mj-lt"/>
              <a:ea typeface="標楷體" panose="03000509000000000000" pitchFamily="65" charset="-120"/>
              <a:cs typeface="Arial" panose="020B0604020202020204" pitchFamily="34" charset="0"/>
            </a:endParaRPr>
          </a:p>
        </p:txBody>
      </p:sp>
      <p:cxnSp>
        <p:nvCxnSpPr>
          <p:cNvPr id="33" name="直接箭头连接符 19">
            <a:extLst>
              <a:ext uri="{FF2B5EF4-FFF2-40B4-BE49-F238E27FC236}">
                <a16:creationId xmlns:a16="http://schemas.microsoft.com/office/drawing/2014/main" xmlns="" id="{2EF06179-85C2-322A-E50D-D1285A611744}"/>
              </a:ext>
            </a:extLst>
          </p:cNvPr>
          <p:cNvCxnSpPr>
            <a:cxnSpLocks noChangeShapeType="1"/>
          </p:cNvCxnSpPr>
          <p:nvPr/>
        </p:nvCxnSpPr>
        <p:spPr bwMode="auto">
          <a:xfrm flipV="1">
            <a:off x="2952115" y="1061720"/>
            <a:ext cx="1189038" cy="0"/>
          </a:xfrm>
          <a:prstGeom prst="straightConnector1">
            <a:avLst/>
          </a:prstGeom>
          <a:noFill/>
          <a:ln w="9525" algn="ctr">
            <a:solidFill>
              <a:srgbClr val="0000FF"/>
            </a:solidFill>
            <a:round/>
            <a:headEnd type="triangle" w="med" len="med"/>
            <a:tailEnd type="triangle" w="med" len="med"/>
          </a:ln>
          <a:extLst>
            <a:ext uri="{909E8E84-426E-40DD-AFC4-6F175D3DCCD1}">
              <a14:hiddenFill xmlns:a14="http://schemas.microsoft.com/office/drawing/2010/main">
                <a:noFill/>
              </a14:hiddenFill>
            </a:ext>
          </a:extLst>
        </p:spPr>
      </p:cxnSp>
      <p:sp>
        <p:nvSpPr>
          <p:cNvPr id="34" name="文本框 59">
            <a:extLst>
              <a:ext uri="{FF2B5EF4-FFF2-40B4-BE49-F238E27FC236}">
                <a16:creationId xmlns:a16="http://schemas.microsoft.com/office/drawing/2014/main" xmlns="" id="{417B67D7-D5C8-1CA2-5140-FCB676E7170A}"/>
              </a:ext>
            </a:extLst>
          </p:cNvPr>
          <p:cNvSpPr txBox="1">
            <a:spLocks noChangeArrowheads="1"/>
          </p:cNvSpPr>
          <p:nvPr/>
        </p:nvSpPr>
        <p:spPr bwMode="auto">
          <a:xfrm>
            <a:off x="3174366" y="730250"/>
            <a:ext cx="74517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en-US" altLang="zh-CN" sz="1800" dirty="0">
                <a:solidFill>
                  <a:srgbClr val="0000FF"/>
                </a:solidFill>
                <a:cs typeface="Arial" panose="020B0604020202020204" pitchFamily="34" charset="0"/>
                <a:sym typeface="Symbol" panose="05050102010706020507" pitchFamily="18" charset="2"/>
              </a:rPr>
              <a:t>11cm</a:t>
            </a:r>
            <a:endParaRPr lang="zh-CN" altLang="en-US" sz="1800" dirty="0">
              <a:solidFill>
                <a:srgbClr val="0000FF"/>
              </a:solidFill>
              <a:cs typeface="Arial" panose="020B0604020202020204" pitchFamily="34" charset="0"/>
            </a:endParaRPr>
          </a:p>
        </p:txBody>
      </p:sp>
      <p:cxnSp>
        <p:nvCxnSpPr>
          <p:cNvPr id="35" name="直接箭头连接符 60">
            <a:extLst>
              <a:ext uri="{FF2B5EF4-FFF2-40B4-BE49-F238E27FC236}">
                <a16:creationId xmlns:a16="http://schemas.microsoft.com/office/drawing/2014/main" xmlns="" id="{B5252B8D-F82D-3687-0F86-04BA9246F4D7}"/>
              </a:ext>
            </a:extLst>
          </p:cNvPr>
          <p:cNvCxnSpPr>
            <a:cxnSpLocks noChangeShapeType="1"/>
          </p:cNvCxnSpPr>
          <p:nvPr/>
        </p:nvCxnSpPr>
        <p:spPr bwMode="auto">
          <a:xfrm flipH="1">
            <a:off x="4196715" y="1127125"/>
            <a:ext cx="0" cy="641350"/>
          </a:xfrm>
          <a:prstGeom prst="straightConnector1">
            <a:avLst/>
          </a:prstGeom>
          <a:noFill/>
          <a:ln w="12700" algn="ctr">
            <a:solidFill>
              <a:srgbClr val="0000FF"/>
            </a:solidFill>
            <a:round/>
            <a:headEnd type="triangle" w="med" len="med"/>
            <a:tailEnd type="triangle" w="med" len="med"/>
          </a:ln>
          <a:extLst>
            <a:ext uri="{909E8E84-426E-40DD-AFC4-6F175D3DCCD1}">
              <a14:hiddenFill xmlns:a14="http://schemas.microsoft.com/office/drawing/2010/main">
                <a:noFill/>
              </a14:hiddenFill>
            </a:ext>
          </a:extLst>
        </p:spPr>
      </p:cxnSp>
      <p:sp>
        <p:nvSpPr>
          <p:cNvPr id="36" name="文本框 61">
            <a:extLst>
              <a:ext uri="{FF2B5EF4-FFF2-40B4-BE49-F238E27FC236}">
                <a16:creationId xmlns:a16="http://schemas.microsoft.com/office/drawing/2014/main" xmlns="" id="{4280D00A-7FAB-3D14-B241-BA54902211E4}"/>
              </a:ext>
            </a:extLst>
          </p:cNvPr>
          <p:cNvSpPr txBox="1">
            <a:spLocks noChangeArrowheads="1"/>
          </p:cNvSpPr>
          <p:nvPr/>
        </p:nvSpPr>
        <p:spPr bwMode="auto">
          <a:xfrm>
            <a:off x="4145915" y="1270000"/>
            <a:ext cx="78263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en-US" altLang="zh-TW" sz="1800" dirty="0">
                <a:solidFill>
                  <a:srgbClr val="0000FF"/>
                </a:solidFill>
                <a:cs typeface="Arial" panose="020B0604020202020204" pitchFamily="34" charset="0"/>
                <a:sym typeface="Symbol" panose="05050102010706020507" pitchFamily="18" charset="2"/>
              </a:rPr>
              <a:t>5</a:t>
            </a:r>
            <a:r>
              <a:rPr lang="en-US" altLang="zh-CN" sz="1800" dirty="0">
                <a:solidFill>
                  <a:srgbClr val="0000FF"/>
                </a:solidFill>
                <a:cs typeface="Arial" panose="020B0604020202020204" pitchFamily="34" charset="0"/>
                <a:sym typeface="Symbol" panose="05050102010706020507" pitchFamily="18" charset="2"/>
              </a:rPr>
              <a:t>cm</a:t>
            </a:r>
            <a:endParaRPr lang="zh-CN" altLang="en-US" sz="1800" dirty="0">
              <a:solidFill>
                <a:srgbClr val="0000FF"/>
              </a:solidFill>
              <a:cs typeface="Arial" panose="020B0604020202020204" pitchFamily="34" charset="0"/>
            </a:endParaRPr>
          </a:p>
        </p:txBody>
      </p:sp>
      <p:cxnSp>
        <p:nvCxnSpPr>
          <p:cNvPr id="37" name="直接箭头连接符 62">
            <a:extLst>
              <a:ext uri="{FF2B5EF4-FFF2-40B4-BE49-F238E27FC236}">
                <a16:creationId xmlns:a16="http://schemas.microsoft.com/office/drawing/2014/main" xmlns="" id="{EDEA1D86-A828-5568-EC81-9616420CBF37}"/>
              </a:ext>
            </a:extLst>
          </p:cNvPr>
          <p:cNvCxnSpPr>
            <a:cxnSpLocks noChangeShapeType="1"/>
          </p:cNvCxnSpPr>
          <p:nvPr/>
        </p:nvCxnSpPr>
        <p:spPr bwMode="auto">
          <a:xfrm>
            <a:off x="2302828" y="3036888"/>
            <a:ext cx="639762" cy="0"/>
          </a:xfrm>
          <a:prstGeom prst="straightConnector1">
            <a:avLst/>
          </a:prstGeom>
          <a:noFill/>
          <a:ln w="9525" algn="ctr">
            <a:solidFill>
              <a:srgbClr val="0000FF"/>
            </a:solidFill>
            <a:round/>
            <a:headEnd type="triangle" w="med" len="med"/>
            <a:tailEnd type="triangle" w="med" len="med"/>
          </a:ln>
          <a:extLst>
            <a:ext uri="{909E8E84-426E-40DD-AFC4-6F175D3DCCD1}">
              <a14:hiddenFill xmlns:a14="http://schemas.microsoft.com/office/drawing/2010/main">
                <a:noFill/>
              </a14:hiddenFill>
            </a:ext>
          </a:extLst>
        </p:spPr>
      </p:cxnSp>
      <p:sp>
        <p:nvSpPr>
          <p:cNvPr id="38" name="文本框 64">
            <a:extLst>
              <a:ext uri="{FF2B5EF4-FFF2-40B4-BE49-F238E27FC236}">
                <a16:creationId xmlns:a16="http://schemas.microsoft.com/office/drawing/2014/main" xmlns="" id="{C1FE85E4-ACE8-21C7-2EBC-0D94DA29FCFA}"/>
              </a:ext>
            </a:extLst>
          </p:cNvPr>
          <p:cNvSpPr txBox="1">
            <a:spLocks noChangeArrowheads="1"/>
          </p:cNvSpPr>
          <p:nvPr/>
        </p:nvSpPr>
        <p:spPr bwMode="auto">
          <a:xfrm>
            <a:off x="2320291" y="2976503"/>
            <a:ext cx="70866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en-US" altLang="zh-TW" sz="1800" dirty="0">
                <a:solidFill>
                  <a:srgbClr val="0000FF"/>
                </a:solidFill>
                <a:cs typeface="Arial" panose="020B0604020202020204" pitchFamily="34" charset="0"/>
                <a:sym typeface="Symbol" panose="05050102010706020507" pitchFamily="18" charset="2"/>
              </a:rPr>
              <a:t>5</a:t>
            </a:r>
            <a:r>
              <a:rPr lang="en-US" altLang="zh-CN" sz="1800" dirty="0">
                <a:solidFill>
                  <a:srgbClr val="0000FF"/>
                </a:solidFill>
                <a:cs typeface="Arial" panose="020B0604020202020204" pitchFamily="34" charset="0"/>
                <a:sym typeface="Symbol" panose="05050102010706020507" pitchFamily="18" charset="2"/>
              </a:rPr>
              <a:t>cm</a:t>
            </a:r>
            <a:endParaRPr lang="zh-CN" altLang="en-US" sz="1800" dirty="0">
              <a:solidFill>
                <a:srgbClr val="0000FF"/>
              </a:solidFill>
              <a:cs typeface="Arial" panose="020B0604020202020204" pitchFamily="34" charset="0"/>
            </a:endParaRPr>
          </a:p>
        </p:txBody>
      </p:sp>
      <p:cxnSp>
        <p:nvCxnSpPr>
          <p:cNvPr id="39" name="直接箭头连接符 65">
            <a:extLst>
              <a:ext uri="{FF2B5EF4-FFF2-40B4-BE49-F238E27FC236}">
                <a16:creationId xmlns:a16="http://schemas.microsoft.com/office/drawing/2014/main" xmlns="" id="{42E3757F-1BF7-8D5E-2489-59C6408DC980}"/>
              </a:ext>
            </a:extLst>
          </p:cNvPr>
          <p:cNvCxnSpPr>
            <a:cxnSpLocks noChangeShapeType="1"/>
          </p:cNvCxnSpPr>
          <p:nvPr/>
        </p:nvCxnSpPr>
        <p:spPr bwMode="auto">
          <a:xfrm flipH="1">
            <a:off x="2232978" y="1778000"/>
            <a:ext cx="0" cy="1189038"/>
          </a:xfrm>
          <a:prstGeom prst="straightConnector1">
            <a:avLst/>
          </a:prstGeom>
          <a:noFill/>
          <a:ln w="12700" algn="ctr">
            <a:solidFill>
              <a:srgbClr val="0000FF"/>
            </a:solidFill>
            <a:round/>
            <a:headEnd type="triangle" w="med" len="med"/>
            <a:tailEnd type="triangle" w="med" len="med"/>
          </a:ln>
          <a:extLst>
            <a:ext uri="{909E8E84-426E-40DD-AFC4-6F175D3DCCD1}">
              <a14:hiddenFill xmlns:a14="http://schemas.microsoft.com/office/drawing/2010/main">
                <a:noFill/>
              </a14:hiddenFill>
            </a:ext>
          </a:extLst>
        </p:spPr>
      </p:cxnSp>
      <p:sp>
        <p:nvSpPr>
          <p:cNvPr id="40" name="文本框 66">
            <a:extLst>
              <a:ext uri="{FF2B5EF4-FFF2-40B4-BE49-F238E27FC236}">
                <a16:creationId xmlns:a16="http://schemas.microsoft.com/office/drawing/2014/main" xmlns="" id="{DD3B5B46-33A2-58AC-2BCC-7D6EEA7D9C54}"/>
              </a:ext>
            </a:extLst>
          </p:cNvPr>
          <p:cNvSpPr txBox="1">
            <a:spLocks noChangeArrowheads="1"/>
          </p:cNvSpPr>
          <p:nvPr/>
        </p:nvSpPr>
        <p:spPr bwMode="auto">
          <a:xfrm>
            <a:off x="1567182" y="2126775"/>
            <a:ext cx="78263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en-US" altLang="zh-CN" sz="1800" dirty="0">
                <a:solidFill>
                  <a:srgbClr val="0000FF"/>
                </a:solidFill>
                <a:cs typeface="Arial" panose="020B0604020202020204" pitchFamily="34" charset="0"/>
                <a:sym typeface="Symbol" panose="05050102010706020507" pitchFamily="18" charset="2"/>
              </a:rPr>
              <a:t>11cm</a:t>
            </a:r>
            <a:endParaRPr lang="zh-CN" altLang="en-US" sz="1800" dirty="0">
              <a:solidFill>
                <a:srgbClr val="0000FF"/>
              </a:solidFill>
              <a:cs typeface="Arial" panose="020B0604020202020204" pitchFamily="34" charset="0"/>
            </a:endParaRPr>
          </a:p>
        </p:txBody>
      </p:sp>
      <p:sp>
        <p:nvSpPr>
          <p:cNvPr id="41" name="Line 16">
            <a:extLst>
              <a:ext uri="{FF2B5EF4-FFF2-40B4-BE49-F238E27FC236}">
                <a16:creationId xmlns:a16="http://schemas.microsoft.com/office/drawing/2014/main" xmlns="" id="{58157E7C-D81E-6D10-CF51-DED0A0745231}"/>
              </a:ext>
            </a:extLst>
          </p:cNvPr>
          <p:cNvSpPr>
            <a:spLocks noChangeShapeType="1"/>
          </p:cNvSpPr>
          <p:nvPr/>
        </p:nvSpPr>
        <p:spPr bwMode="auto">
          <a:xfrm flipV="1">
            <a:off x="5349081" y="4178300"/>
            <a:ext cx="2448000"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44" name="文本框 12">
            <a:extLst>
              <a:ext uri="{FF2B5EF4-FFF2-40B4-BE49-F238E27FC236}">
                <a16:creationId xmlns:a16="http://schemas.microsoft.com/office/drawing/2014/main" xmlns="" id="{0C6D1451-0CC1-93D3-CC23-58118832E1AF}"/>
              </a:ext>
            </a:extLst>
          </p:cNvPr>
          <p:cNvSpPr txBox="1">
            <a:spLocks noChangeArrowheads="1"/>
          </p:cNvSpPr>
          <p:nvPr/>
        </p:nvSpPr>
        <p:spPr bwMode="auto">
          <a:xfrm>
            <a:off x="6742009" y="4672338"/>
            <a:ext cx="18220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en-US" altLang="zh-TW" sz="2400" dirty="0">
                <a:solidFill>
                  <a:srgbClr val="0000FF"/>
                </a:solidFill>
                <a:cs typeface="Arial" panose="020B0604020202020204" pitchFamily="34" charset="0"/>
                <a:sym typeface="Symbol" panose="05050102010706020507" pitchFamily="18" charset="2"/>
              </a:rPr>
              <a:t>44</a:t>
            </a:r>
            <a:r>
              <a:rPr lang="en-US" altLang="zh-CN" sz="2400" dirty="0">
                <a:solidFill>
                  <a:srgbClr val="0000FF"/>
                </a:solidFill>
                <a:latin typeface="微软雅黑" panose="020B0503020204020204" pitchFamily="34" charset="-122"/>
                <a:ea typeface="微软雅黑" panose="020B0503020204020204" pitchFamily="34" charset="-122"/>
                <a:cs typeface="Arial" panose="020B0604020202020204" pitchFamily="34" charset="0"/>
                <a:sym typeface="Symbol" panose="05050102010706020507" pitchFamily="18" charset="2"/>
              </a:rPr>
              <a:t>÷</a:t>
            </a:r>
            <a:r>
              <a:rPr lang="en-US" altLang="zh-CN" sz="2400" dirty="0">
                <a:solidFill>
                  <a:srgbClr val="0000FF"/>
                </a:solidFill>
                <a:cs typeface="Arial" panose="020B0604020202020204" pitchFamily="34" charset="0"/>
                <a:sym typeface="Symbol" panose="05050102010706020507" pitchFamily="18" charset="2"/>
              </a:rPr>
              <a:t>4 = 11</a:t>
            </a:r>
            <a:endParaRPr lang="zh-CN" altLang="en-US" sz="2400" dirty="0">
              <a:solidFill>
                <a:srgbClr val="0000FF"/>
              </a:solidFill>
              <a:cs typeface="Arial" panose="020B0604020202020204" pitchFamily="34" charset="0"/>
            </a:endParaRPr>
          </a:p>
        </p:txBody>
      </p:sp>
      <p:sp>
        <p:nvSpPr>
          <p:cNvPr id="45" name="Rectangle 4">
            <a:extLst>
              <a:ext uri="{FF2B5EF4-FFF2-40B4-BE49-F238E27FC236}">
                <a16:creationId xmlns:a16="http://schemas.microsoft.com/office/drawing/2014/main" xmlns="" id="{38BA84A6-AAF3-0217-143D-DF444598FEB6}"/>
              </a:ext>
            </a:extLst>
          </p:cNvPr>
          <p:cNvSpPr>
            <a:spLocks noChangeArrowheads="1"/>
          </p:cNvSpPr>
          <p:nvPr/>
        </p:nvSpPr>
        <p:spPr bwMode="auto">
          <a:xfrm>
            <a:off x="3028951" y="4295329"/>
            <a:ext cx="3168000" cy="430887"/>
          </a:xfrm>
          <a:prstGeom prst="rect">
            <a:avLst/>
          </a:prstGeom>
          <a:solidFill>
            <a:srgbClr val="FCEAF7"/>
          </a:solidFill>
          <a:ln>
            <a:noFill/>
          </a:ln>
          <a:effectLst>
            <a:prstShdw prst="shdw17" dist="17961" dir="2700000">
              <a:srgbClr val="CC00FF">
                <a:alpha val="80000"/>
              </a:srgbClr>
            </a:prstShdw>
          </a:effectLst>
        </p:spPr>
        <p:txBody>
          <a:bodyPr wrap="square" anchor="ctr">
            <a:spAutoFit/>
          </a:bodyPr>
          <a:lstStyle>
            <a:lvl1pPr marL="285750" indent="-28575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0" indent="0"/>
            <a:r>
              <a:rPr lang="zh-CN" altLang="en-US" sz="2200" b="0" dirty="0">
                <a:solidFill>
                  <a:srgbClr val="CC00FF"/>
                </a:solidFill>
                <a:ea typeface="標楷體" panose="03000509000000000000" pitchFamily="65" charset="-120"/>
                <a:sym typeface="Wingdings 3" panose="05040102010807070707" pitchFamily="18" charset="2"/>
              </a:rPr>
              <a:t>正方形的邊長 </a:t>
            </a:r>
            <a:r>
              <a:rPr lang="en-US" altLang="zh-CN" sz="2200" b="0" dirty="0">
                <a:solidFill>
                  <a:srgbClr val="CC00FF"/>
                </a:solidFill>
                <a:ea typeface="標楷體" panose="03000509000000000000" pitchFamily="65" charset="-120"/>
                <a:sym typeface="Wingdings 3" panose="05040102010807070707" pitchFamily="18" charset="2"/>
              </a:rPr>
              <a:t>= </a:t>
            </a:r>
            <a:r>
              <a:rPr lang="zh-CN" altLang="en-US" sz="2200" b="0" dirty="0">
                <a:solidFill>
                  <a:srgbClr val="CC00FF"/>
                </a:solidFill>
                <a:ea typeface="標楷體" panose="03000509000000000000" pitchFamily="65" charset="-120"/>
                <a:sym typeface="Wingdings 3" panose="05040102010807070707" pitchFamily="18" charset="2"/>
              </a:rPr>
              <a:t>周界</a:t>
            </a:r>
            <a:r>
              <a:rPr lang="en-US" altLang="zh-CN" sz="2200" b="0" dirty="0">
                <a:solidFill>
                  <a:srgbClr val="CC00FF"/>
                </a:solidFill>
                <a:latin typeface="微软雅黑" panose="020B0503020204020204" pitchFamily="34" charset="-122"/>
                <a:ea typeface="微软雅黑" panose="020B0503020204020204" pitchFamily="34" charset="-122"/>
                <a:sym typeface="Wingdings 3" panose="05040102010807070707" pitchFamily="18" charset="2"/>
              </a:rPr>
              <a:t>÷</a:t>
            </a:r>
            <a:r>
              <a:rPr lang="en-US" altLang="zh-CN" sz="2200" b="0" dirty="0">
                <a:solidFill>
                  <a:srgbClr val="CC00FF"/>
                </a:solidFill>
                <a:ea typeface="標楷體" panose="03000509000000000000" pitchFamily="65" charset="-120"/>
                <a:sym typeface="Wingdings 3" panose="05040102010807070707" pitchFamily="18" charset="2"/>
              </a:rPr>
              <a:t>4 </a:t>
            </a:r>
          </a:p>
        </p:txBody>
      </p:sp>
      <p:sp>
        <p:nvSpPr>
          <p:cNvPr id="46" name="文本框 51">
            <a:extLst>
              <a:ext uri="{FF2B5EF4-FFF2-40B4-BE49-F238E27FC236}">
                <a16:creationId xmlns:a16="http://schemas.microsoft.com/office/drawing/2014/main" xmlns="" id="{203D2C73-71ED-7A88-2DAE-D83EF5448571}"/>
              </a:ext>
            </a:extLst>
          </p:cNvPr>
          <p:cNvSpPr txBox="1">
            <a:spLocks noChangeArrowheads="1"/>
          </p:cNvSpPr>
          <p:nvPr/>
        </p:nvSpPr>
        <p:spPr bwMode="auto">
          <a:xfrm>
            <a:off x="6208427" y="1468563"/>
            <a:ext cx="1825564"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defRPr/>
            </a:pPr>
            <a:r>
              <a:rPr lang="en-US" altLang="zh-TW" sz="2400" dirty="0">
                <a:solidFill>
                  <a:srgbClr val="0000FF"/>
                </a:solidFill>
                <a:latin typeface="+mj-lt"/>
                <a:ea typeface="標楷體" panose="03000509000000000000" pitchFamily="65" charset="-120"/>
                <a:cs typeface="Times New Roman" panose="02020603050405020304" pitchFamily="18" charset="0"/>
              </a:rPr>
              <a:t>=</a:t>
            </a:r>
            <a:r>
              <a:rPr lang="zh-TW" altLang="en-US" sz="2400" dirty="0">
                <a:solidFill>
                  <a:srgbClr val="0000FF"/>
                </a:solidFill>
                <a:latin typeface="+mj-lt"/>
                <a:ea typeface="標楷體" panose="03000509000000000000" pitchFamily="65" charset="-120"/>
                <a:cs typeface="Times New Roman" panose="02020603050405020304" pitchFamily="18" charset="0"/>
              </a:rPr>
              <a:t> </a:t>
            </a:r>
            <a:r>
              <a:rPr lang="en-US" altLang="zh-TW" sz="2400" dirty="0">
                <a:solidFill>
                  <a:srgbClr val="0000FF"/>
                </a:solidFill>
                <a:latin typeface="+mj-lt"/>
                <a:ea typeface="標楷體" panose="03000509000000000000" pitchFamily="65" charset="-120"/>
                <a:cs typeface="Times New Roman" panose="02020603050405020304" pitchFamily="18" charset="0"/>
              </a:rPr>
              <a:t>110(cm</a:t>
            </a:r>
            <a:r>
              <a:rPr lang="en-US" altLang="zh-TW" sz="2400" baseline="30000" dirty="0">
                <a:solidFill>
                  <a:srgbClr val="0000FF"/>
                </a:solidFill>
                <a:latin typeface="+mj-lt"/>
                <a:ea typeface="標楷體" panose="03000509000000000000" pitchFamily="65" charset="-120"/>
                <a:cs typeface="Times New Roman" panose="02020603050405020304" pitchFamily="18" charset="0"/>
              </a:rPr>
              <a:t>2</a:t>
            </a:r>
            <a:r>
              <a:rPr lang="en-US" altLang="zh-TW" sz="2400" dirty="0">
                <a:solidFill>
                  <a:srgbClr val="0000FF"/>
                </a:solidFill>
                <a:latin typeface="+mj-lt"/>
                <a:ea typeface="標楷體" panose="03000509000000000000" pitchFamily="65" charset="-120"/>
                <a:cs typeface="Times New Roman" panose="02020603050405020304" pitchFamily="18" charset="0"/>
              </a:rPr>
              <a:t>)</a:t>
            </a:r>
            <a:endParaRPr lang="zh-CN" altLang="en-US" sz="2400" dirty="0">
              <a:solidFill>
                <a:srgbClr val="0000FF"/>
              </a:solidFill>
              <a:latin typeface="+mj-lt"/>
              <a:ea typeface="標楷體" panose="03000509000000000000" pitchFamily="65" charset="-120"/>
              <a:cs typeface="Arial" panose="020B0604020202020204" pitchFamily="34" charset="0"/>
            </a:endParaRPr>
          </a:p>
        </p:txBody>
      </p:sp>
      <p:sp>
        <p:nvSpPr>
          <p:cNvPr id="47" name="文本框 53">
            <a:extLst>
              <a:ext uri="{FF2B5EF4-FFF2-40B4-BE49-F238E27FC236}">
                <a16:creationId xmlns:a16="http://schemas.microsoft.com/office/drawing/2014/main" xmlns="" id="{648A4222-D566-14EF-0A4E-5D13F3182186}"/>
              </a:ext>
            </a:extLst>
          </p:cNvPr>
          <p:cNvSpPr txBox="1">
            <a:spLocks noChangeArrowheads="1"/>
          </p:cNvSpPr>
          <p:nvPr/>
        </p:nvSpPr>
        <p:spPr bwMode="auto">
          <a:xfrm>
            <a:off x="6839344" y="2359140"/>
            <a:ext cx="1839912"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defRPr/>
            </a:pPr>
            <a:r>
              <a:rPr lang="en-US" altLang="zh-TW" sz="2400" dirty="0">
                <a:solidFill>
                  <a:srgbClr val="0000FF"/>
                </a:solidFill>
                <a:latin typeface="+mj-lt"/>
                <a:ea typeface="標楷體" panose="03000509000000000000" pitchFamily="65" charset="-120"/>
                <a:cs typeface="Times New Roman" panose="02020603050405020304" pitchFamily="18" charset="0"/>
              </a:rPr>
              <a:t>=</a:t>
            </a:r>
            <a:r>
              <a:rPr lang="zh-TW" altLang="en-US" sz="2400" dirty="0">
                <a:solidFill>
                  <a:srgbClr val="0000FF"/>
                </a:solidFill>
                <a:latin typeface="+mj-lt"/>
                <a:ea typeface="標楷體" panose="03000509000000000000" pitchFamily="65" charset="-120"/>
                <a:cs typeface="Times New Roman" panose="02020603050405020304" pitchFamily="18" charset="0"/>
              </a:rPr>
              <a:t> </a:t>
            </a:r>
            <a:r>
              <a:rPr lang="en-US" altLang="zh-TW" sz="2400" dirty="0">
                <a:solidFill>
                  <a:srgbClr val="0000FF"/>
                </a:solidFill>
                <a:latin typeface="+mj-lt"/>
                <a:ea typeface="標楷體" panose="03000509000000000000" pitchFamily="65" charset="-120"/>
                <a:cs typeface="Times New Roman" panose="02020603050405020304" pitchFamily="18" charset="0"/>
              </a:rPr>
              <a:t>146(cm</a:t>
            </a:r>
            <a:r>
              <a:rPr lang="en-US" altLang="zh-TW" sz="2400" baseline="30000" dirty="0">
                <a:solidFill>
                  <a:srgbClr val="0000FF"/>
                </a:solidFill>
                <a:latin typeface="+mj-lt"/>
                <a:ea typeface="標楷體" panose="03000509000000000000" pitchFamily="65" charset="-120"/>
                <a:cs typeface="Times New Roman" panose="02020603050405020304" pitchFamily="18" charset="0"/>
              </a:rPr>
              <a:t>2</a:t>
            </a:r>
            <a:r>
              <a:rPr lang="en-US" altLang="zh-TW" sz="2400" dirty="0">
                <a:solidFill>
                  <a:srgbClr val="0000FF"/>
                </a:solidFill>
                <a:latin typeface="+mj-lt"/>
                <a:ea typeface="標楷體" panose="03000509000000000000" pitchFamily="65" charset="-120"/>
                <a:cs typeface="Times New Roman" panose="02020603050405020304" pitchFamily="18" charset="0"/>
              </a:rPr>
              <a:t>)</a:t>
            </a:r>
            <a:endParaRPr lang="zh-CN" altLang="en-US" sz="2400" dirty="0">
              <a:solidFill>
                <a:srgbClr val="0000FF"/>
              </a:solidFill>
              <a:latin typeface="+mj-lt"/>
              <a:ea typeface="標楷體" panose="03000509000000000000" pitchFamily="65" charset="-120"/>
              <a:cs typeface="Arial" panose="020B0604020202020204" pitchFamily="34" charset="0"/>
            </a:endParaRPr>
          </a:p>
        </p:txBody>
      </p:sp>
      <p:sp>
        <p:nvSpPr>
          <p:cNvPr id="48" name="文本框 54">
            <a:extLst>
              <a:ext uri="{FF2B5EF4-FFF2-40B4-BE49-F238E27FC236}">
                <a16:creationId xmlns:a16="http://schemas.microsoft.com/office/drawing/2014/main" xmlns="" id="{A082079B-CDA7-9A93-8571-0BB4A94A6493}"/>
              </a:ext>
            </a:extLst>
          </p:cNvPr>
          <p:cNvSpPr txBox="1">
            <a:spLocks noChangeArrowheads="1"/>
          </p:cNvSpPr>
          <p:nvPr/>
        </p:nvSpPr>
        <p:spPr bwMode="auto">
          <a:xfrm>
            <a:off x="5940792" y="2804417"/>
            <a:ext cx="1730016"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defRPr/>
            </a:pPr>
            <a:r>
              <a:rPr lang="en-US" altLang="zh-TW" sz="2400" dirty="0">
                <a:solidFill>
                  <a:srgbClr val="0000FF"/>
                </a:solidFill>
                <a:latin typeface="+mj-lt"/>
                <a:ea typeface="標楷體" panose="03000509000000000000" pitchFamily="65" charset="-120"/>
                <a:cs typeface="Times New Roman" panose="02020603050405020304" pitchFamily="18" charset="0"/>
              </a:rPr>
              <a:t>146</a:t>
            </a:r>
            <a:r>
              <a:rPr lang="zh-TW" altLang="en-US" sz="2400" dirty="0">
                <a:solidFill>
                  <a:srgbClr val="0000FF"/>
                </a:solidFill>
                <a:latin typeface="+mj-lt"/>
                <a:ea typeface="標楷體" panose="03000509000000000000" pitchFamily="65" charset="-120"/>
                <a:cs typeface="Times New Roman" panose="02020603050405020304" pitchFamily="18" charset="0"/>
              </a:rPr>
              <a:t>－</a:t>
            </a:r>
            <a:r>
              <a:rPr lang="en-US" altLang="zh-TW" sz="2400" dirty="0">
                <a:solidFill>
                  <a:srgbClr val="0000FF"/>
                </a:solidFill>
                <a:latin typeface="+mj-lt"/>
                <a:ea typeface="標楷體" panose="03000509000000000000" pitchFamily="65" charset="-120"/>
                <a:cs typeface="Times New Roman" panose="02020603050405020304" pitchFamily="18" charset="0"/>
              </a:rPr>
              <a:t>110</a:t>
            </a:r>
            <a:endParaRPr lang="zh-CN" altLang="en-US" sz="2400" dirty="0">
              <a:solidFill>
                <a:srgbClr val="0000FF"/>
              </a:solidFill>
              <a:latin typeface="+mj-lt"/>
              <a:ea typeface="標楷體" panose="03000509000000000000" pitchFamily="65" charset="-120"/>
              <a:cs typeface="Arial" panose="020B0604020202020204" pitchFamily="34" charset="0"/>
            </a:endParaRPr>
          </a:p>
        </p:txBody>
      </p:sp>
      <p:sp>
        <p:nvSpPr>
          <p:cNvPr id="49" name="文本框 54">
            <a:extLst>
              <a:ext uri="{FF2B5EF4-FFF2-40B4-BE49-F238E27FC236}">
                <a16:creationId xmlns:a16="http://schemas.microsoft.com/office/drawing/2014/main" xmlns="" id="{A4B5906C-D8DC-F528-04E5-6502243F5556}"/>
              </a:ext>
            </a:extLst>
          </p:cNvPr>
          <p:cNvSpPr txBox="1">
            <a:spLocks noChangeArrowheads="1"/>
          </p:cNvSpPr>
          <p:nvPr/>
        </p:nvSpPr>
        <p:spPr bwMode="auto">
          <a:xfrm>
            <a:off x="7314588" y="2800236"/>
            <a:ext cx="1747044"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defRPr/>
            </a:pPr>
            <a:r>
              <a:rPr lang="en-US" altLang="zh-TW" sz="2400" dirty="0">
                <a:solidFill>
                  <a:srgbClr val="0000FF"/>
                </a:solidFill>
                <a:latin typeface="+mj-lt"/>
                <a:ea typeface="標楷體" panose="03000509000000000000" pitchFamily="65" charset="-120"/>
                <a:cs typeface="Times New Roman" panose="02020603050405020304" pitchFamily="18" charset="0"/>
              </a:rPr>
              <a:t>=</a:t>
            </a:r>
            <a:r>
              <a:rPr lang="zh-TW" altLang="en-US" sz="2400" dirty="0">
                <a:solidFill>
                  <a:srgbClr val="0000FF"/>
                </a:solidFill>
                <a:latin typeface="+mj-lt"/>
                <a:ea typeface="標楷體" panose="03000509000000000000" pitchFamily="65" charset="-120"/>
                <a:cs typeface="Times New Roman" panose="02020603050405020304" pitchFamily="18" charset="0"/>
              </a:rPr>
              <a:t> </a:t>
            </a:r>
            <a:r>
              <a:rPr lang="en-US" altLang="zh-TW" sz="2400" dirty="0">
                <a:solidFill>
                  <a:srgbClr val="0000FF"/>
                </a:solidFill>
                <a:latin typeface="+mj-lt"/>
                <a:ea typeface="標楷體" panose="03000509000000000000" pitchFamily="65" charset="-120"/>
                <a:cs typeface="Times New Roman" panose="02020603050405020304" pitchFamily="18" charset="0"/>
              </a:rPr>
              <a:t>36(cm</a:t>
            </a:r>
            <a:r>
              <a:rPr lang="en-US" altLang="zh-TW" sz="2400" baseline="30000" dirty="0">
                <a:solidFill>
                  <a:srgbClr val="0000FF"/>
                </a:solidFill>
                <a:latin typeface="+mj-lt"/>
                <a:ea typeface="標楷體" panose="03000509000000000000" pitchFamily="65" charset="-120"/>
                <a:cs typeface="Times New Roman" panose="02020603050405020304" pitchFamily="18" charset="0"/>
              </a:rPr>
              <a:t>2</a:t>
            </a:r>
            <a:r>
              <a:rPr lang="en-US" altLang="zh-TW" sz="2400" dirty="0">
                <a:solidFill>
                  <a:srgbClr val="0000FF"/>
                </a:solidFill>
                <a:latin typeface="+mj-lt"/>
                <a:ea typeface="標楷體" panose="03000509000000000000" pitchFamily="65" charset="-120"/>
                <a:cs typeface="Times New Roman" panose="02020603050405020304" pitchFamily="18" charset="0"/>
              </a:rPr>
              <a:t>)</a:t>
            </a:r>
            <a:endParaRPr lang="zh-CN" altLang="en-US" sz="2400" dirty="0">
              <a:solidFill>
                <a:srgbClr val="0000FF"/>
              </a:solidFill>
              <a:latin typeface="+mj-lt"/>
              <a:ea typeface="標楷體" panose="03000509000000000000" pitchFamily="65" charset="-120"/>
              <a:cs typeface="Arial" panose="020B0604020202020204" pitchFamily="34" charset="0"/>
            </a:endParaRPr>
          </a:p>
        </p:txBody>
      </p:sp>
      <p:sp>
        <p:nvSpPr>
          <p:cNvPr id="51" name="文本框 53">
            <a:extLst>
              <a:ext uri="{FF2B5EF4-FFF2-40B4-BE49-F238E27FC236}">
                <a16:creationId xmlns:a16="http://schemas.microsoft.com/office/drawing/2014/main" xmlns="" id="{5F922F51-8B11-4459-BB6E-4F70534C3B21}"/>
              </a:ext>
            </a:extLst>
          </p:cNvPr>
          <p:cNvSpPr txBox="1">
            <a:spLocks noChangeArrowheads="1"/>
          </p:cNvSpPr>
          <p:nvPr/>
        </p:nvSpPr>
        <p:spPr bwMode="auto">
          <a:xfrm>
            <a:off x="5581548" y="2346644"/>
            <a:ext cx="138715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defRPr/>
            </a:pPr>
            <a:r>
              <a:rPr lang="zh-TW" altLang="en-US" sz="2400" dirty="0">
                <a:solidFill>
                  <a:srgbClr val="0000FF"/>
                </a:solidFill>
                <a:latin typeface="+mj-lt"/>
                <a:ea typeface="標楷體" panose="03000509000000000000" pitchFamily="65" charset="-120"/>
                <a:cs typeface="Times New Roman" panose="02020603050405020304" pitchFamily="18" charset="0"/>
              </a:rPr>
              <a:t>＋</a:t>
            </a:r>
            <a:r>
              <a:rPr lang="en-US" altLang="zh-TW" sz="2400" dirty="0">
                <a:solidFill>
                  <a:srgbClr val="0000FF"/>
                </a:solidFill>
                <a:latin typeface="+mj-lt"/>
                <a:ea typeface="標楷體" panose="03000509000000000000" pitchFamily="65" charset="-120"/>
                <a:cs typeface="Times New Roman" panose="02020603050405020304" pitchFamily="18" charset="0"/>
              </a:rPr>
              <a:t>11</a:t>
            </a:r>
            <a:r>
              <a:rPr lang="en-US" altLang="zh-TW" sz="2400" dirty="0">
                <a:solidFill>
                  <a:srgbClr val="0000FF"/>
                </a:solidFill>
                <a:latin typeface="微软雅黑" panose="020B0503020204020204" pitchFamily="34" charset="-122"/>
                <a:ea typeface="微软雅黑" panose="020B0503020204020204" pitchFamily="34" charset="-122"/>
                <a:cs typeface="Times New Roman" panose="02020603050405020304" pitchFamily="18" charset="0"/>
              </a:rPr>
              <a:t>×</a:t>
            </a:r>
            <a:r>
              <a:rPr lang="en-US" altLang="zh-TW" sz="2400" dirty="0">
                <a:solidFill>
                  <a:srgbClr val="0000FF"/>
                </a:solidFill>
                <a:latin typeface="+mj-lt"/>
                <a:ea typeface="標楷體" panose="03000509000000000000" pitchFamily="65" charset="-120"/>
                <a:cs typeface="Times New Roman" panose="02020603050405020304" pitchFamily="18" charset="0"/>
              </a:rPr>
              <a:t>11</a:t>
            </a:r>
            <a:endParaRPr lang="zh-CN" altLang="en-US" sz="2400" dirty="0">
              <a:solidFill>
                <a:srgbClr val="0000FF"/>
              </a:solidFill>
              <a:latin typeface="+mj-lt"/>
              <a:ea typeface="標楷體" panose="03000509000000000000" pitchFamily="65" charset="-120"/>
              <a:cs typeface="Arial" panose="020B0604020202020204" pitchFamily="34" charset="0"/>
            </a:endParaRPr>
          </a:p>
        </p:txBody>
      </p:sp>
    </p:spTree>
    <p:extLst>
      <p:ext uri="{BB962C8B-B14F-4D97-AF65-F5344CB8AC3E}">
        <p14:creationId xmlns:p14="http://schemas.microsoft.com/office/powerpoint/2010/main" val="321327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wipe(left)">
                                      <p:cBhvr>
                                        <p:cTn id="7" dur="500"/>
                                        <p:tgtEl>
                                          <p:spTgt spid="17"/>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21"/>
                                        </p:tgtEl>
                                        <p:attrNameLst>
                                          <p:attrName>style.visibility</p:attrName>
                                        </p:attrNameLst>
                                      </p:cBhvr>
                                      <p:to>
                                        <p:strVal val="visible"/>
                                      </p:to>
                                    </p:set>
                                    <p:animEffect transition="in" filter="wipe(left)">
                                      <p:cBhvr>
                                        <p:cTn id="11" dur="500"/>
                                        <p:tgtEl>
                                          <p:spTgt spid="21"/>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wipe(left)">
                                      <p:cBhvr>
                                        <p:cTn id="15" dur="500"/>
                                        <p:tgtEl>
                                          <p:spTgt spid="14"/>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nodeType="clickEffect">
                                  <p:stCondLst>
                                    <p:cond delay="0"/>
                                  </p:stCondLst>
                                  <p:childTnLst>
                                    <p:set>
                                      <p:cBhvr>
                                        <p:cTn id="19" dur="1" fill="hold">
                                          <p:stCondLst>
                                            <p:cond delay="0"/>
                                          </p:stCondLst>
                                        </p:cTn>
                                        <p:tgtEl>
                                          <p:spTgt spid="18"/>
                                        </p:tgtEl>
                                        <p:attrNameLst>
                                          <p:attrName>style.visibility</p:attrName>
                                        </p:attrNameLst>
                                      </p:cBhvr>
                                      <p:to>
                                        <p:strVal val="visible"/>
                                      </p:to>
                                    </p:set>
                                    <p:animEffect transition="in" filter="wipe(left)">
                                      <p:cBhvr>
                                        <p:cTn id="20" dur="500"/>
                                        <p:tgtEl>
                                          <p:spTgt spid="18"/>
                                        </p:tgtEl>
                                      </p:cBhvr>
                                    </p:animEffect>
                                  </p:childTnLst>
                                </p:cTn>
                              </p:par>
                            </p:childTnLst>
                          </p:cTn>
                        </p:par>
                        <p:par>
                          <p:cTn id="21" fill="hold">
                            <p:stCondLst>
                              <p:cond delay="500"/>
                            </p:stCondLst>
                            <p:childTnLst>
                              <p:par>
                                <p:cTn id="22" presetID="22" presetClass="entr" presetSubtype="8" fill="hold" nodeType="afterEffect">
                                  <p:stCondLst>
                                    <p:cond delay="0"/>
                                  </p:stCondLst>
                                  <p:childTnLst>
                                    <p:set>
                                      <p:cBhvr>
                                        <p:cTn id="23" dur="1" fill="hold">
                                          <p:stCondLst>
                                            <p:cond delay="0"/>
                                          </p:stCondLst>
                                        </p:cTn>
                                        <p:tgtEl>
                                          <p:spTgt spid="19"/>
                                        </p:tgtEl>
                                        <p:attrNameLst>
                                          <p:attrName>style.visibility</p:attrName>
                                        </p:attrNameLst>
                                      </p:cBhvr>
                                      <p:to>
                                        <p:strVal val="visible"/>
                                      </p:to>
                                    </p:set>
                                    <p:animEffect transition="in" filter="wipe(left)">
                                      <p:cBhvr>
                                        <p:cTn id="24" dur="500"/>
                                        <p:tgtEl>
                                          <p:spTgt spid="19"/>
                                        </p:tgtEl>
                                      </p:cBhvr>
                                    </p:animEffect>
                                  </p:childTnLst>
                                </p:cTn>
                              </p:par>
                            </p:childTnLst>
                          </p:cTn>
                        </p:par>
                        <p:par>
                          <p:cTn id="25" fill="hold">
                            <p:stCondLst>
                              <p:cond delay="1000"/>
                            </p:stCondLst>
                            <p:childTnLst>
                              <p:par>
                                <p:cTn id="26" presetID="14" presetClass="entr" presetSubtype="10" fill="hold" grpId="0" nodeType="afterEffect">
                                  <p:stCondLst>
                                    <p:cond delay="0"/>
                                  </p:stCondLst>
                                  <p:childTnLst>
                                    <p:set>
                                      <p:cBhvr>
                                        <p:cTn id="27" dur="1" fill="hold">
                                          <p:stCondLst>
                                            <p:cond delay="0"/>
                                          </p:stCondLst>
                                        </p:cTn>
                                        <p:tgtEl>
                                          <p:spTgt spid="45"/>
                                        </p:tgtEl>
                                        <p:attrNameLst>
                                          <p:attrName>style.visibility</p:attrName>
                                        </p:attrNameLst>
                                      </p:cBhvr>
                                      <p:to>
                                        <p:strVal val="visible"/>
                                      </p:to>
                                    </p:set>
                                    <p:animEffect transition="in" filter="randombar(horizontal)">
                                      <p:cBhvr>
                                        <p:cTn id="28" dur="500"/>
                                        <p:tgtEl>
                                          <p:spTgt spid="45"/>
                                        </p:tgtEl>
                                      </p:cBhvr>
                                    </p:animEffect>
                                  </p:childTnLst>
                                </p:cTn>
                              </p:par>
                            </p:childTnLst>
                          </p:cTn>
                        </p:par>
                        <p:par>
                          <p:cTn id="29" fill="hold">
                            <p:stCondLst>
                              <p:cond delay="1500"/>
                            </p:stCondLst>
                            <p:childTnLst>
                              <p:par>
                                <p:cTn id="30" presetID="22" presetClass="entr" presetSubtype="8" fill="hold" grpId="0" nodeType="afterEffect">
                                  <p:stCondLst>
                                    <p:cond delay="0"/>
                                  </p:stCondLst>
                                  <p:childTnLst>
                                    <p:set>
                                      <p:cBhvr>
                                        <p:cTn id="31" dur="1" fill="hold">
                                          <p:stCondLst>
                                            <p:cond delay="0"/>
                                          </p:stCondLst>
                                        </p:cTn>
                                        <p:tgtEl>
                                          <p:spTgt spid="20"/>
                                        </p:tgtEl>
                                        <p:attrNameLst>
                                          <p:attrName>style.visibility</p:attrName>
                                        </p:attrNameLst>
                                      </p:cBhvr>
                                      <p:to>
                                        <p:strVal val="visible"/>
                                      </p:to>
                                    </p:set>
                                    <p:animEffect transition="in" filter="wipe(left)">
                                      <p:cBhvr>
                                        <p:cTn id="32" dur="500"/>
                                        <p:tgtEl>
                                          <p:spTgt spid="20"/>
                                        </p:tgtEl>
                                      </p:cBhvr>
                                    </p:animEffect>
                                  </p:childTnLst>
                                </p:cTn>
                              </p:par>
                            </p:childTnLst>
                          </p:cTn>
                        </p:par>
                        <p:par>
                          <p:cTn id="33" fill="hold">
                            <p:stCondLst>
                              <p:cond delay="2000"/>
                            </p:stCondLst>
                            <p:childTnLst>
                              <p:par>
                                <p:cTn id="34" presetID="22" presetClass="entr" presetSubtype="4" fill="hold" nodeType="afterEffect">
                                  <p:stCondLst>
                                    <p:cond delay="0"/>
                                  </p:stCondLst>
                                  <p:childTnLst>
                                    <p:set>
                                      <p:cBhvr>
                                        <p:cTn id="35" dur="1" fill="hold">
                                          <p:stCondLst>
                                            <p:cond delay="0"/>
                                          </p:stCondLst>
                                        </p:cTn>
                                        <p:tgtEl>
                                          <p:spTgt spid="22"/>
                                        </p:tgtEl>
                                        <p:attrNameLst>
                                          <p:attrName>style.visibility</p:attrName>
                                        </p:attrNameLst>
                                      </p:cBhvr>
                                      <p:to>
                                        <p:strVal val="visible"/>
                                      </p:to>
                                    </p:set>
                                    <p:animEffect transition="in" filter="wipe(down)">
                                      <p:cBhvr>
                                        <p:cTn id="36" dur="500"/>
                                        <p:tgtEl>
                                          <p:spTgt spid="22"/>
                                        </p:tgtEl>
                                      </p:cBhvr>
                                    </p:animEffect>
                                  </p:childTnLst>
                                </p:cTn>
                              </p:par>
                            </p:childTnLst>
                          </p:cTn>
                        </p:par>
                        <p:par>
                          <p:cTn id="37" fill="hold">
                            <p:stCondLst>
                              <p:cond delay="2500"/>
                            </p:stCondLst>
                            <p:childTnLst>
                              <p:par>
                                <p:cTn id="38" presetID="9" presetClass="entr" presetSubtype="0" fill="hold" grpId="0" nodeType="afterEffect">
                                  <p:stCondLst>
                                    <p:cond delay="0"/>
                                  </p:stCondLst>
                                  <p:childTnLst>
                                    <p:set>
                                      <p:cBhvr>
                                        <p:cTn id="39" dur="1" fill="hold">
                                          <p:stCondLst>
                                            <p:cond delay="0"/>
                                          </p:stCondLst>
                                        </p:cTn>
                                        <p:tgtEl>
                                          <p:spTgt spid="23"/>
                                        </p:tgtEl>
                                        <p:attrNameLst>
                                          <p:attrName>style.visibility</p:attrName>
                                        </p:attrNameLst>
                                      </p:cBhvr>
                                      <p:to>
                                        <p:strVal val="visible"/>
                                      </p:to>
                                    </p:set>
                                    <p:animEffect transition="in" filter="dissolve">
                                      <p:cBhvr>
                                        <p:cTn id="40" dur="500"/>
                                        <p:tgtEl>
                                          <p:spTgt spid="23"/>
                                        </p:tgtEl>
                                      </p:cBhvr>
                                    </p:animEffect>
                                  </p:childTnLst>
                                </p:cTn>
                              </p:par>
                            </p:childTnLst>
                          </p:cTn>
                        </p:par>
                        <p:par>
                          <p:cTn id="41" fill="hold">
                            <p:stCondLst>
                              <p:cond delay="3000"/>
                            </p:stCondLst>
                            <p:childTnLst>
                              <p:par>
                                <p:cTn id="42" presetID="22" presetClass="entr" presetSubtype="8" fill="hold" grpId="0" nodeType="afterEffect">
                                  <p:stCondLst>
                                    <p:cond delay="0"/>
                                  </p:stCondLst>
                                  <p:childTnLst>
                                    <p:set>
                                      <p:cBhvr>
                                        <p:cTn id="43" dur="1" fill="hold">
                                          <p:stCondLst>
                                            <p:cond delay="0"/>
                                          </p:stCondLst>
                                        </p:cTn>
                                        <p:tgtEl>
                                          <p:spTgt spid="44"/>
                                        </p:tgtEl>
                                        <p:attrNameLst>
                                          <p:attrName>style.visibility</p:attrName>
                                        </p:attrNameLst>
                                      </p:cBhvr>
                                      <p:to>
                                        <p:strVal val="visible"/>
                                      </p:to>
                                    </p:set>
                                    <p:animEffect transition="in" filter="wipe(left)">
                                      <p:cBhvr>
                                        <p:cTn id="44" dur="500"/>
                                        <p:tgtEl>
                                          <p:spTgt spid="44"/>
                                        </p:tgtEl>
                                      </p:cBhvr>
                                    </p:animEffect>
                                  </p:childTnLst>
                                </p:cTn>
                              </p:par>
                            </p:childTnLst>
                          </p:cTn>
                        </p:par>
                        <p:par>
                          <p:cTn id="45" fill="hold">
                            <p:stCondLst>
                              <p:cond delay="3500"/>
                            </p:stCondLst>
                            <p:childTnLst>
                              <p:par>
                                <p:cTn id="46" presetID="22" presetClass="entr" presetSubtype="4" fill="hold" nodeType="afterEffect">
                                  <p:stCondLst>
                                    <p:cond delay="0"/>
                                  </p:stCondLst>
                                  <p:childTnLst>
                                    <p:set>
                                      <p:cBhvr>
                                        <p:cTn id="47" dur="1" fill="hold">
                                          <p:stCondLst>
                                            <p:cond delay="0"/>
                                          </p:stCondLst>
                                        </p:cTn>
                                        <p:tgtEl>
                                          <p:spTgt spid="24"/>
                                        </p:tgtEl>
                                        <p:attrNameLst>
                                          <p:attrName>style.visibility</p:attrName>
                                        </p:attrNameLst>
                                      </p:cBhvr>
                                      <p:to>
                                        <p:strVal val="visible"/>
                                      </p:to>
                                    </p:set>
                                    <p:animEffect transition="in" filter="wipe(down)">
                                      <p:cBhvr>
                                        <p:cTn id="48" dur="500"/>
                                        <p:tgtEl>
                                          <p:spTgt spid="24"/>
                                        </p:tgtEl>
                                      </p:cBhvr>
                                    </p:animEffect>
                                  </p:childTnLst>
                                </p:cTn>
                              </p:par>
                            </p:childTnLst>
                          </p:cTn>
                        </p:par>
                        <p:par>
                          <p:cTn id="49" fill="hold">
                            <p:stCondLst>
                              <p:cond delay="4000"/>
                            </p:stCondLst>
                            <p:childTnLst>
                              <p:par>
                                <p:cTn id="50" presetID="9" presetClass="entr" presetSubtype="0" fill="hold" grpId="0" nodeType="afterEffect">
                                  <p:stCondLst>
                                    <p:cond delay="0"/>
                                  </p:stCondLst>
                                  <p:childTnLst>
                                    <p:set>
                                      <p:cBhvr>
                                        <p:cTn id="51" dur="1" fill="hold">
                                          <p:stCondLst>
                                            <p:cond delay="0"/>
                                          </p:stCondLst>
                                        </p:cTn>
                                        <p:tgtEl>
                                          <p:spTgt spid="25"/>
                                        </p:tgtEl>
                                        <p:attrNameLst>
                                          <p:attrName>style.visibility</p:attrName>
                                        </p:attrNameLst>
                                      </p:cBhvr>
                                      <p:to>
                                        <p:strVal val="visible"/>
                                      </p:to>
                                    </p:set>
                                    <p:animEffect transition="in" filter="dissolve">
                                      <p:cBhvr>
                                        <p:cTn id="52" dur="500"/>
                                        <p:tgtEl>
                                          <p:spTgt spid="25"/>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xit" presetSubtype="0" fill="hold" nodeType="clickEffect">
                                  <p:stCondLst>
                                    <p:cond delay="0"/>
                                  </p:stCondLst>
                                  <p:childTnLst>
                                    <p:animEffect transition="out" filter="dissolve">
                                      <p:cBhvr>
                                        <p:cTn id="56" dur="500"/>
                                        <p:tgtEl>
                                          <p:spTgt spid="17"/>
                                        </p:tgtEl>
                                      </p:cBhvr>
                                    </p:animEffect>
                                    <p:set>
                                      <p:cBhvr>
                                        <p:cTn id="57" dur="1" fill="hold">
                                          <p:stCondLst>
                                            <p:cond delay="499"/>
                                          </p:stCondLst>
                                        </p:cTn>
                                        <p:tgtEl>
                                          <p:spTgt spid="17"/>
                                        </p:tgtEl>
                                        <p:attrNameLst>
                                          <p:attrName>style.visibility</p:attrName>
                                        </p:attrNameLst>
                                      </p:cBhvr>
                                      <p:to>
                                        <p:strVal val="hidden"/>
                                      </p:to>
                                    </p:set>
                                  </p:childTnLst>
                                </p:cTn>
                              </p:par>
                              <p:par>
                                <p:cTn id="58" presetID="9" presetClass="exit" presetSubtype="0" fill="hold" nodeType="withEffect">
                                  <p:stCondLst>
                                    <p:cond delay="0"/>
                                  </p:stCondLst>
                                  <p:childTnLst>
                                    <p:animEffect transition="out" filter="dissolve">
                                      <p:cBhvr>
                                        <p:cTn id="59" dur="500"/>
                                        <p:tgtEl>
                                          <p:spTgt spid="18"/>
                                        </p:tgtEl>
                                      </p:cBhvr>
                                    </p:animEffect>
                                    <p:set>
                                      <p:cBhvr>
                                        <p:cTn id="60" dur="1" fill="hold">
                                          <p:stCondLst>
                                            <p:cond delay="499"/>
                                          </p:stCondLst>
                                        </p:cTn>
                                        <p:tgtEl>
                                          <p:spTgt spid="18"/>
                                        </p:tgtEl>
                                        <p:attrNameLst>
                                          <p:attrName>style.visibility</p:attrName>
                                        </p:attrNameLst>
                                      </p:cBhvr>
                                      <p:to>
                                        <p:strVal val="hidden"/>
                                      </p:to>
                                    </p:set>
                                  </p:childTnLst>
                                </p:cTn>
                              </p:par>
                              <p:par>
                                <p:cTn id="61" presetID="9" presetClass="exit" presetSubtype="0" fill="hold" nodeType="withEffect">
                                  <p:stCondLst>
                                    <p:cond delay="0"/>
                                  </p:stCondLst>
                                  <p:childTnLst>
                                    <p:animEffect transition="out" filter="dissolve">
                                      <p:cBhvr>
                                        <p:cTn id="62" dur="500"/>
                                        <p:tgtEl>
                                          <p:spTgt spid="19"/>
                                        </p:tgtEl>
                                      </p:cBhvr>
                                    </p:animEffect>
                                    <p:set>
                                      <p:cBhvr>
                                        <p:cTn id="63" dur="1" fill="hold">
                                          <p:stCondLst>
                                            <p:cond delay="499"/>
                                          </p:stCondLst>
                                        </p:cTn>
                                        <p:tgtEl>
                                          <p:spTgt spid="19"/>
                                        </p:tgtEl>
                                        <p:attrNameLst>
                                          <p:attrName>style.visibility</p:attrName>
                                        </p:attrNameLst>
                                      </p:cBhvr>
                                      <p:to>
                                        <p:strVal val="hidden"/>
                                      </p:to>
                                    </p:set>
                                  </p:childTnLst>
                                </p:cTn>
                              </p:par>
                              <p:par>
                                <p:cTn id="64" presetID="9" presetClass="exit" presetSubtype="0" fill="hold" grpId="2" nodeType="withEffect">
                                  <p:stCondLst>
                                    <p:cond delay="0"/>
                                  </p:stCondLst>
                                  <p:childTnLst>
                                    <p:animEffect transition="out" filter="dissolve">
                                      <p:cBhvr>
                                        <p:cTn id="65" dur="500"/>
                                        <p:tgtEl>
                                          <p:spTgt spid="14"/>
                                        </p:tgtEl>
                                      </p:cBhvr>
                                    </p:animEffect>
                                    <p:set>
                                      <p:cBhvr>
                                        <p:cTn id="66" dur="1" fill="hold">
                                          <p:stCondLst>
                                            <p:cond delay="499"/>
                                          </p:stCondLst>
                                        </p:cTn>
                                        <p:tgtEl>
                                          <p:spTgt spid="14"/>
                                        </p:tgtEl>
                                        <p:attrNameLst>
                                          <p:attrName>style.visibility</p:attrName>
                                        </p:attrNameLst>
                                      </p:cBhvr>
                                      <p:to>
                                        <p:strVal val="hidden"/>
                                      </p:to>
                                    </p:set>
                                  </p:childTnLst>
                                </p:cTn>
                              </p:par>
                              <p:par>
                                <p:cTn id="67" presetID="9" presetClass="exit" presetSubtype="0" fill="hold" grpId="2" nodeType="withEffect">
                                  <p:stCondLst>
                                    <p:cond delay="0"/>
                                  </p:stCondLst>
                                  <p:childTnLst>
                                    <p:animEffect transition="out" filter="dissolve">
                                      <p:cBhvr>
                                        <p:cTn id="68" dur="500"/>
                                        <p:tgtEl>
                                          <p:spTgt spid="21"/>
                                        </p:tgtEl>
                                      </p:cBhvr>
                                    </p:animEffect>
                                    <p:set>
                                      <p:cBhvr>
                                        <p:cTn id="69" dur="1" fill="hold">
                                          <p:stCondLst>
                                            <p:cond delay="499"/>
                                          </p:stCondLst>
                                        </p:cTn>
                                        <p:tgtEl>
                                          <p:spTgt spid="21"/>
                                        </p:tgtEl>
                                        <p:attrNameLst>
                                          <p:attrName>style.visibility</p:attrName>
                                        </p:attrNameLst>
                                      </p:cBhvr>
                                      <p:to>
                                        <p:strVal val="hidden"/>
                                      </p:to>
                                    </p:set>
                                  </p:childTnLst>
                                </p:cTn>
                              </p:par>
                              <p:par>
                                <p:cTn id="70" presetID="9" presetClass="exit" presetSubtype="0" fill="hold" grpId="1" nodeType="withEffect">
                                  <p:stCondLst>
                                    <p:cond delay="0"/>
                                  </p:stCondLst>
                                  <p:childTnLst>
                                    <p:animEffect transition="out" filter="dissolve">
                                      <p:cBhvr>
                                        <p:cTn id="71" dur="500"/>
                                        <p:tgtEl>
                                          <p:spTgt spid="20"/>
                                        </p:tgtEl>
                                      </p:cBhvr>
                                    </p:animEffect>
                                    <p:set>
                                      <p:cBhvr>
                                        <p:cTn id="72" dur="1" fill="hold">
                                          <p:stCondLst>
                                            <p:cond delay="499"/>
                                          </p:stCondLst>
                                        </p:cTn>
                                        <p:tgtEl>
                                          <p:spTgt spid="20"/>
                                        </p:tgtEl>
                                        <p:attrNameLst>
                                          <p:attrName>style.visibility</p:attrName>
                                        </p:attrNameLst>
                                      </p:cBhvr>
                                      <p:to>
                                        <p:strVal val="hidden"/>
                                      </p:to>
                                    </p:set>
                                  </p:childTnLst>
                                </p:cTn>
                              </p:par>
                              <p:par>
                                <p:cTn id="73" presetID="9" presetClass="exit" presetSubtype="0" fill="hold" grpId="1" nodeType="withEffect">
                                  <p:stCondLst>
                                    <p:cond delay="0"/>
                                  </p:stCondLst>
                                  <p:childTnLst>
                                    <p:animEffect transition="out" filter="dissolve">
                                      <p:cBhvr>
                                        <p:cTn id="74" dur="500"/>
                                        <p:tgtEl>
                                          <p:spTgt spid="44"/>
                                        </p:tgtEl>
                                      </p:cBhvr>
                                    </p:animEffect>
                                    <p:set>
                                      <p:cBhvr>
                                        <p:cTn id="75" dur="1" fill="hold">
                                          <p:stCondLst>
                                            <p:cond delay="499"/>
                                          </p:stCondLst>
                                        </p:cTn>
                                        <p:tgtEl>
                                          <p:spTgt spid="44"/>
                                        </p:tgtEl>
                                        <p:attrNameLst>
                                          <p:attrName>style.visibility</p:attrName>
                                        </p:attrNameLst>
                                      </p:cBhvr>
                                      <p:to>
                                        <p:strVal val="hidden"/>
                                      </p:to>
                                    </p:set>
                                  </p:childTnLst>
                                </p:cTn>
                              </p:par>
                              <p:par>
                                <p:cTn id="76" presetID="9" presetClass="exit" presetSubtype="0" fill="hold" grpId="1" nodeType="withEffect">
                                  <p:stCondLst>
                                    <p:cond delay="0"/>
                                  </p:stCondLst>
                                  <p:childTnLst>
                                    <p:animEffect transition="out" filter="dissolve">
                                      <p:cBhvr>
                                        <p:cTn id="77" dur="500"/>
                                        <p:tgtEl>
                                          <p:spTgt spid="45"/>
                                        </p:tgtEl>
                                      </p:cBhvr>
                                    </p:animEffect>
                                    <p:set>
                                      <p:cBhvr>
                                        <p:cTn id="78" dur="1" fill="hold">
                                          <p:stCondLst>
                                            <p:cond delay="499"/>
                                          </p:stCondLst>
                                        </p:cTn>
                                        <p:tgtEl>
                                          <p:spTgt spid="45"/>
                                        </p:tgtEl>
                                        <p:attrNameLst>
                                          <p:attrName>style.visibility</p:attrName>
                                        </p:attrNameLst>
                                      </p:cBhvr>
                                      <p:to>
                                        <p:strVal val="hidden"/>
                                      </p:to>
                                    </p:set>
                                  </p:childTnLst>
                                </p:cTn>
                              </p:par>
                            </p:childTnLst>
                          </p:cTn>
                        </p:par>
                        <p:par>
                          <p:cTn id="79" fill="hold">
                            <p:stCondLst>
                              <p:cond delay="500"/>
                            </p:stCondLst>
                            <p:childTnLst>
                              <p:par>
                                <p:cTn id="80" presetID="22" presetClass="entr" presetSubtype="8" fill="hold" nodeType="afterEffect">
                                  <p:stCondLst>
                                    <p:cond delay="0"/>
                                  </p:stCondLst>
                                  <p:childTnLst>
                                    <p:set>
                                      <p:cBhvr>
                                        <p:cTn id="81" dur="1" fill="hold">
                                          <p:stCondLst>
                                            <p:cond delay="0"/>
                                          </p:stCondLst>
                                        </p:cTn>
                                        <p:tgtEl>
                                          <p:spTgt spid="26"/>
                                        </p:tgtEl>
                                        <p:attrNameLst>
                                          <p:attrName>style.visibility</p:attrName>
                                        </p:attrNameLst>
                                      </p:cBhvr>
                                      <p:to>
                                        <p:strVal val="visible"/>
                                      </p:to>
                                    </p:set>
                                    <p:animEffect transition="in" filter="wipe(left)">
                                      <p:cBhvr>
                                        <p:cTn id="82" dur="500"/>
                                        <p:tgtEl>
                                          <p:spTgt spid="26"/>
                                        </p:tgtEl>
                                      </p:cBhvr>
                                    </p:animEffect>
                                  </p:childTnLst>
                                </p:cTn>
                              </p:par>
                            </p:childTnLst>
                          </p:cTn>
                        </p:par>
                        <p:par>
                          <p:cTn id="83" fill="hold">
                            <p:stCondLst>
                              <p:cond delay="1000"/>
                            </p:stCondLst>
                            <p:childTnLst>
                              <p:par>
                                <p:cTn id="84" presetID="22" presetClass="entr" presetSubtype="8" fill="hold" nodeType="afterEffect">
                                  <p:stCondLst>
                                    <p:cond delay="0"/>
                                  </p:stCondLst>
                                  <p:childTnLst>
                                    <p:set>
                                      <p:cBhvr>
                                        <p:cTn id="85" dur="1" fill="hold">
                                          <p:stCondLst>
                                            <p:cond delay="0"/>
                                          </p:stCondLst>
                                        </p:cTn>
                                        <p:tgtEl>
                                          <p:spTgt spid="27"/>
                                        </p:tgtEl>
                                        <p:attrNameLst>
                                          <p:attrName>style.visibility</p:attrName>
                                        </p:attrNameLst>
                                      </p:cBhvr>
                                      <p:to>
                                        <p:strVal val="visible"/>
                                      </p:to>
                                    </p:set>
                                    <p:animEffect transition="in" filter="wipe(left)">
                                      <p:cBhvr>
                                        <p:cTn id="86" dur="500"/>
                                        <p:tgtEl>
                                          <p:spTgt spid="27"/>
                                        </p:tgtEl>
                                      </p:cBhvr>
                                    </p:animEffect>
                                  </p:childTnLst>
                                </p:cTn>
                              </p:par>
                            </p:childTnLst>
                          </p:cTn>
                        </p:par>
                        <p:par>
                          <p:cTn id="87" fill="hold">
                            <p:stCondLst>
                              <p:cond delay="1500"/>
                            </p:stCondLst>
                            <p:childTnLst>
                              <p:par>
                                <p:cTn id="88" presetID="26" presetClass="emph" presetSubtype="0" repeatCount="2000" fill="hold" grpId="0" nodeType="afterEffect">
                                  <p:stCondLst>
                                    <p:cond delay="0"/>
                                  </p:stCondLst>
                                  <p:childTnLst>
                                    <p:animEffect transition="out" filter="fade">
                                      <p:cBhvr>
                                        <p:cTn id="89" dur="500" tmFilter="0, 0; .2, .5; .8, .5; 1, 0"/>
                                        <p:tgtEl>
                                          <p:spTgt spid="8"/>
                                        </p:tgtEl>
                                      </p:cBhvr>
                                    </p:animEffect>
                                    <p:animScale>
                                      <p:cBhvr>
                                        <p:cTn id="90" dur="250" autoRev="1" fill="hold"/>
                                        <p:tgtEl>
                                          <p:spTgt spid="8"/>
                                        </p:tgtEl>
                                      </p:cBhvr>
                                      <p:by x="105000" y="105000"/>
                                    </p:animScale>
                                  </p:childTnLst>
                                </p:cTn>
                              </p:par>
                            </p:childTnLst>
                          </p:cTn>
                        </p:par>
                        <p:par>
                          <p:cTn id="91" fill="hold">
                            <p:stCondLst>
                              <p:cond delay="2500"/>
                            </p:stCondLst>
                            <p:childTnLst>
                              <p:par>
                                <p:cTn id="92" presetID="22" presetClass="entr" presetSubtype="8" fill="hold" nodeType="afterEffect">
                                  <p:stCondLst>
                                    <p:cond delay="0"/>
                                  </p:stCondLst>
                                  <p:childTnLst>
                                    <p:set>
                                      <p:cBhvr>
                                        <p:cTn id="93" dur="1" fill="hold">
                                          <p:stCondLst>
                                            <p:cond delay="0"/>
                                          </p:stCondLst>
                                        </p:cTn>
                                        <p:tgtEl>
                                          <p:spTgt spid="33"/>
                                        </p:tgtEl>
                                        <p:attrNameLst>
                                          <p:attrName>style.visibility</p:attrName>
                                        </p:attrNameLst>
                                      </p:cBhvr>
                                      <p:to>
                                        <p:strVal val="visible"/>
                                      </p:to>
                                    </p:set>
                                    <p:animEffect transition="in" filter="wipe(left)">
                                      <p:cBhvr>
                                        <p:cTn id="94" dur="500"/>
                                        <p:tgtEl>
                                          <p:spTgt spid="33"/>
                                        </p:tgtEl>
                                      </p:cBhvr>
                                    </p:animEffect>
                                  </p:childTnLst>
                                </p:cTn>
                              </p:par>
                            </p:childTnLst>
                          </p:cTn>
                        </p:par>
                        <p:par>
                          <p:cTn id="95" fill="hold">
                            <p:stCondLst>
                              <p:cond delay="3000"/>
                            </p:stCondLst>
                            <p:childTnLst>
                              <p:par>
                                <p:cTn id="96" presetID="9" presetClass="entr" presetSubtype="0" fill="hold" grpId="0" nodeType="afterEffect">
                                  <p:stCondLst>
                                    <p:cond delay="0"/>
                                  </p:stCondLst>
                                  <p:childTnLst>
                                    <p:set>
                                      <p:cBhvr>
                                        <p:cTn id="97" dur="1" fill="hold">
                                          <p:stCondLst>
                                            <p:cond delay="0"/>
                                          </p:stCondLst>
                                        </p:cTn>
                                        <p:tgtEl>
                                          <p:spTgt spid="34"/>
                                        </p:tgtEl>
                                        <p:attrNameLst>
                                          <p:attrName>style.visibility</p:attrName>
                                        </p:attrNameLst>
                                      </p:cBhvr>
                                      <p:to>
                                        <p:strVal val="visible"/>
                                      </p:to>
                                    </p:set>
                                    <p:animEffect transition="in" filter="dissolve">
                                      <p:cBhvr>
                                        <p:cTn id="98" dur="500"/>
                                        <p:tgtEl>
                                          <p:spTgt spid="34"/>
                                        </p:tgtEl>
                                      </p:cBhvr>
                                    </p:animEffect>
                                  </p:childTnLst>
                                </p:cTn>
                              </p:par>
                            </p:childTnLst>
                          </p:cTn>
                        </p:par>
                        <p:par>
                          <p:cTn id="99" fill="hold">
                            <p:stCondLst>
                              <p:cond delay="3500"/>
                            </p:stCondLst>
                            <p:childTnLst>
                              <p:par>
                                <p:cTn id="100" presetID="22" presetClass="entr" presetSubtype="4" fill="hold" nodeType="afterEffect">
                                  <p:stCondLst>
                                    <p:cond delay="0"/>
                                  </p:stCondLst>
                                  <p:childTnLst>
                                    <p:set>
                                      <p:cBhvr>
                                        <p:cTn id="101" dur="1" fill="hold">
                                          <p:stCondLst>
                                            <p:cond delay="0"/>
                                          </p:stCondLst>
                                        </p:cTn>
                                        <p:tgtEl>
                                          <p:spTgt spid="35"/>
                                        </p:tgtEl>
                                        <p:attrNameLst>
                                          <p:attrName>style.visibility</p:attrName>
                                        </p:attrNameLst>
                                      </p:cBhvr>
                                      <p:to>
                                        <p:strVal val="visible"/>
                                      </p:to>
                                    </p:set>
                                    <p:animEffect transition="in" filter="wipe(down)">
                                      <p:cBhvr>
                                        <p:cTn id="102" dur="500"/>
                                        <p:tgtEl>
                                          <p:spTgt spid="35"/>
                                        </p:tgtEl>
                                      </p:cBhvr>
                                    </p:animEffect>
                                  </p:childTnLst>
                                </p:cTn>
                              </p:par>
                            </p:childTnLst>
                          </p:cTn>
                        </p:par>
                        <p:par>
                          <p:cTn id="103" fill="hold">
                            <p:stCondLst>
                              <p:cond delay="4000"/>
                            </p:stCondLst>
                            <p:childTnLst>
                              <p:par>
                                <p:cTn id="104" presetID="9" presetClass="entr" presetSubtype="0" fill="hold" grpId="0" nodeType="afterEffect">
                                  <p:stCondLst>
                                    <p:cond delay="0"/>
                                  </p:stCondLst>
                                  <p:childTnLst>
                                    <p:set>
                                      <p:cBhvr>
                                        <p:cTn id="105" dur="1" fill="hold">
                                          <p:stCondLst>
                                            <p:cond delay="0"/>
                                          </p:stCondLst>
                                        </p:cTn>
                                        <p:tgtEl>
                                          <p:spTgt spid="36"/>
                                        </p:tgtEl>
                                        <p:attrNameLst>
                                          <p:attrName>style.visibility</p:attrName>
                                        </p:attrNameLst>
                                      </p:cBhvr>
                                      <p:to>
                                        <p:strVal val="visible"/>
                                      </p:to>
                                    </p:set>
                                    <p:animEffect transition="in" filter="dissolve">
                                      <p:cBhvr>
                                        <p:cTn id="106" dur="500"/>
                                        <p:tgtEl>
                                          <p:spTgt spid="36"/>
                                        </p:tgtEl>
                                      </p:cBhvr>
                                    </p:animEffect>
                                  </p:childTnLst>
                                </p:cTn>
                              </p:par>
                            </p:childTnLst>
                          </p:cTn>
                        </p:par>
                        <p:par>
                          <p:cTn id="107" fill="hold">
                            <p:stCondLst>
                              <p:cond delay="4500"/>
                            </p:stCondLst>
                            <p:childTnLst>
                              <p:par>
                                <p:cTn id="108" presetID="26" presetClass="emph" presetSubtype="0" repeatCount="2000" fill="hold" grpId="0" nodeType="afterEffect">
                                  <p:stCondLst>
                                    <p:cond delay="0"/>
                                  </p:stCondLst>
                                  <p:childTnLst>
                                    <p:animEffect transition="out" filter="fade">
                                      <p:cBhvr>
                                        <p:cTn id="109" dur="500" tmFilter="0, 0; .2, .5; .8, .5; 1, 0"/>
                                        <p:tgtEl>
                                          <p:spTgt spid="7"/>
                                        </p:tgtEl>
                                      </p:cBhvr>
                                    </p:animEffect>
                                    <p:animScale>
                                      <p:cBhvr>
                                        <p:cTn id="110" dur="250" autoRev="1" fill="hold"/>
                                        <p:tgtEl>
                                          <p:spTgt spid="7"/>
                                        </p:tgtEl>
                                      </p:cBhvr>
                                      <p:by x="105000" y="105000"/>
                                    </p:animScale>
                                  </p:childTnLst>
                                </p:cTn>
                              </p:par>
                            </p:childTnLst>
                          </p:cTn>
                        </p:par>
                        <p:par>
                          <p:cTn id="111" fill="hold">
                            <p:stCondLst>
                              <p:cond delay="5500"/>
                            </p:stCondLst>
                            <p:childTnLst>
                              <p:par>
                                <p:cTn id="112" presetID="22" presetClass="entr" presetSubtype="8" fill="hold" nodeType="afterEffect">
                                  <p:stCondLst>
                                    <p:cond delay="0"/>
                                  </p:stCondLst>
                                  <p:childTnLst>
                                    <p:set>
                                      <p:cBhvr>
                                        <p:cTn id="113" dur="1" fill="hold">
                                          <p:stCondLst>
                                            <p:cond delay="0"/>
                                          </p:stCondLst>
                                        </p:cTn>
                                        <p:tgtEl>
                                          <p:spTgt spid="37"/>
                                        </p:tgtEl>
                                        <p:attrNameLst>
                                          <p:attrName>style.visibility</p:attrName>
                                        </p:attrNameLst>
                                      </p:cBhvr>
                                      <p:to>
                                        <p:strVal val="visible"/>
                                      </p:to>
                                    </p:set>
                                    <p:animEffect transition="in" filter="wipe(left)">
                                      <p:cBhvr>
                                        <p:cTn id="114" dur="500"/>
                                        <p:tgtEl>
                                          <p:spTgt spid="37"/>
                                        </p:tgtEl>
                                      </p:cBhvr>
                                    </p:animEffect>
                                  </p:childTnLst>
                                </p:cTn>
                              </p:par>
                            </p:childTnLst>
                          </p:cTn>
                        </p:par>
                        <p:par>
                          <p:cTn id="115" fill="hold">
                            <p:stCondLst>
                              <p:cond delay="6000"/>
                            </p:stCondLst>
                            <p:childTnLst>
                              <p:par>
                                <p:cTn id="116" presetID="9" presetClass="entr" presetSubtype="0" fill="hold" grpId="0" nodeType="afterEffect">
                                  <p:stCondLst>
                                    <p:cond delay="0"/>
                                  </p:stCondLst>
                                  <p:childTnLst>
                                    <p:set>
                                      <p:cBhvr>
                                        <p:cTn id="117" dur="1" fill="hold">
                                          <p:stCondLst>
                                            <p:cond delay="0"/>
                                          </p:stCondLst>
                                        </p:cTn>
                                        <p:tgtEl>
                                          <p:spTgt spid="38"/>
                                        </p:tgtEl>
                                        <p:attrNameLst>
                                          <p:attrName>style.visibility</p:attrName>
                                        </p:attrNameLst>
                                      </p:cBhvr>
                                      <p:to>
                                        <p:strVal val="visible"/>
                                      </p:to>
                                    </p:set>
                                    <p:animEffect transition="in" filter="dissolve">
                                      <p:cBhvr>
                                        <p:cTn id="118" dur="500"/>
                                        <p:tgtEl>
                                          <p:spTgt spid="38"/>
                                        </p:tgtEl>
                                      </p:cBhvr>
                                    </p:animEffect>
                                  </p:childTnLst>
                                </p:cTn>
                              </p:par>
                            </p:childTnLst>
                          </p:cTn>
                        </p:par>
                        <p:par>
                          <p:cTn id="119" fill="hold">
                            <p:stCondLst>
                              <p:cond delay="6500"/>
                            </p:stCondLst>
                            <p:childTnLst>
                              <p:par>
                                <p:cTn id="120" presetID="22" presetClass="entr" presetSubtype="4" fill="hold" nodeType="afterEffect">
                                  <p:stCondLst>
                                    <p:cond delay="0"/>
                                  </p:stCondLst>
                                  <p:childTnLst>
                                    <p:set>
                                      <p:cBhvr>
                                        <p:cTn id="121" dur="1" fill="hold">
                                          <p:stCondLst>
                                            <p:cond delay="0"/>
                                          </p:stCondLst>
                                        </p:cTn>
                                        <p:tgtEl>
                                          <p:spTgt spid="39"/>
                                        </p:tgtEl>
                                        <p:attrNameLst>
                                          <p:attrName>style.visibility</p:attrName>
                                        </p:attrNameLst>
                                      </p:cBhvr>
                                      <p:to>
                                        <p:strVal val="visible"/>
                                      </p:to>
                                    </p:set>
                                    <p:animEffect transition="in" filter="wipe(down)">
                                      <p:cBhvr>
                                        <p:cTn id="122" dur="500"/>
                                        <p:tgtEl>
                                          <p:spTgt spid="39"/>
                                        </p:tgtEl>
                                      </p:cBhvr>
                                    </p:animEffect>
                                  </p:childTnLst>
                                </p:cTn>
                              </p:par>
                            </p:childTnLst>
                          </p:cTn>
                        </p:par>
                        <p:par>
                          <p:cTn id="123" fill="hold">
                            <p:stCondLst>
                              <p:cond delay="7000"/>
                            </p:stCondLst>
                            <p:childTnLst>
                              <p:par>
                                <p:cTn id="124" presetID="9" presetClass="entr" presetSubtype="0" fill="hold" grpId="0" nodeType="afterEffect">
                                  <p:stCondLst>
                                    <p:cond delay="0"/>
                                  </p:stCondLst>
                                  <p:childTnLst>
                                    <p:set>
                                      <p:cBhvr>
                                        <p:cTn id="125" dur="1" fill="hold">
                                          <p:stCondLst>
                                            <p:cond delay="0"/>
                                          </p:stCondLst>
                                        </p:cTn>
                                        <p:tgtEl>
                                          <p:spTgt spid="40"/>
                                        </p:tgtEl>
                                        <p:attrNameLst>
                                          <p:attrName>style.visibility</p:attrName>
                                        </p:attrNameLst>
                                      </p:cBhvr>
                                      <p:to>
                                        <p:strVal val="visible"/>
                                      </p:to>
                                    </p:set>
                                    <p:animEffect transition="in" filter="dissolve">
                                      <p:cBhvr>
                                        <p:cTn id="126" dur="500"/>
                                        <p:tgtEl>
                                          <p:spTgt spid="40"/>
                                        </p:tgtEl>
                                      </p:cBhvr>
                                    </p:animEffect>
                                  </p:childTnLst>
                                </p:cTn>
                              </p:par>
                            </p:childTnLst>
                          </p:cTn>
                        </p:par>
                      </p:childTnLst>
                    </p:cTn>
                  </p:par>
                  <p:par>
                    <p:cTn id="127" fill="hold">
                      <p:stCondLst>
                        <p:cond delay="indefinite"/>
                      </p:stCondLst>
                      <p:childTnLst>
                        <p:par>
                          <p:cTn id="128" fill="hold">
                            <p:stCondLst>
                              <p:cond delay="0"/>
                            </p:stCondLst>
                            <p:childTnLst>
                              <p:par>
                                <p:cTn id="129" presetID="9" presetClass="entr" presetSubtype="0" fill="hold" grpId="0" nodeType="clickEffect">
                                  <p:stCondLst>
                                    <p:cond delay="0"/>
                                  </p:stCondLst>
                                  <p:childTnLst>
                                    <p:set>
                                      <p:cBhvr>
                                        <p:cTn id="130" dur="1" fill="hold">
                                          <p:stCondLst>
                                            <p:cond delay="0"/>
                                          </p:stCondLst>
                                        </p:cTn>
                                        <p:tgtEl>
                                          <p:spTgt spid="6"/>
                                        </p:tgtEl>
                                        <p:attrNameLst>
                                          <p:attrName>style.visibility</p:attrName>
                                        </p:attrNameLst>
                                      </p:cBhvr>
                                      <p:to>
                                        <p:strVal val="visible"/>
                                      </p:to>
                                    </p:set>
                                    <p:animEffect transition="in" filter="dissolve">
                                      <p:cBhvr>
                                        <p:cTn id="131" dur="500"/>
                                        <p:tgtEl>
                                          <p:spTgt spid="6"/>
                                        </p:tgtEl>
                                      </p:cBhvr>
                                    </p:animEffect>
                                  </p:childTnLst>
                                </p:cTn>
                              </p:par>
                            </p:childTnLst>
                          </p:cTn>
                        </p:par>
                        <p:par>
                          <p:cTn id="132" fill="hold">
                            <p:stCondLst>
                              <p:cond delay="500"/>
                            </p:stCondLst>
                            <p:childTnLst>
                              <p:par>
                                <p:cTn id="133" presetID="22" presetClass="entr" presetSubtype="8" fill="hold" grpId="0" nodeType="afterEffect">
                                  <p:stCondLst>
                                    <p:cond delay="0"/>
                                  </p:stCondLst>
                                  <p:childTnLst>
                                    <p:set>
                                      <p:cBhvr>
                                        <p:cTn id="134" dur="1" fill="hold">
                                          <p:stCondLst>
                                            <p:cond delay="0"/>
                                          </p:stCondLst>
                                        </p:cTn>
                                        <p:tgtEl>
                                          <p:spTgt spid="28"/>
                                        </p:tgtEl>
                                        <p:attrNameLst>
                                          <p:attrName>style.visibility</p:attrName>
                                        </p:attrNameLst>
                                      </p:cBhvr>
                                      <p:to>
                                        <p:strVal val="visible"/>
                                      </p:to>
                                    </p:set>
                                    <p:animEffect transition="in" filter="wipe(left)">
                                      <p:cBhvr>
                                        <p:cTn id="135" dur="500"/>
                                        <p:tgtEl>
                                          <p:spTgt spid="28"/>
                                        </p:tgtEl>
                                      </p:cBhvr>
                                    </p:animEffect>
                                  </p:childTnLst>
                                </p:cTn>
                              </p:par>
                            </p:childTnLst>
                          </p:cTn>
                        </p:par>
                        <p:par>
                          <p:cTn id="136" fill="hold">
                            <p:stCondLst>
                              <p:cond delay="1000"/>
                            </p:stCondLst>
                            <p:childTnLst>
                              <p:par>
                                <p:cTn id="137" presetID="22" presetClass="entr" presetSubtype="8" fill="hold" grpId="0" nodeType="afterEffect">
                                  <p:stCondLst>
                                    <p:cond delay="0"/>
                                  </p:stCondLst>
                                  <p:childTnLst>
                                    <p:set>
                                      <p:cBhvr>
                                        <p:cTn id="138" dur="1" fill="hold">
                                          <p:stCondLst>
                                            <p:cond delay="0"/>
                                          </p:stCondLst>
                                        </p:cTn>
                                        <p:tgtEl>
                                          <p:spTgt spid="46"/>
                                        </p:tgtEl>
                                        <p:attrNameLst>
                                          <p:attrName>style.visibility</p:attrName>
                                        </p:attrNameLst>
                                      </p:cBhvr>
                                      <p:to>
                                        <p:strVal val="visible"/>
                                      </p:to>
                                    </p:set>
                                    <p:animEffect transition="in" filter="wipe(left)">
                                      <p:cBhvr>
                                        <p:cTn id="139" dur="500"/>
                                        <p:tgtEl>
                                          <p:spTgt spid="46"/>
                                        </p:tgtEl>
                                      </p:cBhvr>
                                    </p:animEffect>
                                  </p:childTnLst>
                                </p:cTn>
                              </p:par>
                            </p:childTnLst>
                          </p:cTn>
                        </p:par>
                      </p:childTnLst>
                    </p:cTn>
                  </p:par>
                  <p:par>
                    <p:cTn id="140" fill="hold">
                      <p:stCondLst>
                        <p:cond delay="indefinite"/>
                      </p:stCondLst>
                      <p:childTnLst>
                        <p:par>
                          <p:cTn id="141" fill="hold">
                            <p:stCondLst>
                              <p:cond delay="0"/>
                            </p:stCondLst>
                            <p:childTnLst>
                              <p:par>
                                <p:cTn id="142" presetID="9" presetClass="exit" presetSubtype="0" fill="hold" nodeType="clickEffect">
                                  <p:stCondLst>
                                    <p:cond delay="0"/>
                                  </p:stCondLst>
                                  <p:childTnLst>
                                    <p:animEffect transition="out" filter="dissolve">
                                      <p:cBhvr>
                                        <p:cTn id="143" dur="500"/>
                                        <p:tgtEl>
                                          <p:spTgt spid="27"/>
                                        </p:tgtEl>
                                      </p:cBhvr>
                                    </p:animEffect>
                                    <p:set>
                                      <p:cBhvr>
                                        <p:cTn id="144" dur="1" fill="hold">
                                          <p:stCondLst>
                                            <p:cond delay="499"/>
                                          </p:stCondLst>
                                        </p:cTn>
                                        <p:tgtEl>
                                          <p:spTgt spid="27"/>
                                        </p:tgtEl>
                                        <p:attrNameLst>
                                          <p:attrName>style.visibility</p:attrName>
                                        </p:attrNameLst>
                                      </p:cBhvr>
                                      <p:to>
                                        <p:strVal val="hidden"/>
                                      </p:to>
                                    </p:set>
                                  </p:childTnLst>
                                </p:cTn>
                              </p:par>
                              <p:par>
                                <p:cTn id="145" presetID="9" presetClass="exit" presetSubtype="0" fill="hold" nodeType="withEffect">
                                  <p:stCondLst>
                                    <p:cond delay="0"/>
                                  </p:stCondLst>
                                  <p:childTnLst>
                                    <p:animEffect transition="out" filter="dissolve">
                                      <p:cBhvr>
                                        <p:cTn id="146" dur="500"/>
                                        <p:tgtEl>
                                          <p:spTgt spid="26"/>
                                        </p:tgtEl>
                                      </p:cBhvr>
                                    </p:animEffect>
                                    <p:set>
                                      <p:cBhvr>
                                        <p:cTn id="147" dur="1" fill="hold">
                                          <p:stCondLst>
                                            <p:cond delay="499"/>
                                          </p:stCondLst>
                                        </p:cTn>
                                        <p:tgtEl>
                                          <p:spTgt spid="26"/>
                                        </p:tgtEl>
                                        <p:attrNameLst>
                                          <p:attrName>style.visibility</p:attrName>
                                        </p:attrNameLst>
                                      </p:cBhvr>
                                      <p:to>
                                        <p:strVal val="hidden"/>
                                      </p:to>
                                    </p:set>
                                  </p:childTnLst>
                                </p:cTn>
                              </p:par>
                            </p:childTnLst>
                          </p:cTn>
                        </p:par>
                        <p:par>
                          <p:cTn id="148" fill="hold">
                            <p:stCondLst>
                              <p:cond delay="500"/>
                            </p:stCondLst>
                            <p:childTnLst>
                              <p:par>
                                <p:cTn id="149" presetID="22" presetClass="entr" presetSubtype="8" fill="hold" nodeType="afterEffect">
                                  <p:stCondLst>
                                    <p:cond delay="0"/>
                                  </p:stCondLst>
                                  <p:childTnLst>
                                    <p:set>
                                      <p:cBhvr>
                                        <p:cTn id="150" dur="1" fill="hold">
                                          <p:stCondLst>
                                            <p:cond delay="0"/>
                                          </p:stCondLst>
                                        </p:cTn>
                                        <p:tgtEl>
                                          <p:spTgt spid="41"/>
                                        </p:tgtEl>
                                        <p:attrNameLst>
                                          <p:attrName>style.visibility</p:attrName>
                                        </p:attrNameLst>
                                      </p:cBhvr>
                                      <p:to>
                                        <p:strVal val="visible"/>
                                      </p:to>
                                    </p:set>
                                    <p:animEffect transition="in" filter="wipe(left)">
                                      <p:cBhvr>
                                        <p:cTn id="151" dur="500"/>
                                        <p:tgtEl>
                                          <p:spTgt spid="41"/>
                                        </p:tgtEl>
                                      </p:cBhvr>
                                    </p:animEffect>
                                  </p:childTnLst>
                                </p:cTn>
                              </p:par>
                            </p:childTnLst>
                          </p:cTn>
                        </p:par>
                        <p:par>
                          <p:cTn id="152" fill="hold">
                            <p:stCondLst>
                              <p:cond delay="1000"/>
                            </p:stCondLst>
                            <p:childTnLst>
                              <p:par>
                                <p:cTn id="153" presetID="9" presetClass="entr" presetSubtype="0" fill="hold" grpId="0" nodeType="afterEffect">
                                  <p:stCondLst>
                                    <p:cond delay="0"/>
                                  </p:stCondLst>
                                  <p:childTnLst>
                                    <p:set>
                                      <p:cBhvr>
                                        <p:cTn id="154" dur="1" fill="hold">
                                          <p:stCondLst>
                                            <p:cond delay="0"/>
                                          </p:stCondLst>
                                        </p:cTn>
                                        <p:tgtEl>
                                          <p:spTgt spid="29"/>
                                        </p:tgtEl>
                                        <p:attrNameLst>
                                          <p:attrName>style.visibility</p:attrName>
                                        </p:attrNameLst>
                                      </p:cBhvr>
                                      <p:to>
                                        <p:strVal val="visible"/>
                                      </p:to>
                                    </p:set>
                                    <p:animEffect transition="in" filter="dissolve">
                                      <p:cBhvr>
                                        <p:cTn id="155" dur="500"/>
                                        <p:tgtEl>
                                          <p:spTgt spid="29"/>
                                        </p:tgtEl>
                                      </p:cBhvr>
                                    </p:animEffect>
                                  </p:childTnLst>
                                </p:cTn>
                              </p:par>
                            </p:childTnLst>
                          </p:cTn>
                        </p:par>
                        <p:par>
                          <p:cTn id="156" fill="hold">
                            <p:stCondLst>
                              <p:cond delay="1500"/>
                            </p:stCondLst>
                            <p:childTnLst>
                              <p:par>
                                <p:cTn id="157" presetID="22" presetClass="entr" presetSubtype="8" fill="hold" grpId="0" nodeType="afterEffect">
                                  <p:stCondLst>
                                    <p:cond delay="0"/>
                                  </p:stCondLst>
                                  <p:childTnLst>
                                    <p:set>
                                      <p:cBhvr>
                                        <p:cTn id="158" dur="1" fill="hold">
                                          <p:stCondLst>
                                            <p:cond delay="0"/>
                                          </p:stCondLst>
                                        </p:cTn>
                                        <p:tgtEl>
                                          <p:spTgt spid="50"/>
                                        </p:tgtEl>
                                        <p:attrNameLst>
                                          <p:attrName>style.visibility</p:attrName>
                                        </p:attrNameLst>
                                      </p:cBhvr>
                                      <p:to>
                                        <p:strVal val="visible"/>
                                      </p:to>
                                    </p:set>
                                    <p:animEffect transition="in" filter="wipe(left)">
                                      <p:cBhvr>
                                        <p:cTn id="159" dur="500"/>
                                        <p:tgtEl>
                                          <p:spTgt spid="50"/>
                                        </p:tgtEl>
                                      </p:cBhvr>
                                    </p:animEffect>
                                  </p:childTnLst>
                                </p:cTn>
                              </p:par>
                            </p:childTnLst>
                          </p:cTn>
                        </p:par>
                        <p:par>
                          <p:cTn id="160" fill="hold">
                            <p:stCondLst>
                              <p:cond delay="2000"/>
                            </p:stCondLst>
                            <p:childTnLst>
                              <p:par>
                                <p:cTn id="161" presetID="22" presetClass="entr" presetSubtype="8" fill="hold" grpId="0" nodeType="afterEffect">
                                  <p:stCondLst>
                                    <p:cond delay="0"/>
                                  </p:stCondLst>
                                  <p:childTnLst>
                                    <p:set>
                                      <p:cBhvr>
                                        <p:cTn id="162" dur="1" fill="hold">
                                          <p:stCondLst>
                                            <p:cond delay="0"/>
                                          </p:stCondLst>
                                        </p:cTn>
                                        <p:tgtEl>
                                          <p:spTgt spid="30"/>
                                        </p:tgtEl>
                                        <p:attrNameLst>
                                          <p:attrName>style.visibility</p:attrName>
                                        </p:attrNameLst>
                                      </p:cBhvr>
                                      <p:to>
                                        <p:strVal val="visible"/>
                                      </p:to>
                                    </p:set>
                                    <p:animEffect transition="in" filter="wipe(left)">
                                      <p:cBhvr>
                                        <p:cTn id="163" dur="750"/>
                                        <p:tgtEl>
                                          <p:spTgt spid="30"/>
                                        </p:tgtEl>
                                      </p:cBhvr>
                                    </p:animEffect>
                                  </p:childTnLst>
                                </p:cTn>
                              </p:par>
                            </p:childTnLst>
                          </p:cTn>
                        </p:par>
                        <p:par>
                          <p:cTn id="164" fill="hold">
                            <p:stCondLst>
                              <p:cond delay="2750"/>
                            </p:stCondLst>
                            <p:childTnLst>
                              <p:par>
                                <p:cTn id="165" presetID="22" presetClass="entr" presetSubtype="8" fill="hold" grpId="0" nodeType="afterEffect">
                                  <p:stCondLst>
                                    <p:cond delay="0"/>
                                  </p:stCondLst>
                                  <p:childTnLst>
                                    <p:set>
                                      <p:cBhvr>
                                        <p:cTn id="166" dur="1" fill="hold">
                                          <p:stCondLst>
                                            <p:cond delay="0"/>
                                          </p:stCondLst>
                                        </p:cTn>
                                        <p:tgtEl>
                                          <p:spTgt spid="52"/>
                                        </p:tgtEl>
                                        <p:attrNameLst>
                                          <p:attrName>style.visibility</p:attrName>
                                        </p:attrNameLst>
                                      </p:cBhvr>
                                      <p:to>
                                        <p:strVal val="visible"/>
                                      </p:to>
                                    </p:set>
                                    <p:animEffect transition="in" filter="wipe(left)">
                                      <p:cBhvr>
                                        <p:cTn id="167" dur="500"/>
                                        <p:tgtEl>
                                          <p:spTgt spid="52"/>
                                        </p:tgtEl>
                                      </p:cBhvr>
                                    </p:animEffect>
                                  </p:childTnLst>
                                </p:cTn>
                              </p:par>
                            </p:childTnLst>
                          </p:cTn>
                        </p:par>
                        <p:par>
                          <p:cTn id="168" fill="hold">
                            <p:stCondLst>
                              <p:cond delay="3250"/>
                            </p:stCondLst>
                            <p:childTnLst>
                              <p:par>
                                <p:cTn id="169" presetID="22" presetClass="entr" presetSubtype="8" fill="hold" grpId="0" nodeType="afterEffect">
                                  <p:stCondLst>
                                    <p:cond delay="0"/>
                                  </p:stCondLst>
                                  <p:childTnLst>
                                    <p:set>
                                      <p:cBhvr>
                                        <p:cTn id="170" dur="1" fill="hold">
                                          <p:stCondLst>
                                            <p:cond delay="0"/>
                                          </p:stCondLst>
                                        </p:cTn>
                                        <p:tgtEl>
                                          <p:spTgt spid="51"/>
                                        </p:tgtEl>
                                        <p:attrNameLst>
                                          <p:attrName>style.visibility</p:attrName>
                                        </p:attrNameLst>
                                      </p:cBhvr>
                                      <p:to>
                                        <p:strVal val="visible"/>
                                      </p:to>
                                    </p:set>
                                    <p:animEffect transition="in" filter="wipe(left)">
                                      <p:cBhvr>
                                        <p:cTn id="171" dur="750"/>
                                        <p:tgtEl>
                                          <p:spTgt spid="51"/>
                                        </p:tgtEl>
                                      </p:cBhvr>
                                    </p:animEffect>
                                  </p:childTnLst>
                                </p:cTn>
                              </p:par>
                            </p:childTnLst>
                          </p:cTn>
                        </p:par>
                        <p:par>
                          <p:cTn id="172" fill="hold">
                            <p:stCondLst>
                              <p:cond delay="4000"/>
                            </p:stCondLst>
                            <p:childTnLst>
                              <p:par>
                                <p:cTn id="173" presetID="22" presetClass="entr" presetSubtype="8" fill="hold" grpId="0" nodeType="afterEffect">
                                  <p:stCondLst>
                                    <p:cond delay="0"/>
                                  </p:stCondLst>
                                  <p:childTnLst>
                                    <p:set>
                                      <p:cBhvr>
                                        <p:cTn id="174" dur="1" fill="hold">
                                          <p:stCondLst>
                                            <p:cond delay="0"/>
                                          </p:stCondLst>
                                        </p:cTn>
                                        <p:tgtEl>
                                          <p:spTgt spid="47"/>
                                        </p:tgtEl>
                                        <p:attrNameLst>
                                          <p:attrName>style.visibility</p:attrName>
                                        </p:attrNameLst>
                                      </p:cBhvr>
                                      <p:to>
                                        <p:strVal val="visible"/>
                                      </p:to>
                                    </p:set>
                                    <p:animEffect transition="in" filter="wipe(left)">
                                      <p:cBhvr>
                                        <p:cTn id="175" dur="500"/>
                                        <p:tgtEl>
                                          <p:spTgt spid="47"/>
                                        </p:tgtEl>
                                      </p:cBhvr>
                                    </p:animEffect>
                                  </p:childTnLst>
                                </p:cTn>
                              </p:par>
                            </p:childTnLst>
                          </p:cTn>
                        </p:par>
                      </p:childTnLst>
                    </p:cTn>
                  </p:par>
                  <p:par>
                    <p:cTn id="176" fill="hold">
                      <p:stCondLst>
                        <p:cond delay="indefinite"/>
                      </p:stCondLst>
                      <p:childTnLst>
                        <p:par>
                          <p:cTn id="177" fill="hold">
                            <p:stCondLst>
                              <p:cond delay="0"/>
                            </p:stCondLst>
                            <p:childTnLst>
                              <p:par>
                                <p:cTn id="178" presetID="9" presetClass="exit" presetSubtype="0" fill="hold" nodeType="clickEffect">
                                  <p:stCondLst>
                                    <p:cond delay="0"/>
                                  </p:stCondLst>
                                  <p:childTnLst>
                                    <p:animEffect transition="out" filter="dissolve">
                                      <p:cBhvr>
                                        <p:cTn id="179" dur="500"/>
                                        <p:tgtEl>
                                          <p:spTgt spid="41"/>
                                        </p:tgtEl>
                                      </p:cBhvr>
                                    </p:animEffect>
                                    <p:set>
                                      <p:cBhvr>
                                        <p:cTn id="180" dur="1" fill="hold">
                                          <p:stCondLst>
                                            <p:cond delay="499"/>
                                          </p:stCondLst>
                                        </p:cTn>
                                        <p:tgtEl>
                                          <p:spTgt spid="41"/>
                                        </p:tgtEl>
                                        <p:attrNameLst>
                                          <p:attrName>style.visibility</p:attrName>
                                        </p:attrNameLst>
                                      </p:cBhvr>
                                      <p:to>
                                        <p:strVal val="hidden"/>
                                      </p:to>
                                    </p:set>
                                  </p:childTnLst>
                                </p:cTn>
                              </p:par>
                              <p:par>
                                <p:cTn id="181" presetID="9" presetClass="exit" presetSubtype="0" fill="hold" grpId="1" nodeType="withEffect">
                                  <p:stCondLst>
                                    <p:cond delay="0"/>
                                  </p:stCondLst>
                                  <p:childTnLst>
                                    <p:animEffect transition="out" filter="dissolve">
                                      <p:cBhvr>
                                        <p:cTn id="182" dur="500"/>
                                        <p:tgtEl>
                                          <p:spTgt spid="50"/>
                                        </p:tgtEl>
                                      </p:cBhvr>
                                    </p:animEffect>
                                    <p:set>
                                      <p:cBhvr>
                                        <p:cTn id="183" dur="1" fill="hold">
                                          <p:stCondLst>
                                            <p:cond delay="499"/>
                                          </p:stCondLst>
                                        </p:cTn>
                                        <p:tgtEl>
                                          <p:spTgt spid="50"/>
                                        </p:tgtEl>
                                        <p:attrNameLst>
                                          <p:attrName>style.visibility</p:attrName>
                                        </p:attrNameLst>
                                      </p:cBhvr>
                                      <p:to>
                                        <p:strVal val="hidden"/>
                                      </p:to>
                                    </p:set>
                                  </p:childTnLst>
                                </p:cTn>
                              </p:par>
                              <p:par>
                                <p:cTn id="184" presetID="9" presetClass="exit" presetSubtype="0" fill="hold" grpId="1" nodeType="withEffect">
                                  <p:stCondLst>
                                    <p:cond delay="0"/>
                                  </p:stCondLst>
                                  <p:childTnLst>
                                    <p:animEffect transition="out" filter="dissolve">
                                      <p:cBhvr>
                                        <p:cTn id="185" dur="500"/>
                                        <p:tgtEl>
                                          <p:spTgt spid="52"/>
                                        </p:tgtEl>
                                      </p:cBhvr>
                                    </p:animEffect>
                                    <p:set>
                                      <p:cBhvr>
                                        <p:cTn id="186" dur="1" fill="hold">
                                          <p:stCondLst>
                                            <p:cond delay="499"/>
                                          </p:stCondLst>
                                        </p:cTn>
                                        <p:tgtEl>
                                          <p:spTgt spid="52"/>
                                        </p:tgtEl>
                                        <p:attrNameLst>
                                          <p:attrName>style.visibility</p:attrName>
                                        </p:attrNameLst>
                                      </p:cBhvr>
                                      <p:to>
                                        <p:strVal val="hidden"/>
                                      </p:to>
                                    </p:set>
                                  </p:childTnLst>
                                </p:cTn>
                              </p:par>
                            </p:childTnLst>
                          </p:cTn>
                        </p:par>
                        <p:par>
                          <p:cTn id="187" fill="hold">
                            <p:stCondLst>
                              <p:cond delay="500"/>
                            </p:stCondLst>
                            <p:childTnLst>
                              <p:par>
                                <p:cTn id="188" presetID="9" presetClass="entr" presetSubtype="0" fill="hold" grpId="0" nodeType="afterEffect">
                                  <p:stCondLst>
                                    <p:cond delay="0"/>
                                  </p:stCondLst>
                                  <p:childTnLst>
                                    <p:set>
                                      <p:cBhvr>
                                        <p:cTn id="189" dur="1" fill="hold">
                                          <p:stCondLst>
                                            <p:cond delay="0"/>
                                          </p:stCondLst>
                                        </p:cTn>
                                        <p:tgtEl>
                                          <p:spTgt spid="31"/>
                                        </p:tgtEl>
                                        <p:attrNameLst>
                                          <p:attrName>style.visibility</p:attrName>
                                        </p:attrNameLst>
                                      </p:cBhvr>
                                      <p:to>
                                        <p:strVal val="visible"/>
                                      </p:to>
                                    </p:set>
                                    <p:animEffect transition="in" filter="dissolve">
                                      <p:cBhvr>
                                        <p:cTn id="190" dur="500"/>
                                        <p:tgtEl>
                                          <p:spTgt spid="31"/>
                                        </p:tgtEl>
                                      </p:cBhvr>
                                    </p:animEffect>
                                  </p:childTnLst>
                                </p:cTn>
                              </p:par>
                            </p:childTnLst>
                          </p:cTn>
                        </p:par>
                        <p:par>
                          <p:cTn id="191" fill="hold">
                            <p:stCondLst>
                              <p:cond delay="1000"/>
                            </p:stCondLst>
                            <p:childTnLst>
                              <p:par>
                                <p:cTn id="192" presetID="22" presetClass="entr" presetSubtype="8" fill="hold" grpId="0" nodeType="afterEffect">
                                  <p:stCondLst>
                                    <p:cond delay="0"/>
                                  </p:stCondLst>
                                  <p:childTnLst>
                                    <p:set>
                                      <p:cBhvr>
                                        <p:cTn id="193" dur="1" fill="hold">
                                          <p:stCondLst>
                                            <p:cond delay="0"/>
                                          </p:stCondLst>
                                        </p:cTn>
                                        <p:tgtEl>
                                          <p:spTgt spid="48"/>
                                        </p:tgtEl>
                                        <p:attrNameLst>
                                          <p:attrName>style.visibility</p:attrName>
                                        </p:attrNameLst>
                                      </p:cBhvr>
                                      <p:to>
                                        <p:strVal val="visible"/>
                                      </p:to>
                                    </p:set>
                                    <p:animEffect transition="in" filter="wipe(left)">
                                      <p:cBhvr>
                                        <p:cTn id="194" dur="500"/>
                                        <p:tgtEl>
                                          <p:spTgt spid="48"/>
                                        </p:tgtEl>
                                      </p:cBhvr>
                                    </p:animEffect>
                                  </p:childTnLst>
                                </p:cTn>
                              </p:par>
                            </p:childTnLst>
                          </p:cTn>
                        </p:par>
                        <p:par>
                          <p:cTn id="195" fill="hold">
                            <p:stCondLst>
                              <p:cond delay="1500"/>
                            </p:stCondLst>
                            <p:childTnLst>
                              <p:par>
                                <p:cTn id="196" presetID="22" presetClass="entr" presetSubtype="8" fill="hold" grpId="0" nodeType="afterEffect">
                                  <p:stCondLst>
                                    <p:cond delay="0"/>
                                  </p:stCondLst>
                                  <p:childTnLst>
                                    <p:set>
                                      <p:cBhvr>
                                        <p:cTn id="197" dur="1" fill="hold">
                                          <p:stCondLst>
                                            <p:cond delay="0"/>
                                          </p:stCondLst>
                                        </p:cTn>
                                        <p:tgtEl>
                                          <p:spTgt spid="49"/>
                                        </p:tgtEl>
                                        <p:attrNameLst>
                                          <p:attrName>style.visibility</p:attrName>
                                        </p:attrNameLst>
                                      </p:cBhvr>
                                      <p:to>
                                        <p:strVal val="visible"/>
                                      </p:to>
                                    </p:set>
                                    <p:animEffect transition="in" filter="wipe(left)">
                                      <p:cBhvr>
                                        <p:cTn id="198" dur="500"/>
                                        <p:tgtEl>
                                          <p:spTgt spid="49"/>
                                        </p:tgtEl>
                                      </p:cBhvr>
                                    </p:animEffect>
                                  </p:childTnLst>
                                </p:cTn>
                              </p:par>
                            </p:childTnLst>
                          </p:cTn>
                        </p:par>
                      </p:childTnLst>
                    </p:cTn>
                  </p:par>
                  <p:par>
                    <p:cTn id="199" fill="hold">
                      <p:stCondLst>
                        <p:cond delay="indefinite"/>
                      </p:stCondLst>
                      <p:childTnLst>
                        <p:par>
                          <p:cTn id="200" fill="hold">
                            <p:stCondLst>
                              <p:cond delay="0"/>
                            </p:stCondLst>
                            <p:childTnLst>
                              <p:par>
                                <p:cTn id="201" presetID="9" presetClass="exit" presetSubtype="0" fill="hold" grpId="1" nodeType="clickEffect">
                                  <p:stCondLst>
                                    <p:cond delay="0"/>
                                  </p:stCondLst>
                                  <p:childTnLst>
                                    <p:animEffect transition="out" filter="dissolve">
                                      <p:cBhvr>
                                        <p:cTn id="202" dur="500"/>
                                        <p:tgtEl>
                                          <p:spTgt spid="28"/>
                                        </p:tgtEl>
                                      </p:cBhvr>
                                    </p:animEffect>
                                    <p:set>
                                      <p:cBhvr>
                                        <p:cTn id="203" dur="1" fill="hold">
                                          <p:stCondLst>
                                            <p:cond delay="499"/>
                                          </p:stCondLst>
                                        </p:cTn>
                                        <p:tgtEl>
                                          <p:spTgt spid="28"/>
                                        </p:tgtEl>
                                        <p:attrNameLst>
                                          <p:attrName>style.visibility</p:attrName>
                                        </p:attrNameLst>
                                      </p:cBhvr>
                                      <p:to>
                                        <p:strVal val="hidden"/>
                                      </p:to>
                                    </p:set>
                                  </p:childTnLst>
                                </p:cTn>
                              </p:par>
                              <p:par>
                                <p:cTn id="204" presetID="9" presetClass="exit" presetSubtype="0" fill="hold" grpId="1" nodeType="withEffect">
                                  <p:stCondLst>
                                    <p:cond delay="0"/>
                                  </p:stCondLst>
                                  <p:childTnLst>
                                    <p:animEffect transition="out" filter="dissolve">
                                      <p:cBhvr>
                                        <p:cTn id="205" dur="500"/>
                                        <p:tgtEl>
                                          <p:spTgt spid="6"/>
                                        </p:tgtEl>
                                      </p:cBhvr>
                                    </p:animEffect>
                                    <p:set>
                                      <p:cBhvr>
                                        <p:cTn id="206" dur="1" fill="hold">
                                          <p:stCondLst>
                                            <p:cond delay="499"/>
                                          </p:stCondLst>
                                        </p:cTn>
                                        <p:tgtEl>
                                          <p:spTgt spid="6"/>
                                        </p:tgtEl>
                                        <p:attrNameLst>
                                          <p:attrName>style.visibility</p:attrName>
                                        </p:attrNameLst>
                                      </p:cBhvr>
                                      <p:to>
                                        <p:strVal val="hidden"/>
                                      </p:to>
                                    </p:set>
                                  </p:childTnLst>
                                </p:cTn>
                              </p:par>
                              <p:par>
                                <p:cTn id="207" presetID="9" presetClass="exit" presetSubtype="0" fill="hold" grpId="1" nodeType="withEffect">
                                  <p:stCondLst>
                                    <p:cond delay="0"/>
                                  </p:stCondLst>
                                  <p:childTnLst>
                                    <p:animEffect transition="out" filter="dissolve">
                                      <p:cBhvr>
                                        <p:cTn id="208" dur="500"/>
                                        <p:tgtEl>
                                          <p:spTgt spid="29"/>
                                        </p:tgtEl>
                                      </p:cBhvr>
                                    </p:animEffect>
                                    <p:set>
                                      <p:cBhvr>
                                        <p:cTn id="209" dur="1" fill="hold">
                                          <p:stCondLst>
                                            <p:cond delay="499"/>
                                          </p:stCondLst>
                                        </p:cTn>
                                        <p:tgtEl>
                                          <p:spTgt spid="29"/>
                                        </p:tgtEl>
                                        <p:attrNameLst>
                                          <p:attrName>style.visibility</p:attrName>
                                        </p:attrNameLst>
                                      </p:cBhvr>
                                      <p:to>
                                        <p:strVal val="hidden"/>
                                      </p:to>
                                    </p:set>
                                  </p:childTnLst>
                                </p:cTn>
                              </p:par>
                              <p:par>
                                <p:cTn id="210" presetID="9" presetClass="exit" presetSubtype="0" fill="hold" grpId="1" nodeType="withEffect">
                                  <p:stCondLst>
                                    <p:cond delay="0"/>
                                  </p:stCondLst>
                                  <p:childTnLst>
                                    <p:animEffect transition="out" filter="dissolve">
                                      <p:cBhvr>
                                        <p:cTn id="211" dur="500"/>
                                        <p:tgtEl>
                                          <p:spTgt spid="30"/>
                                        </p:tgtEl>
                                      </p:cBhvr>
                                    </p:animEffect>
                                    <p:set>
                                      <p:cBhvr>
                                        <p:cTn id="212" dur="1" fill="hold">
                                          <p:stCondLst>
                                            <p:cond delay="499"/>
                                          </p:stCondLst>
                                        </p:cTn>
                                        <p:tgtEl>
                                          <p:spTgt spid="30"/>
                                        </p:tgtEl>
                                        <p:attrNameLst>
                                          <p:attrName>style.visibility</p:attrName>
                                        </p:attrNameLst>
                                      </p:cBhvr>
                                      <p:to>
                                        <p:strVal val="hidden"/>
                                      </p:to>
                                    </p:set>
                                  </p:childTnLst>
                                </p:cTn>
                              </p:par>
                              <p:par>
                                <p:cTn id="213" presetID="9" presetClass="exit" presetSubtype="0" fill="hold" grpId="1" nodeType="withEffect">
                                  <p:stCondLst>
                                    <p:cond delay="0"/>
                                  </p:stCondLst>
                                  <p:childTnLst>
                                    <p:animEffect transition="out" filter="dissolve">
                                      <p:cBhvr>
                                        <p:cTn id="214" dur="500"/>
                                        <p:tgtEl>
                                          <p:spTgt spid="31"/>
                                        </p:tgtEl>
                                      </p:cBhvr>
                                    </p:animEffect>
                                    <p:set>
                                      <p:cBhvr>
                                        <p:cTn id="215" dur="1" fill="hold">
                                          <p:stCondLst>
                                            <p:cond delay="499"/>
                                          </p:stCondLst>
                                        </p:cTn>
                                        <p:tgtEl>
                                          <p:spTgt spid="31"/>
                                        </p:tgtEl>
                                        <p:attrNameLst>
                                          <p:attrName>style.visibility</p:attrName>
                                        </p:attrNameLst>
                                      </p:cBhvr>
                                      <p:to>
                                        <p:strVal val="hidden"/>
                                      </p:to>
                                    </p:set>
                                  </p:childTnLst>
                                </p:cTn>
                              </p:par>
                              <p:par>
                                <p:cTn id="216" presetID="9" presetClass="exit" presetSubtype="0" fill="hold" grpId="1" nodeType="withEffect">
                                  <p:stCondLst>
                                    <p:cond delay="0"/>
                                  </p:stCondLst>
                                  <p:childTnLst>
                                    <p:animEffect transition="out" filter="dissolve">
                                      <p:cBhvr>
                                        <p:cTn id="217" dur="500"/>
                                        <p:tgtEl>
                                          <p:spTgt spid="23"/>
                                        </p:tgtEl>
                                      </p:cBhvr>
                                    </p:animEffect>
                                    <p:set>
                                      <p:cBhvr>
                                        <p:cTn id="218" dur="1" fill="hold">
                                          <p:stCondLst>
                                            <p:cond delay="499"/>
                                          </p:stCondLst>
                                        </p:cTn>
                                        <p:tgtEl>
                                          <p:spTgt spid="23"/>
                                        </p:tgtEl>
                                        <p:attrNameLst>
                                          <p:attrName>style.visibility</p:attrName>
                                        </p:attrNameLst>
                                      </p:cBhvr>
                                      <p:to>
                                        <p:strVal val="hidden"/>
                                      </p:to>
                                    </p:set>
                                  </p:childTnLst>
                                </p:cTn>
                              </p:par>
                              <p:par>
                                <p:cTn id="219" presetID="9" presetClass="exit" presetSubtype="0" fill="hold" nodeType="withEffect">
                                  <p:stCondLst>
                                    <p:cond delay="0"/>
                                  </p:stCondLst>
                                  <p:childTnLst>
                                    <p:animEffect transition="out" filter="dissolve">
                                      <p:cBhvr>
                                        <p:cTn id="220" dur="500"/>
                                        <p:tgtEl>
                                          <p:spTgt spid="22"/>
                                        </p:tgtEl>
                                      </p:cBhvr>
                                    </p:animEffect>
                                    <p:set>
                                      <p:cBhvr>
                                        <p:cTn id="221" dur="1" fill="hold">
                                          <p:stCondLst>
                                            <p:cond delay="499"/>
                                          </p:stCondLst>
                                        </p:cTn>
                                        <p:tgtEl>
                                          <p:spTgt spid="22"/>
                                        </p:tgtEl>
                                        <p:attrNameLst>
                                          <p:attrName>style.visibility</p:attrName>
                                        </p:attrNameLst>
                                      </p:cBhvr>
                                      <p:to>
                                        <p:strVal val="hidden"/>
                                      </p:to>
                                    </p:set>
                                  </p:childTnLst>
                                </p:cTn>
                              </p:par>
                              <p:par>
                                <p:cTn id="222" presetID="9" presetClass="exit" presetSubtype="0" fill="hold" nodeType="withEffect">
                                  <p:stCondLst>
                                    <p:cond delay="0"/>
                                  </p:stCondLst>
                                  <p:childTnLst>
                                    <p:animEffect transition="out" filter="dissolve">
                                      <p:cBhvr>
                                        <p:cTn id="223" dur="500"/>
                                        <p:tgtEl>
                                          <p:spTgt spid="24"/>
                                        </p:tgtEl>
                                      </p:cBhvr>
                                    </p:animEffect>
                                    <p:set>
                                      <p:cBhvr>
                                        <p:cTn id="224" dur="1" fill="hold">
                                          <p:stCondLst>
                                            <p:cond delay="499"/>
                                          </p:stCondLst>
                                        </p:cTn>
                                        <p:tgtEl>
                                          <p:spTgt spid="24"/>
                                        </p:tgtEl>
                                        <p:attrNameLst>
                                          <p:attrName>style.visibility</p:attrName>
                                        </p:attrNameLst>
                                      </p:cBhvr>
                                      <p:to>
                                        <p:strVal val="hidden"/>
                                      </p:to>
                                    </p:set>
                                  </p:childTnLst>
                                </p:cTn>
                              </p:par>
                              <p:par>
                                <p:cTn id="225" presetID="9" presetClass="exit" presetSubtype="0" fill="hold" grpId="1" nodeType="withEffect">
                                  <p:stCondLst>
                                    <p:cond delay="0"/>
                                  </p:stCondLst>
                                  <p:childTnLst>
                                    <p:animEffect transition="out" filter="dissolve">
                                      <p:cBhvr>
                                        <p:cTn id="226" dur="500"/>
                                        <p:tgtEl>
                                          <p:spTgt spid="25"/>
                                        </p:tgtEl>
                                      </p:cBhvr>
                                    </p:animEffect>
                                    <p:set>
                                      <p:cBhvr>
                                        <p:cTn id="227" dur="1" fill="hold">
                                          <p:stCondLst>
                                            <p:cond delay="499"/>
                                          </p:stCondLst>
                                        </p:cTn>
                                        <p:tgtEl>
                                          <p:spTgt spid="25"/>
                                        </p:tgtEl>
                                        <p:attrNameLst>
                                          <p:attrName>style.visibility</p:attrName>
                                        </p:attrNameLst>
                                      </p:cBhvr>
                                      <p:to>
                                        <p:strVal val="hidden"/>
                                      </p:to>
                                    </p:set>
                                  </p:childTnLst>
                                </p:cTn>
                              </p:par>
                              <p:par>
                                <p:cTn id="228" presetID="9" presetClass="exit" presetSubtype="0" fill="hold" grpId="1" nodeType="withEffect">
                                  <p:stCondLst>
                                    <p:cond delay="0"/>
                                  </p:stCondLst>
                                  <p:childTnLst>
                                    <p:animEffect transition="out" filter="dissolve">
                                      <p:cBhvr>
                                        <p:cTn id="229" dur="500"/>
                                        <p:tgtEl>
                                          <p:spTgt spid="34"/>
                                        </p:tgtEl>
                                      </p:cBhvr>
                                    </p:animEffect>
                                    <p:set>
                                      <p:cBhvr>
                                        <p:cTn id="230" dur="1" fill="hold">
                                          <p:stCondLst>
                                            <p:cond delay="499"/>
                                          </p:stCondLst>
                                        </p:cTn>
                                        <p:tgtEl>
                                          <p:spTgt spid="34"/>
                                        </p:tgtEl>
                                        <p:attrNameLst>
                                          <p:attrName>style.visibility</p:attrName>
                                        </p:attrNameLst>
                                      </p:cBhvr>
                                      <p:to>
                                        <p:strVal val="hidden"/>
                                      </p:to>
                                    </p:set>
                                  </p:childTnLst>
                                </p:cTn>
                              </p:par>
                              <p:par>
                                <p:cTn id="231" presetID="9" presetClass="exit" presetSubtype="0" fill="hold" nodeType="withEffect">
                                  <p:stCondLst>
                                    <p:cond delay="0"/>
                                  </p:stCondLst>
                                  <p:childTnLst>
                                    <p:animEffect transition="out" filter="dissolve">
                                      <p:cBhvr>
                                        <p:cTn id="232" dur="500"/>
                                        <p:tgtEl>
                                          <p:spTgt spid="35"/>
                                        </p:tgtEl>
                                      </p:cBhvr>
                                    </p:animEffect>
                                    <p:set>
                                      <p:cBhvr>
                                        <p:cTn id="233" dur="1" fill="hold">
                                          <p:stCondLst>
                                            <p:cond delay="499"/>
                                          </p:stCondLst>
                                        </p:cTn>
                                        <p:tgtEl>
                                          <p:spTgt spid="35"/>
                                        </p:tgtEl>
                                        <p:attrNameLst>
                                          <p:attrName>style.visibility</p:attrName>
                                        </p:attrNameLst>
                                      </p:cBhvr>
                                      <p:to>
                                        <p:strVal val="hidden"/>
                                      </p:to>
                                    </p:set>
                                  </p:childTnLst>
                                </p:cTn>
                              </p:par>
                              <p:par>
                                <p:cTn id="234" presetID="9" presetClass="exit" presetSubtype="0" fill="hold" grpId="1" nodeType="withEffect">
                                  <p:stCondLst>
                                    <p:cond delay="0"/>
                                  </p:stCondLst>
                                  <p:childTnLst>
                                    <p:animEffect transition="out" filter="dissolve">
                                      <p:cBhvr>
                                        <p:cTn id="235" dur="500"/>
                                        <p:tgtEl>
                                          <p:spTgt spid="36"/>
                                        </p:tgtEl>
                                      </p:cBhvr>
                                    </p:animEffect>
                                    <p:set>
                                      <p:cBhvr>
                                        <p:cTn id="236" dur="1" fill="hold">
                                          <p:stCondLst>
                                            <p:cond delay="499"/>
                                          </p:stCondLst>
                                        </p:cTn>
                                        <p:tgtEl>
                                          <p:spTgt spid="36"/>
                                        </p:tgtEl>
                                        <p:attrNameLst>
                                          <p:attrName>style.visibility</p:attrName>
                                        </p:attrNameLst>
                                      </p:cBhvr>
                                      <p:to>
                                        <p:strVal val="hidden"/>
                                      </p:to>
                                    </p:set>
                                  </p:childTnLst>
                                </p:cTn>
                              </p:par>
                              <p:par>
                                <p:cTn id="237" presetID="9" presetClass="exit" presetSubtype="0" fill="hold" grpId="1" nodeType="withEffect">
                                  <p:stCondLst>
                                    <p:cond delay="0"/>
                                  </p:stCondLst>
                                  <p:childTnLst>
                                    <p:animEffect transition="out" filter="dissolve">
                                      <p:cBhvr>
                                        <p:cTn id="238" dur="500"/>
                                        <p:tgtEl>
                                          <p:spTgt spid="38"/>
                                        </p:tgtEl>
                                      </p:cBhvr>
                                    </p:animEffect>
                                    <p:set>
                                      <p:cBhvr>
                                        <p:cTn id="239" dur="1" fill="hold">
                                          <p:stCondLst>
                                            <p:cond delay="499"/>
                                          </p:stCondLst>
                                        </p:cTn>
                                        <p:tgtEl>
                                          <p:spTgt spid="38"/>
                                        </p:tgtEl>
                                        <p:attrNameLst>
                                          <p:attrName>style.visibility</p:attrName>
                                        </p:attrNameLst>
                                      </p:cBhvr>
                                      <p:to>
                                        <p:strVal val="hidden"/>
                                      </p:to>
                                    </p:set>
                                  </p:childTnLst>
                                </p:cTn>
                              </p:par>
                              <p:par>
                                <p:cTn id="240" presetID="9" presetClass="exit" presetSubtype="0" fill="hold" nodeType="withEffect">
                                  <p:stCondLst>
                                    <p:cond delay="0"/>
                                  </p:stCondLst>
                                  <p:childTnLst>
                                    <p:animEffect transition="out" filter="dissolve">
                                      <p:cBhvr>
                                        <p:cTn id="241" dur="500"/>
                                        <p:tgtEl>
                                          <p:spTgt spid="39"/>
                                        </p:tgtEl>
                                      </p:cBhvr>
                                    </p:animEffect>
                                    <p:set>
                                      <p:cBhvr>
                                        <p:cTn id="242" dur="1" fill="hold">
                                          <p:stCondLst>
                                            <p:cond delay="499"/>
                                          </p:stCondLst>
                                        </p:cTn>
                                        <p:tgtEl>
                                          <p:spTgt spid="39"/>
                                        </p:tgtEl>
                                        <p:attrNameLst>
                                          <p:attrName>style.visibility</p:attrName>
                                        </p:attrNameLst>
                                      </p:cBhvr>
                                      <p:to>
                                        <p:strVal val="hidden"/>
                                      </p:to>
                                    </p:set>
                                  </p:childTnLst>
                                </p:cTn>
                              </p:par>
                              <p:par>
                                <p:cTn id="243" presetID="9" presetClass="exit" presetSubtype="0" fill="hold" grpId="1" nodeType="withEffect">
                                  <p:stCondLst>
                                    <p:cond delay="0"/>
                                  </p:stCondLst>
                                  <p:childTnLst>
                                    <p:animEffect transition="out" filter="dissolve">
                                      <p:cBhvr>
                                        <p:cTn id="244" dur="500"/>
                                        <p:tgtEl>
                                          <p:spTgt spid="40"/>
                                        </p:tgtEl>
                                      </p:cBhvr>
                                    </p:animEffect>
                                    <p:set>
                                      <p:cBhvr>
                                        <p:cTn id="245" dur="1" fill="hold">
                                          <p:stCondLst>
                                            <p:cond delay="499"/>
                                          </p:stCondLst>
                                        </p:cTn>
                                        <p:tgtEl>
                                          <p:spTgt spid="40"/>
                                        </p:tgtEl>
                                        <p:attrNameLst>
                                          <p:attrName>style.visibility</p:attrName>
                                        </p:attrNameLst>
                                      </p:cBhvr>
                                      <p:to>
                                        <p:strVal val="hidden"/>
                                      </p:to>
                                    </p:set>
                                  </p:childTnLst>
                                </p:cTn>
                              </p:par>
                              <p:par>
                                <p:cTn id="246" presetID="9" presetClass="exit" presetSubtype="0" fill="hold" nodeType="withEffect">
                                  <p:stCondLst>
                                    <p:cond delay="0"/>
                                  </p:stCondLst>
                                  <p:childTnLst>
                                    <p:animEffect transition="out" filter="dissolve">
                                      <p:cBhvr>
                                        <p:cTn id="247" dur="500"/>
                                        <p:tgtEl>
                                          <p:spTgt spid="33"/>
                                        </p:tgtEl>
                                      </p:cBhvr>
                                    </p:animEffect>
                                    <p:set>
                                      <p:cBhvr>
                                        <p:cTn id="248" dur="1" fill="hold">
                                          <p:stCondLst>
                                            <p:cond delay="499"/>
                                          </p:stCondLst>
                                        </p:cTn>
                                        <p:tgtEl>
                                          <p:spTgt spid="33"/>
                                        </p:tgtEl>
                                        <p:attrNameLst>
                                          <p:attrName>style.visibility</p:attrName>
                                        </p:attrNameLst>
                                      </p:cBhvr>
                                      <p:to>
                                        <p:strVal val="hidden"/>
                                      </p:to>
                                    </p:set>
                                  </p:childTnLst>
                                </p:cTn>
                              </p:par>
                              <p:par>
                                <p:cTn id="249" presetID="9" presetClass="exit" presetSubtype="0" fill="hold" nodeType="withEffect">
                                  <p:stCondLst>
                                    <p:cond delay="0"/>
                                  </p:stCondLst>
                                  <p:childTnLst>
                                    <p:animEffect transition="out" filter="dissolve">
                                      <p:cBhvr>
                                        <p:cTn id="250" dur="500"/>
                                        <p:tgtEl>
                                          <p:spTgt spid="37"/>
                                        </p:tgtEl>
                                      </p:cBhvr>
                                    </p:animEffect>
                                    <p:set>
                                      <p:cBhvr>
                                        <p:cTn id="251" dur="1" fill="hold">
                                          <p:stCondLst>
                                            <p:cond delay="499"/>
                                          </p:stCondLst>
                                        </p:cTn>
                                        <p:tgtEl>
                                          <p:spTgt spid="37"/>
                                        </p:tgtEl>
                                        <p:attrNameLst>
                                          <p:attrName>style.visibility</p:attrName>
                                        </p:attrNameLst>
                                      </p:cBhvr>
                                      <p:to>
                                        <p:strVal val="hidden"/>
                                      </p:to>
                                    </p:set>
                                  </p:childTnLst>
                                </p:cTn>
                              </p:par>
                              <p:par>
                                <p:cTn id="252" presetID="9" presetClass="exit" presetSubtype="0" fill="hold" grpId="1" nodeType="withEffect">
                                  <p:stCondLst>
                                    <p:cond delay="0"/>
                                  </p:stCondLst>
                                  <p:childTnLst>
                                    <p:animEffect transition="out" filter="dissolve">
                                      <p:cBhvr>
                                        <p:cTn id="253" dur="500"/>
                                        <p:tgtEl>
                                          <p:spTgt spid="46"/>
                                        </p:tgtEl>
                                      </p:cBhvr>
                                    </p:animEffect>
                                    <p:set>
                                      <p:cBhvr>
                                        <p:cTn id="254" dur="1" fill="hold">
                                          <p:stCondLst>
                                            <p:cond delay="499"/>
                                          </p:stCondLst>
                                        </p:cTn>
                                        <p:tgtEl>
                                          <p:spTgt spid="46"/>
                                        </p:tgtEl>
                                        <p:attrNameLst>
                                          <p:attrName>style.visibility</p:attrName>
                                        </p:attrNameLst>
                                      </p:cBhvr>
                                      <p:to>
                                        <p:strVal val="hidden"/>
                                      </p:to>
                                    </p:set>
                                  </p:childTnLst>
                                </p:cTn>
                              </p:par>
                              <p:par>
                                <p:cTn id="255" presetID="9" presetClass="exit" presetSubtype="0" fill="hold" grpId="1" nodeType="withEffect">
                                  <p:stCondLst>
                                    <p:cond delay="0"/>
                                  </p:stCondLst>
                                  <p:childTnLst>
                                    <p:animEffect transition="out" filter="dissolve">
                                      <p:cBhvr>
                                        <p:cTn id="256" dur="500"/>
                                        <p:tgtEl>
                                          <p:spTgt spid="47"/>
                                        </p:tgtEl>
                                      </p:cBhvr>
                                    </p:animEffect>
                                    <p:set>
                                      <p:cBhvr>
                                        <p:cTn id="257" dur="1" fill="hold">
                                          <p:stCondLst>
                                            <p:cond delay="499"/>
                                          </p:stCondLst>
                                        </p:cTn>
                                        <p:tgtEl>
                                          <p:spTgt spid="47"/>
                                        </p:tgtEl>
                                        <p:attrNameLst>
                                          <p:attrName>style.visibility</p:attrName>
                                        </p:attrNameLst>
                                      </p:cBhvr>
                                      <p:to>
                                        <p:strVal val="hidden"/>
                                      </p:to>
                                    </p:set>
                                  </p:childTnLst>
                                </p:cTn>
                              </p:par>
                              <p:par>
                                <p:cTn id="258" presetID="9" presetClass="exit" presetSubtype="0" fill="hold" grpId="1" nodeType="withEffect">
                                  <p:stCondLst>
                                    <p:cond delay="0"/>
                                  </p:stCondLst>
                                  <p:childTnLst>
                                    <p:animEffect transition="out" filter="dissolve">
                                      <p:cBhvr>
                                        <p:cTn id="259" dur="500"/>
                                        <p:tgtEl>
                                          <p:spTgt spid="48"/>
                                        </p:tgtEl>
                                      </p:cBhvr>
                                    </p:animEffect>
                                    <p:set>
                                      <p:cBhvr>
                                        <p:cTn id="260" dur="1" fill="hold">
                                          <p:stCondLst>
                                            <p:cond delay="499"/>
                                          </p:stCondLst>
                                        </p:cTn>
                                        <p:tgtEl>
                                          <p:spTgt spid="48"/>
                                        </p:tgtEl>
                                        <p:attrNameLst>
                                          <p:attrName>style.visibility</p:attrName>
                                        </p:attrNameLst>
                                      </p:cBhvr>
                                      <p:to>
                                        <p:strVal val="hidden"/>
                                      </p:to>
                                    </p:set>
                                  </p:childTnLst>
                                </p:cTn>
                              </p:par>
                              <p:par>
                                <p:cTn id="261" presetID="9" presetClass="exit" presetSubtype="0" fill="hold" grpId="1" nodeType="withEffect">
                                  <p:stCondLst>
                                    <p:cond delay="0"/>
                                  </p:stCondLst>
                                  <p:childTnLst>
                                    <p:animEffect transition="out" filter="dissolve">
                                      <p:cBhvr>
                                        <p:cTn id="262" dur="500"/>
                                        <p:tgtEl>
                                          <p:spTgt spid="49"/>
                                        </p:tgtEl>
                                      </p:cBhvr>
                                    </p:animEffect>
                                    <p:set>
                                      <p:cBhvr>
                                        <p:cTn id="263" dur="1" fill="hold">
                                          <p:stCondLst>
                                            <p:cond delay="499"/>
                                          </p:stCondLst>
                                        </p:cTn>
                                        <p:tgtEl>
                                          <p:spTgt spid="49"/>
                                        </p:tgtEl>
                                        <p:attrNameLst>
                                          <p:attrName>style.visibility</p:attrName>
                                        </p:attrNameLst>
                                      </p:cBhvr>
                                      <p:to>
                                        <p:strVal val="hidden"/>
                                      </p:to>
                                    </p:set>
                                  </p:childTnLst>
                                </p:cTn>
                              </p:par>
                              <p:par>
                                <p:cTn id="264" presetID="9" presetClass="exit" presetSubtype="0" fill="hold" grpId="1" nodeType="withEffect">
                                  <p:stCondLst>
                                    <p:cond delay="0"/>
                                  </p:stCondLst>
                                  <p:childTnLst>
                                    <p:animEffect transition="out" filter="dissolve">
                                      <p:cBhvr>
                                        <p:cTn id="265" dur="500"/>
                                        <p:tgtEl>
                                          <p:spTgt spid="51"/>
                                        </p:tgtEl>
                                      </p:cBhvr>
                                    </p:animEffect>
                                    <p:set>
                                      <p:cBhvr>
                                        <p:cTn id="266" dur="1" fill="hold">
                                          <p:stCondLst>
                                            <p:cond delay="499"/>
                                          </p:stCondLst>
                                        </p:cTn>
                                        <p:tgtEl>
                                          <p:spTgt spid="51"/>
                                        </p:tgtEl>
                                        <p:attrNameLst>
                                          <p:attrName>style.visibility</p:attrName>
                                        </p:attrNameLst>
                                      </p:cBhvr>
                                      <p:to>
                                        <p:strVal val="hidden"/>
                                      </p:to>
                                    </p:set>
                                  </p:childTnLst>
                                </p:cTn>
                              </p:par>
                              <p:par>
                                <p:cTn id="267" presetID="9" presetClass="exit" presetSubtype="0" fill="hold" grpId="0" nodeType="withEffect">
                                  <p:stCondLst>
                                    <p:cond delay="0"/>
                                  </p:stCondLst>
                                  <p:childTnLst>
                                    <p:animEffect transition="out" filter="dissolve">
                                      <p:cBhvr>
                                        <p:cTn id="268" dur="500"/>
                                        <p:tgtEl>
                                          <p:spTgt spid="41"/>
                                        </p:tgtEl>
                                      </p:cBhvr>
                                    </p:animEffect>
                                    <p:set>
                                      <p:cBhvr>
                                        <p:cTn id="269" dur="1" fill="hold">
                                          <p:stCondLst>
                                            <p:cond delay="499"/>
                                          </p:stCondLst>
                                        </p:cTn>
                                        <p:tgtEl>
                                          <p:spTgt spid="41"/>
                                        </p:tgtEl>
                                        <p:attrNameLst>
                                          <p:attrName>style.visibility</p:attrName>
                                        </p:attrNameLst>
                                      </p:cBhvr>
                                      <p:to>
                                        <p:strVal val="hidden"/>
                                      </p:to>
                                    </p:set>
                                  </p:childTnLst>
                                </p:cTn>
                              </p:par>
                            </p:childTnLst>
                          </p:cTn>
                        </p:par>
                        <p:par>
                          <p:cTn id="270" fill="hold">
                            <p:stCondLst>
                              <p:cond delay="500"/>
                            </p:stCondLst>
                            <p:childTnLst>
                              <p:par>
                                <p:cTn id="271" presetID="9" presetClass="entr" presetSubtype="0" fill="hold" grpId="0" nodeType="afterEffect">
                                  <p:stCondLst>
                                    <p:cond delay="0"/>
                                  </p:stCondLst>
                                  <p:childTnLst>
                                    <p:set>
                                      <p:cBhvr>
                                        <p:cTn id="272" dur="1" fill="hold">
                                          <p:stCondLst>
                                            <p:cond delay="0"/>
                                          </p:stCondLst>
                                        </p:cTn>
                                        <p:tgtEl>
                                          <p:spTgt spid="15"/>
                                        </p:tgtEl>
                                        <p:attrNameLst>
                                          <p:attrName>style.visibility</p:attrName>
                                        </p:attrNameLst>
                                      </p:cBhvr>
                                      <p:to>
                                        <p:strVal val="visible"/>
                                      </p:to>
                                    </p:set>
                                    <p:animEffect transition="in" filter="dissolve">
                                      <p:cBhvr>
                                        <p:cTn id="273" dur="500"/>
                                        <p:tgtEl>
                                          <p:spTgt spid="15"/>
                                        </p:tgtEl>
                                      </p:cBhvr>
                                    </p:animEffect>
                                  </p:childTnLst>
                                </p:cTn>
                              </p:par>
                            </p:childTnLst>
                          </p:cTn>
                        </p:par>
                        <p:par>
                          <p:cTn id="274" fill="hold">
                            <p:stCondLst>
                              <p:cond delay="1000"/>
                            </p:stCondLst>
                            <p:childTnLst>
                              <p:par>
                                <p:cTn id="275" presetID="9" presetClass="entr" presetSubtype="0" fill="hold" grpId="0" nodeType="afterEffect">
                                  <p:stCondLst>
                                    <p:cond delay="0"/>
                                  </p:stCondLst>
                                  <p:childTnLst>
                                    <p:set>
                                      <p:cBhvr>
                                        <p:cTn id="276" dur="1" fill="hold">
                                          <p:stCondLst>
                                            <p:cond delay="0"/>
                                          </p:stCondLst>
                                        </p:cTn>
                                        <p:tgtEl>
                                          <p:spTgt spid="16"/>
                                        </p:tgtEl>
                                        <p:attrNameLst>
                                          <p:attrName>style.visibility</p:attrName>
                                        </p:attrNameLst>
                                      </p:cBhvr>
                                      <p:to>
                                        <p:strVal val="visible"/>
                                      </p:to>
                                    </p:set>
                                    <p:animEffect transition="in" filter="dissolve">
                                      <p:cBhvr>
                                        <p:cTn id="27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 grpId="0" animBg="1"/>
      <p:bldP spid="52" grpId="1" animBg="1"/>
      <p:bldP spid="50" grpId="0" animBg="1"/>
      <p:bldP spid="50" grpId="1" animBg="1"/>
      <p:bldP spid="15" grpId="0" animBg="1"/>
      <p:bldP spid="6" grpId="0"/>
      <p:bldP spid="6" grpId="1"/>
      <p:bldP spid="7" grpId="0" animBg="1"/>
      <p:bldP spid="8" grpId="0" animBg="1"/>
      <p:bldP spid="14" grpId="0" animBg="1"/>
      <p:bldP spid="14" grpId="2" animBg="1"/>
      <p:bldP spid="16" grpId="0"/>
      <p:bldP spid="20" grpId="0"/>
      <p:bldP spid="20" grpId="1"/>
      <p:bldP spid="21" grpId="0" animBg="1"/>
      <p:bldP spid="21" grpId="2" animBg="1"/>
      <p:bldP spid="23" grpId="0"/>
      <p:bldP spid="23" grpId="1"/>
      <p:bldP spid="25" grpId="0"/>
      <p:bldP spid="25" grpId="1"/>
      <p:bldP spid="28" grpId="0"/>
      <p:bldP spid="28" grpId="1"/>
      <p:bldP spid="29" grpId="0"/>
      <p:bldP spid="29" grpId="1"/>
      <p:bldP spid="30" grpId="0"/>
      <p:bldP spid="30" grpId="1"/>
      <p:bldP spid="31" grpId="0"/>
      <p:bldP spid="31" grpId="1"/>
      <p:bldP spid="34" grpId="0"/>
      <p:bldP spid="34" grpId="1"/>
      <p:bldP spid="36" grpId="0"/>
      <p:bldP spid="36" grpId="1"/>
      <p:bldP spid="38" grpId="0"/>
      <p:bldP spid="38" grpId="1"/>
      <p:bldP spid="40" grpId="0"/>
      <p:bldP spid="40" grpId="1"/>
      <p:bldP spid="41" grpId="0" animBg="1"/>
      <p:bldP spid="44" grpId="0"/>
      <p:bldP spid="44" grpId="1"/>
      <p:bldP spid="45" grpId="0" animBg="1"/>
      <p:bldP spid="45" grpId="1" animBg="1"/>
      <p:bldP spid="46" grpId="0"/>
      <p:bldP spid="46" grpId="1"/>
      <p:bldP spid="47" grpId="0"/>
      <p:bldP spid="47" grpId="1"/>
      <p:bldP spid="48" grpId="0"/>
      <p:bldP spid="48" grpId="1"/>
      <p:bldP spid="49" grpId="0"/>
      <p:bldP spid="49" grpId="1"/>
      <p:bldP spid="51" grpId="0"/>
      <p:bldP spid="51" grpId="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a:extLst>
              <a:ext uri="{FF2B5EF4-FFF2-40B4-BE49-F238E27FC236}">
                <a16:creationId xmlns:a16="http://schemas.microsoft.com/office/drawing/2014/main" xmlns="" id="{C6617183-0732-0C84-6C84-BF5939D7ACD5}"/>
              </a:ext>
            </a:extLst>
          </p:cNvPr>
          <p:cNvSpPr>
            <a:spLocks noChangeArrowheads="1"/>
          </p:cNvSpPr>
          <p:nvPr/>
        </p:nvSpPr>
        <p:spPr bwMode="auto">
          <a:xfrm>
            <a:off x="4673600" y="3606800"/>
            <a:ext cx="360000" cy="360000"/>
          </a:xfrm>
          <a:prstGeom prst="rect">
            <a:avLst/>
          </a:prstGeom>
          <a:solidFill>
            <a:srgbClr val="FF5050"/>
          </a:solidFill>
          <a:ln>
            <a:noFill/>
          </a:ln>
        </p:spPr>
        <p:txBody>
          <a:bodyPr wrap="none"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endParaRPr lang="zh-TW" altLang="en-US" sz="1800"/>
          </a:p>
        </p:txBody>
      </p:sp>
      <p:sp>
        <p:nvSpPr>
          <p:cNvPr id="3" name="Text Box 4">
            <a:extLst>
              <a:ext uri="{FF2B5EF4-FFF2-40B4-BE49-F238E27FC236}">
                <a16:creationId xmlns:a16="http://schemas.microsoft.com/office/drawing/2014/main" xmlns="" id="{303987C5-1F3E-769C-0409-BED8F4D06107}"/>
              </a:ext>
            </a:extLst>
          </p:cNvPr>
          <p:cNvSpPr txBox="1">
            <a:spLocks noChangeArrowheads="1"/>
          </p:cNvSpPr>
          <p:nvPr/>
        </p:nvSpPr>
        <p:spPr bwMode="auto">
          <a:xfrm>
            <a:off x="1020966" y="3563431"/>
            <a:ext cx="5292317"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0" tIns="0" rIns="0" bIns="0">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spcAft>
                <a:spcPts val="600"/>
              </a:spcAft>
              <a:buNone/>
            </a:pPr>
            <a:r>
              <a:rPr lang="pl-PL" altLang="zh-TW" sz="2800" dirty="0">
                <a:cs typeface="Arial" panose="020B0604020202020204" pitchFamily="34" charset="0"/>
              </a:rPr>
              <a:t>A. W</a:t>
            </a:r>
            <a:r>
              <a:rPr lang="en-US" altLang="zh-TW" sz="2800" dirty="0">
                <a:cs typeface="Arial" panose="020B0604020202020204" pitchFamily="34" charset="0"/>
              </a:rPr>
              <a:t>				</a:t>
            </a:r>
            <a:r>
              <a:rPr lang="pl-PL" altLang="zh-TW" sz="2800" dirty="0">
                <a:cs typeface="Arial" panose="020B0604020202020204" pitchFamily="34" charset="0"/>
              </a:rPr>
              <a:t>B. X</a:t>
            </a:r>
          </a:p>
          <a:p>
            <a:pPr eaLnBrk="1" hangingPunct="1">
              <a:spcBef>
                <a:spcPct val="0"/>
              </a:spcBef>
              <a:spcAft>
                <a:spcPts val="600"/>
              </a:spcAft>
              <a:buNone/>
            </a:pPr>
            <a:r>
              <a:rPr lang="pl-PL" altLang="zh-TW" sz="2800" dirty="0">
                <a:cs typeface="Arial" panose="020B0604020202020204" pitchFamily="34" charset="0"/>
              </a:rPr>
              <a:t>C. Y</a:t>
            </a:r>
            <a:r>
              <a:rPr lang="en-US" altLang="zh-TW" sz="2800" dirty="0">
                <a:cs typeface="Arial" panose="020B0604020202020204" pitchFamily="34" charset="0"/>
              </a:rPr>
              <a:t>				</a:t>
            </a:r>
            <a:r>
              <a:rPr lang="pl-PL" altLang="zh-TW" sz="2800" dirty="0">
                <a:cs typeface="Arial" panose="020B0604020202020204" pitchFamily="34" charset="0"/>
              </a:rPr>
              <a:t>D. Z</a:t>
            </a:r>
            <a:endParaRPr lang="en-US" altLang="zh-TW" sz="2800" baseline="30000" dirty="0">
              <a:cs typeface="Arial" panose="020B0604020202020204" pitchFamily="34" charset="0"/>
            </a:endParaRPr>
          </a:p>
        </p:txBody>
      </p:sp>
      <p:sp>
        <p:nvSpPr>
          <p:cNvPr id="5" name="Rectangle 4">
            <a:extLst>
              <a:ext uri="{FF2B5EF4-FFF2-40B4-BE49-F238E27FC236}">
                <a16:creationId xmlns:a16="http://schemas.microsoft.com/office/drawing/2014/main" xmlns="" id="{08A01F54-B04D-BE72-F5FA-CAEC7981FFED}"/>
              </a:ext>
            </a:extLst>
          </p:cNvPr>
          <p:cNvSpPr>
            <a:spLocks noChangeArrowheads="1"/>
          </p:cNvSpPr>
          <p:nvPr/>
        </p:nvSpPr>
        <p:spPr bwMode="auto">
          <a:xfrm>
            <a:off x="266384" y="2962196"/>
            <a:ext cx="1020762" cy="523220"/>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406400" marR="0" lvl="0" indent="-406400" algn="l" defTabSz="914400" rtl="0" eaLnBrk="0" fontAlgn="base" latinLnBrk="0" hangingPunct="0">
              <a:lnSpc>
                <a:spcPct val="100000"/>
              </a:lnSpc>
              <a:spcBef>
                <a:spcPct val="0"/>
              </a:spcBef>
              <a:spcAft>
                <a:spcPct val="0"/>
              </a:spcAft>
              <a:buClrTx/>
              <a:buSzTx/>
              <a:buFontTx/>
              <a:buNone/>
              <a:tabLst/>
              <a:defRPr/>
            </a:pPr>
            <a:r>
              <a:rPr lang="en-US" altLang="zh-TW" sz="2800" b="0" dirty="0">
                <a:solidFill>
                  <a:srgbClr val="000000"/>
                </a:solidFill>
                <a:ea typeface="標楷體" panose="03000509000000000000" pitchFamily="65" charset="-120"/>
              </a:rPr>
              <a:t>22</a:t>
            </a:r>
            <a:r>
              <a:rPr kumimoji="1" lang="en-US" altLang="zh-TW"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a:t>
            </a:r>
            <a:r>
              <a:rPr kumimoji="1" lang="zh-TW"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 </a:t>
            </a:r>
            <a:endParaRPr kumimoji="1" lang="zh-CN"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endParaRPr>
          </a:p>
        </p:txBody>
      </p:sp>
      <p:sp>
        <p:nvSpPr>
          <p:cNvPr id="7" name="文字方塊 6">
            <a:extLst>
              <a:ext uri="{FF2B5EF4-FFF2-40B4-BE49-F238E27FC236}">
                <a16:creationId xmlns:a16="http://schemas.microsoft.com/office/drawing/2014/main" xmlns="" id="{977940F2-3E61-B152-A05B-8F8A31B1DC53}"/>
              </a:ext>
            </a:extLst>
          </p:cNvPr>
          <p:cNvSpPr txBox="1"/>
          <p:nvPr/>
        </p:nvSpPr>
        <p:spPr>
          <a:xfrm>
            <a:off x="851210" y="2951825"/>
            <a:ext cx="5711516" cy="523220"/>
          </a:xfrm>
          <a:prstGeom prst="rect">
            <a:avLst/>
          </a:prstGeom>
          <a:noFill/>
        </p:spPr>
        <p:txBody>
          <a:bodyPr wrap="square" rtlCol="0">
            <a:spAutoFit/>
          </a:bodyPr>
          <a:lstStyle/>
          <a:p>
            <a:pPr algn="l">
              <a:spcAft>
                <a:spcPts val="300"/>
              </a:spcAft>
            </a:pP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以上哪個圖形的周界是最長的？</a:t>
            </a:r>
          </a:p>
        </p:txBody>
      </p:sp>
      <p:pic>
        <p:nvPicPr>
          <p:cNvPr id="8" name="图片 15">
            <a:extLst>
              <a:ext uri="{FF2B5EF4-FFF2-40B4-BE49-F238E27FC236}">
                <a16:creationId xmlns:a16="http://schemas.microsoft.com/office/drawing/2014/main" xmlns="" id="{CF48B00F-458D-EA87-8F63-DE1330FC770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68288" y="912813"/>
            <a:ext cx="8181975" cy="1717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27">
            <a:extLst>
              <a:ext uri="{FF2B5EF4-FFF2-40B4-BE49-F238E27FC236}">
                <a16:creationId xmlns:a16="http://schemas.microsoft.com/office/drawing/2014/main" xmlns="" id="{8E65CA62-EA54-4CA6-F43F-971C2B9EA2F7}"/>
              </a:ext>
            </a:extLst>
          </p:cNvPr>
          <p:cNvSpPr txBox="1">
            <a:spLocks noChangeArrowheads="1"/>
          </p:cNvSpPr>
          <p:nvPr/>
        </p:nvSpPr>
        <p:spPr bwMode="auto">
          <a:xfrm>
            <a:off x="5460998" y="3527861"/>
            <a:ext cx="92868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400" dirty="0">
                <a:solidFill>
                  <a:srgbClr val="FF0000"/>
                </a:solidFill>
                <a:ea typeface="標楷體" panose="03000509000000000000" pitchFamily="65" charset="-120"/>
              </a:rPr>
              <a:t>[2</a:t>
            </a:r>
            <a:r>
              <a:rPr lang="zh-TW" altLang="en-US" sz="2400" dirty="0">
                <a:solidFill>
                  <a:srgbClr val="FF0000"/>
                </a:solidFill>
                <a:ea typeface="標楷體" panose="03000509000000000000" pitchFamily="65" charset="-120"/>
              </a:rPr>
              <a:t>分</a:t>
            </a:r>
            <a:r>
              <a:rPr lang="en-US" altLang="zh-TW" sz="2400" dirty="0">
                <a:solidFill>
                  <a:srgbClr val="FF0000"/>
                </a:solidFill>
                <a:ea typeface="標楷體" panose="03000509000000000000" pitchFamily="65" charset="-120"/>
              </a:rPr>
              <a:t>]</a:t>
            </a:r>
            <a:endParaRPr lang="zh-TW" altLang="en-US" sz="2400" dirty="0">
              <a:solidFill>
                <a:srgbClr val="FF0000"/>
              </a:solidFill>
              <a:ea typeface="標楷體" panose="03000509000000000000" pitchFamily="65" charset="-120"/>
            </a:endParaRPr>
          </a:p>
        </p:txBody>
      </p:sp>
      <p:sp>
        <p:nvSpPr>
          <p:cNvPr id="11" name="文本框 1">
            <a:extLst>
              <a:ext uri="{FF2B5EF4-FFF2-40B4-BE49-F238E27FC236}">
                <a16:creationId xmlns:a16="http://schemas.microsoft.com/office/drawing/2014/main" xmlns="" id="{A426727F-383A-229A-F35B-CB69601138F5}"/>
              </a:ext>
            </a:extLst>
          </p:cNvPr>
          <p:cNvSpPr txBox="1">
            <a:spLocks noChangeArrowheads="1"/>
          </p:cNvSpPr>
          <p:nvPr/>
        </p:nvSpPr>
        <p:spPr bwMode="auto">
          <a:xfrm>
            <a:off x="909638" y="4438650"/>
            <a:ext cx="2252662"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zh-TW" altLang="en-US" sz="2800" dirty="0">
                <a:solidFill>
                  <a:srgbClr val="0000FF"/>
                </a:solidFill>
                <a:latin typeface="標楷體" panose="03000509000000000000" pitchFamily="65" charset="-120"/>
                <a:ea typeface="標楷體" panose="03000509000000000000" pitchFamily="65" charset="-120"/>
              </a:rPr>
              <a:t>對比</a:t>
            </a:r>
            <a:r>
              <a:rPr lang="en-US" altLang="zh-TW" sz="2800" dirty="0">
                <a:solidFill>
                  <a:srgbClr val="0000FF"/>
                </a:solidFill>
                <a:ea typeface="標楷體" panose="03000509000000000000" pitchFamily="65" charset="-120"/>
                <a:cs typeface="Arial" panose="020B0604020202020204" pitchFamily="34" charset="0"/>
              </a:rPr>
              <a:t>W</a:t>
            </a:r>
            <a:r>
              <a:rPr lang="zh-TW" altLang="en-US" sz="2800" dirty="0">
                <a:solidFill>
                  <a:srgbClr val="0000FF"/>
                </a:solidFill>
                <a:ea typeface="標楷體" panose="03000509000000000000" pitchFamily="65" charset="-120"/>
                <a:cs typeface="Arial" panose="020B0604020202020204" pitchFamily="34" charset="0"/>
              </a:rPr>
              <a:t>和</a:t>
            </a:r>
            <a:r>
              <a:rPr lang="en-US" altLang="zh-TW" sz="2800" dirty="0">
                <a:solidFill>
                  <a:srgbClr val="0000FF"/>
                </a:solidFill>
                <a:ea typeface="標楷體" panose="03000509000000000000" pitchFamily="65" charset="-120"/>
                <a:cs typeface="Arial" panose="020B0604020202020204" pitchFamily="34" charset="0"/>
              </a:rPr>
              <a:t>X</a:t>
            </a:r>
            <a:r>
              <a:rPr lang="zh-CN" altLang="en-US" sz="2800" dirty="0">
                <a:solidFill>
                  <a:srgbClr val="0000FF"/>
                </a:solidFill>
                <a:ea typeface="標楷體" panose="03000509000000000000" pitchFamily="65" charset="-120"/>
                <a:cs typeface="Arial" panose="020B0604020202020204" pitchFamily="34" charset="0"/>
              </a:rPr>
              <a:t>：</a:t>
            </a:r>
          </a:p>
        </p:txBody>
      </p:sp>
      <p:sp>
        <p:nvSpPr>
          <p:cNvPr id="12" name="任意多边形 4">
            <a:extLst>
              <a:ext uri="{FF2B5EF4-FFF2-40B4-BE49-F238E27FC236}">
                <a16:creationId xmlns:a16="http://schemas.microsoft.com/office/drawing/2014/main" xmlns="" id="{EABC72E9-3BCF-321C-672C-9AAF1103394C}"/>
              </a:ext>
            </a:extLst>
          </p:cNvPr>
          <p:cNvSpPr>
            <a:spLocks/>
          </p:cNvSpPr>
          <p:nvPr/>
        </p:nvSpPr>
        <p:spPr bwMode="auto">
          <a:xfrm>
            <a:off x="4013200" y="1566863"/>
            <a:ext cx="242888" cy="234950"/>
          </a:xfrm>
          <a:custGeom>
            <a:avLst/>
            <a:gdLst>
              <a:gd name="T0" fmla="*/ 279314 w 241478"/>
              <a:gd name="T1" fmla="*/ 0 h 235128"/>
              <a:gd name="T2" fmla="*/ 0 w 241478"/>
              <a:gd name="T3" fmla="*/ 230718 h 235128"/>
              <a:gd name="T4" fmla="*/ 0 60000 65536"/>
              <a:gd name="T5" fmla="*/ 0 60000 65536"/>
            </a:gdLst>
            <a:ahLst/>
            <a:cxnLst>
              <a:cxn ang="T4">
                <a:pos x="T0" y="T1"/>
              </a:cxn>
              <a:cxn ang="T5">
                <a:pos x="T2" y="T3"/>
              </a:cxn>
            </a:cxnLst>
            <a:rect l="0" t="0" r="r" b="b"/>
            <a:pathLst>
              <a:path w="241478" h="235128">
                <a:moveTo>
                  <a:pt x="241478" y="0"/>
                </a:moveTo>
                <a:lnTo>
                  <a:pt x="0" y="235128"/>
                </a:lnTo>
              </a:path>
            </a:pathLst>
          </a:custGeom>
          <a:noFill/>
          <a:ln w="15875" cap="flat" cmpd="sng" algn="ctr">
            <a:solidFill>
              <a:srgbClr val="FF66FF"/>
            </a:solidFill>
            <a:prstDash val="dash"/>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zh-CN" altLang="en-US"/>
          </a:p>
        </p:txBody>
      </p:sp>
      <p:sp>
        <p:nvSpPr>
          <p:cNvPr id="13" name="任意多边形 5">
            <a:extLst>
              <a:ext uri="{FF2B5EF4-FFF2-40B4-BE49-F238E27FC236}">
                <a16:creationId xmlns:a16="http://schemas.microsoft.com/office/drawing/2014/main" xmlns="" id="{6AEE156C-0820-9266-3677-81B69863C21A}"/>
              </a:ext>
            </a:extLst>
          </p:cNvPr>
          <p:cNvSpPr>
            <a:spLocks/>
          </p:cNvSpPr>
          <p:nvPr/>
        </p:nvSpPr>
        <p:spPr bwMode="auto">
          <a:xfrm>
            <a:off x="4016375" y="1814513"/>
            <a:ext cx="252413" cy="238125"/>
          </a:xfrm>
          <a:custGeom>
            <a:avLst/>
            <a:gdLst>
              <a:gd name="T0" fmla="*/ 0 w 252219"/>
              <a:gd name="T1" fmla="*/ 0 h 239282"/>
              <a:gd name="T2" fmla="*/ 257113 w 252219"/>
              <a:gd name="T3" fmla="*/ 211976 h 239282"/>
              <a:gd name="T4" fmla="*/ 0 60000 65536"/>
              <a:gd name="T5" fmla="*/ 0 60000 65536"/>
            </a:gdLst>
            <a:ahLst/>
            <a:cxnLst>
              <a:cxn ang="T4">
                <a:pos x="T0" y="T1"/>
              </a:cxn>
              <a:cxn ang="T5">
                <a:pos x="T2" y="T3"/>
              </a:cxn>
            </a:cxnLst>
            <a:rect l="0" t="0" r="r" b="b"/>
            <a:pathLst>
              <a:path w="252219" h="239282">
                <a:moveTo>
                  <a:pt x="0" y="0"/>
                </a:moveTo>
                <a:lnTo>
                  <a:pt x="252219" y="239282"/>
                </a:lnTo>
              </a:path>
            </a:pathLst>
          </a:custGeom>
          <a:noFill/>
          <a:ln w="15875" cap="flat" cmpd="sng" algn="ctr">
            <a:solidFill>
              <a:srgbClr val="FF66FF"/>
            </a:solidFill>
            <a:prstDash val="dash"/>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zh-CN" altLang="en-US"/>
          </a:p>
        </p:txBody>
      </p:sp>
      <p:sp>
        <p:nvSpPr>
          <p:cNvPr id="14" name="文本框 17">
            <a:extLst>
              <a:ext uri="{FF2B5EF4-FFF2-40B4-BE49-F238E27FC236}">
                <a16:creationId xmlns:a16="http://schemas.microsoft.com/office/drawing/2014/main" xmlns="" id="{8B160DF3-CE70-B270-7C57-6B70B9A128DD}"/>
              </a:ext>
            </a:extLst>
          </p:cNvPr>
          <p:cNvSpPr txBox="1">
            <a:spLocks noChangeArrowheads="1"/>
          </p:cNvSpPr>
          <p:nvPr/>
        </p:nvSpPr>
        <p:spPr bwMode="auto">
          <a:xfrm>
            <a:off x="909638" y="4888855"/>
            <a:ext cx="358457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None/>
            </a:pPr>
            <a:r>
              <a:rPr lang="zh-CN" altLang="en-US" sz="2800" dirty="0">
                <a:solidFill>
                  <a:srgbClr val="0000FF"/>
                </a:solidFill>
                <a:latin typeface="標楷體" panose="03000509000000000000" pitchFamily="65" charset="-120"/>
                <a:ea typeface="標楷體" panose="03000509000000000000" pitchFamily="65" charset="-120"/>
              </a:rPr>
              <a:t>兩點之間</a:t>
            </a:r>
            <a:r>
              <a:rPr lang="zh-TW" altLang="en-US" sz="2800" dirty="0">
                <a:solidFill>
                  <a:srgbClr val="0000FF"/>
                </a:solidFill>
                <a:latin typeface="標楷體" panose="03000509000000000000" pitchFamily="65" charset="-120"/>
                <a:ea typeface="標楷體" panose="03000509000000000000" pitchFamily="65" charset="-120"/>
              </a:rPr>
              <a:t>線</a:t>
            </a:r>
            <a:r>
              <a:rPr lang="zh-CN" altLang="en-US" sz="2800" dirty="0">
                <a:solidFill>
                  <a:srgbClr val="0000FF"/>
                </a:solidFill>
                <a:latin typeface="標楷體" panose="03000509000000000000" pitchFamily="65" charset="-120"/>
                <a:ea typeface="標楷體" panose="03000509000000000000" pitchFamily="65" charset="-120"/>
              </a:rPr>
              <a:t>段最短</a:t>
            </a:r>
            <a:r>
              <a:rPr lang="zh-TW" altLang="en-US" sz="2800" dirty="0">
                <a:solidFill>
                  <a:srgbClr val="0000FF"/>
                </a:solidFill>
                <a:latin typeface="標楷體" panose="03000509000000000000" pitchFamily="65" charset="-120"/>
                <a:ea typeface="標楷體" panose="03000509000000000000" pitchFamily="65" charset="-120"/>
              </a:rPr>
              <a:t>。</a:t>
            </a:r>
            <a:endParaRPr lang="zh-CN" altLang="en-US" sz="2800" dirty="0">
              <a:solidFill>
                <a:srgbClr val="0000FF"/>
              </a:solidFill>
              <a:ea typeface="標楷體" panose="03000509000000000000" pitchFamily="65" charset="-120"/>
              <a:cs typeface="Arial" panose="020B0604020202020204" pitchFamily="34" charset="0"/>
            </a:endParaRPr>
          </a:p>
        </p:txBody>
      </p:sp>
      <p:sp>
        <p:nvSpPr>
          <p:cNvPr id="15" name="文本框 18">
            <a:extLst>
              <a:ext uri="{FF2B5EF4-FFF2-40B4-BE49-F238E27FC236}">
                <a16:creationId xmlns:a16="http://schemas.microsoft.com/office/drawing/2014/main" xmlns="" id="{CCD06072-71BF-18F9-BFC0-61D9BF4DD13C}"/>
              </a:ext>
            </a:extLst>
          </p:cNvPr>
          <p:cNvSpPr txBox="1">
            <a:spLocks noChangeArrowheads="1"/>
          </p:cNvSpPr>
          <p:nvPr/>
        </p:nvSpPr>
        <p:spPr bwMode="auto">
          <a:xfrm>
            <a:off x="958055" y="5328592"/>
            <a:ext cx="2989263"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en-US" altLang="zh-TW" sz="2800" dirty="0">
                <a:solidFill>
                  <a:srgbClr val="0000FF"/>
                </a:solidFill>
                <a:ea typeface="標楷體" panose="03000509000000000000" pitchFamily="65" charset="-120"/>
                <a:cs typeface="Arial" panose="020B0604020202020204" pitchFamily="34" charset="0"/>
              </a:rPr>
              <a:t>X</a:t>
            </a:r>
            <a:r>
              <a:rPr lang="zh-TW" altLang="en-US" sz="2800" dirty="0">
                <a:solidFill>
                  <a:srgbClr val="0000FF"/>
                </a:solidFill>
                <a:ea typeface="標楷體" panose="03000509000000000000" pitchFamily="65" charset="-120"/>
                <a:cs typeface="Arial" panose="020B0604020202020204" pitchFamily="34" charset="0"/>
              </a:rPr>
              <a:t>的周界比</a:t>
            </a:r>
            <a:r>
              <a:rPr lang="en-US" altLang="zh-TW" sz="2800" dirty="0">
                <a:solidFill>
                  <a:srgbClr val="0000FF"/>
                </a:solidFill>
                <a:ea typeface="標楷體" panose="03000509000000000000" pitchFamily="65" charset="-120"/>
                <a:cs typeface="Arial" panose="020B0604020202020204" pitchFamily="34" charset="0"/>
              </a:rPr>
              <a:t>W</a:t>
            </a:r>
            <a:r>
              <a:rPr lang="zh-CN" altLang="en-US" sz="2800" dirty="0">
                <a:solidFill>
                  <a:srgbClr val="0000FF"/>
                </a:solidFill>
                <a:ea typeface="標楷體" panose="03000509000000000000" pitchFamily="65" charset="-120"/>
                <a:cs typeface="Arial" panose="020B0604020202020204" pitchFamily="34" charset="0"/>
              </a:rPr>
              <a:t>的</a:t>
            </a:r>
            <a:r>
              <a:rPr lang="zh-TW" altLang="en-US" sz="2800" dirty="0">
                <a:solidFill>
                  <a:srgbClr val="0000FF"/>
                </a:solidFill>
                <a:ea typeface="標楷體" panose="03000509000000000000" pitchFamily="65" charset="-120"/>
                <a:cs typeface="Arial" panose="020B0604020202020204" pitchFamily="34" charset="0"/>
              </a:rPr>
              <a:t>長</a:t>
            </a:r>
            <a:r>
              <a:rPr lang="zh-TW" altLang="en-US" sz="2800" dirty="0">
                <a:solidFill>
                  <a:srgbClr val="0000FF"/>
                </a:solidFill>
                <a:latin typeface="標楷體" panose="03000509000000000000" pitchFamily="65" charset="-120"/>
                <a:ea typeface="標楷體" panose="03000509000000000000" pitchFamily="65" charset="-120"/>
                <a:cs typeface="Arial" panose="020B0604020202020204" pitchFamily="34" charset="0"/>
              </a:rPr>
              <a:t>。</a:t>
            </a:r>
            <a:endParaRPr lang="zh-CN" altLang="en-US" sz="2800" dirty="0">
              <a:solidFill>
                <a:srgbClr val="0000FF"/>
              </a:solidFill>
              <a:ea typeface="標楷體" panose="03000509000000000000" pitchFamily="65" charset="-120"/>
              <a:cs typeface="Arial" panose="020B0604020202020204" pitchFamily="34" charset="0"/>
            </a:endParaRPr>
          </a:p>
        </p:txBody>
      </p:sp>
      <p:sp>
        <p:nvSpPr>
          <p:cNvPr id="16" name="文本框 19">
            <a:extLst>
              <a:ext uri="{FF2B5EF4-FFF2-40B4-BE49-F238E27FC236}">
                <a16:creationId xmlns:a16="http://schemas.microsoft.com/office/drawing/2014/main" xmlns="" id="{C54CA149-D83C-10F6-BC1E-8DA4E9F3C38C}"/>
              </a:ext>
            </a:extLst>
          </p:cNvPr>
          <p:cNvSpPr txBox="1">
            <a:spLocks noChangeArrowheads="1"/>
          </p:cNvSpPr>
          <p:nvPr/>
        </p:nvSpPr>
        <p:spPr bwMode="auto">
          <a:xfrm>
            <a:off x="2981325" y="2533650"/>
            <a:ext cx="137795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en-US" altLang="zh-TW" sz="2800" dirty="0">
                <a:solidFill>
                  <a:srgbClr val="FF00FF"/>
                </a:solidFill>
                <a:ea typeface="標楷體" panose="03000509000000000000" pitchFamily="65" charset="-120"/>
                <a:cs typeface="Arial" panose="020B0604020202020204" pitchFamily="34" charset="0"/>
              </a:rPr>
              <a:t>X &gt; W</a:t>
            </a:r>
            <a:endParaRPr lang="zh-CN" altLang="en-US" sz="2800" dirty="0">
              <a:solidFill>
                <a:srgbClr val="FF00FF"/>
              </a:solidFill>
              <a:ea typeface="標楷體" panose="03000509000000000000" pitchFamily="65" charset="-120"/>
              <a:cs typeface="Arial" panose="020B0604020202020204" pitchFamily="34" charset="0"/>
            </a:endParaRPr>
          </a:p>
        </p:txBody>
      </p:sp>
      <p:sp>
        <p:nvSpPr>
          <p:cNvPr id="17" name="弧形 16">
            <a:extLst>
              <a:ext uri="{FF2B5EF4-FFF2-40B4-BE49-F238E27FC236}">
                <a16:creationId xmlns:a16="http://schemas.microsoft.com/office/drawing/2014/main" xmlns="" id="{E030FA53-635D-22EA-030C-2894521D128E}"/>
              </a:ext>
            </a:extLst>
          </p:cNvPr>
          <p:cNvSpPr>
            <a:spLocks noChangeAspect="1"/>
          </p:cNvSpPr>
          <p:nvPr/>
        </p:nvSpPr>
        <p:spPr bwMode="auto">
          <a:xfrm rot="10800000">
            <a:off x="4013199" y="1573213"/>
            <a:ext cx="471488" cy="471487"/>
          </a:xfrm>
          <a:prstGeom prst="arc">
            <a:avLst>
              <a:gd name="adj1" fmla="val 36574"/>
              <a:gd name="adj2" fmla="val 5263757"/>
            </a:avLst>
          </a:prstGeom>
          <a:noFill/>
          <a:ln w="15875" cap="flat" cmpd="sng" algn="ctr">
            <a:solidFill>
              <a:srgbClr val="00FF00"/>
            </a:solidFill>
            <a:prstDash val="solid"/>
            <a:round/>
            <a:headEnd type="none" w="med" len="med"/>
            <a:tailEnd type="none" w="med" len="med"/>
          </a:ln>
          <a:effectLst/>
        </p:spPr>
        <p:txBody>
          <a:bodyPr wrap="none" anchor="ctr"/>
          <a:lstStyle/>
          <a:p>
            <a:pPr algn="ctr" eaLnBrk="1" hangingPunct="1">
              <a:defRPr/>
            </a:pPr>
            <a:endParaRPr lang="zh-CN" altLang="en-US">
              <a:latin typeface="Arial" charset="0"/>
            </a:endParaRPr>
          </a:p>
        </p:txBody>
      </p:sp>
      <p:sp>
        <p:nvSpPr>
          <p:cNvPr id="18" name="文本框 25">
            <a:extLst>
              <a:ext uri="{FF2B5EF4-FFF2-40B4-BE49-F238E27FC236}">
                <a16:creationId xmlns:a16="http://schemas.microsoft.com/office/drawing/2014/main" xmlns="" id="{D206DB0E-0134-E2DD-83DC-74EE024818A8}"/>
              </a:ext>
            </a:extLst>
          </p:cNvPr>
          <p:cNvSpPr txBox="1">
            <a:spLocks noChangeArrowheads="1"/>
          </p:cNvSpPr>
          <p:nvPr/>
        </p:nvSpPr>
        <p:spPr bwMode="auto">
          <a:xfrm>
            <a:off x="909638" y="4437063"/>
            <a:ext cx="223589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zh-TW" altLang="en-US" sz="2800" dirty="0">
                <a:solidFill>
                  <a:srgbClr val="0000FF"/>
                </a:solidFill>
                <a:latin typeface="標楷體" panose="03000509000000000000" pitchFamily="65" charset="-120"/>
                <a:ea typeface="標楷體" panose="03000509000000000000" pitchFamily="65" charset="-120"/>
              </a:rPr>
              <a:t>對比</a:t>
            </a:r>
            <a:r>
              <a:rPr lang="en-US" altLang="zh-TW" sz="2800" dirty="0">
                <a:solidFill>
                  <a:srgbClr val="0000FF"/>
                </a:solidFill>
                <a:ea typeface="標楷體" panose="03000509000000000000" pitchFamily="65" charset="-120"/>
                <a:cs typeface="Arial" panose="020B0604020202020204" pitchFamily="34" charset="0"/>
              </a:rPr>
              <a:t>X</a:t>
            </a:r>
            <a:r>
              <a:rPr lang="zh-TW" altLang="en-US" sz="2800" dirty="0">
                <a:solidFill>
                  <a:srgbClr val="0000FF"/>
                </a:solidFill>
                <a:ea typeface="標楷體" panose="03000509000000000000" pitchFamily="65" charset="-120"/>
                <a:cs typeface="Arial" panose="020B0604020202020204" pitchFamily="34" charset="0"/>
              </a:rPr>
              <a:t>和</a:t>
            </a:r>
            <a:r>
              <a:rPr lang="en-US" altLang="zh-TW" sz="2800" dirty="0">
                <a:solidFill>
                  <a:srgbClr val="0000FF"/>
                </a:solidFill>
                <a:ea typeface="標楷體" panose="03000509000000000000" pitchFamily="65" charset="-120"/>
                <a:cs typeface="Arial" panose="020B0604020202020204" pitchFamily="34" charset="0"/>
              </a:rPr>
              <a:t>Y</a:t>
            </a:r>
            <a:r>
              <a:rPr lang="zh-CN" altLang="en-US" sz="2800" dirty="0">
                <a:solidFill>
                  <a:srgbClr val="0000FF"/>
                </a:solidFill>
                <a:ea typeface="標楷體" panose="03000509000000000000" pitchFamily="65" charset="-120"/>
                <a:cs typeface="Arial" panose="020B0604020202020204" pitchFamily="34" charset="0"/>
              </a:rPr>
              <a:t>：</a:t>
            </a:r>
          </a:p>
        </p:txBody>
      </p:sp>
      <p:sp>
        <p:nvSpPr>
          <p:cNvPr id="19" name="任意多边形 13">
            <a:extLst>
              <a:ext uri="{FF2B5EF4-FFF2-40B4-BE49-F238E27FC236}">
                <a16:creationId xmlns:a16="http://schemas.microsoft.com/office/drawing/2014/main" xmlns="" id="{C0783F05-9FC3-486E-7AD7-1F96BDFDF22B}"/>
              </a:ext>
            </a:extLst>
          </p:cNvPr>
          <p:cNvSpPr>
            <a:spLocks/>
          </p:cNvSpPr>
          <p:nvPr/>
        </p:nvSpPr>
        <p:spPr bwMode="auto">
          <a:xfrm>
            <a:off x="5689600" y="1323975"/>
            <a:ext cx="0" cy="485775"/>
          </a:xfrm>
          <a:custGeom>
            <a:avLst/>
            <a:gdLst>
              <a:gd name="T0" fmla="*/ 0 w 9525"/>
              <a:gd name="T1" fmla="*/ 0 h 485775"/>
              <a:gd name="T2" fmla="*/ 0 w 9525"/>
              <a:gd name="T3" fmla="*/ 485775 h 485775"/>
              <a:gd name="T4" fmla="*/ 0 60000 65536"/>
              <a:gd name="T5" fmla="*/ 0 60000 65536"/>
            </a:gdLst>
            <a:ahLst/>
            <a:cxnLst>
              <a:cxn ang="T4">
                <a:pos x="T0" y="T1"/>
              </a:cxn>
              <a:cxn ang="T5">
                <a:pos x="T2" y="T3"/>
              </a:cxn>
            </a:cxnLst>
            <a:rect l="0" t="0" r="r" b="b"/>
            <a:pathLst>
              <a:path w="9525" h="485775">
                <a:moveTo>
                  <a:pt x="0" y="0"/>
                </a:moveTo>
                <a:lnTo>
                  <a:pt x="9525" y="485775"/>
                </a:lnTo>
              </a:path>
            </a:pathLst>
          </a:custGeom>
          <a:noFill/>
          <a:ln w="12700" cap="flat" cmpd="sng" algn="ctr">
            <a:solidFill>
              <a:srgbClr val="FF66FF"/>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zh-CN" altLang="en-US"/>
          </a:p>
        </p:txBody>
      </p:sp>
      <p:sp>
        <p:nvSpPr>
          <p:cNvPr id="20" name="任意多边形 14">
            <a:extLst>
              <a:ext uri="{FF2B5EF4-FFF2-40B4-BE49-F238E27FC236}">
                <a16:creationId xmlns:a16="http://schemas.microsoft.com/office/drawing/2014/main" xmlns="" id="{7FBC9B7B-DFB2-547E-56FD-3CAF6B6167FE}"/>
              </a:ext>
            </a:extLst>
          </p:cNvPr>
          <p:cNvSpPr>
            <a:spLocks/>
          </p:cNvSpPr>
          <p:nvPr/>
        </p:nvSpPr>
        <p:spPr bwMode="auto">
          <a:xfrm>
            <a:off x="5676900" y="1809750"/>
            <a:ext cx="485775" cy="0"/>
          </a:xfrm>
          <a:custGeom>
            <a:avLst/>
            <a:gdLst>
              <a:gd name="T0" fmla="*/ 0 w 485775"/>
              <a:gd name="T1" fmla="*/ 485775 w 485775"/>
              <a:gd name="T2" fmla="*/ 0 60000 65536"/>
              <a:gd name="T3" fmla="*/ 0 60000 65536"/>
            </a:gdLst>
            <a:ahLst/>
            <a:cxnLst>
              <a:cxn ang="T2">
                <a:pos x="T0" y="0"/>
              </a:cxn>
              <a:cxn ang="T3">
                <a:pos x="T1" y="0"/>
              </a:cxn>
            </a:cxnLst>
            <a:rect l="0" t="0" r="r" b="b"/>
            <a:pathLst>
              <a:path w="485775">
                <a:moveTo>
                  <a:pt x="0" y="0"/>
                </a:moveTo>
                <a:lnTo>
                  <a:pt x="485775" y="0"/>
                </a:lnTo>
              </a:path>
            </a:pathLst>
          </a:custGeom>
          <a:noFill/>
          <a:ln w="12700" cap="flat" cmpd="sng" algn="ctr">
            <a:solidFill>
              <a:srgbClr val="FF66FF"/>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zh-CN" altLang="en-US"/>
          </a:p>
        </p:txBody>
      </p:sp>
      <p:sp>
        <p:nvSpPr>
          <p:cNvPr id="21" name="任意多边形 16">
            <a:extLst>
              <a:ext uri="{FF2B5EF4-FFF2-40B4-BE49-F238E27FC236}">
                <a16:creationId xmlns:a16="http://schemas.microsoft.com/office/drawing/2014/main" xmlns="" id="{EC437361-C12A-51D4-1114-73F4391E83B5}"/>
              </a:ext>
            </a:extLst>
          </p:cNvPr>
          <p:cNvSpPr>
            <a:spLocks/>
          </p:cNvSpPr>
          <p:nvPr/>
        </p:nvSpPr>
        <p:spPr bwMode="auto">
          <a:xfrm>
            <a:off x="4248150" y="1568450"/>
            <a:ext cx="0" cy="495300"/>
          </a:xfrm>
          <a:custGeom>
            <a:avLst/>
            <a:gdLst>
              <a:gd name="T0" fmla="*/ 0 h 495300"/>
              <a:gd name="T1" fmla="*/ 495300 h 495300"/>
              <a:gd name="T2" fmla="*/ 0 60000 65536"/>
              <a:gd name="T3" fmla="*/ 0 60000 65536"/>
            </a:gdLst>
            <a:ahLst/>
            <a:cxnLst>
              <a:cxn ang="T2">
                <a:pos x="0" y="T0"/>
              </a:cxn>
              <a:cxn ang="T3">
                <a:pos x="0" y="T1"/>
              </a:cxn>
            </a:cxnLst>
            <a:rect l="0" t="0" r="r" b="b"/>
            <a:pathLst>
              <a:path h="495300">
                <a:moveTo>
                  <a:pt x="0" y="0"/>
                </a:moveTo>
                <a:lnTo>
                  <a:pt x="0" y="495300"/>
                </a:lnTo>
              </a:path>
            </a:pathLst>
          </a:custGeom>
          <a:noFill/>
          <a:ln w="15875" cap="flat" cmpd="sng" algn="ctr">
            <a:solidFill>
              <a:srgbClr val="FF66FF"/>
            </a:solidFill>
            <a:prstDash val="dash"/>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zh-CN" altLang="en-US"/>
          </a:p>
        </p:txBody>
      </p:sp>
      <p:sp>
        <p:nvSpPr>
          <p:cNvPr id="22" name="文本框 31">
            <a:extLst>
              <a:ext uri="{FF2B5EF4-FFF2-40B4-BE49-F238E27FC236}">
                <a16:creationId xmlns:a16="http://schemas.microsoft.com/office/drawing/2014/main" xmlns="" id="{6FBFBA5E-6C02-0C85-B91D-1060072F89B0}"/>
              </a:ext>
            </a:extLst>
          </p:cNvPr>
          <p:cNvSpPr txBox="1">
            <a:spLocks noChangeArrowheads="1"/>
          </p:cNvSpPr>
          <p:nvPr/>
        </p:nvSpPr>
        <p:spPr bwMode="auto">
          <a:xfrm>
            <a:off x="958055" y="5328592"/>
            <a:ext cx="3363120"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en-US" altLang="zh-TW" sz="2800" dirty="0">
                <a:solidFill>
                  <a:srgbClr val="0000FF"/>
                </a:solidFill>
                <a:ea typeface="標楷體" panose="03000509000000000000" pitchFamily="65" charset="-120"/>
                <a:cs typeface="Arial" panose="020B0604020202020204" pitchFamily="34" charset="0"/>
              </a:rPr>
              <a:t>X</a:t>
            </a:r>
            <a:r>
              <a:rPr lang="zh-TW" altLang="en-US" sz="2800" dirty="0">
                <a:solidFill>
                  <a:srgbClr val="0000FF"/>
                </a:solidFill>
                <a:ea typeface="標楷體" panose="03000509000000000000" pitchFamily="65" charset="-120"/>
                <a:cs typeface="Arial" panose="020B0604020202020204" pitchFamily="34" charset="0"/>
              </a:rPr>
              <a:t>的周界比</a:t>
            </a:r>
            <a:r>
              <a:rPr lang="en-US" altLang="zh-TW" sz="2800" dirty="0">
                <a:solidFill>
                  <a:srgbClr val="0000FF"/>
                </a:solidFill>
                <a:ea typeface="標楷體" panose="03000509000000000000" pitchFamily="65" charset="-120"/>
                <a:cs typeface="Arial" panose="020B0604020202020204" pitchFamily="34" charset="0"/>
              </a:rPr>
              <a:t>Y</a:t>
            </a:r>
            <a:r>
              <a:rPr lang="zh-CN" altLang="en-US" sz="2800" dirty="0">
                <a:solidFill>
                  <a:srgbClr val="0000FF"/>
                </a:solidFill>
                <a:ea typeface="標楷體" panose="03000509000000000000" pitchFamily="65" charset="-120"/>
                <a:cs typeface="Arial" panose="020B0604020202020204" pitchFamily="34" charset="0"/>
              </a:rPr>
              <a:t>的</a:t>
            </a:r>
            <a:r>
              <a:rPr lang="zh-TW" altLang="en-US" sz="2800" dirty="0">
                <a:solidFill>
                  <a:srgbClr val="0000FF"/>
                </a:solidFill>
                <a:ea typeface="標楷體" panose="03000509000000000000" pitchFamily="65" charset="-120"/>
                <a:cs typeface="Arial" panose="020B0604020202020204" pitchFamily="34" charset="0"/>
              </a:rPr>
              <a:t>長</a:t>
            </a:r>
            <a:r>
              <a:rPr lang="zh-TW" altLang="en-US" sz="2800" dirty="0">
                <a:solidFill>
                  <a:srgbClr val="0000FF"/>
                </a:solidFill>
                <a:latin typeface="標楷體" panose="03000509000000000000" pitchFamily="65" charset="-120"/>
                <a:ea typeface="標楷體" panose="03000509000000000000" pitchFamily="65" charset="-120"/>
                <a:cs typeface="Arial" panose="020B0604020202020204" pitchFamily="34" charset="0"/>
              </a:rPr>
              <a:t>。</a:t>
            </a:r>
            <a:endParaRPr lang="zh-CN" altLang="en-US" sz="2800" dirty="0">
              <a:solidFill>
                <a:srgbClr val="0000FF"/>
              </a:solidFill>
              <a:ea typeface="標楷體" panose="03000509000000000000" pitchFamily="65" charset="-120"/>
              <a:cs typeface="Arial" panose="020B0604020202020204" pitchFamily="34" charset="0"/>
            </a:endParaRPr>
          </a:p>
        </p:txBody>
      </p:sp>
      <p:sp>
        <p:nvSpPr>
          <p:cNvPr id="23" name="文本框 32">
            <a:extLst>
              <a:ext uri="{FF2B5EF4-FFF2-40B4-BE49-F238E27FC236}">
                <a16:creationId xmlns:a16="http://schemas.microsoft.com/office/drawing/2014/main" xmlns="" id="{CCA2FE00-CF86-0ECD-CA32-495F26F0BD83}"/>
              </a:ext>
            </a:extLst>
          </p:cNvPr>
          <p:cNvSpPr txBox="1">
            <a:spLocks noChangeArrowheads="1"/>
          </p:cNvSpPr>
          <p:nvPr/>
        </p:nvSpPr>
        <p:spPr bwMode="auto">
          <a:xfrm>
            <a:off x="3924300" y="2533650"/>
            <a:ext cx="1655763"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defRPr/>
            </a:pPr>
            <a:r>
              <a:rPr lang="zh-TW" altLang="en-US" sz="2800" dirty="0">
                <a:solidFill>
                  <a:srgbClr val="FF00FF"/>
                </a:solidFill>
                <a:ea typeface="標楷體" panose="03000509000000000000" pitchFamily="65" charset="-120"/>
                <a:cs typeface="Arial" panose="020B0604020202020204" pitchFamily="34" charset="0"/>
              </a:rPr>
              <a:t>，</a:t>
            </a:r>
            <a:r>
              <a:rPr lang="en-US" altLang="zh-TW" sz="2800" dirty="0">
                <a:solidFill>
                  <a:srgbClr val="FF00FF"/>
                </a:solidFill>
                <a:ea typeface="標楷體" panose="03000509000000000000" pitchFamily="65" charset="-120"/>
                <a:cs typeface="Arial" panose="020B0604020202020204" pitchFamily="34" charset="0"/>
              </a:rPr>
              <a:t>X &gt; Y</a:t>
            </a:r>
            <a:endParaRPr lang="zh-CN" altLang="en-US" sz="2800" dirty="0">
              <a:solidFill>
                <a:srgbClr val="FF00FF"/>
              </a:solidFill>
              <a:ea typeface="標楷體" panose="03000509000000000000" pitchFamily="65" charset="-120"/>
              <a:cs typeface="Arial" panose="020B0604020202020204" pitchFamily="34" charset="0"/>
            </a:endParaRPr>
          </a:p>
        </p:txBody>
      </p:sp>
      <p:sp>
        <p:nvSpPr>
          <p:cNvPr id="24" name="任意多边形 20">
            <a:extLst>
              <a:ext uri="{FF2B5EF4-FFF2-40B4-BE49-F238E27FC236}">
                <a16:creationId xmlns:a16="http://schemas.microsoft.com/office/drawing/2014/main" xmlns="" id="{5EEFE190-06AD-6123-270C-A8B62FAF6F5F}"/>
              </a:ext>
            </a:extLst>
          </p:cNvPr>
          <p:cNvSpPr>
            <a:spLocks/>
          </p:cNvSpPr>
          <p:nvPr/>
        </p:nvSpPr>
        <p:spPr bwMode="auto">
          <a:xfrm>
            <a:off x="7600950" y="1323975"/>
            <a:ext cx="495300" cy="0"/>
          </a:xfrm>
          <a:custGeom>
            <a:avLst/>
            <a:gdLst>
              <a:gd name="T0" fmla="*/ 0 w 495300"/>
              <a:gd name="T1" fmla="*/ 495300 w 495300"/>
              <a:gd name="T2" fmla="*/ 0 60000 65536"/>
              <a:gd name="T3" fmla="*/ 0 60000 65536"/>
            </a:gdLst>
            <a:ahLst/>
            <a:cxnLst>
              <a:cxn ang="T2">
                <a:pos x="T0" y="0"/>
              </a:cxn>
              <a:cxn ang="T3">
                <a:pos x="T1" y="0"/>
              </a:cxn>
            </a:cxnLst>
            <a:rect l="0" t="0" r="r" b="b"/>
            <a:pathLst>
              <a:path w="495300">
                <a:moveTo>
                  <a:pt x="0" y="0"/>
                </a:moveTo>
                <a:lnTo>
                  <a:pt x="495300" y="0"/>
                </a:lnTo>
              </a:path>
            </a:pathLst>
          </a:custGeom>
          <a:noFill/>
          <a:ln w="15875" cap="flat" cmpd="sng" algn="ctr">
            <a:solidFill>
              <a:srgbClr val="FF66FF"/>
            </a:solidFill>
            <a:prstDash val="dash"/>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zh-CN" altLang="en-US"/>
          </a:p>
        </p:txBody>
      </p:sp>
      <p:sp>
        <p:nvSpPr>
          <p:cNvPr id="25" name="任意多边形 21">
            <a:extLst>
              <a:ext uri="{FF2B5EF4-FFF2-40B4-BE49-F238E27FC236}">
                <a16:creationId xmlns:a16="http://schemas.microsoft.com/office/drawing/2014/main" xmlns="" id="{C8705987-E1DC-3875-488E-93261007E2AC}"/>
              </a:ext>
            </a:extLst>
          </p:cNvPr>
          <p:cNvSpPr>
            <a:spLocks/>
          </p:cNvSpPr>
          <p:nvPr/>
        </p:nvSpPr>
        <p:spPr bwMode="auto">
          <a:xfrm>
            <a:off x="8086725" y="1323975"/>
            <a:ext cx="0" cy="485775"/>
          </a:xfrm>
          <a:custGeom>
            <a:avLst/>
            <a:gdLst>
              <a:gd name="T0" fmla="*/ 0 w 9525"/>
              <a:gd name="T1" fmla="*/ 0 h 485775"/>
              <a:gd name="T2" fmla="*/ 0 w 9525"/>
              <a:gd name="T3" fmla="*/ 485775 h 485775"/>
              <a:gd name="T4" fmla="*/ 0 60000 65536"/>
              <a:gd name="T5" fmla="*/ 0 60000 65536"/>
            </a:gdLst>
            <a:ahLst/>
            <a:cxnLst>
              <a:cxn ang="T4">
                <a:pos x="T0" y="T1"/>
              </a:cxn>
              <a:cxn ang="T5">
                <a:pos x="T2" y="T3"/>
              </a:cxn>
            </a:cxnLst>
            <a:rect l="0" t="0" r="r" b="b"/>
            <a:pathLst>
              <a:path w="9525" h="485775">
                <a:moveTo>
                  <a:pt x="9525" y="0"/>
                </a:moveTo>
                <a:lnTo>
                  <a:pt x="0" y="485775"/>
                </a:lnTo>
              </a:path>
            </a:pathLst>
          </a:custGeom>
          <a:noFill/>
          <a:ln w="15875" cap="flat" cmpd="sng" algn="ctr">
            <a:solidFill>
              <a:srgbClr val="FF66FF"/>
            </a:solidFill>
            <a:prstDash val="dash"/>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zh-CN" altLang="en-US"/>
          </a:p>
        </p:txBody>
      </p:sp>
      <p:sp>
        <p:nvSpPr>
          <p:cNvPr id="26" name="任意多边形 37">
            <a:extLst>
              <a:ext uri="{FF2B5EF4-FFF2-40B4-BE49-F238E27FC236}">
                <a16:creationId xmlns:a16="http://schemas.microsoft.com/office/drawing/2014/main" xmlns="" id="{3CEBAD66-AA46-4B78-3F40-F97C3C48C54C}"/>
              </a:ext>
            </a:extLst>
          </p:cNvPr>
          <p:cNvSpPr>
            <a:spLocks/>
          </p:cNvSpPr>
          <p:nvPr/>
        </p:nvSpPr>
        <p:spPr bwMode="auto">
          <a:xfrm>
            <a:off x="5692775" y="1323975"/>
            <a:ext cx="0" cy="485775"/>
          </a:xfrm>
          <a:custGeom>
            <a:avLst/>
            <a:gdLst>
              <a:gd name="T0" fmla="*/ 0 w 9525"/>
              <a:gd name="T1" fmla="*/ 0 h 485775"/>
              <a:gd name="T2" fmla="*/ 0 w 9525"/>
              <a:gd name="T3" fmla="*/ 485775 h 485775"/>
              <a:gd name="T4" fmla="*/ 0 60000 65536"/>
              <a:gd name="T5" fmla="*/ 0 60000 65536"/>
            </a:gdLst>
            <a:ahLst/>
            <a:cxnLst>
              <a:cxn ang="T4">
                <a:pos x="T0" y="T1"/>
              </a:cxn>
              <a:cxn ang="T5">
                <a:pos x="T2" y="T3"/>
              </a:cxn>
            </a:cxnLst>
            <a:rect l="0" t="0" r="r" b="b"/>
            <a:pathLst>
              <a:path w="9525" h="485775">
                <a:moveTo>
                  <a:pt x="0" y="0"/>
                </a:moveTo>
                <a:lnTo>
                  <a:pt x="9525" y="485775"/>
                </a:lnTo>
              </a:path>
            </a:pathLst>
          </a:custGeom>
          <a:noFill/>
          <a:ln w="12700"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zh-CN" altLang="en-US"/>
          </a:p>
        </p:txBody>
      </p:sp>
      <p:sp>
        <p:nvSpPr>
          <p:cNvPr id="27" name="任意多边形 38">
            <a:extLst>
              <a:ext uri="{FF2B5EF4-FFF2-40B4-BE49-F238E27FC236}">
                <a16:creationId xmlns:a16="http://schemas.microsoft.com/office/drawing/2014/main" xmlns="" id="{93F6F5DD-FD0D-1279-A7AF-61791750B242}"/>
              </a:ext>
            </a:extLst>
          </p:cNvPr>
          <p:cNvSpPr>
            <a:spLocks/>
          </p:cNvSpPr>
          <p:nvPr/>
        </p:nvSpPr>
        <p:spPr bwMode="auto">
          <a:xfrm>
            <a:off x="5676900" y="1809750"/>
            <a:ext cx="485775" cy="0"/>
          </a:xfrm>
          <a:custGeom>
            <a:avLst/>
            <a:gdLst>
              <a:gd name="T0" fmla="*/ 0 w 485775"/>
              <a:gd name="T1" fmla="*/ 485775 w 485775"/>
              <a:gd name="T2" fmla="*/ 0 60000 65536"/>
              <a:gd name="T3" fmla="*/ 0 60000 65536"/>
            </a:gdLst>
            <a:ahLst/>
            <a:cxnLst>
              <a:cxn ang="T2">
                <a:pos x="T0" y="0"/>
              </a:cxn>
              <a:cxn ang="T3">
                <a:pos x="T1" y="0"/>
              </a:cxn>
            </a:cxnLst>
            <a:rect l="0" t="0" r="r" b="b"/>
            <a:pathLst>
              <a:path w="485775">
                <a:moveTo>
                  <a:pt x="0" y="0"/>
                </a:moveTo>
                <a:lnTo>
                  <a:pt x="485775" y="0"/>
                </a:lnTo>
              </a:path>
            </a:pathLst>
          </a:custGeom>
          <a:noFill/>
          <a:ln w="12700"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zh-CN" altLang="en-US"/>
          </a:p>
        </p:txBody>
      </p:sp>
      <p:sp>
        <p:nvSpPr>
          <p:cNvPr id="28" name="文本框 39">
            <a:extLst>
              <a:ext uri="{FF2B5EF4-FFF2-40B4-BE49-F238E27FC236}">
                <a16:creationId xmlns:a16="http://schemas.microsoft.com/office/drawing/2014/main" xmlns="" id="{596FF008-C508-4026-2490-A1F242953225}"/>
              </a:ext>
            </a:extLst>
          </p:cNvPr>
          <p:cNvSpPr txBox="1">
            <a:spLocks noChangeArrowheads="1"/>
          </p:cNvSpPr>
          <p:nvPr/>
        </p:nvSpPr>
        <p:spPr bwMode="auto">
          <a:xfrm>
            <a:off x="909638" y="4888855"/>
            <a:ext cx="3531394"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zh-CN" altLang="en-US" sz="2800" dirty="0">
                <a:solidFill>
                  <a:srgbClr val="0000FF"/>
                </a:solidFill>
                <a:latin typeface="標楷體" panose="03000509000000000000" pitchFamily="65" charset="-120"/>
                <a:ea typeface="標楷體" panose="03000509000000000000" pitchFamily="65" charset="-120"/>
              </a:rPr>
              <a:t>兩點之間</a:t>
            </a:r>
            <a:r>
              <a:rPr lang="zh-TW" altLang="en-US" sz="2800" dirty="0">
                <a:solidFill>
                  <a:srgbClr val="0000FF"/>
                </a:solidFill>
                <a:latin typeface="標楷體" panose="03000509000000000000" pitchFamily="65" charset="-120"/>
                <a:ea typeface="標楷體" panose="03000509000000000000" pitchFamily="65" charset="-120"/>
              </a:rPr>
              <a:t>線</a:t>
            </a:r>
            <a:r>
              <a:rPr lang="zh-CN" altLang="en-US" sz="2800" dirty="0">
                <a:solidFill>
                  <a:srgbClr val="0000FF"/>
                </a:solidFill>
                <a:latin typeface="標楷體" panose="03000509000000000000" pitchFamily="65" charset="-120"/>
                <a:ea typeface="標楷體" panose="03000509000000000000" pitchFamily="65" charset="-120"/>
              </a:rPr>
              <a:t>段最短</a:t>
            </a:r>
            <a:r>
              <a:rPr lang="zh-TW" altLang="en-US" sz="2800" dirty="0">
                <a:solidFill>
                  <a:srgbClr val="0000FF"/>
                </a:solidFill>
                <a:latin typeface="標楷體" panose="03000509000000000000" pitchFamily="65" charset="-120"/>
                <a:ea typeface="標楷體" panose="03000509000000000000" pitchFamily="65" charset="-120"/>
              </a:rPr>
              <a:t>。</a:t>
            </a:r>
            <a:endParaRPr lang="zh-CN" altLang="en-US" sz="2800" dirty="0">
              <a:solidFill>
                <a:srgbClr val="0000FF"/>
              </a:solidFill>
              <a:ea typeface="標楷體" panose="03000509000000000000" pitchFamily="65" charset="-120"/>
              <a:cs typeface="Arial" panose="020B0604020202020204" pitchFamily="34" charset="0"/>
            </a:endParaRPr>
          </a:p>
        </p:txBody>
      </p:sp>
      <p:sp>
        <p:nvSpPr>
          <p:cNvPr id="29" name="文本框 40">
            <a:extLst>
              <a:ext uri="{FF2B5EF4-FFF2-40B4-BE49-F238E27FC236}">
                <a16:creationId xmlns:a16="http://schemas.microsoft.com/office/drawing/2014/main" xmlns="" id="{0482DCDA-3EF0-355B-A7EA-65DDDB13D3E2}"/>
              </a:ext>
            </a:extLst>
          </p:cNvPr>
          <p:cNvSpPr txBox="1">
            <a:spLocks noChangeArrowheads="1"/>
          </p:cNvSpPr>
          <p:nvPr/>
        </p:nvSpPr>
        <p:spPr bwMode="auto">
          <a:xfrm>
            <a:off x="909638" y="4437063"/>
            <a:ext cx="2102644"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zh-TW" altLang="en-US" sz="2800" dirty="0">
                <a:solidFill>
                  <a:srgbClr val="0000FF"/>
                </a:solidFill>
                <a:latin typeface="標楷體" panose="03000509000000000000" pitchFamily="65" charset="-120"/>
                <a:ea typeface="標楷體" panose="03000509000000000000" pitchFamily="65" charset="-120"/>
              </a:rPr>
              <a:t>對比</a:t>
            </a:r>
            <a:r>
              <a:rPr lang="en-US" altLang="zh-TW" sz="2800" dirty="0">
                <a:solidFill>
                  <a:srgbClr val="0000FF"/>
                </a:solidFill>
                <a:ea typeface="標楷體" panose="03000509000000000000" pitchFamily="65" charset="-120"/>
                <a:cs typeface="Arial" panose="020B0604020202020204" pitchFamily="34" charset="0"/>
              </a:rPr>
              <a:t>Y</a:t>
            </a:r>
            <a:r>
              <a:rPr lang="zh-TW" altLang="en-US" sz="2800" dirty="0">
                <a:solidFill>
                  <a:srgbClr val="0000FF"/>
                </a:solidFill>
                <a:ea typeface="標楷體" panose="03000509000000000000" pitchFamily="65" charset="-120"/>
                <a:cs typeface="Arial" panose="020B0604020202020204" pitchFamily="34" charset="0"/>
              </a:rPr>
              <a:t>和</a:t>
            </a:r>
            <a:r>
              <a:rPr lang="en-US" altLang="zh-TW" sz="2800" dirty="0">
                <a:solidFill>
                  <a:srgbClr val="0000FF"/>
                </a:solidFill>
                <a:ea typeface="標楷體" panose="03000509000000000000" pitchFamily="65" charset="-120"/>
                <a:cs typeface="Arial" panose="020B0604020202020204" pitchFamily="34" charset="0"/>
              </a:rPr>
              <a:t>Z</a:t>
            </a:r>
            <a:r>
              <a:rPr lang="zh-CN" altLang="en-US" sz="2800" dirty="0">
                <a:solidFill>
                  <a:srgbClr val="0000FF"/>
                </a:solidFill>
                <a:ea typeface="標楷體" panose="03000509000000000000" pitchFamily="65" charset="-120"/>
                <a:cs typeface="Arial" panose="020B0604020202020204" pitchFamily="34" charset="0"/>
              </a:rPr>
              <a:t>：</a:t>
            </a:r>
          </a:p>
        </p:txBody>
      </p:sp>
      <p:sp>
        <p:nvSpPr>
          <p:cNvPr id="30" name="文本框 41">
            <a:extLst>
              <a:ext uri="{FF2B5EF4-FFF2-40B4-BE49-F238E27FC236}">
                <a16:creationId xmlns:a16="http://schemas.microsoft.com/office/drawing/2014/main" xmlns="" id="{D4D8D419-3AAD-8DD3-3A0A-B846F5963C3D}"/>
              </a:ext>
            </a:extLst>
          </p:cNvPr>
          <p:cNvSpPr txBox="1">
            <a:spLocks noChangeArrowheads="1"/>
          </p:cNvSpPr>
          <p:nvPr/>
        </p:nvSpPr>
        <p:spPr bwMode="auto">
          <a:xfrm>
            <a:off x="909638" y="4888855"/>
            <a:ext cx="776466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zh-CN" altLang="en-US" sz="2800" dirty="0">
                <a:solidFill>
                  <a:srgbClr val="0000FF"/>
                </a:solidFill>
                <a:latin typeface="標楷體" panose="03000509000000000000" pitchFamily="65" charset="-120"/>
                <a:ea typeface="標楷體" panose="03000509000000000000" pitchFamily="65" charset="-120"/>
              </a:rPr>
              <a:t>三角形任意兩邊的長度之和大於第三邊的長度</a:t>
            </a:r>
            <a:r>
              <a:rPr lang="zh-TW" altLang="en-US" sz="2800" dirty="0">
                <a:solidFill>
                  <a:srgbClr val="0000FF"/>
                </a:solidFill>
                <a:latin typeface="標楷體" panose="03000509000000000000" pitchFamily="65" charset="-120"/>
                <a:ea typeface="標楷體" panose="03000509000000000000" pitchFamily="65" charset="-120"/>
              </a:rPr>
              <a:t>。</a:t>
            </a:r>
            <a:endParaRPr lang="zh-CN" altLang="en-US" sz="2800" dirty="0">
              <a:solidFill>
                <a:srgbClr val="0000FF"/>
              </a:solidFill>
              <a:ea typeface="標楷體" panose="03000509000000000000" pitchFamily="65" charset="-120"/>
              <a:cs typeface="Arial" panose="020B0604020202020204" pitchFamily="34" charset="0"/>
            </a:endParaRPr>
          </a:p>
        </p:txBody>
      </p:sp>
      <p:sp>
        <p:nvSpPr>
          <p:cNvPr id="31" name="文本框 42">
            <a:extLst>
              <a:ext uri="{FF2B5EF4-FFF2-40B4-BE49-F238E27FC236}">
                <a16:creationId xmlns:a16="http://schemas.microsoft.com/office/drawing/2014/main" xmlns="" id="{6DA15EA0-896E-7756-E24B-30474850EF29}"/>
              </a:ext>
            </a:extLst>
          </p:cNvPr>
          <p:cNvSpPr txBox="1">
            <a:spLocks noChangeArrowheads="1"/>
          </p:cNvSpPr>
          <p:nvPr/>
        </p:nvSpPr>
        <p:spPr bwMode="auto">
          <a:xfrm>
            <a:off x="958055" y="5328592"/>
            <a:ext cx="336312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en-US" altLang="zh-TW" sz="2800" dirty="0">
                <a:solidFill>
                  <a:srgbClr val="0000FF"/>
                </a:solidFill>
                <a:ea typeface="標楷體" panose="03000509000000000000" pitchFamily="65" charset="-120"/>
                <a:cs typeface="Arial" panose="020B0604020202020204" pitchFamily="34" charset="0"/>
              </a:rPr>
              <a:t>Y</a:t>
            </a:r>
            <a:r>
              <a:rPr lang="zh-TW" altLang="en-US" sz="2800" dirty="0">
                <a:solidFill>
                  <a:srgbClr val="0000FF"/>
                </a:solidFill>
                <a:ea typeface="標楷體" panose="03000509000000000000" pitchFamily="65" charset="-120"/>
                <a:cs typeface="Arial" panose="020B0604020202020204" pitchFamily="34" charset="0"/>
              </a:rPr>
              <a:t>的周界比</a:t>
            </a:r>
            <a:r>
              <a:rPr lang="en-US" altLang="zh-TW" sz="2800" dirty="0">
                <a:solidFill>
                  <a:srgbClr val="0000FF"/>
                </a:solidFill>
                <a:ea typeface="標楷體" panose="03000509000000000000" pitchFamily="65" charset="-120"/>
                <a:cs typeface="Arial" panose="020B0604020202020204" pitchFamily="34" charset="0"/>
              </a:rPr>
              <a:t>Z</a:t>
            </a:r>
            <a:r>
              <a:rPr lang="zh-CN" altLang="en-US" sz="2800" dirty="0">
                <a:solidFill>
                  <a:srgbClr val="0000FF"/>
                </a:solidFill>
                <a:ea typeface="標楷體" panose="03000509000000000000" pitchFamily="65" charset="-120"/>
                <a:cs typeface="Arial" panose="020B0604020202020204" pitchFamily="34" charset="0"/>
              </a:rPr>
              <a:t>的</a:t>
            </a:r>
            <a:r>
              <a:rPr lang="zh-TW" altLang="en-US" sz="2800" dirty="0">
                <a:solidFill>
                  <a:srgbClr val="0000FF"/>
                </a:solidFill>
                <a:ea typeface="標楷體" panose="03000509000000000000" pitchFamily="65" charset="-120"/>
                <a:cs typeface="Arial" panose="020B0604020202020204" pitchFamily="34" charset="0"/>
              </a:rPr>
              <a:t>長</a:t>
            </a:r>
            <a:r>
              <a:rPr lang="zh-TW" altLang="en-US" sz="2800" dirty="0">
                <a:solidFill>
                  <a:srgbClr val="0000FF"/>
                </a:solidFill>
                <a:latin typeface="標楷體" panose="03000509000000000000" pitchFamily="65" charset="-120"/>
                <a:ea typeface="標楷體" panose="03000509000000000000" pitchFamily="65" charset="-120"/>
                <a:cs typeface="Arial" panose="020B0604020202020204" pitchFamily="34" charset="0"/>
              </a:rPr>
              <a:t>。</a:t>
            </a:r>
            <a:endParaRPr lang="zh-CN" altLang="en-US" sz="2800" dirty="0">
              <a:solidFill>
                <a:srgbClr val="0000FF"/>
              </a:solidFill>
              <a:ea typeface="標楷體" panose="03000509000000000000" pitchFamily="65" charset="-120"/>
              <a:cs typeface="Arial" panose="020B0604020202020204" pitchFamily="34" charset="0"/>
            </a:endParaRPr>
          </a:p>
        </p:txBody>
      </p:sp>
      <p:sp>
        <p:nvSpPr>
          <p:cNvPr id="32" name="文本框 43">
            <a:extLst>
              <a:ext uri="{FF2B5EF4-FFF2-40B4-BE49-F238E27FC236}">
                <a16:creationId xmlns:a16="http://schemas.microsoft.com/office/drawing/2014/main" xmlns="" id="{CAFE96AE-87FD-0BBD-01BB-9238ECBAE4B8}"/>
              </a:ext>
            </a:extLst>
          </p:cNvPr>
          <p:cNvSpPr txBox="1">
            <a:spLocks noChangeArrowheads="1"/>
          </p:cNvSpPr>
          <p:nvPr/>
        </p:nvSpPr>
        <p:spPr bwMode="auto">
          <a:xfrm>
            <a:off x="5219700" y="2533650"/>
            <a:ext cx="9429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en-US" altLang="zh-TW" sz="2800" dirty="0">
                <a:solidFill>
                  <a:srgbClr val="FF00FF"/>
                </a:solidFill>
                <a:ea typeface="標楷體" panose="03000509000000000000" pitchFamily="65" charset="-120"/>
                <a:cs typeface="Arial" panose="020B0604020202020204" pitchFamily="34" charset="0"/>
              </a:rPr>
              <a:t>&gt; Z</a:t>
            </a:r>
            <a:endParaRPr lang="zh-CN" altLang="en-US" sz="2800" dirty="0">
              <a:solidFill>
                <a:srgbClr val="FF00FF"/>
              </a:solidFill>
              <a:ea typeface="標楷體" panose="03000509000000000000" pitchFamily="65" charset="-120"/>
              <a:cs typeface="Arial" panose="020B0604020202020204" pitchFamily="34" charset="0"/>
            </a:endParaRPr>
          </a:p>
        </p:txBody>
      </p:sp>
      <p:cxnSp>
        <p:nvCxnSpPr>
          <p:cNvPr id="34" name="直線接點 33">
            <a:extLst>
              <a:ext uri="{FF2B5EF4-FFF2-40B4-BE49-F238E27FC236}">
                <a16:creationId xmlns:a16="http://schemas.microsoft.com/office/drawing/2014/main" xmlns="" id="{3A553727-2D57-B097-9882-26332CE57A51}"/>
              </a:ext>
            </a:extLst>
          </p:cNvPr>
          <p:cNvCxnSpPr/>
          <p:nvPr/>
        </p:nvCxnSpPr>
        <p:spPr bwMode="auto">
          <a:xfrm>
            <a:off x="4524375" y="3429000"/>
            <a:ext cx="1000125" cy="0"/>
          </a:xfrm>
          <a:prstGeom prst="line">
            <a:avLst/>
          </a:prstGeom>
          <a:noFill/>
          <a:ln w="28575" algn="ctr">
            <a:solidFill>
              <a:srgbClr val="0000FF"/>
            </a:solidFill>
            <a:prstDash val="solid"/>
            <a:round/>
            <a:headEnd/>
            <a:tailEnd/>
          </a:ln>
        </p:spPr>
      </p:cxnSp>
      <p:sp>
        <p:nvSpPr>
          <p:cNvPr id="35" name="矩形 34">
            <a:extLst>
              <a:ext uri="{FF2B5EF4-FFF2-40B4-BE49-F238E27FC236}">
                <a16:creationId xmlns:a16="http://schemas.microsoft.com/office/drawing/2014/main" xmlns="" id="{193AC33A-D523-8837-9ECB-1363250A25B8}"/>
              </a:ext>
            </a:extLst>
          </p:cNvPr>
          <p:cNvSpPr/>
          <p:nvPr/>
        </p:nvSpPr>
        <p:spPr bwMode="auto">
          <a:xfrm>
            <a:off x="3009900" y="2590800"/>
            <a:ext cx="360363" cy="396000"/>
          </a:xfrm>
          <a:prstGeom prst="rect">
            <a:avLst/>
          </a:prstGeom>
          <a:noFill/>
          <a:ln w="12700" cap="flat" cmpd="sng" algn="ctr">
            <a:solidFill>
              <a:srgbClr val="0000FF"/>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37" name="矩形 36">
            <a:extLst>
              <a:ext uri="{FF2B5EF4-FFF2-40B4-BE49-F238E27FC236}">
                <a16:creationId xmlns:a16="http://schemas.microsoft.com/office/drawing/2014/main" xmlns="" id="{39FDE260-E64F-D2AB-2184-FBD0BCD27676}"/>
              </a:ext>
            </a:extLst>
          </p:cNvPr>
          <p:cNvSpPr/>
          <p:nvPr/>
        </p:nvSpPr>
        <p:spPr bwMode="auto">
          <a:xfrm>
            <a:off x="4305300" y="2598342"/>
            <a:ext cx="360363" cy="396000"/>
          </a:xfrm>
          <a:prstGeom prst="rect">
            <a:avLst/>
          </a:prstGeom>
          <a:noFill/>
          <a:ln w="12700" cap="flat" cmpd="sng" algn="ctr">
            <a:solidFill>
              <a:srgbClr val="0000FF"/>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38" name="弧形 37">
            <a:extLst>
              <a:ext uri="{FF2B5EF4-FFF2-40B4-BE49-F238E27FC236}">
                <a16:creationId xmlns:a16="http://schemas.microsoft.com/office/drawing/2014/main" xmlns="" id="{FF83453D-81A1-B862-3F66-BE0FAFB5A68B}"/>
              </a:ext>
            </a:extLst>
          </p:cNvPr>
          <p:cNvSpPr>
            <a:spLocks noChangeAspect="1"/>
          </p:cNvSpPr>
          <p:nvPr/>
        </p:nvSpPr>
        <p:spPr bwMode="auto">
          <a:xfrm rot="10800000">
            <a:off x="4015580" y="1583064"/>
            <a:ext cx="471488" cy="471487"/>
          </a:xfrm>
          <a:prstGeom prst="arc">
            <a:avLst>
              <a:gd name="adj1" fmla="val 16200000"/>
              <a:gd name="adj2" fmla="val 75738"/>
            </a:avLst>
          </a:prstGeom>
          <a:noFill/>
          <a:ln w="15875" cap="flat" cmpd="sng" algn="ctr">
            <a:solidFill>
              <a:srgbClr val="00FF00"/>
            </a:solidFill>
            <a:prstDash val="solid"/>
            <a:round/>
            <a:headEnd type="none" w="med" len="med"/>
            <a:tailEnd type="none" w="med" len="med"/>
          </a:ln>
          <a:effectLst/>
        </p:spPr>
        <p:txBody>
          <a:bodyPr wrap="none" anchor="ctr"/>
          <a:lstStyle/>
          <a:p>
            <a:pPr algn="ctr" eaLnBrk="1" hangingPunct="1">
              <a:defRPr/>
            </a:pPr>
            <a:endParaRPr lang="zh-CN" altLang="en-US">
              <a:latin typeface="Arial" charset="0"/>
            </a:endParaRPr>
          </a:p>
        </p:txBody>
      </p:sp>
    </p:spTree>
    <p:extLst>
      <p:ext uri="{BB962C8B-B14F-4D97-AF65-F5344CB8AC3E}">
        <p14:creationId xmlns:p14="http://schemas.microsoft.com/office/powerpoint/2010/main" val="2738009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dissolve">
                                      <p:cBhvr>
                                        <p:cTn id="7" dur="500"/>
                                        <p:tgtEl>
                                          <p:spTgt spid="11"/>
                                        </p:tgtEl>
                                      </p:cBhvr>
                                    </p:animEffect>
                                  </p:childTnLst>
                                </p:cTn>
                              </p:par>
                            </p:childTnLst>
                          </p:cTn>
                        </p:par>
                        <p:par>
                          <p:cTn id="8" fill="hold">
                            <p:stCondLst>
                              <p:cond delay="500"/>
                            </p:stCondLst>
                            <p:childTnLst>
                              <p:par>
                                <p:cTn id="9" presetID="22" presetClass="entr" presetSubtype="1" fill="hold" nodeType="after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wipe(up)">
                                      <p:cBhvr>
                                        <p:cTn id="11" dur="500"/>
                                        <p:tgtEl>
                                          <p:spTgt spid="12"/>
                                        </p:tgtEl>
                                      </p:cBhvr>
                                    </p:animEffect>
                                  </p:childTnLst>
                                </p:cTn>
                              </p:par>
                            </p:childTnLst>
                          </p:cTn>
                        </p:par>
                        <p:par>
                          <p:cTn id="12" fill="hold">
                            <p:stCondLst>
                              <p:cond delay="1000"/>
                            </p:stCondLst>
                            <p:childTnLst>
                              <p:par>
                                <p:cTn id="13" presetID="22" presetClass="entr" presetSubtype="1" fill="hold" nodeType="after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wipe(up)">
                                      <p:cBhvr>
                                        <p:cTn id="15" dur="500"/>
                                        <p:tgtEl>
                                          <p:spTgt spid="13"/>
                                        </p:tgtEl>
                                      </p:cBhvr>
                                    </p:animEffect>
                                  </p:childTnLst>
                                </p:cTn>
                              </p:par>
                            </p:childTnLst>
                          </p:cTn>
                        </p:par>
                        <p:par>
                          <p:cTn id="16" fill="hold">
                            <p:stCondLst>
                              <p:cond delay="1500"/>
                            </p:stCondLst>
                            <p:childTnLst>
                              <p:par>
                                <p:cTn id="17" presetID="22" presetClass="entr" presetSubtype="1" fill="hold" nodeType="afterEffect">
                                  <p:stCondLst>
                                    <p:cond delay="0"/>
                                  </p:stCondLst>
                                  <p:childTnLst>
                                    <p:set>
                                      <p:cBhvr>
                                        <p:cTn id="18" dur="1" fill="hold">
                                          <p:stCondLst>
                                            <p:cond delay="0"/>
                                          </p:stCondLst>
                                        </p:cTn>
                                        <p:tgtEl>
                                          <p:spTgt spid="17"/>
                                        </p:tgtEl>
                                        <p:attrNameLst>
                                          <p:attrName>style.visibility</p:attrName>
                                        </p:attrNameLst>
                                      </p:cBhvr>
                                      <p:to>
                                        <p:strVal val="visible"/>
                                      </p:to>
                                    </p:set>
                                    <p:animEffect transition="in" filter="wipe(up)">
                                      <p:cBhvr>
                                        <p:cTn id="19" dur="500"/>
                                        <p:tgtEl>
                                          <p:spTgt spid="17"/>
                                        </p:tgtEl>
                                      </p:cBhvr>
                                    </p:animEffect>
                                  </p:childTnLst>
                                </p:cTn>
                              </p:par>
                            </p:childTnLst>
                          </p:cTn>
                        </p:par>
                        <p:par>
                          <p:cTn id="20" fill="hold">
                            <p:stCondLst>
                              <p:cond delay="2000"/>
                            </p:stCondLst>
                            <p:childTnLst>
                              <p:par>
                                <p:cTn id="21" presetID="35" presetClass="emph" presetSubtype="0" repeatCount="2000" fill="hold" nodeType="afterEffect">
                                  <p:stCondLst>
                                    <p:cond delay="0"/>
                                  </p:stCondLst>
                                  <p:childTnLst>
                                    <p:anim calcmode="discrete" valueType="str">
                                      <p:cBhvr>
                                        <p:cTn id="22" dur="500" fill="hold"/>
                                        <p:tgtEl>
                                          <p:spTgt spid="17"/>
                                        </p:tgtEl>
                                        <p:attrNameLst>
                                          <p:attrName>style.visibility</p:attrName>
                                        </p:attrNameLst>
                                      </p:cBhvr>
                                      <p:tavLst>
                                        <p:tav tm="0">
                                          <p:val>
                                            <p:strVal val="hidden"/>
                                          </p:val>
                                        </p:tav>
                                        <p:tav tm="50000">
                                          <p:val>
                                            <p:strVal val="visible"/>
                                          </p:val>
                                        </p:tav>
                                      </p:tavLst>
                                    </p:anim>
                                  </p:childTnLst>
                                </p:cTn>
                              </p:par>
                            </p:childTnLst>
                          </p:cTn>
                        </p:par>
                        <p:par>
                          <p:cTn id="23" fill="hold">
                            <p:stCondLst>
                              <p:cond delay="3000"/>
                            </p:stCondLst>
                            <p:childTnLst>
                              <p:par>
                                <p:cTn id="24" presetID="22" presetClass="entr" presetSubtype="1" fill="hold" nodeType="afterEffect">
                                  <p:stCondLst>
                                    <p:cond delay="0"/>
                                  </p:stCondLst>
                                  <p:childTnLst>
                                    <p:set>
                                      <p:cBhvr>
                                        <p:cTn id="25" dur="1" fill="hold">
                                          <p:stCondLst>
                                            <p:cond delay="0"/>
                                          </p:stCondLst>
                                        </p:cTn>
                                        <p:tgtEl>
                                          <p:spTgt spid="38"/>
                                        </p:tgtEl>
                                        <p:attrNameLst>
                                          <p:attrName>style.visibility</p:attrName>
                                        </p:attrNameLst>
                                      </p:cBhvr>
                                      <p:to>
                                        <p:strVal val="visible"/>
                                      </p:to>
                                    </p:set>
                                    <p:animEffect transition="in" filter="wipe(up)">
                                      <p:cBhvr>
                                        <p:cTn id="26" dur="500"/>
                                        <p:tgtEl>
                                          <p:spTgt spid="38"/>
                                        </p:tgtEl>
                                      </p:cBhvr>
                                    </p:animEffect>
                                  </p:childTnLst>
                                </p:cTn>
                              </p:par>
                            </p:childTnLst>
                          </p:cTn>
                        </p:par>
                        <p:par>
                          <p:cTn id="27" fill="hold">
                            <p:stCondLst>
                              <p:cond delay="3500"/>
                            </p:stCondLst>
                            <p:childTnLst>
                              <p:par>
                                <p:cTn id="28" presetID="35" presetClass="emph" presetSubtype="0" repeatCount="2000" fill="hold" nodeType="afterEffect">
                                  <p:stCondLst>
                                    <p:cond delay="0"/>
                                  </p:stCondLst>
                                  <p:childTnLst>
                                    <p:anim calcmode="discrete" valueType="str">
                                      <p:cBhvr>
                                        <p:cTn id="29" dur="500" fill="hold"/>
                                        <p:tgtEl>
                                          <p:spTgt spid="38"/>
                                        </p:tgtEl>
                                        <p:attrNameLst>
                                          <p:attrName>style.visibility</p:attrName>
                                        </p:attrNameLst>
                                      </p:cBhvr>
                                      <p:tavLst>
                                        <p:tav tm="0">
                                          <p:val>
                                            <p:strVal val="hidden"/>
                                          </p:val>
                                        </p:tav>
                                        <p:tav tm="50000">
                                          <p:val>
                                            <p:strVal val="visible"/>
                                          </p:val>
                                        </p:tav>
                                      </p:tavLst>
                                    </p:anim>
                                  </p:childTnLst>
                                </p:cTn>
                              </p:par>
                            </p:childTnLst>
                          </p:cTn>
                        </p:par>
                        <p:par>
                          <p:cTn id="30" fill="hold">
                            <p:stCondLst>
                              <p:cond delay="4500"/>
                            </p:stCondLst>
                            <p:childTnLst>
                              <p:par>
                                <p:cTn id="31" presetID="9" presetClass="entr" presetSubtype="0"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dissolve">
                                      <p:cBhvr>
                                        <p:cTn id="33" dur="500"/>
                                        <p:tgtEl>
                                          <p:spTgt spid="14"/>
                                        </p:tgtEl>
                                      </p:cBhvr>
                                    </p:animEffect>
                                  </p:childTnLst>
                                </p:cTn>
                              </p:par>
                            </p:childTnLst>
                          </p:cTn>
                        </p:par>
                      </p:childTnLst>
                    </p:cTn>
                  </p:par>
                  <p:par>
                    <p:cTn id="34" fill="hold">
                      <p:stCondLst>
                        <p:cond delay="indefinite"/>
                      </p:stCondLst>
                      <p:childTnLst>
                        <p:par>
                          <p:cTn id="35" fill="hold">
                            <p:stCondLst>
                              <p:cond delay="0"/>
                            </p:stCondLst>
                            <p:childTnLst>
                              <p:par>
                                <p:cTn id="36" presetID="9" presetClass="entr" presetSubtype="0" fill="hold" grpId="0" nodeType="clickEffect">
                                  <p:stCondLst>
                                    <p:cond delay="0"/>
                                  </p:stCondLst>
                                  <p:childTnLst>
                                    <p:set>
                                      <p:cBhvr>
                                        <p:cTn id="37" dur="1" fill="hold">
                                          <p:stCondLst>
                                            <p:cond delay="0"/>
                                          </p:stCondLst>
                                        </p:cTn>
                                        <p:tgtEl>
                                          <p:spTgt spid="15"/>
                                        </p:tgtEl>
                                        <p:attrNameLst>
                                          <p:attrName>style.visibility</p:attrName>
                                        </p:attrNameLst>
                                      </p:cBhvr>
                                      <p:to>
                                        <p:strVal val="visible"/>
                                      </p:to>
                                    </p:set>
                                    <p:animEffect transition="in" filter="dissolve">
                                      <p:cBhvr>
                                        <p:cTn id="38" dur="500"/>
                                        <p:tgtEl>
                                          <p:spTgt spid="15"/>
                                        </p:tgtEl>
                                      </p:cBhvr>
                                    </p:animEffect>
                                  </p:childTnLst>
                                </p:cTn>
                              </p:par>
                            </p:childTnLst>
                          </p:cTn>
                        </p:par>
                        <p:par>
                          <p:cTn id="39" fill="hold">
                            <p:stCondLst>
                              <p:cond delay="500"/>
                            </p:stCondLst>
                            <p:childTnLst>
                              <p:par>
                                <p:cTn id="40" presetID="22" presetClass="entr" presetSubtype="8" fill="hold" grpId="0" nodeType="afterEffect">
                                  <p:stCondLst>
                                    <p:cond delay="0"/>
                                  </p:stCondLst>
                                  <p:childTnLst>
                                    <p:set>
                                      <p:cBhvr>
                                        <p:cTn id="41" dur="1" fill="hold">
                                          <p:stCondLst>
                                            <p:cond delay="0"/>
                                          </p:stCondLst>
                                        </p:cTn>
                                        <p:tgtEl>
                                          <p:spTgt spid="16"/>
                                        </p:tgtEl>
                                        <p:attrNameLst>
                                          <p:attrName>style.visibility</p:attrName>
                                        </p:attrNameLst>
                                      </p:cBhvr>
                                      <p:to>
                                        <p:strVal val="visible"/>
                                      </p:to>
                                    </p:set>
                                    <p:animEffect transition="in" filter="wipe(left)">
                                      <p:cBhvr>
                                        <p:cTn id="42" dur="750"/>
                                        <p:tgtEl>
                                          <p:spTgt spid="16"/>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xit" presetSubtype="0" fill="hold" grpId="1" nodeType="clickEffect">
                                  <p:stCondLst>
                                    <p:cond delay="0"/>
                                  </p:stCondLst>
                                  <p:childTnLst>
                                    <p:animEffect transition="out" filter="dissolve">
                                      <p:cBhvr>
                                        <p:cTn id="46" dur="500"/>
                                        <p:tgtEl>
                                          <p:spTgt spid="11"/>
                                        </p:tgtEl>
                                      </p:cBhvr>
                                    </p:animEffect>
                                    <p:set>
                                      <p:cBhvr>
                                        <p:cTn id="47" dur="1" fill="hold">
                                          <p:stCondLst>
                                            <p:cond delay="499"/>
                                          </p:stCondLst>
                                        </p:cTn>
                                        <p:tgtEl>
                                          <p:spTgt spid="11"/>
                                        </p:tgtEl>
                                        <p:attrNameLst>
                                          <p:attrName>style.visibility</p:attrName>
                                        </p:attrNameLst>
                                      </p:cBhvr>
                                      <p:to>
                                        <p:strVal val="hidden"/>
                                      </p:to>
                                    </p:set>
                                  </p:childTnLst>
                                </p:cTn>
                              </p:par>
                              <p:par>
                                <p:cTn id="48" presetID="9" presetClass="exit" presetSubtype="0" fill="hold" grpId="1" nodeType="withEffect">
                                  <p:stCondLst>
                                    <p:cond delay="0"/>
                                  </p:stCondLst>
                                  <p:childTnLst>
                                    <p:animEffect transition="out" filter="dissolve">
                                      <p:cBhvr>
                                        <p:cTn id="49" dur="500"/>
                                        <p:tgtEl>
                                          <p:spTgt spid="14"/>
                                        </p:tgtEl>
                                      </p:cBhvr>
                                    </p:animEffect>
                                    <p:set>
                                      <p:cBhvr>
                                        <p:cTn id="50" dur="1" fill="hold">
                                          <p:stCondLst>
                                            <p:cond delay="499"/>
                                          </p:stCondLst>
                                        </p:cTn>
                                        <p:tgtEl>
                                          <p:spTgt spid="14"/>
                                        </p:tgtEl>
                                        <p:attrNameLst>
                                          <p:attrName>style.visibility</p:attrName>
                                        </p:attrNameLst>
                                      </p:cBhvr>
                                      <p:to>
                                        <p:strVal val="hidden"/>
                                      </p:to>
                                    </p:set>
                                  </p:childTnLst>
                                </p:cTn>
                              </p:par>
                              <p:par>
                                <p:cTn id="51" presetID="9" presetClass="exit" presetSubtype="0" fill="hold" grpId="1" nodeType="withEffect">
                                  <p:stCondLst>
                                    <p:cond delay="0"/>
                                  </p:stCondLst>
                                  <p:childTnLst>
                                    <p:animEffect transition="out" filter="dissolve">
                                      <p:cBhvr>
                                        <p:cTn id="52" dur="500"/>
                                        <p:tgtEl>
                                          <p:spTgt spid="15"/>
                                        </p:tgtEl>
                                      </p:cBhvr>
                                    </p:animEffect>
                                    <p:set>
                                      <p:cBhvr>
                                        <p:cTn id="53" dur="1" fill="hold">
                                          <p:stCondLst>
                                            <p:cond delay="499"/>
                                          </p:stCondLst>
                                        </p:cTn>
                                        <p:tgtEl>
                                          <p:spTgt spid="15"/>
                                        </p:tgtEl>
                                        <p:attrNameLst>
                                          <p:attrName>style.visibility</p:attrName>
                                        </p:attrNameLst>
                                      </p:cBhvr>
                                      <p:to>
                                        <p:strVal val="hidden"/>
                                      </p:to>
                                    </p:set>
                                  </p:childTnLst>
                                </p:cTn>
                              </p:par>
                              <p:par>
                                <p:cTn id="54" presetID="9" presetClass="exit" presetSubtype="0" fill="hold" nodeType="withEffect">
                                  <p:stCondLst>
                                    <p:cond delay="0"/>
                                  </p:stCondLst>
                                  <p:childTnLst>
                                    <p:animEffect transition="out" filter="dissolve">
                                      <p:cBhvr>
                                        <p:cTn id="55" dur="500"/>
                                        <p:tgtEl>
                                          <p:spTgt spid="12"/>
                                        </p:tgtEl>
                                      </p:cBhvr>
                                    </p:animEffect>
                                    <p:set>
                                      <p:cBhvr>
                                        <p:cTn id="56" dur="1" fill="hold">
                                          <p:stCondLst>
                                            <p:cond delay="499"/>
                                          </p:stCondLst>
                                        </p:cTn>
                                        <p:tgtEl>
                                          <p:spTgt spid="12"/>
                                        </p:tgtEl>
                                        <p:attrNameLst>
                                          <p:attrName>style.visibility</p:attrName>
                                        </p:attrNameLst>
                                      </p:cBhvr>
                                      <p:to>
                                        <p:strVal val="hidden"/>
                                      </p:to>
                                    </p:set>
                                  </p:childTnLst>
                                </p:cTn>
                              </p:par>
                              <p:par>
                                <p:cTn id="57" presetID="9" presetClass="exit" presetSubtype="0" fill="hold" nodeType="withEffect">
                                  <p:stCondLst>
                                    <p:cond delay="0"/>
                                  </p:stCondLst>
                                  <p:childTnLst>
                                    <p:animEffect transition="out" filter="dissolve">
                                      <p:cBhvr>
                                        <p:cTn id="58" dur="500"/>
                                        <p:tgtEl>
                                          <p:spTgt spid="13"/>
                                        </p:tgtEl>
                                      </p:cBhvr>
                                    </p:animEffect>
                                    <p:set>
                                      <p:cBhvr>
                                        <p:cTn id="59" dur="1" fill="hold">
                                          <p:stCondLst>
                                            <p:cond delay="499"/>
                                          </p:stCondLst>
                                        </p:cTn>
                                        <p:tgtEl>
                                          <p:spTgt spid="13"/>
                                        </p:tgtEl>
                                        <p:attrNameLst>
                                          <p:attrName>style.visibility</p:attrName>
                                        </p:attrNameLst>
                                      </p:cBhvr>
                                      <p:to>
                                        <p:strVal val="hidden"/>
                                      </p:to>
                                    </p:set>
                                  </p:childTnLst>
                                </p:cTn>
                              </p:par>
                              <p:par>
                                <p:cTn id="60" presetID="9" presetClass="exit" presetSubtype="0" fill="hold" nodeType="withEffect">
                                  <p:stCondLst>
                                    <p:cond delay="0"/>
                                  </p:stCondLst>
                                  <p:childTnLst>
                                    <p:animEffect transition="out" filter="dissolve">
                                      <p:cBhvr>
                                        <p:cTn id="61" dur="500"/>
                                        <p:tgtEl>
                                          <p:spTgt spid="17"/>
                                        </p:tgtEl>
                                      </p:cBhvr>
                                    </p:animEffect>
                                    <p:set>
                                      <p:cBhvr>
                                        <p:cTn id="62" dur="1" fill="hold">
                                          <p:stCondLst>
                                            <p:cond delay="499"/>
                                          </p:stCondLst>
                                        </p:cTn>
                                        <p:tgtEl>
                                          <p:spTgt spid="17"/>
                                        </p:tgtEl>
                                        <p:attrNameLst>
                                          <p:attrName>style.visibility</p:attrName>
                                        </p:attrNameLst>
                                      </p:cBhvr>
                                      <p:to>
                                        <p:strVal val="hidden"/>
                                      </p:to>
                                    </p:set>
                                  </p:childTnLst>
                                </p:cTn>
                              </p:par>
                              <p:par>
                                <p:cTn id="63" presetID="9" presetClass="exit" presetSubtype="0" fill="hold" nodeType="withEffect">
                                  <p:stCondLst>
                                    <p:cond delay="0"/>
                                  </p:stCondLst>
                                  <p:childTnLst>
                                    <p:animEffect transition="out" filter="dissolve">
                                      <p:cBhvr>
                                        <p:cTn id="64" dur="500"/>
                                        <p:tgtEl>
                                          <p:spTgt spid="38"/>
                                        </p:tgtEl>
                                      </p:cBhvr>
                                    </p:animEffect>
                                    <p:set>
                                      <p:cBhvr>
                                        <p:cTn id="65" dur="1" fill="hold">
                                          <p:stCondLst>
                                            <p:cond delay="499"/>
                                          </p:stCondLst>
                                        </p:cTn>
                                        <p:tgtEl>
                                          <p:spTgt spid="38"/>
                                        </p:tgtEl>
                                        <p:attrNameLst>
                                          <p:attrName>style.visibility</p:attrName>
                                        </p:attrNameLst>
                                      </p:cBhvr>
                                      <p:to>
                                        <p:strVal val="hidden"/>
                                      </p:to>
                                    </p:set>
                                  </p:childTnLst>
                                </p:cTn>
                              </p:par>
                            </p:childTnLst>
                          </p:cTn>
                        </p:par>
                        <p:par>
                          <p:cTn id="66" fill="hold">
                            <p:stCondLst>
                              <p:cond delay="500"/>
                            </p:stCondLst>
                            <p:childTnLst>
                              <p:par>
                                <p:cTn id="67" presetID="9" presetClass="entr" presetSubtype="0" fill="hold" grpId="1" nodeType="afterEffect">
                                  <p:stCondLst>
                                    <p:cond delay="0"/>
                                  </p:stCondLst>
                                  <p:childTnLst>
                                    <p:set>
                                      <p:cBhvr>
                                        <p:cTn id="68" dur="1" fill="hold">
                                          <p:stCondLst>
                                            <p:cond delay="0"/>
                                          </p:stCondLst>
                                        </p:cTn>
                                        <p:tgtEl>
                                          <p:spTgt spid="18"/>
                                        </p:tgtEl>
                                        <p:attrNameLst>
                                          <p:attrName>style.visibility</p:attrName>
                                        </p:attrNameLst>
                                      </p:cBhvr>
                                      <p:to>
                                        <p:strVal val="visible"/>
                                      </p:to>
                                    </p:set>
                                    <p:animEffect transition="in" filter="dissolve">
                                      <p:cBhvr>
                                        <p:cTn id="69" dur="500"/>
                                        <p:tgtEl>
                                          <p:spTgt spid="18"/>
                                        </p:tgtEl>
                                      </p:cBhvr>
                                    </p:animEffect>
                                  </p:childTnLst>
                                </p:cTn>
                              </p:par>
                            </p:childTnLst>
                          </p:cTn>
                        </p:par>
                        <p:par>
                          <p:cTn id="70" fill="hold">
                            <p:stCondLst>
                              <p:cond delay="1000"/>
                            </p:stCondLst>
                            <p:childTnLst>
                              <p:par>
                                <p:cTn id="71" presetID="1" presetClass="entr" presetSubtype="0" fill="hold" nodeType="afterEffect">
                                  <p:stCondLst>
                                    <p:cond delay="0"/>
                                  </p:stCondLst>
                                  <p:childTnLst>
                                    <p:set>
                                      <p:cBhvr>
                                        <p:cTn id="72" dur="1" fill="hold">
                                          <p:stCondLst>
                                            <p:cond delay="499"/>
                                          </p:stCondLst>
                                        </p:cTn>
                                        <p:tgtEl>
                                          <p:spTgt spid="19"/>
                                        </p:tgtEl>
                                        <p:attrNameLst>
                                          <p:attrName>style.visibility</p:attrName>
                                        </p:attrNameLst>
                                      </p:cBhvr>
                                      <p:to>
                                        <p:strVal val="visible"/>
                                      </p:to>
                                    </p:set>
                                  </p:childTnLst>
                                </p:cTn>
                              </p:par>
                              <p:par>
                                <p:cTn id="73" presetID="9" presetClass="exit" presetSubtype="0" fill="hold" nodeType="withEffect">
                                  <p:stCondLst>
                                    <p:cond delay="0"/>
                                  </p:stCondLst>
                                  <p:childTnLst>
                                    <p:animEffect transition="out" filter="dissolve">
                                      <p:cBhvr>
                                        <p:cTn id="74" dur="500"/>
                                        <p:tgtEl>
                                          <p:spTgt spid="26"/>
                                        </p:tgtEl>
                                      </p:cBhvr>
                                    </p:animEffect>
                                    <p:set>
                                      <p:cBhvr>
                                        <p:cTn id="75" dur="1" fill="hold">
                                          <p:stCondLst>
                                            <p:cond delay="499"/>
                                          </p:stCondLst>
                                        </p:cTn>
                                        <p:tgtEl>
                                          <p:spTgt spid="26"/>
                                        </p:tgtEl>
                                        <p:attrNameLst>
                                          <p:attrName>style.visibility</p:attrName>
                                        </p:attrNameLst>
                                      </p:cBhvr>
                                      <p:to>
                                        <p:strVal val="hidden"/>
                                      </p:to>
                                    </p:set>
                                  </p:childTnLst>
                                </p:cTn>
                              </p:par>
                              <p:par>
                                <p:cTn id="76" presetID="0" presetClass="path" presetSubtype="0" accel="50000" decel="50000" fill="hold" nodeType="withEffect">
                                  <p:stCondLst>
                                    <p:cond delay="0"/>
                                  </p:stCondLst>
                                  <p:childTnLst>
                                    <p:animMotion origin="layout" path="M 0.00174 -0.00069 L 0.05382 0.0007 " pathEditMode="relative" rAng="0" ptsTypes="AA">
                                      <p:cBhvr>
                                        <p:cTn id="77" dur="1000" fill="hold"/>
                                        <p:tgtEl>
                                          <p:spTgt spid="19"/>
                                        </p:tgtEl>
                                        <p:attrNameLst>
                                          <p:attrName>ppt_x</p:attrName>
                                          <p:attrName>ppt_y</p:attrName>
                                        </p:attrNameLst>
                                      </p:cBhvr>
                                      <p:rCtr x="2604" y="69"/>
                                    </p:animMotion>
                                  </p:childTnLst>
                                </p:cTn>
                              </p:par>
                            </p:childTnLst>
                          </p:cTn>
                        </p:par>
                        <p:par>
                          <p:cTn id="78" fill="hold">
                            <p:stCondLst>
                              <p:cond delay="2000"/>
                            </p:stCondLst>
                            <p:childTnLst>
                              <p:par>
                                <p:cTn id="79" presetID="1" presetClass="entr" presetSubtype="0" fill="hold" nodeType="afterEffect">
                                  <p:stCondLst>
                                    <p:cond delay="0"/>
                                  </p:stCondLst>
                                  <p:childTnLst>
                                    <p:set>
                                      <p:cBhvr>
                                        <p:cTn id="80" dur="1" fill="hold">
                                          <p:stCondLst>
                                            <p:cond delay="499"/>
                                          </p:stCondLst>
                                        </p:cTn>
                                        <p:tgtEl>
                                          <p:spTgt spid="20"/>
                                        </p:tgtEl>
                                        <p:attrNameLst>
                                          <p:attrName>style.visibility</p:attrName>
                                        </p:attrNameLst>
                                      </p:cBhvr>
                                      <p:to>
                                        <p:strVal val="visible"/>
                                      </p:to>
                                    </p:set>
                                  </p:childTnLst>
                                </p:cTn>
                              </p:par>
                              <p:par>
                                <p:cTn id="81" presetID="9" presetClass="exit" presetSubtype="0" fill="hold" nodeType="withEffect">
                                  <p:stCondLst>
                                    <p:cond delay="0"/>
                                  </p:stCondLst>
                                  <p:childTnLst>
                                    <p:animEffect transition="out" filter="dissolve">
                                      <p:cBhvr>
                                        <p:cTn id="82" dur="500"/>
                                        <p:tgtEl>
                                          <p:spTgt spid="27"/>
                                        </p:tgtEl>
                                      </p:cBhvr>
                                    </p:animEffect>
                                    <p:set>
                                      <p:cBhvr>
                                        <p:cTn id="83" dur="1" fill="hold">
                                          <p:stCondLst>
                                            <p:cond delay="499"/>
                                          </p:stCondLst>
                                        </p:cTn>
                                        <p:tgtEl>
                                          <p:spTgt spid="27"/>
                                        </p:tgtEl>
                                        <p:attrNameLst>
                                          <p:attrName>style.visibility</p:attrName>
                                        </p:attrNameLst>
                                      </p:cBhvr>
                                      <p:to>
                                        <p:strVal val="hidden"/>
                                      </p:to>
                                    </p:set>
                                  </p:childTnLst>
                                </p:cTn>
                              </p:par>
                              <p:par>
                                <p:cTn id="84" presetID="0" presetClass="path" presetSubtype="0" accel="50000" decel="50000" fill="hold" nodeType="withEffect">
                                  <p:stCondLst>
                                    <p:cond delay="0"/>
                                  </p:stCondLst>
                                  <p:childTnLst>
                                    <p:animMotion origin="layout" path="M 0.00052 -0.00046 L 0.00052 -0.06991 " pathEditMode="relative" rAng="0" ptsTypes="AA">
                                      <p:cBhvr>
                                        <p:cTn id="85" dur="1000" fill="hold"/>
                                        <p:tgtEl>
                                          <p:spTgt spid="20"/>
                                        </p:tgtEl>
                                        <p:attrNameLst>
                                          <p:attrName>ppt_x</p:attrName>
                                          <p:attrName>ppt_y</p:attrName>
                                        </p:attrNameLst>
                                      </p:cBhvr>
                                      <p:rCtr x="0" y="-3472"/>
                                    </p:animMotion>
                                  </p:childTnLst>
                                </p:cTn>
                              </p:par>
                            </p:childTnLst>
                          </p:cTn>
                        </p:par>
                      </p:childTnLst>
                    </p:cTn>
                  </p:par>
                  <p:par>
                    <p:cTn id="86" fill="hold">
                      <p:stCondLst>
                        <p:cond delay="indefinite"/>
                      </p:stCondLst>
                      <p:childTnLst>
                        <p:par>
                          <p:cTn id="87" fill="hold">
                            <p:stCondLst>
                              <p:cond delay="0"/>
                            </p:stCondLst>
                            <p:childTnLst>
                              <p:par>
                                <p:cTn id="88" presetID="22" presetClass="entr" presetSubtype="1" fill="hold" nodeType="clickEffect">
                                  <p:stCondLst>
                                    <p:cond delay="0"/>
                                  </p:stCondLst>
                                  <p:childTnLst>
                                    <p:set>
                                      <p:cBhvr>
                                        <p:cTn id="89" dur="1" fill="hold">
                                          <p:stCondLst>
                                            <p:cond delay="0"/>
                                          </p:stCondLst>
                                        </p:cTn>
                                        <p:tgtEl>
                                          <p:spTgt spid="21"/>
                                        </p:tgtEl>
                                        <p:attrNameLst>
                                          <p:attrName>style.visibility</p:attrName>
                                        </p:attrNameLst>
                                      </p:cBhvr>
                                      <p:to>
                                        <p:strVal val="visible"/>
                                      </p:to>
                                    </p:set>
                                    <p:animEffect transition="in" filter="wipe(up)">
                                      <p:cBhvr>
                                        <p:cTn id="90" dur="500"/>
                                        <p:tgtEl>
                                          <p:spTgt spid="21"/>
                                        </p:tgtEl>
                                      </p:cBhvr>
                                    </p:animEffect>
                                  </p:childTnLst>
                                </p:cTn>
                              </p:par>
                            </p:childTnLst>
                          </p:cTn>
                        </p:par>
                        <p:par>
                          <p:cTn id="91" fill="hold">
                            <p:stCondLst>
                              <p:cond delay="500"/>
                            </p:stCondLst>
                            <p:childTnLst>
                              <p:par>
                                <p:cTn id="92" presetID="9" presetClass="entr" presetSubtype="0" fill="hold" grpId="0" nodeType="afterEffect">
                                  <p:stCondLst>
                                    <p:cond delay="0"/>
                                  </p:stCondLst>
                                  <p:childTnLst>
                                    <p:set>
                                      <p:cBhvr>
                                        <p:cTn id="93" dur="1" fill="hold">
                                          <p:stCondLst>
                                            <p:cond delay="0"/>
                                          </p:stCondLst>
                                        </p:cTn>
                                        <p:tgtEl>
                                          <p:spTgt spid="28"/>
                                        </p:tgtEl>
                                        <p:attrNameLst>
                                          <p:attrName>style.visibility</p:attrName>
                                        </p:attrNameLst>
                                      </p:cBhvr>
                                      <p:to>
                                        <p:strVal val="visible"/>
                                      </p:to>
                                    </p:set>
                                    <p:animEffect transition="in" filter="dissolve">
                                      <p:cBhvr>
                                        <p:cTn id="94" dur="500"/>
                                        <p:tgtEl>
                                          <p:spTgt spid="28"/>
                                        </p:tgtEl>
                                      </p:cBhvr>
                                    </p:animEffect>
                                  </p:childTnLst>
                                </p:cTn>
                              </p:par>
                            </p:childTnLst>
                          </p:cTn>
                        </p:par>
                      </p:childTnLst>
                    </p:cTn>
                  </p:par>
                  <p:par>
                    <p:cTn id="95" fill="hold">
                      <p:stCondLst>
                        <p:cond delay="indefinite"/>
                      </p:stCondLst>
                      <p:childTnLst>
                        <p:par>
                          <p:cTn id="96" fill="hold">
                            <p:stCondLst>
                              <p:cond delay="0"/>
                            </p:stCondLst>
                            <p:childTnLst>
                              <p:par>
                                <p:cTn id="97" presetID="9" presetClass="entr" presetSubtype="0" fill="hold" grpId="0" nodeType="clickEffect">
                                  <p:stCondLst>
                                    <p:cond delay="0"/>
                                  </p:stCondLst>
                                  <p:childTnLst>
                                    <p:set>
                                      <p:cBhvr>
                                        <p:cTn id="98" dur="1" fill="hold">
                                          <p:stCondLst>
                                            <p:cond delay="0"/>
                                          </p:stCondLst>
                                        </p:cTn>
                                        <p:tgtEl>
                                          <p:spTgt spid="22"/>
                                        </p:tgtEl>
                                        <p:attrNameLst>
                                          <p:attrName>style.visibility</p:attrName>
                                        </p:attrNameLst>
                                      </p:cBhvr>
                                      <p:to>
                                        <p:strVal val="visible"/>
                                      </p:to>
                                    </p:set>
                                    <p:animEffect transition="in" filter="dissolve">
                                      <p:cBhvr>
                                        <p:cTn id="99" dur="500"/>
                                        <p:tgtEl>
                                          <p:spTgt spid="22"/>
                                        </p:tgtEl>
                                      </p:cBhvr>
                                    </p:animEffect>
                                  </p:childTnLst>
                                </p:cTn>
                              </p:par>
                            </p:childTnLst>
                          </p:cTn>
                        </p:par>
                        <p:par>
                          <p:cTn id="100" fill="hold">
                            <p:stCondLst>
                              <p:cond delay="500"/>
                            </p:stCondLst>
                            <p:childTnLst>
                              <p:par>
                                <p:cTn id="101" presetID="22" presetClass="entr" presetSubtype="8" fill="hold" grpId="0" nodeType="afterEffect">
                                  <p:stCondLst>
                                    <p:cond delay="0"/>
                                  </p:stCondLst>
                                  <p:childTnLst>
                                    <p:set>
                                      <p:cBhvr>
                                        <p:cTn id="102" dur="1" fill="hold">
                                          <p:stCondLst>
                                            <p:cond delay="0"/>
                                          </p:stCondLst>
                                        </p:cTn>
                                        <p:tgtEl>
                                          <p:spTgt spid="23"/>
                                        </p:tgtEl>
                                        <p:attrNameLst>
                                          <p:attrName>style.visibility</p:attrName>
                                        </p:attrNameLst>
                                      </p:cBhvr>
                                      <p:to>
                                        <p:strVal val="visible"/>
                                      </p:to>
                                    </p:set>
                                    <p:animEffect transition="in" filter="wipe(left)">
                                      <p:cBhvr>
                                        <p:cTn id="103" dur="750"/>
                                        <p:tgtEl>
                                          <p:spTgt spid="23"/>
                                        </p:tgtEl>
                                      </p:cBhvr>
                                    </p:animEffect>
                                  </p:childTnLst>
                                </p:cTn>
                              </p:par>
                            </p:childTnLst>
                          </p:cTn>
                        </p:par>
                      </p:childTnLst>
                    </p:cTn>
                  </p:par>
                  <p:par>
                    <p:cTn id="104" fill="hold">
                      <p:stCondLst>
                        <p:cond delay="indefinite"/>
                      </p:stCondLst>
                      <p:childTnLst>
                        <p:par>
                          <p:cTn id="105" fill="hold">
                            <p:stCondLst>
                              <p:cond delay="0"/>
                            </p:stCondLst>
                            <p:childTnLst>
                              <p:par>
                                <p:cTn id="106" presetID="9" presetClass="exit" presetSubtype="0" fill="hold" grpId="0" nodeType="clickEffect">
                                  <p:stCondLst>
                                    <p:cond delay="0"/>
                                  </p:stCondLst>
                                  <p:childTnLst>
                                    <p:animEffect transition="out" filter="dissolve">
                                      <p:cBhvr>
                                        <p:cTn id="107" dur="500"/>
                                        <p:tgtEl>
                                          <p:spTgt spid="18"/>
                                        </p:tgtEl>
                                      </p:cBhvr>
                                    </p:animEffect>
                                    <p:set>
                                      <p:cBhvr>
                                        <p:cTn id="108" dur="1" fill="hold">
                                          <p:stCondLst>
                                            <p:cond delay="499"/>
                                          </p:stCondLst>
                                        </p:cTn>
                                        <p:tgtEl>
                                          <p:spTgt spid="18"/>
                                        </p:tgtEl>
                                        <p:attrNameLst>
                                          <p:attrName>style.visibility</p:attrName>
                                        </p:attrNameLst>
                                      </p:cBhvr>
                                      <p:to>
                                        <p:strVal val="hidden"/>
                                      </p:to>
                                    </p:set>
                                  </p:childTnLst>
                                </p:cTn>
                              </p:par>
                              <p:par>
                                <p:cTn id="109" presetID="9" presetClass="exit" presetSubtype="0" fill="hold" grpId="1" nodeType="withEffect">
                                  <p:stCondLst>
                                    <p:cond delay="0"/>
                                  </p:stCondLst>
                                  <p:childTnLst>
                                    <p:animEffect transition="out" filter="dissolve">
                                      <p:cBhvr>
                                        <p:cTn id="110" dur="500"/>
                                        <p:tgtEl>
                                          <p:spTgt spid="22"/>
                                        </p:tgtEl>
                                      </p:cBhvr>
                                    </p:animEffect>
                                    <p:set>
                                      <p:cBhvr>
                                        <p:cTn id="111" dur="1" fill="hold">
                                          <p:stCondLst>
                                            <p:cond delay="499"/>
                                          </p:stCondLst>
                                        </p:cTn>
                                        <p:tgtEl>
                                          <p:spTgt spid="22"/>
                                        </p:tgtEl>
                                        <p:attrNameLst>
                                          <p:attrName>style.visibility</p:attrName>
                                        </p:attrNameLst>
                                      </p:cBhvr>
                                      <p:to>
                                        <p:strVal val="hidden"/>
                                      </p:to>
                                    </p:set>
                                  </p:childTnLst>
                                </p:cTn>
                              </p:par>
                              <p:par>
                                <p:cTn id="112" presetID="9" presetClass="exit" presetSubtype="0" fill="hold" nodeType="withEffect">
                                  <p:stCondLst>
                                    <p:cond delay="0"/>
                                  </p:stCondLst>
                                  <p:childTnLst>
                                    <p:animEffect transition="out" filter="dissolve">
                                      <p:cBhvr>
                                        <p:cTn id="113" dur="500"/>
                                        <p:tgtEl>
                                          <p:spTgt spid="21"/>
                                        </p:tgtEl>
                                      </p:cBhvr>
                                    </p:animEffect>
                                    <p:set>
                                      <p:cBhvr>
                                        <p:cTn id="114" dur="1" fill="hold">
                                          <p:stCondLst>
                                            <p:cond delay="499"/>
                                          </p:stCondLst>
                                        </p:cTn>
                                        <p:tgtEl>
                                          <p:spTgt spid="21"/>
                                        </p:tgtEl>
                                        <p:attrNameLst>
                                          <p:attrName>style.visibility</p:attrName>
                                        </p:attrNameLst>
                                      </p:cBhvr>
                                      <p:to>
                                        <p:strVal val="hidden"/>
                                      </p:to>
                                    </p:set>
                                  </p:childTnLst>
                                </p:cTn>
                              </p:par>
                              <p:par>
                                <p:cTn id="115" presetID="9" presetClass="exit" presetSubtype="0" fill="hold" grpId="1" nodeType="withEffect">
                                  <p:stCondLst>
                                    <p:cond delay="0"/>
                                  </p:stCondLst>
                                  <p:childTnLst>
                                    <p:animEffect transition="out" filter="dissolve">
                                      <p:cBhvr>
                                        <p:cTn id="116" dur="500"/>
                                        <p:tgtEl>
                                          <p:spTgt spid="28"/>
                                        </p:tgtEl>
                                      </p:cBhvr>
                                    </p:animEffect>
                                    <p:set>
                                      <p:cBhvr>
                                        <p:cTn id="117" dur="1" fill="hold">
                                          <p:stCondLst>
                                            <p:cond delay="499"/>
                                          </p:stCondLst>
                                        </p:cTn>
                                        <p:tgtEl>
                                          <p:spTgt spid="28"/>
                                        </p:tgtEl>
                                        <p:attrNameLst>
                                          <p:attrName>style.visibility</p:attrName>
                                        </p:attrNameLst>
                                      </p:cBhvr>
                                      <p:to>
                                        <p:strVal val="hidden"/>
                                      </p:to>
                                    </p:set>
                                  </p:childTnLst>
                                </p:cTn>
                              </p:par>
                            </p:childTnLst>
                          </p:cTn>
                        </p:par>
                        <p:par>
                          <p:cTn id="118" fill="hold">
                            <p:stCondLst>
                              <p:cond delay="500"/>
                            </p:stCondLst>
                            <p:childTnLst>
                              <p:par>
                                <p:cTn id="119" presetID="9" presetClass="entr" presetSubtype="0" fill="hold" grpId="1" nodeType="afterEffect">
                                  <p:stCondLst>
                                    <p:cond delay="0"/>
                                  </p:stCondLst>
                                  <p:childTnLst>
                                    <p:set>
                                      <p:cBhvr>
                                        <p:cTn id="120" dur="1" fill="hold">
                                          <p:stCondLst>
                                            <p:cond delay="0"/>
                                          </p:stCondLst>
                                        </p:cTn>
                                        <p:tgtEl>
                                          <p:spTgt spid="29"/>
                                        </p:tgtEl>
                                        <p:attrNameLst>
                                          <p:attrName>style.visibility</p:attrName>
                                        </p:attrNameLst>
                                      </p:cBhvr>
                                      <p:to>
                                        <p:strVal val="visible"/>
                                      </p:to>
                                    </p:set>
                                    <p:animEffect transition="in" filter="dissolve">
                                      <p:cBhvr>
                                        <p:cTn id="121" dur="500"/>
                                        <p:tgtEl>
                                          <p:spTgt spid="29"/>
                                        </p:tgtEl>
                                      </p:cBhvr>
                                    </p:animEffect>
                                  </p:childTnLst>
                                </p:cTn>
                              </p:par>
                            </p:childTnLst>
                          </p:cTn>
                        </p:par>
                        <p:par>
                          <p:cTn id="122" fill="hold">
                            <p:stCondLst>
                              <p:cond delay="1000"/>
                            </p:stCondLst>
                            <p:childTnLst>
                              <p:par>
                                <p:cTn id="123" presetID="22" presetClass="entr" presetSubtype="8" fill="hold" nodeType="afterEffect">
                                  <p:stCondLst>
                                    <p:cond delay="0"/>
                                  </p:stCondLst>
                                  <p:childTnLst>
                                    <p:set>
                                      <p:cBhvr>
                                        <p:cTn id="124" dur="1" fill="hold">
                                          <p:stCondLst>
                                            <p:cond delay="0"/>
                                          </p:stCondLst>
                                        </p:cTn>
                                        <p:tgtEl>
                                          <p:spTgt spid="24"/>
                                        </p:tgtEl>
                                        <p:attrNameLst>
                                          <p:attrName>style.visibility</p:attrName>
                                        </p:attrNameLst>
                                      </p:cBhvr>
                                      <p:to>
                                        <p:strVal val="visible"/>
                                      </p:to>
                                    </p:set>
                                    <p:animEffect transition="in" filter="wipe(left)">
                                      <p:cBhvr>
                                        <p:cTn id="125" dur="500"/>
                                        <p:tgtEl>
                                          <p:spTgt spid="24"/>
                                        </p:tgtEl>
                                      </p:cBhvr>
                                    </p:animEffect>
                                  </p:childTnLst>
                                </p:cTn>
                              </p:par>
                            </p:childTnLst>
                          </p:cTn>
                        </p:par>
                        <p:par>
                          <p:cTn id="126" fill="hold">
                            <p:stCondLst>
                              <p:cond delay="1500"/>
                            </p:stCondLst>
                            <p:childTnLst>
                              <p:par>
                                <p:cTn id="127" presetID="22" presetClass="entr" presetSubtype="1" fill="hold" nodeType="afterEffect">
                                  <p:stCondLst>
                                    <p:cond delay="0"/>
                                  </p:stCondLst>
                                  <p:childTnLst>
                                    <p:set>
                                      <p:cBhvr>
                                        <p:cTn id="128" dur="1" fill="hold">
                                          <p:stCondLst>
                                            <p:cond delay="0"/>
                                          </p:stCondLst>
                                        </p:cTn>
                                        <p:tgtEl>
                                          <p:spTgt spid="25"/>
                                        </p:tgtEl>
                                        <p:attrNameLst>
                                          <p:attrName>style.visibility</p:attrName>
                                        </p:attrNameLst>
                                      </p:cBhvr>
                                      <p:to>
                                        <p:strVal val="visible"/>
                                      </p:to>
                                    </p:set>
                                    <p:animEffect transition="in" filter="wipe(up)">
                                      <p:cBhvr>
                                        <p:cTn id="129" dur="500"/>
                                        <p:tgtEl>
                                          <p:spTgt spid="25"/>
                                        </p:tgtEl>
                                      </p:cBhvr>
                                    </p:animEffect>
                                  </p:childTnLst>
                                </p:cTn>
                              </p:par>
                            </p:childTnLst>
                          </p:cTn>
                        </p:par>
                        <p:par>
                          <p:cTn id="130" fill="hold">
                            <p:stCondLst>
                              <p:cond delay="2000"/>
                            </p:stCondLst>
                            <p:childTnLst>
                              <p:par>
                                <p:cTn id="131" presetID="9" presetClass="entr" presetSubtype="0" fill="hold" grpId="0" nodeType="afterEffect">
                                  <p:stCondLst>
                                    <p:cond delay="0"/>
                                  </p:stCondLst>
                                  <p:childTnLst>
                                    <p:set>
                                      <p:cBhvr>
                                        <p:cTn id="132" dur="1" fill="hold">
                                          <p:stCondLst>
                                            <p:cond delay="0"/>
                                          </p:stCondLst>
                                        </p:cTn>
                                        <p:tgtEl>
                                          <p:spTgt spid="30"/>
                                        </p:tgtEl>
                                        <p:attrNameLst>
                                          <p:attrName>style.visibility</p:attrName>
                                        </p:attrNameLst>
                                      </p:cBhvr>
                                      <p:to>
                                        <p:strVal val="visible"/>
                                      </p:to>
                                    </p:set>
                                    <p:animEffect transition="in" filter="dissolve">
                                      <p:cBhvr>
                                        <p:cTn id="133" dur="500"/>
                                        <p:tgtEl>
                                          <p:spTgt spid="30"/>
                                        </p:tgtEl>
                                      </p:cBhvr>
                                    </p:animEffect>
                                  </p:childTnLst>
                                </p:cTn>
                              </p:par>
                            </p:childTnLst>
                          </p:cTn>
                        </p:par>
                      </p:childTnLst>
                    </p:cTn>
                  </p:par>
                  <p:par>
                    <p:cTn id="134" fill="hold">
                      <p:stCondLst>
                        <p:cond delay="indefinite"/>
                      </p:stCondLst>
                      <p:childTnLst>
                        <p:par>
                          <p:cTn id="135" fill="hold">
                            <p:stCondLst>
                              <p:cond delay="0"/>
                            </p:stCondLst>
                            <p:childTnLst>
                              <p:par>
                                <p:cTn id="136" presetID="9" presetClass="entr" presetSubtype="0" fill="hold" grpId="0" nodeType="clickEffect">
                                  <p:stCondLst>
                                    <p:cond delay="0"/>
                                  </p:stCondLst>
                                  <p:childTnLst>
                                    <p:set>
                                      <p:cBhvr>
                                        <p:cTn id="137" dur="1" fill="hold">
                                          <p:stCondLst>
                                            <p:cond delay="0"/>
                                          </p:stCondLst>
                                        </p:cTn>
                                        <p:tgtEl>
                                          <p:spTgt spid="31"/>
                                        </p:tgtEl>
                                        <p:attrNameLst>
                                          <p:attrName>style.visibility</p:attrName>
                                        </p:attrNameLst>
                                      </p:cBhvr>
                                      <p:to>
                                        <p:strVal val="visible"/>
                                      </p:to>
                                    </p:set>
                                    <p:animEffect transition="in" filter="dissolve">
                                      <p:cBhvr>
                                        <p:cTn id="138" dur="500"/>
                                        <p:tgtEl>
                                          <p:spTgt spid="31"/>
                                        </p:tgtEl>
                                      </p:cBhvr>
                                    </p:animEffect>
                                  </p:childTnLst>
                                </p:cTn>
                              </p:par>
                            </p:childTnLst>
                          </p:cTn>
                        </p:par>
                        <p:par>
                          <p:cTn id="139" fill="hold">
                            <p:stCondLst>
                              <p:cond delay="500"/>
                            </p:stCondLst>
                            <p:childTnLst>
                              <p:par>
                                <p:cTn id="140" presetID="22" presetClass="entr" presetSubtype="8" fill="hold" grpId="0" nodeType="afterEffect">
                                  <p:stCondLst>
                                    <p:cond delay="0"/>
                                  </p:stCondLst>
                                  <p:childTnLst>
                                    <p:set>
                                      <p:cBhvr>
                                        <p:cTn id="141" dur="1" fill="hold">
                                          <p:stCondLst>
                                            <p:cond delay="0"/>
                                          </p:stCondLst>
                                        </p:cTn>
                                        <p:tgtEl>
                                          <p:spTgt spid="32"/>
                                        </p:tgtEl>
                                        <p:attrNameLst>
                                          <p:attrName>style.visibility</p:attrName>
                                        </p:attrNameLst>
                                      </p:cBhvr>
                                      <p:to>
                                        <p:strVal val="visible"/>
                                      </p:to>
                                    </p:set>
                                    <p:animEffect transition="in" filter="wipe(left)">
                                      <p:cBhvr>
                                        <p:cTn id="142" dur="750"/>
                                        <p:tgtEl>
                                          <p:spTgt spid="32"/>
                                        </p:tgtEl>
                                      </p:cBhvr>
                                    </p:animEffect>
                                  </p:childTnLst>
                                </p:cTn>
                              </p:par>
                            </p:childTnLst>
                          </p:cTn>
                        </p:par>
                      </p:childTnLst>
                    </p:cTn>
                  </p:par>
                  <p:par>
                    <p:cTn id="143" fill="hold">
                      <p:stCondLst>
                        <p:cond delay="indefinite"/>
                      </p:stCondLst>
                      <p:childTnLst>
                        <p:par>
                          <p:cTn id="144" fill="hold">
                            <p:stCondLst>
                              <p:cond delay="0"/>
                            </p:stCondLst>
                            <p:childTnLst>
                              <p:par>
                                <p:cTn id="145" presetID="9" presetClass="exit" presetSubtype="0" fill="hold" grpId="0" nodeType="clickEffect">
                                  <p:stCondLst>
                                    <p:cond delay="0"/>
                                  </p:stCondLst>
                                  <p:childTnLst>
                                    <p:animEffect transition="out" filter="dissolve">
                                      <p:cBhvr>
                                        <p:cTn id="146" dur="500"/>
                                        <p:tgtEl>
                                          <p:spTgt spid="29"/>
                                        </p:tgtEl>
                                      </p:cBhvr>
                                    </p:animEffect>
                                    <p:set>
                                      <p:cBhvr>
                                        <p:cTn id="147" dur="1" fill="hold">
                                          <p:stCondLst>
                                            <p:cond delay="499"/>
                                          </p:stCondLst>
                                        </p:cTn>
                                        <p:tgtEl>
                                          <p:spTgt spid="29"/>
                                        </p:tgtEl>
                                        <p:attrNameLst>
                                          <p:attrName>style.visibility</p:attrName>
                                        </p:attrNameLst>
                                      </p:cBhvr>
                                      <p:to>
                                        <p:strVal val="hidden"/>
                                      </p:to>
                                    </p:set>
                                  </p:childTnLst>
                                </p:cTn>
                              </p:par>
                              <p:par>
                                <p:cTn id="148" presetID="9" presetClass="exit" presetSubtype="0" fill="hold" nodeType="withEffect">
                                  <p:stCondLst>
                                    <p:cond delay="0"/>
                                  </p:stCondLst>
                                  <p:childTnLst>
                                    <p:animEffect transition="out" filter="dissolve">
                                      <p:cBhvr>
                                        <p:cTn id="149" dur="500"/>
                                        <p:tgtEl>
                                          <p:spTgt spid="20"/>
                                        </p:tgtEl>
                                      </p:cBhvr>
                                    </p:animEffect>
                                    <p:set>
                                      <p:cBhvr>
                                        <p:cTn id="150" dur="1" fill="hold">
                                          <p:stCondLst>
                                            <p:cond delay="499"/>
                                          </p:stCondLst>
                                        </p:cTn>
                                        <p:tgtEl>
                                          <p:spTgt spid="20"/>
                                        </p:tgtEl>
                                        <p:attrNameLst>
                                          <p:attrName>style.visibility</p:attrName>
                                        </p:attrNameLst>
                                      </p:cBhvr>
                                      <p:to>
                                        <p:strVal val="hidden"/>
                                      </p:to>
                                    </p:set>
                                  </p:childTnLst>
                                </p:cTn>
                              </p:par>
                              <p:par>
                                <p:cTn id="151" presetID="9" presetClass="exit" presetSubtype="0" fill="hold" nodeType="withEffect">
                                  <p:stCondLst>
                                    <p:cond delay="0"/>
                                  </p:stCondLst>
                                  <p:childTnLst>
                                    <p:animEffect transition="out" filter="dissolve">
                                      <p:cBhvr>
                                        <p:cTn id="152" dur="500"/>
                                        <p:tgtEl>
                                          <p:spTgt spid="19"/>
                                        </p:tgtEl>
                                      </p:cBhvr>
                                    </p:animEffect>
                                    <p:set>
                                      <p:cBhvr>
                                        <p:cTn id="153" dur="1" fill="hold">
                                          <p:stCondLst>
                                            <p:cond delay="499"/>
                                          </p:stCondLst>
                                        </p:cTn>
                                        <p:tgtEl>
                                          <p:spTgt spid="19"/>
                                        </p:tgtEl>
                                        <p:attrNameLst>
                                          <p:attrName>style.visibility</p:attrName>
                                        </p:attrNameLst>
                                      </p:cBhvr>
                                      <p:to>
                                        <p:strVal val="hidden"/>
                                      </p:to>
                                    </p:set>
                                  </p:childTnLst>
                                </p:cTn>
                              </p:par>
                              <p:par>
                                <p:cTn id="154" presetID="9" presetClass="exit" presetSubtype="0" fill="hold" grpId="1" nodeType="withEffect">
                                  <p:stCondLst>
                                    <p:cond delay="0"/>
                                  </p:stCondLst>
                                  <p:childTnLst>
                                    <p:animEffect transition="out" filter="dissolve">
                                      <p:cBhvr>
                                        <p:cTn id="155" dur="500"/>
                                        <p:tgtEl>
                                          <p:spTgt spid="30"/>
                                        </p:tgtEl>
                                      </p:cBhvr>
                                    </p:animEffect>
                                    <p:set>
                                      <p:cBhvr>
                                        <p:cTn id="156" dur="1" fill="hold">
                                          <p:stCondLst>
                                            <p:cond delay="499"/>
                                          </p:stCondLst>
                                        </p:cTn>
                                        <p:tgtEl>
                                          <p:spTgt spid="30"/>
                                        </p:tgtEl>
                                        <p:attrNameLst>
                                          <p:attrName>style.visibility</p:attrName>
                                        </p:attrNameLst>
                                      </p:cBhvr>
                                      <p:to>
                                        <p:strVal val="hidden"/>
                                      </p:to>
                                    </p:set>
                                  </p:childTnLst>
                                </p:cTn>
                              </p:par>
                              <p:par>
                                <p:cTn id="157" presetID="9" presetClass="exit" presetSubtype="0" fill="hold" grpId="1" nodeType="withEffect">
                                  <p:stCondLst>
                                    <p:cond delay="0"/>
                                  </p:stCondLst>
                                  <p:childTnLst>
                                    <p:animEffect transition="out" filter="dissolve">
                                      <p:cBhvr>
                                        <p:cTn id="158" dur="500"/>
                                        <p:tgtEl>
                                          <p:spTgt spid="31"/>
                                        </p:tgtEl>
                                      </p:cBhvr>
                                    </p:animEffect>
                                    <p:set>
                                      <p:cBhvr>
                                        <p:cTn id="159" dur="1" fill="hold">
                                          <p:stCondLst>
                                            <p:cond delay="499"/>
                                          </p:stCondLst>
                                        </p:cTn>
                                        <p:tgtEl>
                                          <p:spTgt spid="31"/>
                                        </p:tgtEl>
                                        <p:attrNameLst>
                                          <p:attrName>style.visibility</p:attrName>
                                        </p:attrNameLst>
                                      </p:cBhvr>
                                      <p:to>
                                        <p:strVal val="hidden"/>
                                      </p:to>
                                    </p:set>
                                  </p:childTnLst>
                                </p:cTn>
                              </p:par>
                              <p:par>
                                <p:cTn id="160" presetID="9" presetClass="exit" presetSubtype="0" fill="hold" nodeType="withEffect">
                                  <p:stCondLst>
                                    <p:cond delay="0"/>
                                  </p:stCondLst>
                                  <p:childTnLst>
                                    <p:animEffect transition="out" filter="dissolve">
                                      <p:cBhvr>
                                        <p:cTn id="161" dur="500"/>
                                        <p:tgtEl>
                                          <p:spTgt spid="24"/>
                                        </p:tgtEl>
                                      </p:cBhvr>
                                    </p:animEffect>
                                    <p:set>
                                      <p:cBhvr>
                                        <p:cTn id="162" dur="1" fill="hold">
                                          <p:stCondLst>
                                            <p:cond delay="499"/>
                                          </p:stCondLst>
                                        </p:cTn>
                                        <p:tgtEl>
                                          <p:spTgt spid="24"/>
                                        </p:tgtEl>
                                        <p:attrNameLst>
                                          <p:attrName>style.visibility</p:attrName>
                                        </p:attrNameLst>
                                      </p:cBhvr>
                                      <p:to>
                                        <p:strVal val="hidden"/>
                                      </p:to>
                                    </p:set>
                                  </p:childTnLst>
                                </p:cTn>
                              </p:par>
                              <p:par>
                                <p:cTn id="163" presetID="9" presetClass="exit" presetSubtype="0" fill="hold" nodeType="withEffect">
                                  <p:stCondLst>
                                    <p:cond delay="0"/>
                                  </p:stCondLst>
                                  <p:childTnLst>
                                    <p:animEffect transition="out" filter="dissolve">
                                      <p:cBhvr>
                                        <p:cTn id="164" dur="500"/>
                                        <p:tgtEl>
                                          <p:spTgt spid="25"/>
                                        </p:tgtEl>
                                      </p:cBhvr>
                                    </p:animEffect>
                                    <p:set>
                                      <p:cBhvr>
                                        <p:cTn id="165" dur="1" fill="hold">
                                          <p:stCondLst>
                                            <p:cond delay="499"/>
                                          </p:stCondLst>
                                        </p:cTn>
                                        <p:tgtEl>
                                          <p:spTgt spid="25"/>
                                        </p:tgtEl>
                                        <p:attrNameLst>
                                          <p:attrName>style.visibility</p:attrName>
                                        </p:attrNameLst>
                                      </p:cBhvr>
                                      <p:to>
                                        <p:strVal val="hidden"/>
                                      </p:to>
                                    </p:set>
                                  </p:childTnLst>
                                </p:cTn>
                              </p:par>
                              <p:par>
                                <p:cTn id="166" presetID="1" presetClass="entr" presetSubtype="0" fill="hold" nodeType="withEffect">
                                  <p:stCondLst>
                                    <p:cond delay="0"/>
                                  </p:stCondLst>
                                  <p:childTnLst>
                                    <p:set>
                                      <p:cBhvr>
                                        <p:cTn id="167" dur="1" fill="hold">
                                          <p:stCondLst>
                                            <p:cond delay="499"/>
                                          </p:stCondLst>
                                        </p:cTn>
                                        <p:tgtEl>
                                          <p:spTgt spid="26"/>
                                        </p:tgtEl>
                                        <p:attrNameLst>
                                          <p:attrName>style.visibility</p:attrName>
                                        </p:attrNameLst>
                                      </p:cBhvr>
                                      <p:to>
                                        <p:strVal val="visible"/>
                                      </p:to>
                                    </p:set>
                                  </p:childTnLst>
                                </p:cTn>
                              </p:par>
                              <p:par>
                                <p:cTn id="168" presetID="1" presetClass="entr" presetSubtype="0" fill="hold" nodeType="withEffect">
                                  <p:stCondLst>
                                    <p:cond delay="0"/>
                                  </p:stCondLst>
                                  <p:childTnLst>
                                    <p:set>
                                      <p:cBhvr>
                                        <p:cTn id="169" dur="1" fill="hold">
                                          <p:stCondLst>
                                            <p:cond delay="499"/>
                                          </p:stCondLst>
                                        </p:cTn>
                                        <p:tgtEl>
                                          <p:spTgt spid="27"/>
                                        </p:tgtEl>
                                        <p:attrNameLst>
                                          <p:attrName>style.visibility</p:attrName>
                                        </p:attrNameLst>
                                      </p:cBhvr>
                                      <p:to>
                                        <p:strVal val="visible"/>
                                      </p:to>
                                    </p:set>
                                  </p:childTnLst>
                                </p:cTn>
                              </p:par>
                            </p:childTnLst>
                          </p:cTn>
                        </p:par>
                        <p:par>
                          <p:cTn id="170" fill="hold">
                            <p:stCondLst>
                              <p:cond delay="500"/>
                            </p:stCondLst>
                            <p:childTnLst>
                              <p:par>
                                <p:cTn id="171" presetID="22" presetClass="entr" presetSubtype="8" fill="hold" nodeType="afterEffect">
                                  <p:stCondLst>
                                    <p:cond delay="0"/>
                                  </p:stCondLst>
                                  <p:childTnLst>
                                    <p:set>
                                      <p:cBhvr>
                                        <p:cTn id="172" dur="1" fill="hold">
                                          <p:stCondLst>
                                            <p:cond delay="0"/>
                                          </p:stCondLst>
                                        </p:cTn>
                                        <p:tgtEl>
                                          <p:spTgt spid="34"/>
                                        </p:tgtEl>
                                        <p:attrNameLst>
                                          <p:attrName>style.visibility</p:attrName>
                                        </p:attrNameLst>
                                      </p:cBhvr>
                                      <p:to>
                                        <p:strVal val="visible"/>
                                      </p:to>
                                    </p:set>
                                    <p:animEffect transition="in" filter="wipe(left)">
                                      <p:cBhvr>
                                        <p:cTn id="173" dur="500"/>
                                        <p:tgtEl>
                                          <p:spTgt spid="34"/>
                                        </p:tgtEl>
                                      </p:cBhvr>
                                    </p:animEffect>
                                  </p:childTnLst>
                                </p:cTn>
                              </p:par>
                            </p:childTnLst>
                          </p:cTn>
                        </p:par>
                        <p:par>
                          <p:cTn id="174" fill="hold">
                            <p:stCondLst>
                              <p:cond delay="1000"/>
                            </p:stCondLst>
                            <p:childTnLst>
                              <p:par>
                                <p:cTn id="175" presetID="22" presetClass="entr" presetSubtype="4" fill="hold" grpId="0" nodeType="afterEffect">
                                  <p:stCondLst>
                                    <p:cond delay="0"/>
                                  </p:stCondLst>
                                  <p:childTnLst>
                                    <p:set>
                                      <p:cBhvr>
                                        <p:cTn id="176" dur="1" fill="hold">
                                          <p:stCondLst>
                                            <p:cond delay="0"/>
                                          </p:stCondLst>
                                        </p:cTn>
                                        <p:tgtEl>
                                          <p:spTgt spid="35"/>
                                        </p:tgtEl>
                                        <p:attrNameLst>
                                          <p:attrName>style.visibility</p:attrName>
                                        </p:attrNameLst>
                                      </p:cBhvr>
                                      <p:to>
                                        <p:strVal val="visible"/>
                                      </p:to>
                                    </p:set>
                                    <p:animEffect transition="in" filter="wipe(down)">
                                      <p:cBhvr>
                                        <p:cTn id="177" dur="500"/>
                                        <p:tgtEl>
                                          <p:spTgt spid="35"/>
                                        </p:tgtEl>
                                      </p:cBhvr>
                                    </p:animEffect>
                                  </p:childTnLst>
                                </p:cTn>
                              </p:par>
                              <p:par>
                                <p:cTn id="178" presetID="22" presetClass="entr" presetSubtype="4" fill="hold" grpId="0" nodeType="withEffect">
                                  <p:stCondLst>
                                    <p:cond delay="0"/>
                                  </p:stCondLst>
                                  <p:childTnLst>
                                    <p:set>
                                      <p:cBhvr>
                                        <p:cTn id="179" dur="1" fill="hold">
                                          <p:stCondLst>
                                            <p:cond delay="0"/>
                                          </p:stCondLst>
                                        </p:cTn>
                                        <p:tgtEl>
                                          <p:spTgt spid="37"/>
                                        </p:tgtEl>
                                        <p:attrNameLst>
                                          <p:attrName>style.visibility</p:attrName>
                                        </p:attrNameLst>
                                      </p:cBhvr>
                                      <p:to>
                                        <p:strVal val="visible"/>
                                      </p:to>
                                    </p:set>
                                    <p:animEffect transition="in" filter="wipe(down)">
                                      <p:cBhvr>
                                        <p:cTn id="180" dur="500"/>
                                        <p:tgtEl>
                                          <p:spTgt spid="37"/>
                                        </p:tgtEl>
                                      </p:cBhvr>
                                    </p:animEffect>
                                  </p:childTnLst>
                                </p:cTn>
                              </p:par>
                            </p:childTnLst>
                          </p:cTn>
                        </p:par>
                      </p:childTnLst>
                    </p:cTn>
                  </p:par>
                  <p:par>
                    <p:cTn id="181" fill="hold">
                      <p:stCondLst>
                        <p:cond delay="indefinite"/>
                      </p:stCondLst>
                      <p:childTnLst>
                        <p:par>
                          <p:cTn id="182" fill="hold">
                            <p:stCondLst>
                              <p:cond delay="0"/>
                            </p:stCondLst>
                            <p:childTnLst>
                              <p:par>
                                <p:cTn id="183" presetID="9" presetClass="exit" presetSubtype="0" fill="hold" grpId="1" nodeType="clickEffect">
                                  <p:stCondLst>
                                    <p:cond delay="0"/>
                                  </p:stCondLst>
                                  <p:childTnLst>
                                    <p:animEffect transition="out" filter="dissolve">
                                      <p:cBhvr>
                                        <p:cTn id="184" dur="500"/>
                                        <p:tgtEl>
                                          <p:spTgt spid="16"/>
                                        </p:tgtEl>
                                      </p:cBhvr>
                                    </p:animEffect>
                                    <p:set>
                                      <p:cBhvr>
                                        <p:cTn id="185" dur="1" fill="hold">
                                          <p:stCondLst>
                                            <p:cond delay="499"/>
                                          </p:stCondLst>
                                        </p:cTn>
                                        <p:tgtEl>
                                          <p:spTgt spid="16"/>
                                        </p:tgtEl>
                                        <p:attrNameLst>
                                          <p:attrName>style.visibility</p:attrName>
                                        </p:attrNameLst>
                                      </p:cBhvr>
                                      <p:to>
                                        <p:strVal val="hidden"/>
                                      </p:to>
                                    </p:set>
                                  </p:childTnLst>
                                </p:cTn>
                              </p:par>
                              <p:par>
                                <p:cTn id="186" presetID="9" presetClass="exit" presetSubtype="0" fill="hold" grpId="1" nodeType="withEffect">
                                  <p:stCondLst>
                                    <p:cond delay="0"/>
                                  </p:stCondLst>
                                  <p:childTnLst>
                                    <p:animEffect transition="out" filter="dissolve">
                                      <p:cBhvr>
                                        <p:cTn id="187" dur="500"/>
                                        <p:tgtEl>
                                          <p:spTgt spid="23"/>
                                        </p:tgtEl>
                                      </p:cBhvr>
                                    </p:animEffect>
                                    <p:set>
                                      <p:cBhvr>
                                        <p:cTn id="188" dur="1" fill="hold">
                                          <p:stCondLst>
                                            <p:cond delay="499"/>
                                          </p:stCondLst>
                                        </p:cTn>
                                        <p:tgtEl>
                                          <p:spTgt spid="23"/>
                                        </p:tgtEl>
                                        <p:attrNameLst>
                                          <p:attrName>style.visibility</p:attrName>
                                        </p:attrNameLst>
                                      </p:cBhvr>
                                      <p:to>
                                        <p:strVal val="hidden"/>
                                      </p:to>
                                    </p:set>
                                  </p:childTnLst>
                                </p:cTn>
                              </p:par>
                              <p:par>
                                <p:cTn id="189" presetID="9" presetClass="exit" presetSubtype="0" fill="hold" grpId="1" nodeType="withEffect">
                                  <p:stCondLst>
                                    <p:cond delay="0"/>
                                  </p:stCondLst>
                                  <p:childTnLst>
                                    <p:animEffect transition="out" filter="dissolve">
                                      <p:cBhvr>
                                        <p:cTn id="190" dur="500"/>
                                        <p:tgtEl>
                                          <p:spTgt spid="32"/>
                                        </p:tgtEl>
                                      </p:cBhvr>
                                    </p:animEffect>
                                    <p:set>
                                      <p:cBhvr>
                                        <p:cTn id="191" dur="1" fill="hold">
                                          <p:stCondLst>
                                            <p:cond delay="499"/>
                                          </p:stCondLst>
                                        </p:cTn>
                                        <p:tgtEl>
                                          <p:spTgt spid="32"/>
                                        </p:tgtEl>
                                        <p:attrNameLst>
                                          <p:attrName>style.visibility</p:attrName>
                                        </p:attrNameLst>
                                      </p:cBhvr>
                                      <p:to>
                                        <p:strVal val="hidden"/>
                                      </p:to>
                                    </p:set>
                                  </p:childTnLst>
                                </p:cTn>
                              </p:par>
                              <p:par>
                                <p:cTn id="192" presetID="9" presetClass="exit" presetSubtype="0" fill="hold" nodeType="withEffect">
                                  <p:stCondLst>
                                    <p:cond delay="0"/>
                                  </p:stCondLst>
                                  <p:childTnLst>
                                    <p:animEffect transition="out" filter="dissolve">
                                      <p:cBhvr>
                                        <p:cTn id="193" dur="500"/>
                                        <p:tgtEl>
                                          <p:spTgt spid="34"/>
                                        </p:tgtEl>
                                      </p:cBhvr>
                                    </p:animEffect>
                                    <p:set>
                                      <p:cBhvr>
                                        <p:cTn id="194" dur="1" fill="hold">
                                          <p:stCondLst>
                                            <p:cond delay="499"/>
                                          </p:stCondLst>
                                        </p:cTn>
                                        <p:tgtEl>
                                          <p:spTgt spid="34"/>
                                        </p:tgtEl>
                                        <p:attrNameLst>
                                          <p:attrName>style.visibility</p:attrName>
                                        </p:attrNameLst>
                                      </p:cBhvr>
                                      <p:to>
                                        <p:strVal val="hidden"/>
                                      </p:to>
                                    </p:set>
                                  </p:childTnLst>
                                </p:cTn>
                              </p:par>
                              <p:par>
                                <p:cTn id="195" presetID="9" presetClass="exit" presetSubtype="0" fill="hold" grpId="1" nodeType="withEffect">
                                  <p:stCondLst>
                                    <p:cond delay="0"/>
                                  </p:stCondLst>
                                  <p:childTnLst>
                                    <p:animEffect transition="out" filter="dissolve">
                                      <p:cBhvr>
                                        <p:cTn id="196" dur="500"/>
                                        <p:tgtEl>
                                          <p:spTgt spid="35"/>
                                        </p:tgtEl>
                                      </p:cBhvr>
                                    </p:animEffect>
                                    <p:set>
                                      <p:cBhvr>
                                        <p:cTn id="197" dur="1" fill="hold">
                                          <p:stCondLst>
                                            <p:cond delay="499"/>
                                          </p:stCondLst>
                                        </p:cTn>
                                        <p:tgtEl>
                                          <p:spTgt spid="35"/>
                                        </p:tgtEl>
                                        <p:attrNameLst>
                                          <p:attrName>style.visibility</p:attrName>
                                        </p:attrNameLst>
                                      </p:cBhvr>
                                      <p:to>
                                        <p:strVal val="hidden"/>
                                      </p:to>
                                    </p:set>
                                  </p:childTnLst>
                                </p:cTn>
                              </p:par>
                              <p:par>
                                <p:cTn id="198" presetID="9" presetClass="exit" presetSubtype="0" fill="hold" grpId="1" nodeType="withEffect">
                                  <p:stCondLst>
                                    <p:cond delay="0"/>
                                  </p:stCondLst>
                                  <p:childTnLst>
                                    <p:animEffect transition="out" filter="dissolve">
                                      <p:cBhvr>
                                        <p:cTn id="199" dur="500"/>
                                        <p:tgtEl>
                                          <p:spTgt spid="37"/>
                                        </p:tgtEl>
                                      </p:cBhvr>
                                    </p:animEffect>
                                    <p:set>
                                      <p:cBhvr>
                                        <p:cTn id="200" dur="1" fill="hold">
                                          <p:stCondLst>
                                            <p:cond delay="499"/>
                                          </p:stCondLst>
                                        </p:cTn>
                                        <p:tgtEl>
                                          <p:spTgt spid="37"/>
                                        </p:tgtEl>
                                        <p:attrNameLst>
                                          <p:attrName>style.visibility</p:attrName>
                                        </p:attrNameLst>
                                      </p:cBhvr>
                                      <p:to>
                                        <p:strVal val="hidden"/>
                                      </p:to>
                                    </p:set>
                                  </p:childTnLst>
                                </p:cTn>
                              </p:par>
                            </p:childTnLst>
                          </p:cTn>
                        </p:par>
                        <p:par>
                          <p:cTn id="201" fill="hold">
                            <p:stCondLst>
                              <p:cond delay="500"/>
                            </p:stCondLst>
                            <p:childTnLst>
                              <p:par>
                                <p:cTn id="202" presetID="9" presetClass="entr" presetSubtype="0" fill="hold" grpId="0" nodeType="afterEffect">
                                  <p:stCondLst>
                                    <p:cond delay="0"/>
                                  </p:stCondLst>
                                  <p:childTnLst>
                                    <p:set>
                                      <p:cBhvr>
                                        <p:cTn id="203" dur="1" fill="hold">
                                          <p:stCondLst>
                                            <p:cond delay="0"/>
                                          </p:stCondLst>
                                        </p:cTn>
                                        <p:tgtEl>
                                          <p:spTgt spid="9"/>
                                        </p:tgtEl>
                                        <p:attrNameLst>
                                          <p:attrName>style.visibility</p:attrName>
                                        </p:attrNameLst>
                                      </p:cBhvr>
                                      <p:to>
                                        <p:strVal val="visible"/>
                                      </p:to>
                                    </p:set>
                                    <p:animEffect transition="in" filter="dissolve">
                                      <p:cBhvr>
                                        <p:cTn id="204" dur="500"/>
                                        <p:tgtEl>
                                          <p:spTgt spid="9"/>
                                        </p:tgtEl>
                                      </p:cBhvr>
                                    </p:animEffect>
                                  </p:childTnLst>
                                </p:cTn>
                              </p:par>
                            </p:childTnLst>
                          </p:cTn>
                        </p:par>
                        <p:par>
                          <p:cTn id="205" fill="hold">
                            <p:stCondLst>
                              <p:cond delay="1000"/>
                            </p:stCondLst>
                            <p:childTnLst>
                              <p:par>
                                <p:cTn id="206" presetID="9" presetClass="entr" presetSubtype="0" fill="hold" grpId="0" nodeType="afterEffect">
                                  <p:stCondLst>
                                    <p:cond delay="0"/>
                                  </p:stCondLst>
                                  <p:childTnLst>
                                    <p:set>
                                      <p:cBhvr>
                                        <p:cTn id="207" dur="1" fill="hold">
                                          <p:stCondLst>
                                            <p:cond delay="0"/>
                                          </p:stCondLst>
                                        </p:cTn>
                                        <p:tgtEl>
                                          <p:spTgt spid="10"/>
                                        </p:tgtEl>
                                        <p:attrNameLst>
                                          <p:attrName>style.visibility</p:attrName>
                                        </p:attrNameLst>
                                      </p:cBhvr>
                                      <p:to>
                                        <p:strVal val="visible"/>
                                      </p:to>
                                    </p:set>
                                    <p:animEffect transition="in" filter="dissolve">
                                      <p:cBhvr>
                                        <p:cTn id="208"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p:bldP spid="11" grpId="0"/>
      <p:bldP spid="11" grpId="1"/>
      <p:bldP spid="14" grpId="0"/>
      <p:bldP spid="14" grpId="1"/>
      <p:bldP spid="15" grpId="0"/>
      <p:bldP spid="15" grpId="1"/>
      <p:bldP spid="16" grpId="0"/>
      <p:bldP spid="16" grpId="1"/>
      <p:bldP spid="18" grpId="0"/>
      <p:bldP spid="18" grpId="1"/>
      <p:bldP spid="22" grpId="0"/>
      <p:bldP spid="22" grpId="1"/>
      <p:bldP spid="23" grpId="0"/>
      <p:bldP spid="23" grpId="1"/>
      <p:bldP spid="28" grpId="0"/>
      <p:bldP spid="28" grpId="1"/>
      <p:bldP spid="29" grpId="0"/>
      <p:bldP spid="29" grpId="1"/>
      <p:bldP spid="30" grpId="0"/>
      <p:bldP spid="30" grpId="1"/>
      <p:bldP spid="31" grpId="0"/>
      <p:bldP spid="31" grpId="1"/>
      <p:bldP spid="32" grpId="0"/>
      <p:bldP spid="32" grpId="1"/>
      <p:bldP spid="35" grpId="0" animBg="1"/>
      <p:bldP spid="35" grpId="1" animBg="1"/>
      <p:bldP spid="37" grpId="0" animBg="1"/>
      <p:bldP spid="37" grpId="1"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2">
            <a:extLst>
              <a:ext uri="{FF2B5EF4-FFF2-40B4-BE49-F238E27FC236}">
                <a16:creationId xmlns:a16="http://schemas.microsoft.com/office/drawing/2014/main" xmlns="" id="{6D4FE9DB-EC11-2477-49E2-F0C92D1841FE}"/>
              </a:ext>
            </a:extLst>
          </p:cNvPr>
          <p:cNvSpPr>
            <a:spLocks noChangeArrowheads="1"/>
          </p:cNvSpPr>
          <p:nvPr/>
        </p:nvSpPr>
        <p:spPr bwMode="auto">
          <a:xfrm>
            <a:off x="917621" y="4272002"/>
            <a:ext cx="360000" cy="360000"/>
          </a:xfrm>
          <a:prstGeom prst="rect">
            <a:avLst/>
          </a:prstGeom>
          <a:solidFill>
            <a:srgbClr val="FF5050"/>
          </a:solidFill>
          <a:ln>
            <a:noFill/>
          </a:ln>
        </p:spPr>
        <p:txBody>
          <a:bodyPr wrap="none"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endParaRPr lang="zh-TW" altLang="en-US" sz="1800"/>
          </a:p>
        </p:txBody>
      </p:sp>
      <p:sp>
        <p:nvSpPr>
          <p:cNvPr id="3" name="Rectangle 4">
            <a:extLst>
              <a:ext uri="{FF2B5EF4-FFF2-40B4-BE49-F238E27FC236}">
                <a16:creationId xmlns:a16="http://schemas.microsoft.com/office/drawing/2014/main" xmlns="" id="{87C7A108-B7EF-A466-68A2-7A04E6D73372}"/>
              </a:ext>
            </a:extLst>
          </p:cNvPr>
          <p:cNvSpPr>
            <a:spLocks noChangeArrowheads="1"/>
          </p:cNvSpPr>
          <p:nvPr/>
        </p:nvSpPr>
        <p:spPr bwMode="auto">
          <a:xfrm>
            <a:off x="266384" y="904796"/>
            <a:ext cx="1020762" cy="523220"/>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406400" marR="0" lvl="0" indent="-406400" algn="l" defTabSz="914400" rtl="0" eaLnBrk="0" fontAlgn="base" latinLnBrk="0" hangingPunct="0">
              <a:lnSpc>
                <a:spcPct val="100000"/>
              </a:lnSpc>
              <a:spcBef>
                <a:spcPct val="0"/>
              </a:spcBef>
              <a:spcAft>
                <a:spcPct val="0"/>
              </a:spcAft>
              <a:buClrTx/>
              <a:buSzTx/>
              <a:buFontTx/>
              <a:buNone/>
              <a:tabLst/>
              <a:defRPr/>
            </a:pPr>
            <a:r>
              <a:rPr lang="en-US" altLang="zh-TW" sz="2800" b="0" dirty="0">
                <a:solidFill>
                  <a:srgbClr val="000000"/>
                </a:solidFill>
                <a:ea typeface="標楷體" panose="03000509000000000000" pitchFamily="65" charset="-120"/>
              </a:rPr>
              <a:t>23</a:t>
            </a:r>
            <a:r>
              <a:rPr kumimoji="1" lang="en-US" altLang="zh-TW"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a:t>
            </a:r>
            <a:r>
              <a:rPr kumimoji="1" lang="zh-TW"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 </a:t>
            </a:r>
            <a:endParaRPr kumimoji="1" lang="zh-CN"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endParaRPr>
          </a:p>
        </p:txBody>
      </p:sp>
      <p:sp>
        <p:nvSpPr>
          <p:cNvPr id="5" name="文字方塊 4">
            <a:extLst>
              <a:ext uri="{FF2B5EF4-FFF2-40B4-BE49-F238E27FC236}">
                <a16:creationId xmlns:a16="http://schemas.microsoft.com/office/drawing/2014/main" xmlns="" id="{9A98DBFD-706C-14A9-5461-AE56A4E838B8}"/>
              </a:ext>
            </a:extLst>
          </p:cNvPr>
          <p:cNvSpPr txBox="1"/>
          <p:nvPr/>
        </p:nvSpPr>
        <p:spPr>
          <a:xfrm>
            <a:off x="817560" y="3152696"/>
            <a:ext cx="8193089" cy="992579"/>
          </a:xfrm>
          <a:prstGeom prst="rect">
            <a:avLst/>
          </a:prstGeom>
          <a:noFill/>
        </p:spPr>
        <p:txBody>
          <a:bodyPr wrap="square" rtlCol="0">
            <a:spAutoFit/>
          </a:bodyPr>
          <a:lstStyle/>
          <a:p>
            <a:pPr algn="l">
              <a:spcAft>
                <a:spcPts val="300"/>
              </a:spcAft>
            </a:pP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上圖的長方形是由</a:t>
            </a:r>
            <a:r>
              <a:rPr lang="en-US" altLang="zh-TW" sz="2800" b="0" i="0" strike="noStrike" baseline="0" dirty="0">
                <a:latin typeface="Arial" panose="020B0604020202020204" pitchFamily="34" charset="0"/>
                <a:ea typeface="DFKai-SB" panose="03000509000000000000" pitchFamily="65" charset="-120"/>
                <a:cs typeface="Arial" panose="020B0604020202020204" pitchFamily="34" charset="0"/>
              </a:rPr>
              <a:t>12</a:t>
            </a: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個大小相同的正方形組成，</a:t>
            </a:r>
            <a:endParaRPr lang="en-US" altLang="zh-TW" sz="2800" b="0" i="0" strike="noStrike" baseline="0" dirty="0">
              <a:latin typeface="Arial" panose="020B0604020202020204" pitchFamily="34" charset="0"/>
              <a:ea typeface="DFKai-SB" panose="03000509000000000000" pitchFamily="65" charset="-120"/>
              <a:cs typeface="Arial" panose="020B0604020202020204" pitchFamily="34" charset="0"/>
            </a:endParaRPr>
          </a:p>
          <a:p>
            <a:pPr algn="l">
              <a:spcAft>
                <a:spcPts val="300"/>
              </a:spcAft>
            </a:pP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該長方形的周界是</a:t>
            </a:r>
            <a:r>
              <a:rPr lang="en-US" altLang="zh-TW" sz="2800" b="0" i="0" strike="noStrike" baseline="0" dirty="0">
                <a:latin typeface="Arial" panose="020B0604020202020204" pitchFamily="34" charset="0"/>
                <a:ea typeface="DFKai-SB" panose="03000509000000000000" pitchFamily="65" charset="-120"/>
                <a:cs typeface="Arial" panose="020B0604020202020204" pitchFamily="34" charset="0"/>
              </a:rPr>
              <a:t>28cm</a:t>
            </a: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。陰影部分的面積是多少？</a:t>
            </a:r>
          </a:p>
        </p:txBody>
      </p:sp>
      <p:sp>
        <p:nvSpPr>
          <p:cNvPr id="7" name="Text Box 4">
            <a:extLst>
              <a:ext uri="{FF2B5EF4-FFF2-40B4-BE49-F238E27FC236}">
                <a16:creationId xmlns:a16="http://schemas.microsoft.com/office/drawing/2014/main" xmlns="" id="{EF85D3F5-613F-4EFD-0FEA-8E83546AD1E5}"/>
              </a:ext>
            </a:extLst>
          </p:cNvPr>
          <p:cNvSpPr txBox="1">
            <a:spLocks noChangeArrowheads="1"/>
          </p:cNvSpPr>
          <p:nvPr/>
        </p:nvSpPr>
        <p:spPr bwMode="auto">
          <a:xfrm>
            <a:off x="950141" y="4240688"/>
            <a:ext cx="6755584"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0" tIns="0" rIns="0" bIns="0">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spcAft>
                <a:spcPts val="600"/>
              </a:spcAft>
              <a:buNone/>
            </a:pPr>
            <a:r>
              <a:rPr lang="en-US" altLang="zh-TW" sz="2800" dirty="0">
                <a:cs typeface="Arial" panose="020B0604020202020204" pitchFamily="34" charset="0"/>
              </a:rPr>
              <a:t>A. 12cm</a:t>
            </a:r>
            <a:r>
              <a:rPr lang="en-US" altLang="zh-TW" sz="2800" baseline="30000" dirty="0">
                <a:cs typeface="Arial" panose="020B0604020202020204" pitchFamily="34" charset="0"/>
              </a:rPr>
              <a:t>2			</a:t>
            </a:r>
            <a:r>
              <a:rPr lang="en-US" altLang="zh-TW" sz="2800" dirty="0">
                <a:cs typeface="Arial" panose="020B0604020202020204" pitchFamily="34" charset="0"/>
              </a:rPr>
              <a:t>B. 16cm</a:t>
            </a:r>
            <a:r>
              <a:rPr lang="en-US" altLang="zh-TW" sz="2800" baseline="30000" dirty="0">
                <a:cs typeface="Arial" panose="020B0604020202020204" pitchFamily="34" charset="0"/>
              </a:rPr>
              <a:t>2</a:t>
            </a:r>
            <a:endParaRPr lang="en-US" altLang="zh-TW" sz="2800" dirty="0">
              <a:cs typeface="Arial" panose="020B0604020202020204" pitchFamily="34" charset="0"/>
            </a:endParaRPr>
          </a:p>
          <a:p>
            <a:pPr>
              <a:spcBef>
                <a:spcPct val="0"/>
              </a:spcBef>
              <a:spcAft>
                <a:spcPts val="600"/>
              </a:spcAft>
              <a:buNone/>
            </a:pPr>
            <a:r>
              <a:rPr lang="en-US" altLang="zh-TW" sz="2800" dirty="0">
                <a:cs typeface="Arial" panose="020B0604020202020204" pitchFamily="34" charset="0"/>
              </a:rPr>
              <a:t>C. 24cm</a:t>
            </a:r>
            <a:r>
              <a:rPr lang="en-US" altLang="zh-TW" sz="2800" baseline="30000" dirty="0">
                <a:cs typeface="Arial" panose="020B0604020202020204" pitchFamily="34" charset="0"/>
              </a:rPr>
              <a:t>2			</a:t>
            </a:r>
            <a:r>
              <a:rPr lang="en-US" altLang="zh-TW" sz="2800" dirty="0">
                <a:cs typeface="Arial" panose="020B0604020202020204" pitchFamily="34" charset="0"/>
              </a:rPr>
              <a:t>D. 48cm</a:t>
            </a:r>
            <a:r>
              <a:rPr lang="en-US" altLang="zh-TW" sz="2800" baseline="30000" dirty="0">
                <a:cs typeface="Arial" panose="020B0604020202020204" pitchFamily="34" charset="0"/>
              </a:rPr>
              <a:t>2</a:t>
            </a:r>
          </a:p>
        </p:txBody>
      </p:sp>
      <p:pic>
        <p:nvPicPr>
          <p:cNvPr id="9" name="圖片 8">
            <a:extLst>
              <a:ext uri="{FF2B5EF4-FFF2-40B4-BE49-F238E27FC236}">
                <a16:creationId xmlns:a16="http://schemas.microsoft.com/office/drawing/2014/main" xmlns="" id="{F32D8286-40B6-6D37-2058-E105FB3EF674}"/>
              </a:ext>
            </a:extLst>
          </p:cNvPr>
          <p:cNvPicPr>
            <a:picLocks noChangeAspect="1"/>
          </p:cNvPicPr>
          <p:nvPr/>
        </p:nvPicPr>
        <p:blipFill>
          <a:blip r:embed="rId2"/>
          <a:stretch>
            <a:fillRect/>
          </a:stretch>
        </p:blipFill>
        <p:spPr>
          <a:xfrm>
            <a:off x="2040929" y="1073756"/>
            <a:ext cx="2480242" cy="1872000"/>
          </a:xfrm>
          <a:prstGeom prst="rect">
            <a:avLst/>
          </a:prstGeom>
        </p:spPr>
      </p:pic>
      <p:sp>
        <p:nvSpPr>
          <p:cNvPr id="11" name="TextBox 27">
            <a:extLst>
              <a:ext uri="{FF2B5EF4-FFF2-40B4-BE49-F238E27FC236}">
                <a16:creationId xmlns:a16="http://schemas.microsoft.com/office/drawing/2014/main" xmlns="" id="{2296679C-CFB2-E11E-932B-66E93321ABFA}"/>
              </a:ext>
            </a:extLst>
          </p:cNvPr>
          <p:cNvSpPr txBox="1">
            <a:spLocks noChangeArrowheads="1"/>
          </p:cNvSpPr>
          <p:nvPr/>
        </p:nvSpPr>
        <p:spPr bwMode="auto">
          <a:xfrm>
            <a:off x="2390819" y="4221638"/>
            <a:ext cx="92868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400" dirty="0">
                <a:solidFill>
                  <a:srgbClr val="FF0000"/>
                </a:solidFill>
                <a:ea typeface="標楷體" panose="03000509000000000000" pitchFamily="65" charset="-120"/>
              </a:rPr>
              <a:t>[2</a:t>
            </a:r>
            <a:r>
              <a:rPr lang="zh-TW" altLang="en-US" sz="2400" dirty="0">
                <a:solidFill>
                  <a:srgbClr val="FF0000"/>
                </a:solidFill>
                <a:ea typeface="標楷體" panose="03000509000000000000" pitchFamily="65" charset="-120"/>
              </a:rPr>
              <a:t>分</a:t>
            </a:r>
            <a:r>
              <a:rPr lang="en-US" altLang="zh-TW" sz="2400" dirty="0">
                <a:solidFill>
                  <a:srgbClr val="FF0000"/>
                </a:solidFill>
                <a:ea typeface="標楷體" panose="03000509000000000000" pitchFamily="65" charset="-120"/>
              </a:rPr>
              <a:t>]</a:t>
            </a:r>
            <a:endParaRPr lang="zh-TW" altLang="en-US" sz="2400" dirty="0">
              <a:solidFill>
                <a:srgbClr val="FF0000"/>
              </a:solidFill>
              <a:ea typeface="標楷體" panose="03000509000000000000" pitchFamily="65" charset="-120"/>
            </a:endParaRPr>
          </a:p>
        </p:txBody>
      </p:sp>
      <p:cxnSp>
        <p:nvCxnSpPr>
          <p:cNvPr id="13" name="直線接點 12">
            <a:extLst>
              <a:ext uri="{FF2B5EF4-FFF2-40B4-BE49-F238E27FC236}">
                <a16:creationId xmlns:a16="http://schemas.microsoft.com/office/drawing/2014/main" xmlns="" id="{9971326B-7FB6-69DC-D997-694174FD99E8}"/>
              </a:ext>
            </a:extLst>
          </p:cNvPr>
          <p:cNvCxnSpPr/>
          <p:nvPr/>
        </p:nvCxnSpPr>
        <p:spPr bwMode="auto">
          <a:xfrm>
            <a:off x="1276350" y="4089419"/>
            <a:ext cx="3348000" cy="0"/>
          </a:xfrm>
          <a:prstGeom prst="line">
            <a:avLst/>
          </a:prstGeom>
          <a:noFill/>
          <a:ln w="28575" algn="ctr">
            <a:solidFill>
              <a:srgbClr val="0000FF"/>
            </a:solidFill>
            <a:prstDash val="solid"/>
            <a:round/>
            <a:headEnd/>
            <a:tailEnd/>
          </a:ln>
        </p:spPr>
      </p:cxnSp>
      <p:sp>
        <p:nvSpPr>
          <p:cNvPr id="15" name="文字方塊 14">
            <a:extLst>
              <a:ext uri="{FF2B5EF4-FFF2-40B4-BE49-F238E27FC236}">
                <a16:creationId xmlns:a16="http://schemas.microsoft.com/office/drawing/2014/main" xmlns="" id="{F33385BC-F647-57EA-067C-02A5788D8FAE}"/>
              </a:ext>
            </a:extLst>
          </p:cNvPr>
          <p:cNvSpPr txBox="1"/>
          <p:nvPr/>
        </p:nvSpPr>
        <p:spPr>
          <a:xfrm>
            <a:off x="5133182" y="1417565"/>
            <a:ext cx="3477057" cy="830997"/>
          </a:xfrm>
          <a:prstGeom prst="rect">
            <a:avLst/>
          </a:prstGeom>
          <a:noFill/>
        </p:spPr>
        <p:txBody>
          <a:bodyPr wrap="square" rtlCol="0">
            <a:spAutoFit/>
          </a:bodyPr>
          <a:lstStyle/>
          <a:p>
            <a:pPr algn="l">
              <a:spcAft>
                <a:spcPts val="300"/>
              </a:spcAft>
            </a:pPr>
            <a:r>
              <a:rPr lang="zh-TW" altLang="en-US" sz="24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長方形的周界</a:t>
            </a:r>
            <a:r>
              <a:rPr lang="zh-CN" altLang="en-US" sz="2400" dirty="0">
                <a:solidFill>
                  <a:srgbClr val="0000FF"/>
                </a:solidFill>
                <a:latin typeface="Arial" panose="020B0604020202020204" pitchFamily="34" charset="0"/>
                <a:ea typeface="DFKai-SB" panose="03000509000000000000" pitchFamily="65" charset="-120"/>
                <a:cs typeface="Arial" panose="020B0604020202020204" pitchFamily="34" charset="0"/>
              </a:rPr>
              <a:t>等於</a:t>
            </a:r>
            <a:r>
              <a:rPr lang="en-US" altLang="zh-CN" sz="2400" dirty="0">
                <a:solidFill>
                  <a:srgbClr val="0000FF"/>
                </a:solidFill>
                <a:latin typeface="Arial" panose="020B0604020202020204" pitchFamily="34" charset="0"/>
                <a:ea typeface="DFKai-SB" panose="03000509000000000000" pitchFamily="65" charset="-120"/>
                <a:cs typeface="Arial" panose="020B0604020202020204" pitchFamily="34" charset="0"/>
              </a:rPr>
              <a:t>14</a:t>
            </a:r>
            <a:r>
              <a:rPr lang="zh-CN" altLang="en-US" sz="2400" dirty="0">
                <a:solidFill>
                  <a:srgbClr val="0000FF"/>
                </a:solidFill>
                <a:latin typeface="Arial" panose="020B0604020202020204" pitchFamily="34" charset="0"/>
                <a:ea typeface="DFKai-SB" panose="03000509000000000000" pitchFamily="65" charset="-120"/>
                <a:cs typeface="Arial" panose="020B0604020202020204" pitchFamily="34" charset="0"/>
              </a:rPr>
              <a:t>條正方形的邊長的總長度。</a:t>
            </a:r>
            <a:endParaRPr lang="zh-TW" altLang="en-US" sz="24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endParaRPr>
          </a:p>
        </p:txBody>
      </p:sp>
      <p:sp>
        <p:nvSpPr>
          <p:cNvPr id="17" name="文字方塊 16">
            <a:extLst>
              <a:ext uri="{FF2B5EF4-FFF2-40B4-BE49-F238E27FC236}">
                <a16:creationId xmlns:a16="http://schemas.microsoft.com/office/drawing/2014/main" xmlns="" id="{9C3DF9AE-AAC7-A0E3-B29B-80CE92950790}"/>
              </a:ext>
            </a:extLst>
          </p:cNvPr>
          <p:cNvSpPr txBox="1"/>
          <p:nvPr/>
        </p:nvSpPr>
        <p:spPr>
          <a:xfrm>
            <a:off x="5133182" y="2278009"/>
            <a:ext cx="2917009" cy="461665"/>
          </a:xfrm>
          <a:prstGeom prst="rect">
            <a:avLst/>
          </a:prstGeom>
          <a:noFill/>
        </p:spPr>
        <p:txBody>
          <a:bodyPr wrap="square" rtlCol="0">
            <a:spAutoFit/>
          </a:bodyPr>
          <a:lstStyle/>
          <a:p>
            <a:pPr algn="l">
              <a:spcAft>
                <a:spcPts val="300"/>
              </a:spcAft>
            </a:pPr>
            <a:r>
              <a:rPr lang="zh-CN" altLang="en-US" sz="2400" dirty="0">
                <a:solidFill>
                  <a:srgbClr val="0000FF"/>
                </a:solidFill>
                <a:latin typeface="Arial" panose="020B0604020202020204" pitchFamily="34" charset="0"/>
                <a:ea typeface="DFKai-SB" panose="03000509000000000000" pitchFamily="65" charset="-120"/>
                <a:cs typeface="Arial" panose="020B0604020202020204" pitchFamily="34" charset="0"/>
              </a:rPr>
              <a:t>正方形的邊長是：</a:t>
            </a:r>
            <a:endParaRPr lang="zh-TW" altLang="en-US" sz="24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endParaRPr>
          </a:p>
        </p:txBody>
      </p:sp>
      <p:sp>
        <p:nvSpPr>
          <p:cNvPr id="19" name="文字方塊 18">
            <a:extLst>
              <a:ext uri="{FF2B5EF4-FFF2-40B4-BE49-F238E27FC236}">
                <a16:creationId xmlns:a16="http://schemas.microsoft.com/office/drawing/2014/main" xmlns="" id="{AD78C069-88F7-791E-586A-61BC047C7B8C}"/>
              </a:ext>
            </a:extLst>
          </p:cNvPr>
          <p:cNvSpPr txBox="1"/>
          <p:nvPr/>
        </p:nvSpPr>
        <p:spPr>
          <a:xfrm>
            <a:off x="5133183" y="2702498"/>
            <a:ext cx="1313496" cy="461665"/>
          </a:xfrm>
          <a:prstGeom prst="rect">
            <a:avLst/>
          </a:prstGeom>
          <a:noFill/>
        </p:spPr>
        <p:txBody>
          <a:bodyPr wrap="square" rtlCol="0">
            <a:spAutoFit/>
          </a:bodyPr>
          <a:lstStyle/>
          <a:p>
            <a:pPr algn="l">
              <a:spcAft>
                <a:spcPts val="300"/>
              </a:spcAft>
            </a:pPr>
            <a:r>
              <a:rPr lang="en-US" altLang="zh-CN" sz="2400" dirty="0">
                <a:solidFill>
                  <a:srgbClr val="0000FF"/>
                </a:solidFill>
                <a:latin typeface="Arial" panose="020B0604020202020204" pitchFamily="34" charset="0"/>
                <a:ea typeface="DFKai-SB" panose="03000509000000000000" pitchFamily="65" charset="-120"/>
                <a:cs typeface="Arial" panose="020B0604020202020204" pitchFamily="34" charset="0"/>
              </a:rPr>
              <a:t>28</a:t>
            </a:r>
            <a:r>
              <a:rPr lang="en-US" altLang="zh-CN" sz="2400" dirty="0">
                <a:solidFill>
                  <a:srgbClr val="0000FF"/>
                </a:solidFill>
                <a:latin typeface="微软雅黑" panose="020B0503020204020204" pitchFamily="34" charset="-122"/>
                <a:ea typeface="微软雅黑" panose="020B0503020204020204" pitchFamily="34" charset="-122"/>
                <a:cs typeface="Arial" panose="020B0604020202020204" pitchFamily="34" charset="0"/>
              </a:rPr>
              <a:t>÷</a:t>
            </a:r>
            <a:r>
              <a:rPr lang="en-US" altLang="zh-CN" sz="2400" dirty="0">
                <a:solidFill>
                  <a:srgbClr val="0000FF"/>
                </a:solidFill>
                <a:latin typeface="Arial" panose="020B0604020202020204" pitchFamily="34" charset="0"/>
                <a:ea typeface="DFKai-SB" panose="03000509000000000000" pitchFamily="65" charset="-120"/>
                <a:cs typeface="Arial" panose="020B0604020202020204" pitchFamily="34" charset="0"/>
              </a:rPr>
              <a:t>14</a:t>
            </a:r>
            <a:endParaRPr lang="zh-TW" altLang="en-US" sz="24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endParaRPr>
          </a:p>
        </p:txBody>
      </p:sp>
      <p:sp>
        <p:nvSpPr>
          <p:cNvPr id="21" name="文字方塊 20">
            <a:extLst>
              <a:ext uri="{FF2B5EF4-FFF2-40B4-BE49-F238E27FC236}">
                <a16:creationId xmlns:a16="http://schemas.microsoft.com/office/drawing/2014/main" xmlns="" id="{73D9FB16-259F-3080-654F-636ADED38831}"/>
              </a:ext>
            </a:extLst>
          </p:cNvPr>
          <p:cNvSpPr txBox="1"/>
          <p:nvPr/>
        </p:nvSpPr>
        <p:spPr>
          <a:xfrm>
            <a:off x="6142879" y="4129586"/>
            <a:ext cx="2857727" cy="461665"/>
          </a:xfrm>
          <a:prstGeom prst="rect">
            <a:avLst/>
          </a:prstGeom>
          <a:noFill/>
        </p:spPr>
        <p:txBody>
          <a:bodyPr wrap="square" rtlCol="0">
            <a:spAutoFit/>
          </a:bodyPr>
          <a:lstStyle/>
          <a:p>
            <a:pPr algn="l">
              <a:spcAft>
                <a:spcPts val="300"/>
              </a:spcAft>
            </a:pPr>
            <a:r>
              <a:rPr lang="zh-CN" altLang="en-US" sz="2400" dirty="0">
                <a:solidFill>
                  <a:srgbClr val="0000FF"/>
                </a:solidFill>
                <a:latin typeface="Arial" panose="020B0604020202020204" pitchFamily="34" charset="0"/>
                <a:ea typeface="DFKai-SB" panose="03000509000000000000" pitchFamily="65" charset="-120"/>
                <a:cs typeface="Arial" panose="020B0604020202020204" pitchFamily="34" charset="0"/>
              </a:rPr>
              <a:t>陰影部分的面積是</a:t>
            </a:r>
            <a:endParaRPr lang="zh-TW" altLang="en-US" sz="24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endParaRPr>
          </a:p>
        </p:txBody>
      </p:sp>
      <p:sp>
        <p:nvSpPr>
          <p:cNvPr id="23" name="文字方塊 22">
            <a:extLst>
              <a:ext uri="{FF2B5EF4-FFF2-40B4-BE49-F238E27FC236}">
                <a16:creationId xmlns:a16="http://schemas.microsoft.com/office/drawing/2014/main" xmlns="" id="{E8C03405-A26B-7FDF-4B94-A2B29DD096AD}"/>
              </a:ext>
            </a:extLst>
          </p:cNvPr>
          <p:cNvSpPr txBox="1"/>
          <p:nvPr/>
        </p:nvSpPr>
        <p:spPr>
          <a:xfrm>
            <a:off x="6386719" y="4598946"/>
            <a:ext cx="2486480" cy="461665"/>
          </a:xfrm>
          <a:prstGeom prst="rect">
            <a:avLst/>
          </a:prstGeom>
          <a:noFill/>
        </p:spPr>
        <p:txBody>
          <a:bodyPr wrap="square" rtlCol="0">
            <a:spAutoFit/>
          </a:bodyPr>
          <a:lstStyle/>
          <a:p>
            <a:pPr algn="l">
              <a:spcAft>
                <a:spcPts val="300"/>
              </a:spcAft>
            </a:pPr>
            <a:r>
              <a:rPr lang="en-US" altLang="zh-CN" sz="2400" dirty="0">
                <a:solidFill>
                  <a:srgbClr val="0000FF"/>
                </a:solidFill>
                <a:latin typeface="Arial" panose="020B0604020202020204" pitchFamily="34" charset="0"/>
                <a:ea typeface="DFKai-SB" panose="03000509000000000000" pitchFamily="65" charset="-120"/>
                <a:cs typeface="Arial" panose="020B0604020202020204" pitchFamily="34" charset="0"/>
              </a:rPr>
              <a:t>(2</a:t>
            </a:r>
            <a:r>
              <a:rPr lang="en-US" altLang="zh-CN" sz="2400" dirty="0">
                <a:solidFill>
                  <a:srgbClr val="0000FF"/>
                </a:solidFill>
                <a:latin typeface="微软雅黑" panose="020B0503020204020204" pitchFamily="34" charset="-122"/>
                <a:ea typeface="微软雅黑" panose="020B0503020204020204" pitchFamily="34" charset="-122"/>
                <a:cs typeface="Arial" panose="020B0604020202020204" pitchFamily="34" charset="0"/>
              </a:rPr>
              <a:t>×</a:t>
            </a:r>
            <a:r>
              <a:rPr lang="en-US" altLang="zh-CN" sz="2400" dirty="0">
                <a:solidFill>
                  <a:srgbClr val="0000FF"/>
                </a:solidFill>
                <a:latin typeface="Arial" panose="020B0604020202020204" pitchFamily="34" charset="0"/>
                <a:ea typeface="DFKai-SB" panose="03000509000000000000" pitchFamily="65" charset="-120"/>
                <a:cs typeface="Arial" panose="020B0604020202020204" pitchFamily="34" charset="0"/>
              </a:rPr>
              <a:t>2)</a:t>
            </a:r>
            <a:r>
              <a:rPr lang="en-US" altLang="zh-CN" sz="2400" dirty="0">
                <a:solidFill>
                  <a:srgbClr val="0000FF"/>
                </a:solidFill>
                <a:latin typeface="微软雅黑" panose="020B0503020204020204" pitchFamily="34" charset="-122"/>
                <a:ea typeface="微软雅黑" panose="020B0503020204020204" pitchFamily="34" charset="-122"/>
                <a:cs typeface="Arial" panose="020B0604020202020204" pitchFamily="34" charset="0"/>
              </a:rPr>
              <a:t>×</a:t>
            </a:r>
            <a:r>
              <a:rPr lang="en-US" altLang="zh-CN" sz="2400" dirty="0">
                <a:solidFill>
                  <a:srgbClr val="0000FF"/>
                </a:solidFill>
                <a:latin typeface="Arial" panose="020B0604020202020204" pitchFamily="34" charset="0"/>
                <a:ea typeface="DFKai-SB" panose="03000509000000000000" pitchFamily="65" charset="-120"/>
                <a:cs typeface="Arial" panose="020B0604020202020204" pitchFamily="34" charset="0"/>
              </a:rPr>
              <a:t>(2</a:t>
            </a:r>
            <a:r>
              <a:rPr lang="en-US" altLang="zh-CN" sz="2400" dirty="0">
                <a:solidFill>
                  <a:srgbClr val="0000FF"/>
                </a:solidFill>
                <a:latin typeface="微软雅黑" panose="020B0503020204020204" pitchFamily="34" charset="-122"/>
                <a:ea typeface="微软雅黑" panose="020B0503020204020204" pitchFamily="34" charset="-122"/>
                <a:cs typeface="Arial" panose="020B0604020202020204" pitchFamily="34" charset="0"/>
              </a:rPr>
              <a:t>×</a:t>
            </a:r>
            <a:r>
              <a:rPr lang="en-US" altLang="zh-CN" sz="2400" dirty="0">
                <a:solidFill>
                  <a:srgbClr val="0000FF"/>
                </a:solidFill>
                <a:latin typeface="Arial" panose="020B0604020202020204" pitchFamily="34" charset="0"/>
                <a:ea typeface="DFKai-SB" panose="03000509000000000000" pitchFamily="65" charset="-120"/>
                <a:cs typeface="Arial" panose="020B0604020202020204" pitchFamily="34" charset="0"/>
              </a:rPr>
              <a:t>3)</a:t>
            </a:r>
            <a:r>
              <a:rPr lang="en-US" altLang="zh-CN" sz="2400" dirty="0">
                <a:solidFill>
                  <a:srgbClr val="0000FF"/>
                </a:solidFill>
                <a:latin typeface="微软雅黑" panose="020B0503020204020204" pitchFamily="34" charset="-122"/>
                <a:ea typeface="微软雅黑" panose="020B0503020204020204" pitchFamily="34" charset="-122"/>
                <a:cs typeface="Arial" panose="020B0604020202020204" pitchFamily="34" charset="0"/>
              </a:rPr>
              <a:t>÷</a:t>
            </a:r>
            <a:r>
              <a:rPr lang="en-US" altLang="zh-CN" sz="2400" dirty="0">
                <a:solidFill>
                  <a:srgbClr val="0000FF"/>
                </a:solidFill>
                <a:latin typeface="Arial" panose="020B0604020202020204" pitchFamily="34" charset="0"/>
                <a:ea typeface="DFKai-SB" panose="03000509000000000000" pitchFamily="65" charset="-120"/>
                <a:cs typeface="Arial" panose="020B0604020202020204" pitchFamily="34" charset="0"/>
              </a:rPr>
              <a:t>2</a:t>
            </a:r>
          </a:p>
        </p:txBody>
      </p:sp>
      <p:cxnSp>
        <p:nvCxnSpPr>
          <p:cNvPr id="25" name="直線單箭頭接點 24">
            <a:extLst>
              <a:ext uri="{FF2B5EF4-FFF2-40B4-BE49-F238E27FC236}">
                <a16:creationId xmlns:a16="http://schemas.microsoft.com/office/drawing/2014/main" xmlns="" id="{CB46665C-68F7-B9AD-D6A7-0FAB71134B66}"/>
              </a:ext>
            </a:extLst>
          </p:cNvPr>
          <p:cNvCxnSpPr/>
          <p:nvPr/>
        </p:nvCxnSpPr>
        <p:spPr bwMode="auto">
          <a:xfrm>
            <a:off x="2040929" y="1031683"/>
            <a:ext cx="2480242" cy="0"/>
          </a:xfrm>
          <a:prstGeom prst="straightConnector1">
            <a:avLst/>
          </a:prstGeom>
          <a:noFill/>
          <a:ln w="12700" algn="ctr">
            <a:solidFill>
              <a:srgbClr val="0000FF"/>
            </a:solidFill>
            <a:prstDash val="solid"/>
            <a:round/>
            <a:headEnd type="triangle"/>
            <a:tailEnd type="triangle"/>
          </a:ln>
        </p:spPr>
      </p:cxnSp>
      <p:cxnSp>
        <p:nvCxnSpPr>
          <p:cNvPr id="26" name="直線單箭頭接點 25">
            <a:extLst>
              <a:ext uri="{FF2B5EF4-FFF2-40B4-BE49-F238E27FC236}">
                <a16:creationId xmlns:a16="http://schemas.microsoft.com/office/drawing/2014/main" xmlns="" id="{88EEF3C2-E77D-1ED3-37EF-ADF85696BF30}"/>
              </a:ext>
            </a:extLst>
          </p:cNvPr>
          <p:cNvCxnSpPr>
            <a:cxnSpLocks/>
          </p:cNvCxnSpPr>
          <p:nvPr/>
        </p:nvCxnSpPr>
        <p:spPr bwMode="auto">
          <a:xfrm>
            <a:off x="1972349" y="1106816"/>
            <a:ext cx="0" cy="1836000"/>
          </a:xfrm>
          <a:prstGeom prst="straightConnector1">
            <a:avLst/>
          </a:prstGeom>
          <a:noFill/>
          <a:ln w="12700" algn="ctr">
            <a:solidFill>
              <a:srgbClr val="0000FF"/>
            </a:solidFill>
            <a:prstDash val="solid"/>
            <a:round/>
            <a:headEnd type="triangle"/>
            <a:tailEnd type="triangle"/>
          </a:ln>
        </p:spPr>
      </p:cxnSp>
      <p:sp>
        <p:nvSpPr>
          <p:cNvPr id="30" name="文字方塊 29">
            <a:extLst>
              <a:ext uri="{FF2B5EF4-FFF2-40B4-BE49-F238E27FC236}">
                <a16:creationId xmlns:a16="http://schemas.microsoft.com/office/drawing/2014/main" xmlns="" id="{BBFD2969-AE8D-AB84-B518-62E4E5911738}"/>
              </a:ext>
            </a:extLst>
          </p:cNvPr>
          <p:cNvSpPr txBox="1"/>
          <p:nvPr/>
        </p:nvSpPr>
        <p:spPr>
          <a:xfrm>
            <a:off x="5133182" y="1022739"/>
            <a:ext cx="2299768" cy="461665"/>
          </a:xfrm>
          <a:prstGeom prst="rect">
            <a:avLst/>
          </a:prstGeom>
          <a:noFill/>
        </p:spPr>
        <p:txBody>
          <a:bodyPr wrap="square" rtlCol="0">
            <a:spAutoFit/>
          </a:bodyPr>
          <a:lstStyle/>
          <a:p>
            <a:pPr algn="l">
              <a:spcAft>
                <a:spcPts val="300"/>
              </a:spcAft>
            </a:pPr>
            <a:r>
              <a:rPr lang="en-US" altLang="zh-TW" sz="24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(4</a:t>
            </a:r>
            <a:r>
              <a:rPr lang="zh-CN" altLang="en-US" sz="24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a:t>
            </a:r>
            <a:r>
              <a:rPr lang="en-US" altLang="zh-CN" sz="24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3</a:t>
            </a:r>
            <a:r>
              <a:rPr lang="en-US" altLang="zh-TW" sz="24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a:t>
            </a:r>
            <a:r>
              <a:rPr lang="en-US" altLang="zh-CN" sz="2400" b="0" i="0" strike="noStrike" baseline="0" dirty="0">
                <a:solidFill>
                  <a:srgbClr val="0000FF"/>
                </a:solidFill>
                <a:latin typeface="微软雅黑" panose="020B0503020204020204" pitchFamily="34" charset="-122"/>
                <a:ea typeface="微软雅黑" panose="020B0503020204020204" pitchFamily="34" charset="-122"/>
                <a:cs typeface="Arial" panose="020B0604020202020204" pitchFamily="34" charset="0"/>
              </a:rPr>
              <a:t>×</a:t>
            </a:r>
            <a:r>
              <a:rPr lang="en-US" altLang="zh-CN" sz="24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2 = 14</a:t>
            </a:r>
            <a:endParaRPr lang="zh-TW" altLang="en-US" sz="24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endParaRPr>
          </a:p>
        </p:txBody>
      </p:sp>
      <p:sp>
        <p:nvSpPr>
          <p:cNvPr id="32" name="文字方塊 31">
            <a:extLst>
              <a:ext uri="{FF2B5EF4-FFF2-40B4-BE49-F238E27FC236}">
                <a16:creationId xmlns:a16="http://schemas.microsoft.com/office/drawing/2014/main" xmlns="" id="{9D6CA21A-794E-9A0E-EA24-E248BD3F1493}"/>
              </a:ext>
            </a:extLst>
          </p:cNvPr>
          <p:cNvSpPr txBox="1"/>
          <p:nvPr/>
        </p:nvSpPr>
        <p:spPr>
          <a:xfrm>
            <a:off x="6142879" y="5068305"/>
            <a:ext cx="1710036" cy="461665"/>
          </a:xfrm>
          <a:prstGeom prst="rect">
            <a:avLst/>
          </a:prstGeom>
          <a:noFill/>
        </p:spPr>
        <p:txBody>
          <a:bodyPr wrap="square" rtlCol="0">
            <a:spAutoFit/>
          </a:bodyPr>
          <a:lstStyle/>
          <a:p>
            <a:pPr algn="l">
              <a:spcAft>
                <a:spcPts val="300"/>
              </a:spcAft>
            </a:pPr>
            <a:r>
              <a:rPr lang="en-US" altLang="zh-CN" sz="2400" dirty="0">
                <a:solidFill>
                  <a:srgbClr val="0000FF"/>
                </a:solidFill>
                <a:latin typeface="Arial" panose="020B0604020202020204" pitchFamily="34" charset="0"/>
                <a:ea typeface="DFKai-SB" panose="03000509000000000000" pitchFamily="65" charset="-120"/>
                <a:cs typeface="Arial" panose="020B0604020202020204" pitchFamily="34" charset="0"/>
              </a:rPr>
              <a:t>= 12(cm</a:t>
            </a:r>
            <a:r>
              <a:rPr lang="en-US" altLang="zh-CN" sz="2400" baseline="30000" dirty="0">
                <a:solidFill>
                  <a:srgbClr val="0000FF"/>
                </a:solidFill>
                <a:latin typeface="Arial" panose="020B0604020202020204" pitchFamily="34" charset="0"/>
                <a:ea typeface="DFKai-SB" panose="03000509000000000000" pitchFamily="65" charset="-120"/>
                <a:cs typeface="Arial" panose="020B0604020202020204" pitchFamily="34" charset="0"/>
              </a:rPr>
              <a:t>2</a:t>
            </a:r>
            <a:r>
              <a:rPr lang="en-US" altLang="zh-CN" sz="2400" dirty="0">
                <a:solidFill>
                  <a:srgbClr val="0000FF"/>
                </a:solidFill>
                <a:latin typeface="Arial" panose="020B0604020202020204" pitchFamily="34" charset="0"/>
                <a:ea typeface="DFKai-SB" panose="03000509000000000000" pitchFamily="65" charset="-120"/>
                <a:cs typeface="Arial" panose="020B0604020202020204" pitchFamily="34" charset="0"/>
              </a:rPr>
              <a:t>)</a:t>
            </a:r>
            <a:endParaRPr lang="zh-TW" altLang="en-US" sz="24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endParaRPr>
          </a:p>
        </p:txBody>
      </p:sp>
      <p:sp>
        <p:nvSpPr>
          <p:cNvPr id="34" name="文字方塊 33">
            <a:extLst>
              <a:ext uri="{FF2B5EF4-FFF2-40B4-BE49-F238E27FC236}">
                <a16:creationId xmlns:a16="http://schemas.microsoft.com/office/drawing/2014/main" xmlns="" id="{4AE288BC-03AE-0672-20F2-3A1719BB1F1A}"/>
              </a:ext>
            </a:extLst>
          </p:cNvPr>
          <p:cNvSpPr txBox="1"/>
          <p:nvPr/>
        </p:nvSpPr>
        <p:spPr>
          <a:xfrm>
            <a:off x="6118502" y="2702423"/>
            <a:ext cx="1563797" cy="461665"/>
          </a:xfrm>
          <a:prstGeom prst="rect">
            <a:avLst/>
          </a:prstGeom>
          <a:noFill/>
        </p:spPr>
        <p:txBody>
          <a:bodyPr wrap="square" rtlCol="0">
            <a:spAutoFit/>
          </a:bodyPr>
          <a:lstStyle/>
          <a:p>
            <a:pPr algn="l">
              <a:spcAft>
                <a:spcPts val="300"/>
              </a:spcAft>
            </a:pPr>
            <a:r>
              <a:rPr lang="en-US" altLang="zh-CN" sz="2400" dirty="0">
                <a:solidFill>
                  <a:srgbClr val="0000FF"/>
                </a:solidFill>
                <a:latin typeface="Arial" panose="020B0604020202020204" pitchFamily="34" charset="0"/>
                <a:ea typeface="DFKai-SB" panose="03000509000000000000" pitchFamily="65" charset="-120"/>
                <a:cs typeface="Arial" panose="020B0604020202020204" pitchFamily="34" charset="0"/>
              </a:rPr>
              <a:t>= 2(cm)</a:t>
            </a:r>
            <a:endParaRPr lang="zh-TW" altLang="en-US" sz="24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endParaRPr>
          </a:p>
        </p:txBody>
      </p:sp>
      <p:sp>
        <p:nvSpPr>
          <p:cNvPr id="36" name="文字方塊 35">
            <a:extLst>
              <a:ext uri="{FF2B5EF4-FFF2-40B4-BE49-F238E27FC236}">
                <a16:creationId xmlns:a16="http://schemas.microsoft.com/office/drawing/2014/main" xmlns="" id="{A381D77B-AA6C-F91C-D369-CA803B6010EB}"/>
              </a:ext>
            </a:extLst>
          </p:cNvPr>
          <p:cNvSpPr txBox="1"/>
          <p:nvPr/>
        </p:nvSpPr>
        <p:spPr>
          <a:xfrm>
            <a:off x="1036661" y="1801497"/>
            <a:ext cx="1058516" cy="369332"/>
          </a:xfrm>
          <a:prstGeom prst="rect">
            <a:avLst/>
          </a:prstGeom>
          <a:noFill/>
        </p:spPr>
        <p:txBody>
          <a:bodyPr wrap="square" rtlCol="0">
            <a:spAutoFit/>
          </a:bodyPr>
          <a:lstStyle/>
          <a:p>
            <a:pPr algn="l">
              <a:spcAft>
                <a:spcPts val="300"/>
              </a:spcAft>
            </a:pPr>
            <a:r>
              <a:rPr lang="en-US" altLang="zh-TW" dirty="0">
                <a:solidFill>
                  <a:srgbClr val="0000FF"/>
                </a:solidFill>
                <a:latin typeface="Arial" panose="020B0604020202020204" pitchFamily="34" charset="0"/>
                <a:ea typeface="DFKai-SB" panose="03000509000000000000" pitchFamily="65" charset="-120"/>
                <a:cs typeface="Arial" panose="020B0604020202020204" pitchFamily="34" charset="0"/>
              </a:rPr>
              <a:t>3</a:t>
            </a:r>
            <a:r>
              <a:rPr lang="zh-CN" altLang="en-US"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條邊長</a:t>
            </a:r>
            <a:endParaRPr lang="zh-TW" altLang="en-US"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endParaRPr>
          </a:p>
        </p:txBody>
      </p:sp>
      <p:sp>
        <p:nvSpPr>
          <p:cNvPr id="38" name="文字方塊 37">
            <a:extLst>
              <a:ext uri="{FF2B5EF4-FFF2-40B4-BE49-F238E27FC236}">
                <a16:creationId xmlns:a16="http://schemas.microsoft.com/office/drawing/2014/main" xmlns="" id="{0CFB7E1C-DB60-4DE1-D82A-A7E85DDDB126}"/>
              </a:ext>
            </a:extLst>
          </p:cNvPr>
          <p:cNvSpPr txBox="1"/>
          <p:nvPr/>
        </p:nvSpPr>
        <p:spPr>
          <a:xfrm>
            <a:off x="2824683" y="682150"/>
            <a:ext cx="1076286" cy="369332"/>
          </a:xfrm>
          <a:prstGeom prst="rect">
            <a:avLst/>
          </a:prstGeom>
          <a:noFill/>
        </p:spPr>
        <p:txBody>
          <a:bodyPr wrap="square" rtlCol="0">
            <a:spAutoFit/>
          </a:bodyPr>
          <a:lstStyle/>
          <a:p>
            <a:pPr algn="l">
              <a:spcAft>
                <a:spcPts val="300"/>
              </a:spcAft>
            </a:pPr>
            <a:r>
              <a:rPr lang="en-US" altLang="zh-TW"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4</a:t>
            </a:r>
            <a:r>
              <a:rPr lang="zh-CN" altLang="en-US"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條邊長</a:t>
            </a:r>
            <a:endParaRPr lang="zh-TW" altLang="en-US"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endParaRPr>
          </a:p>
        </p:txBody>
      </p:sp>
      <p:cxnSp>
        <p:nvCxnSpPr>
          <p:cNvPr id="39" name="直線單箭頭接點 38">
            <a:extLst>
              <a:ext uri="{FF2B5EF4-FFF2-40B4-BE49-F238E27FC236}">
                <a16:creationId xmlns:a16="http://schemas.microsoft.com/office/drawing/2014/main" xmlns="" id="{C2477DE0-EB74-5B3E-989F-3FBDADFD8A99}"/>
              </a:ext>
            </a:extLst>
          </p:cNvPr>
          <p:cNvCxnSpPr>
            <a:cxnSpLocks/>
          </p:cNvCxnSpPr>
          <p:nvPr/>
        </p:nvCxnSpPr>
        <p:spPr bwMode="auto">
          <a:xfrm>
            <a:off x="2048549" y="2997643"/>
            <a:ext cx="1240121" cy="0"/>
          </a:xfrm>
          <a:prstGeom prst="straightConnector1">
            <a:avLst/>
          </a:prstGeom>
          <a:noFill/>
          <a:ln w="12700" algn="ctr">
            <a:solidFill>
              <a:srgbClr val="0000FF"/>
            </a:solidFill>
            <a:prstDash val="solid"/>
            <a:round/>
            <a:headEnd type="triangle"/>
            <a:tailEnd type="triangle"/>
          </a:ln>
        </p:spPr>
      </p:cxnSp>
      <p:cxnSp>
        <p:nvCxnSpPr>
          <p:cNvPr id="40" name="直線單箭頭接點 39">
            <a:extLst>
              <a:ext uri="{FF2B5EF4-FFF2-40B4-BE49-F238E27FC236}">
                <a16:creationId xmlns:a16="http://schemas.microsoft.com/office/drawing/2014/main" xmlns="" id="{10407B04-A8CD-E4F2-62F6-F71C12A56765}"/>
              </a:ext>
            </a:extLst>
          </p:cNvPr>
          <p:cNvCxnSpPr>
            <a:cxnSpLocks/>
          </p:cNvCxnSpPr>
          <p:nvPr/>
        </p:nvCxnSpPr>
        <p:spPr bwMode="auto">
          <a:xfrm>
            <a:off x="4083089" y="1099196"/>
            <a:ext cx="0" cy="1836000"/>
          </a:xfrm>
          <a:prstGeom prst="straightConnector1">
            <a:avLst/>
          </a:prstGeom>
          <a:noFill/>
          <a:ln w="12700" algn="ctr">
            <a:solidFill>
              <a:srgbClr val="0000FF"/>
            </a:solidFill>
            <a:prstDash val="solid"/>
            <a:round/>
            <a:headEnd type="triangle"/>
            <a:tailEnd type="triangle"/>
          </a:ln>
        </p:spPr>
      </p:cxnSp>
      <p:sp>
        <p:nvSpPr>
          <p:cNvPr id="43" name="文字方塊 42">
            <a:extLst>
              <a:ext uri="{FF2B5EF4-FFF2-40B4-BE49-F238E27FC236}">
                <a16:creationId xmlns:a16="http://schemas.microsoft.com/office/drawing/2014/main" xmlns="" id="{809F43D3-E80E-431D-4B53-C05631A4CFD5}"/>
              </a:ext>
            </a:extLst>
          </p:cNvPr>
          <p:cNvSpPr txBox="1"/>
          <p:nvPr/>
        </p:nvSpPr>
        <p:spPr>
          <a:xfrm>
            <a:off x="2152507" y="2948942"/>
            <a:ext cx="1256039" cy="369332"/>
          </a:xfrm>
          <a:prstGeom prst="rect">
            <a:avLst/>
          </a:prstGeom>
          <a:noFill/>
        </p:spPr>
        <p:txBody>
          <a:bodyPr wrap="square" rtlCol="0">
            <a:spAutoFit/>
          </a:bodyPr>
          <a:lstStyle/>
          <a:p>
            <a:pPr algn="l">
              <a:spcAft>
                <a:spcPts val="300"/>
              </a:spcAft>
            </a:pPr>
            <a:r>
              <a:rPr lang="en-US" altLang="zh-CN" sz="1800" dirty="0">
                <a:solidFill>
                  <a:srgbClr val="0000FF"/>
                </a:solidFill>
                <a:latin typeface="Arial" panose="020B0604020202020204" pitchFamily="34" charset="0"/>
                <a:ea typeface="DFKai-SB" panose="03000509000000000000" pitchFamily="65" charset="-120"/>
                <a:cs typeface="Arial" panose="020B0604020202020204" pitchFamily="34" charset="0"/>
              </a:rPr>
              <a:t>(2</a:t>
            </a:r>
            <a:r>
              <a:rPr lang="en-US" altLang="zh-CN" sz="1800" dirty="0">
                <a:solidFill>
                  <a:srgbClr val="0000FF"/>
                </a:solidFill>
                <a:latin typeface="微软雅黑" panose="020B0503020204020204" pitchFamily="34" charset="-122"/>
                <a:ea typeface="微软雅黑" panose="020B0503020204020204" pitchFamily="34" charset="-122"/>
                <a:cs typeface="Arial" panose="020B0604020202020204" pitchFamily="34" charset="0"/>
              </a:rPr>
              <a:t>×</a:t>
            </a:r>
            <a:r>
              <a:rPr lang="en-US" altLang="zh-CN" sz="1800" dirty="0">
                <a:solidFill>
                  <a:srgbClr val="0000FF"/>
                </a:solidFill>
                <a:latin typeface="Arial" panose="020B0604020202020204" pitchFamily="34" charset="0"/>
                <a:ea typeface="DFKai-SB" panose="03000509000000000000" pitchFamily="65" charset="-120"/>
                <a:cs typeface="Arial" panose="020B0604020202020204" pitchFamily="34" charset="0"/>
              </a:rPr>
              <a:t>2)cm</a:t>
            </a:r>
            <a:endParaRPr lang="zh-TW" altLang="en-US"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endParaRPr>
          </a:p>
        </p:txBody>
      </p:sp>
      <p:sp>
        <p:nvSpPr>
          <p:cNvPr id="45" name="文字方塊 44">
            <a:extLst>
              <a:ext uri="{FF2B5EF4-FFF2-40B4-BE49-F238E27FC236}">
                <a16:creationId xmlns:a16="http://schemas.microsoft.com/office/drawing/2014/main" xmlns="" id="{F18EA8AE-8F8C-C0D8-2B82-2B100F34B4C1}"/>
              </a:ext>
            </a:extLst>
          </p:cNvPr>
          <p:cNvSpPr txBox="1"/>
          <p:nvPr/>
        </p:nvSpPr>
        <p:spPr>
          <a:xfrm>
            <a:off x="4040531" y="1855390"/>
            <a:ext cx="1256039" cy="369332"/>
          </a:xfrm>
          <a:prstGeom prst="rect">
            <a:avLst/>
          </a:prstGeom>
          <a:noFill/>
        </p:spPr>
        <p:txBody>
          <a:bodyPr wrap="square" rtlCol="0">
            <a:spAutoFit/>
          </a:bodyPr>
          <a:lstStyle/>
          <a:p>
            <a:pPr algn="l">
              <a:spcAft>
                <a:spcPts val="300"/>
              </a:spcAft>
            </a:pPr>
            <a:r>
              <a:rPr lang="en-US" altLang="zh-CN" sz="1800" dirty="0">
                <a:solidFill>
                  <a:srgbClr val="0000FF"/>
                </a:solidFill>
                <a:latin typeface="Arial" panose="020B0604020202020204" pitchFamily="34" charset="0"/>
                <a:ea typeface="DFKai-SB" panose="03000509000000000000" pitchFamily="65" charset="-120"/>
                <a:cs typeface="Arial" panose="020B0604020202020204" pitchFamily="34" charset="0"/>
              </a:rPr>
              <a:t>(2</a:t>
            </a:r>
            <a:r>
              <a:rPr lang="en-US" altLang="zh-CN" sz="1800" dirty="0">
                <a:solidFill>
                  <a:srgbClr val="0000FF"/>
                </a:solidFill>
                <a:latin typeface="微软雅黑" panose="020B0503020204020204" pitchFamily="34" charset="-122"/>
                <a:ea typeface="微软雅黑" panose="020B0503020204020204" pitchFamily="34" charset="-122"/>
                <a:cs typeface="Arial" panose="020B0604020202020204" pitchFamily="34" charset="0"/>
              </a:rPr>
              <a:t>×</a:t>
            </a:r>
            <a:r>
              <a:rPr lang="en-US" altLang="zh-CN" dirty="0">
                <a:solidFill>
                  <a:srgbClr val="0000FF"/>
                </a:solidFill>
                <a:latin typeface="Arial" panose="020B0604020202020204" pitchFamily="34" charset="0"/>
                <a:ea typeface="DFKai-SB" panose="03000509000000000000" pitchFamily="65" charset="-120"/>
                <a:cs typeface="Arial" panose="020B0604020202020204" pitchFamily="34" charset="0"/>
              </a:rPr>
              <a:t>3</a:t>
            </a:r>
            <a:r>
              <a:rPr lang="en-US" altLang="zh-CN" sz="1800" dirty="0">
                <a:solidFill>
                  <a:srgbClr val="0000FF"/>
                </a:solidFill>
                <a:latin typeface="Arial" panose="020B0604020202020204" pitchFamily="34" charset="0"/>
                <a:ea typeface="DFKai-SB" panose="03000509000000000000" pitchFamily="65" charset="-120"/>
                <a:cs typeface="Arial" panose="020B0604020202020204" pitchFamily="34" charset="0"/>
              </a:rPr>
              <a:t>)cm</a:t>
            </a:r>
            <a:endParaRPr lang="zh-TW" altLang="en-US"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endParaRPr>
          </a:p>
        </p:txBody>
      </p:sp>
      <p:sp>
        <p:nvSpPr>
          <p:cNvPr id="46" name="Rectangle 4">
            <a:extLst>
              <a:ext uri="{FF2B5EF4-FFF2-40B4-BE49-F238E27FC236}">
                <a16:creationId xmlns:a16="http://schemas.microsoft.com/office/drawing/2014/main" xmlns="" id="{0E1465CA-18FE-25E5-A1CA-377115974A6A}"/>
              </a:ext>
            </a:extLst>
          </p:cNvPr>
          <p:cNvSpPr>
            <a:spLocks noChangeArrowheads="1"/>
          </p:cNvSpPr>
          <p:nvPr/>
        </p:nvSpPr>
        <p:spPr bwMode="auto">
          <a:xfrm>
            <a:off x="979933" y="5306134"/>
            <a:ext cx="3348000" cy="430887"/>
          </a:xfrm>
          <a:prstGeom prst="rect">
            <a:avLst/>
          </a:prstGeom>
          <a:solidFill>
            <a:srgbClr val="FCEAF7"/>
          </a:solidFill>
          <a:ln>
            <a:noFill/>
          </a:ln>
          <a:effectLst>
            <a:prstShdw prst="shdw17" dist="17961" dir="2700000">
              <a:srgbClr val="CC00FF">
                <a:alpha val="80000"/>
              </a:srgbClr>
            </a:prstShdw>
          </a:effectLst>
        </p:spPr>
        <p:txBody>
          <a:bodyPr wrap="square" anchor="ctr">
            <a:spAutoFit/>
          </a:bodyPr>
          <a:lstStyle>
            <a:lvl1pPr marL="285750" indent="-28575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0" indent="0"/>
            <a:r>
              <a:rPr lang="zh-CN" altLang="en-US" sz="2200" b="0" dirty="0">
                <a:solidFill>
                  <a:srgbClr val="CC00FF"/>
                </a:solidFill>
                <a:ea typeface="標楷體" panose="03000509000000000000" pitchFamily="65" charset="-120"/>
                <a:sym typeface="Wingdings 3" panose="05040102010807070707" pitchFamily="18" charset="2"/>
              </a:rPr>
              <a:t>三角形的面積 </a:t>
            </a:r>
            <a:r>
              <a:rPr lang="en-US" altLang="zh-CN" sz="2200" b="0" dirty="0">
                <a:solidFill>
                  <a:srgbClr val="CC00FF"/>
                </a:solidFill>
                <a:ea typeface="標楷體" panose="03000509000000000000" pitchFamily="65" charset="-120"/>
                <a:sym typeface="Wingdings 3" panose="05040102010807070707" pitchFamily="18" charset="2"/>
              </a:rPr>
              <a:t>= </a:t>
            </a:r>
            <a:r>
              <a:rPr lang="zh-CN" altLang="en-US" sz="2200" b="0" dirty="0">
                <a:solidFill>
                  <a:srgbClr val="CC00FF"/>
                </a:solidFill>
                <a:ea typeface="標楷體" panose="03000509000000000000" pitchFamily="65" charset="-120"/>
                <a:sym typeface="Wingdings 3" panose="05040102010807070707" pitchFamily="18" charset="2"/>
              </a:rPr>
              <a:t>底</a:t>
            </a:r>
            <a:r>
              <a:rPr lang="en-US" altLang="zh-CN" sz="2200" b="0" dirty="0">
                <a:solidFill>
                  <a:srgbClr val="CC00FF"/>
                </a:solidFill>
                <a:latin typeface="微软雅黑" panose="020B0503020204020204" pitchFamily="34" charset="-122"/>
                <a:ea typeface="微软雅黑" panose="020B0503020204020204" pitchFamily="34" charset="-122"/>
                <a:sym typeface="Wingdings 3" panose="05040102010807070707" pitchFamily="18" charset="2"/>
              </a:rPr>
              <a:t>×</a:t>
            </a:r>
            <a:r>
              <a:rPr lang="zh-CN" altLang="en-US" sz="2200" b="0" dirty="0">
                <a:solidFill>
                  <a:srgbClr val="CC00FF"/>
                </a:solidFill>
                <a:ea typeface="標楷體" panose="03000509000000000000" pitchFamily="65" charset="-120"/>
                <a:sym typeface="Wingdings 3" panose="05040102010807070707" pitchFamily="18" charset="2"/>
              </a:rPr>
              <a:t>高</a:t>
            </a:r>
            <a:r>
              <a:rPr lang="en-US" altLang="zh-CN" sz="2200" b="0" dirty="0">
                <a:solidFill>
                  <a:srgbClr val="CC00FF"/>
                </a:solidFill>
                <a:latin typeface="微软雅黑" panose="020B0503020204020204" pitchFamily="34" charset="-122"/>
                <a:ea typeface="微软雅黑" panose="020B0503020204020204" pitchFamily="34" charset="-122"/>
                <a:sym typeface="Wingdings 3" panose="05040102010807070707" pitchFamily="18" charset="2"/>
              </a:rPr>
              <a:t>÷</a:t>
            </a:r>
            <a:r>
              <a:rPr lang="en-US" altLang="zh-CN" sz="2200" b="0" dirty="0">
                <a:solidFill>
                  <a:srgbClr val="CC00FF"/>
                </a:solidFill>
                <a:ea typeface="標楷體" panose="03000509000000000000" pitchFamily="65" charset="-120"/>
                <a:sym typeface="Wingdings 3" panose="05040102010807070707" pitchFamily="18" charset="2"/>
              </a:rPr>
              <a:t>2 </a:t>
            </a:r>
          </a:p>
        </p:txBody>
      </p:sp>
      <p:cxnSp>
        <p:nvCxnSpPr>
          <p:cNvPr id="47" name="直線接點 46">
            <a:extLst>
              <a:ext uri="{FF2B5EF4-FFF2-40B4-BE49-F238E27FC236}">
                <a16:creationId xmlns:a16="http://schemas.microsoft.com/office/drawing/2014/main" xmlns="" id="{652CC423-1FB4-F578-AA23-CC10151F341C}"/>
              </a:ext>
            </a:extLst>
          </p:cNvPr>
          <p:cNvCxnSpPr>
            <a:cxnSpLocks/>
          </p:cNvCxnSpPr>
          <p:nvPr/>
        </p:nvCxnSpPr>
        <p:spPr bwMode="auto">
          <a:xfrm flipV="1">
            <a:off x="4961152" y="4089419"/>
            <a:ext cx="2522724" cy="0"/>
          </a:xfrm>
          <a:prstGeom prst="line">
            <a:avLst/>
          </a:prstGeom>
          <a:noFill/>
          <a:ln w="28575" algn="ctr">
            <a:solidFill>
              <a:srgbClr val="0000FF"/>
            </a:solidFill>
            <a:prstDash val="solid"/>
            <a:round/>
            <a:headEnd/>
            <a:tailEnd/>
          </a:ln>
        </p:spPr>
      </p:cxnSp>
      <p:sp>
        <p:nvSpPr>
          <p:cNvPr id="49" name="手繪多邊形: 圖案 48">
            <a:extLst>
              <a:ext uri="{FF2B5EF4-FFF2-40B4-BE49-F238E27FC236}">
                <a16:creationId xmlns:a16="http://schemas.microsoft.com/office/drawing/2014/main" xmlns="" id="{A69A0B81-AEB7-D439-F64F-EA27084F1F7D}"/>
              </a:ext>
            </a:extLst>
          </p:cNvPr>
          <p:cNvSpPr/>
          <p:nvPr/>
        </p:nvSpPr>
        <p:spPr bwMode="auto">
          <a:xfrm>
            <a:off x="2057400" y="1098550"/>
            <a:ext cx="1987550" cy="1822450"/>
          </a:xfrm>
          <a:custGeom>
            <a:avLst/>
            <a:gdLst>
              <a:gd name="connsiteX0" fmla="*/ 0 w 1987550"/>
              <a:gd name="connsiteY0" fmla="*/ 1822450 h 1822450"/>
              <a:gd name="connsiteX1" fmla="*/ 1225550 w 1987550"/>
              <a:gd name="connsiteY1" fmla="*/ 1822450 h 1822450"/>
              <a:gd name="connsiteX2" fmla="*/ 1987550 w 1987550"/>
              <a:gd name="connsiteY2" fmla="*/ 0 h 1822450"/>
              <a:gd name="connsiteX3" fmla="*/ 0 w 1987550"/>
              <a:gd name="connsiteY3" fmla="*/ 1822450 h 1822450"/>
            </a:gdLst>
            <a:ahLst/>
            <a:cxnLst>
              <a:cxn ang="0">
                <a:pos x="connsiteX0" y="connsiteY0"/>
              </a:cxn>
              <a:cxn ang="0">
                <a:pos x="connsiteX1" y="connsiteY1"/>
              </a:cxn>
              <a:cxn ang="0">
                <a:pos x="connsiteX2" y="connsiteY2"/>
              </a:cxn>
              <a:cxn ang="0">
                <a:pos x="connsiteX3" y="connsiteY3"/>
              </a:cxn>
            </a:cxnLst>
            <a:rect l="l" t="t" r="r" b="b"/>
            <a:pathLst>
              <a:path w="1987550" h="1822450">
                <a:moveTo>
                  <a:pt x="0" y="1822450"/>
                </a:moveTo>
                <a:lnTo>
                  <a:pt x="1225550" y="1822450"/>
                </a:lnTo>
                <a:lnTo>
                  <a:pt x="1987550" y="0"/>
                </a:lnTo>
                <a:lnTo>
                  <a:pt x="0" y="1822450"/>
                </a:lnTo>
                <a:close/>
              </a:path>
            </a:pathLst>
          </a:custGeom>
          <a:noFill/>
          <a:ln w="19050" cap="flat" cmpd="sng" algn="ctr">
            <a:solidFill>
              <a:srgbClr val="FF00FF"/>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Tree>
    <p:extLst>
      <p:ext uri="{BB962C8B-B14F-4D97-AF65-F5344CB8AC3E}">
        <p14:creationId xmlns:p14="http://schemas.microsoft.com/office/powerpoint/2010/main" val="14275793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wipe(left)">
                                      <p:cBhvr>
                                        <p:cTn id="7" dur="500"/>
                                        <p:tgtEl>
                                          <p:spTgt spid="25"/>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38"/>
                                        </p:tgtEl>
                                        <p:attrNameLst>
                                          <p:attrName>style.visibility</p:attrName>
                                        </p:attrNameLst>
                                      </p:cBhvr>
                                      <p:to>
                                        <p:strVal val="visible"/>
                                      </p:to>
                                    </p:set>
                                    <p:animEffect transition="in" filter="dissolve">
                                      <p:cBhvr>
                                        <p:cTn id="11" dur="500"/>
                                        <p:tgtEl>
                                          <p:spTgt spid="38"/>
                                        </p:tgtEl>
                                      </p:cBhvr>
                                    </p:animEffect>
                                  </p:childTnLst>
                                </p:cTn>
                              </p:par>
                            </p:childTnLst>
                          </p:cTn>
                        </p:par>
                        <p:par>
                          <p:cTn id="12" fill="hold">
                            <p:stCondLst>
                              <p:cond delay="1000"/>
                            </p:stCondLst>
                            <p:childTnLst>
                              <p:par>
                                <p:cTn id="13" presetID="22" presetClass="entr" presetSubtype="4" fill="hold" nodeType="afterEffect">
                                  <p:stCondLst>
                                    <p:cond delay="0"/>
                                  </p:stCondLst>
                                  <p:childTnLst>
                                    <p:set>
                                      <p:cBhvr>
                                        <p:cTn id="14" dur="1" fill="hold">
                                          <p:stCondLst>
                                            <p:cond delay="0"/>
                                          </p:stCondLst>
                                        </p:cTn>
                                        <p:tgtEl>
                                          <p:spTgt spid="26"/>
                                        </p:tgtEl>
                                        <p:attrNameLst>
                                          <p:attrName>style.visibility</p:attrName>
                                        </p:attrNameLst>
                                      </p:cBhvr>
                                      <p:to>
                                        <p:strVal val="visible"/>
                                      </p:to>
                                    </p:set>
                                    <p:animEffect transition="in" filter="wipe(down)">
                                      <p:cBhvr>
                                        <p:cTn id="15" dur="500"/>
                                        <p:tgtEl>
                                          <p:spTgt spid="26"/>
                                        </p:tgtEl>
                                      </p:cBhvr>
                                    </p:animEffect>
                                  </p:childTnLst>
                                </p:cTn>
                              </p:par>
                            </p:childTnLst>
                          </p:cTn>
                        </p:par>
                        <p:par>
                          <p:cTn id="16" fill="hold">
                            <p:stCondLst>
                              <p:cond delay="1500"/>
                            </p:stCondLst>
                            <p:childTnLst>
                              <p:par>
                                <p:cTn id="17" presetID="9" presetClass="entr" presetSubtype="0" fill="hold" grpId="0" nodeType="afterEffect">
                                  <p:stCondLst>
                                    <p:cond delay="0"/>
                                  </p:stCondLst>
                                  <p:childTnLst>
                                    <p:set>
                                      <p:cBhvr>
                                        <p:cTn id="18" dur="1" fill="hold">
                                          <p:stCondLst>
                                            <p:cond delay="0"/>
                                          </p:stCondLst>
                                        </p:cTn>
                                        <p:tgtEl>
                                          <p:spTgt spid="36"/>
                                        </p:tgtEl>
                                        <p:attrNameLst>
                                          <p:attrName>style.visibility</p:attrName>
                                        </p:attrNameLst>
                                      </p:cBhvr>
                                      <p:to>
                                        <p:strVal val="visible"/>
                                      </p:to>
                                    </p:set>
                                    <p:animEffect transition="in" filter="dissolve">
                                      <p:cBhvr>
                                        <p:cTn id="19" dur="500"/>
                                        <p:tgtEl>
                                          <p:spTgt spid="36"/>
                                        </p:tgtEl>
                                      </p:cBhvr>
                                    </p:animEffect>
                                  </p:childTnLst>
                                </p:cTn>
                              </p:par>
                            </p:childTnLst>
                          </p:cTn>
                        </p:par>
                        <p:par>
                          <p:cTn id="20" fill="hold">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30"/>
                                        </p:tgtEl>
                                        <p:attrNameLst>
                                          <p:attrName>style.visibility</p:attrName>
                                        </p:attrNameLst>
                                      </p:cBhvr>
                                      <p:to>
                                        <p:strVal val="visible"/>
                                      </p:to>
                                    </p:set>
                                    <p:animEffect transition="in" filter="wipe(left)">
                                      <p:cBhvr>
                                        <p:cTn id="23" dur="500"/>
                                        <p:tgtEl>
                                          <p:spTgt spid="30"/>
                                        </p:tgtEl>
                                      </p:cBhvr>
                                    </p:animEffect>
                                  </p:childTnLst>
                                </p:cTn>
                              </p:par>
                            </p:childTnLst>
                          </p:cTn>
                        </p:par>
                        <p:par>
                          <p:cTn id="24" fill="hold">
                            <p:stCondLst>
                              <p:cond delay="2500"/>
                            </p:stCondLst>
                            <p:childTnLst>
                              <p:par>
                                <p:cTn id="25" presetID="22" presetClass="entr" presetSubtype="8" fill="hold" nodeType="afterEffect">
                                  <p:stCondLst>
                                    <p:cond delay="0"/>
                                  </p:stCondLst>
                                  <p:childTnLst>
                                    <p:set>
                                      <p:cBhvr>
                                        <p:cTn id="26" dur="1" fill="hold">
                                          <p:stCondLst>
                                            <p:cond delay="0"/>
                                          </p:stCondLst>
                                        </p:cTn>
                                        <p:tgtEl>
                                          <p:spTgt spid="15">
                                            <p:txEl>
                                              <p:pRg st="0" end="0"/>
                                            </p:txEl>
                                          </p:spTgt>
                                        </p:tgtEl>
                                        <p:attrNameLst>
                                          <p:attrName>style.visibility</p:attrName>
                                        </p:attrNameLst>
                                      </p:cBhvr>
                                      <p:to>
                                        <p:strVal val="visible"/>
                                      </p:to>
                                    </p:set>
                                    <p:animEffect transition="in" filter="wipe(left)">
                                      <p:cBhvr>
                                        <p:cTn id="27" dur="500"/>
                                        <p:tgtEl>
                                          <p:spTgt spid="15">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wipe(left)">
                                      <p:cBhvr>
                                        <p:cTn id="32" dur="500"/>
                                        <p:tgtEl>
                                          <p:spTgt spid="13"/>
                                        </p:tgtEl>
                                      </p:cBhvr>
                                    </p:animEffect>
                                  </p:childTnLst>
                                </p:cTn>
                              </p:par>
                            </p:childTnLst>
                          </p:cTn>
                        </p:par>
                        <p:par>
                          <p:cTn id="33" fill="hold">
                            <p:stCondLst>
                              <p:cond delay="500"/>
                            </p:stCondLst>
                            <p:childTnLst>
                              <p:par>
                                <p:cTn id="34" presetID="22" presetClass="entr" presetSubtype="8" fill="hold" grpId="0" nodeType="afterEffect">
                                  <p:stCondLst>
                                    <p:cond delay="0"/>
                                  </p:stCondLst>
                                  <p:childTnLst>
                                    <p:set>
                                      <p:cBhvr>
                                        <p:cTn id="35" dur="1" fill="hold">
                                          <p:stCondLst>
                                            <p:cond delay="0"/>
                                          </p:stCondLst>
                                        </p:cTn>
                                        <p:tgtEl>
                                          <p:spTgt spid="17"/>
                                        </p:tgtEl>
                                        <p:attrNameLst>
                                          <p:attrName>style.visibility</p:attrName>
                                        </p:attrNameLst>
                                      </p:cBhvr>
                                      <p:to>
                                        <p:strVal val="visible"/>
                                      </p:to>
                                    </p:set>
                                    <p:animEffect transition="in" filter="wipe(left)">
                                      <p:cBhvr>
                                        <p:cTn id="36" dur="500"/>
                                        <p:tgtEl>
                                          <p:spTgt spid="17"/>
                                        </p:tgtEl>
                                      </p:cBhvr>
                                    </p:animEffect>
                                  </p:childTnLst>
                                </p:cTn>
                              </p:par>
                            </p:childTnLst>
                          </p:cTn>
                        </p:par>
                        <p:par>
                          <p:cTn id="37" fill="hold">
                            <p:stCondLst>
                              <p:cond delay="1000"/>
                            </p:stCondLst>
                            <p:childTnLst>
                              <p:par>
                                <p:cTn id="38" presetID="22" presetClass="entr" presetSubtype="8" fill="hold" grpId="0" nodeType="afterEffect">
                                  <p:stCondLst>
                                    <p:cond delay="0"/>
                                  </p:stCondLst>
                                  <p:childTnLst>
                                    <p:set>
                                      <p:cBhvr>
                                        <p:cTn id="39" dur="1" fill="hold">
                                          <p:stCondLst>
                                            <p:cond delay="0"/>
                                          </p:stCondLst>
                                        </p:cTn>
                                        <p:tgtEl>
                                          <p:spTgt spid="19"/>
                                        </p:tgtEl>
                                        <p:attrNameLst>
                                          <p:attrName>style.visibility</p:attrName>
                                        </p:attrNameLst>
                                      </p:cBhvr>
                                      <p:to>
                                        <p:strVal val="visible"/>
                                      </p:to>
                                    </p:set>
                                    <p:animEffect transition="in" filter="wipe(left)">
                                      <p:cBhvr>
                                        <p:cTn id="40" dur="500"/>
                                        <p:tgtEl>
                                          <p:spTgt spid="19"/>
                                        </p:tgtEl>
                                      </p:cBhvr>
                                    </p:animEffect>
                                  </p:childTnLst>
                                </p:cTn>
                              </p:par>
                            </p:childTnLst>
                          </p:cTn>
                        </p:par>
                        <p:par>
                          <p:cTn id="41" fill="hold">
                            <p:stCondLst>
                              <p:cond delay="1500"/>
                            </p:stCondLst>
                            <p:childTnLst>
                              <p:par>
                                <p:cTn id="42" presetID="22" presetClass="entr" presetSubtype="8" fill="hold" grpId="0" nodeType="afterEffect">
                                  <p:stCondLst>
                                    <p:cond delay="0"/>
                                  </p:stCondLst>
                                  <p:childTnLst>
                                    <p:set>
                                      <p:cBhvr>
                                        <p:cTn id="43" dur="1" fill="hold">
                                          <p:stCondLst>
                                            <p:cond delay="0"/>
                                          </p:stCondLst>
                                        </p:cTn>
                                        <p:tgtEl>
                                          <p:spTgt spid="34"/>
                                        </p:tgtEl>
                                        <p:attrNameLst>
                                          <p:attrName>style.visibility</p:attrName>
                                        </p:attrNameLst>
                                      </p:cBhvr>
                                      <p:to>
                                        <p:strVal val="visible"/>
                                      </p:to>
                                    </p:set>
                                    <p:animEffect transition="in" filter="wipe(left)">
                                      <p:cBhvr>
                                        <p:cTn id="44" dur="500"/>
                                        <p:tgtEl>
                                          <p:spTgt spid="34"/>
                                        </p:tgtEl>
                                      </p:cBhvr>
                                    </p:animEffect>
                                  </p:childTnLst>
                                </p:cTn>
                              </p:par>
                            </p:childTnLst>
                          </p:cTn>
                        </p:par>
                      </p:childTnLst>
                    </p:cTn>
                  </p:par>
                  <p:par>
                    <p:cTn id="45" fill="hold">
                      <p:stCondLst>
                        <p:cond delay="indefinite"/>
                      </p:stCondLst>
                      <p:childTnLst>
                        <p:par>
                          <p:cTn id="46" fill="hold">
                            <p:stCondLst>
                              <p:cond delay="0"/>
                            </p:stCondLst>
                            <p:childTnLst>
                              <p:par>
                                <p:cTn id="47" presetID="9" presetClass="exit" presetSubtype="0" fill="hold" nodeType="clickEffect">
                                  <p:stCondLst>
                                    <p:cond delay="0"/>
                                  </p:stCondLst>
                                  <p:childTnLst>
                                    <p:animEffect transition="out" filter="dissolve">
                                      <p:cBhvr>
                                        <p:cTn id="48" dur="500"/>
                                        <p:tgtEl>
                                          <p:spTgt spid="13"/>
                                        </p:tgtEl>
                                      </p:cBhvr>
                                    </p:animEffect>
                                    <p:set>
                                      <p:cBhvr>
                                        <p:cTn id="49" dur="1" fill="hold">
                                          <p:stCondLst>
                                            <p:cond delay="499"/>
                                          </p:stCondLst>
                                        </p:cTn>
                                        <p:tgtEl>
                                          <p:spTgt spid="13"/>
                                        </p:tgtEl>
                                        <p:attrNameLst>
                                          <p:attrName>style.visibility</p:attrName>
                                        </p:attrNameLst>
                                      </p:cBhvr>
                                      <p:to>
                                        <p:strVal val="hidden"/>
                                      </p:to>
                                    </p:set>
                                  </p:childTnLst>
                                </p:cTn>
                              </p:par>
                              <p:par>
                                <p:cTn id="50" presetID="9" presetClass="exit" presetSubtype="0" fill="hold" nodeType="withEffect">
                                  <p:stCondLst>
                                    <p:cond delay="0"/>
                                  </p:stCondLst>
                                  <p:childTnLst>
                                    <p:animEffect transition="out" filter="dissolve">
                                      <p:cBhvr>
                                        <p:cTn id="51" dur="500"/>
                                        <p:tgtEl>
                                          <p:spTgt spid="25"/>
                                        </p:tgtEl>
                                      </p:cBhvr>
                                    </p:animEffect>
                                    <p:set>
                                      <p:cBhvr>
                                        <p:cTn id="52" dur="1" fill="hold">
                                          <p:stCondLst>
                                            <p:cond delay="499"/>
                                          </p:stCondLst>
                                        </p:cTn>
                                        <p:tgtEl>
                                          <p:spTgt spid="25"/>
                                        </p:tgtEl>
                                        <p:attrNameLst>
                                          <p:attrName>style.visibility</p:attrName>
                                        </p:attrNameLst>
                                      </p:cBhvr>
                                      <p:to>
                                        <p:strVal val="hidden"/>
                                      </p:to>
                                    </p:set>
                                  </p:childTnLst>
                                </p:cTn>
                              </p:par>
                              <p:par>
                                <p:cTn id="53" presetID="9" presetClass="exit" presetSubtype="0" fill="hold" grpId="1" nodeType="withEffect">
                                  <p:stCondLst>
                                    <p:cond delay="0"/>
                                  </p:stCondLst>
                                  <p:childTnLst>
                                    <p:animEffect transition="out" filter="dissolve">
                                      <p:cBhvr>
                                        <p:cTn id="54" dur="500"/>
                                        <p:tgtEl>
                                          <p:spTgt spid="38"/>
                                        </p:tgtEl>
                                      </p:cBhvr>
                                    </p:animEffect>
                                    <p:set>
                                      <p:cBhvr>
                                        <p:cTn id="55" dur="1" fill="hold">
                                          <p:stCondLst>
                                            <p:cond delay="499"/>
                                          </p:stCondLst>
                                        </p:cTn>
                                        <p:tgtEl>
                                          <p:spTgt spid="38"/>
                                        </p:tgtEl>
                                        <p:attrNameLst>
                                          <p:attrName>style.visibility</p:attrName>
                                        </p:attrNameLst>
                                      </p:cBhvr>
                                      <p:to>
                                        <p:strVal val="hidden"/>
                                      </p:to>
                                    </p:set>
                                  </p:childTnLst>
                                </p:cTn>
                              </p:par>
                              <p:par>
                                <p:cTn id="56" presetID="9" presetClass="exit" presetSubtype="0" fill="hold" nodeType="withEffect">
                                  <p:stCondLst>
                                    <p:cond delay="0"/>
                                  </p:stCondLst>
                                  <p:childTnLst>
                                    <p:animEffect transition="out" filter="dissolve">
                                      <p:cBhvr>
                                        <p:cTn id="57" dur="500"/>
                                        <p:tgtEl>
                                          <p:spTgt spid="26"/>
                                        </p:tgtEl>
                                      </p:cBhvr>
                                    </p:animEffect>
                                    <p:set>
                                      <p:cBhvr>
                                        <p:cTn id="58" dur="1" fill="hold">
                                          <p:stCondLst>
                                            <p:cond delay="499"/>
                                          </p:stCondLst>
                                        </p:cTn>
                                        <p:tgtEl>
                                          <p:spTgt spid="26"/>
                                        </p:tgtEl>
                                        <p:attrNameLst>
                                          <p:attrName>style.visibility</p:attrName>
                                        </p:attrNameLst>
                                      </p:cBhvr>
                                      <p:to>
                                        <p:strVal val="hidden"/>
                                      </p:to>
                                    </p:set>
                                  </p:childTnLst>
                                </p:cTn>
                              </p:par>
                              <p:par>
                                <p:cTn id="59" presetID="9" presetClass="exit" presetSubtype="0" fill="hold" grpId="1" nodeType="withEffect">
                                  <p:stCondLst>
                                    <p:cond delay="0"/>
                                  </p:stCondLst>
                                  <p:childTnLst>
                                    <p:animEffect transition="out" filter="dissolve">
                                      <p:cBhvr>
                                        <p:cTn id="60" dur="500"/>
                                        <p:tgtEl>
                                          <p:spTgt spid="36"/>
                                        </p:tgtEl>
                                      </p:cBhvr>
                                    </p:animEffect>
                                    <p:set>
                                      <p:cBhvr>
                                        <p:cTn id="61" dur="1" fill="hold">
                                          <p:stCondLst>
                                            <p:cond delay="499"/>
                                          </p:stCondLst>
                                        </p:cTn>
                                        <p:tgtEl>
                                          <p:spTgt spid="36"/>
                                        </p:tgtEl>
                                        <p:attrNameLst>
                                          <p:attrName>style.visibility</p:attrName>
                                        </p:attrNameLst>
                                      </p:cBhvr>
                                      <p:to>
                                        <p:strVal val="hidden"/>
                                      </p:to>
                                    </p:set>
                                  </p:childTnLst>
                                </p:cTn>
                              </p:par>
                            </p:childTnLst>
                          </p:cTn>
                        </p:par>
                        <p:par>
                          <p:cTn id="62" fill="hold">
                            <p:stCondLst>
                              <p:cond delay="500"/>
                            </p:stCondLst>
                            <p:childTnLst>
                              <p:par>
                                <p:cTn id="63" presetID="22" presetClass="entr" presetSubtype="8" fill="hold" nodeType="afterEffect">
                                  <p:stCondLst>
                                    <p:cond delay="0"/>
                                  </p:stCondLst>
                                  <p:childTnLst>
                                    <p:set>
                                      <p:cBhvr>
                                        <p:cTn id="64" dur="1" fill="hold">
                                          <p:stCondLst>
                                            <p:cond delay="0"/>
                                          </p:stCondLst>
                                        </p:cTn>
                                        <p:tgtEl>
                                          <p:spTgt spid="47"/>
                                        </p:tgtEl>
                                        <p:attrNameLst>
                                          <p:attrName>style.visibility</p:attrName>
                                        </p:attrNameLst>
                                      </p:cBhvr>
                                      <p:to>
                                        <p:strVal val="visible"/>
                                      </p:to>
                                    </p:set>
                                    <p:animEffect transition="in" filter="wipe(left)">
                                      <p:cBhvr>
                                        <p:cTn id="65" dur="500"/>
                                        <p:tgtEl>
                                          <p:spTgt spid="47"/>
                                        </p:tgtEl>
                                      </p:cBhvr>
                                    </p:animEffect>
                                  </p:childTnLst>
                                </p:cTn>
                              </p:par>
                            </p:childTnLst>
                          </p:cTn>
                        </p:par>
                        <p:par>
                          <p:cTn id="66" fill="hold">
                            <p:stCondLst>
                              <p:cond delay="1000"/>
                            </p:stCondLst>
                            <p:childTnLst>
                              <p:par>
                                <p:cTn id="67" presetID="9" presetClass="entr" presetSubtype="0" fill="hold" grpId="0" nodeType="afterEffect">
                                  <p:stCondLst>
                                    <p:cond delay="0"/>
                                  </p:stCondLst>
                                  <p:childTnLst>
                                    <p:set>
                                      <p:cBhvr>
                                        <p:cTn id="68" dur="1" fill="hold">
                                          <p:stCondLst>
                                            <p:cond delay="0"/>
                                          </p:stCondLst>
                                        </p:cTn>
                                        <p:tgtEl>
                                          <p:spTgt spid="49"/>
                                        </p:tgtEl>
                                        <p:attrNameLst>
                                          <p:attrName>style.visibility</p:attrName>
                                        </p:attrNameLst>
                                      </p:cBhvr>
                                      <p:to>
                                        <p:strVal val="visible"/>
                                      </p:to>
                                    </p:set>
                                    <p:animEffect transition="in" filter="dissolve">
                                      <p:cBhvr>
                                        <p:cTn id="69" dur="500"/>
                                        <p:tgtEl>
                                          <p:spTgt spid="49"/>
                                        </p:tgtEl>
                                      </p:cBhvr>
                                    </p:animEffect>
                                  </p:childTnLst>
                                </p:cTn>
                              </p:par>
                            </p:childTnLst>
                          </p:cTn>
                        </p:par>
                        <p:par>
                          <p:cTn id="70" fill="hold">
                            <p:stCondLst>
                              <p:cond delay="1500"/>
                            </p:stCondLst>
                            <p:childTnLst>
                              <p:par>
                                <p:cTn id="71" presetID="14" presetClass="entr" presetSubtype="10" fill="hold" grpId="0" nodeType="afterEffect">
                                  <p:stCondLst>
                                    <p:cond delay="0"/>
                                  </p:stCondLst>
                                  <p:childTnLst>
                                    <p:set>
                                      <p:cBhvr>
                                        <p:cTn id="72" dur="1" fill="hold">
                                          <p:stCondLst>
                                            <p:cond delay="0"/>
                                          </p:stCondLst>
                                        </p:cTn>
                                        <p:tgtEl>
                                          <p:spTgt spid="46"/>
                                        </p:tgtEl>
                                        <p:attrNameLst>
                                          <p:attrName>style.visibility</p:attrName>
                                        </p:attrNameLst>
                                      </p:cBhvr>
                                      <p:to>
                                        <p:strVal val="visible"/>
                                      </p:to>
                                    </p:set>
                                    <p:animEffect transition="in" filter="randombar(horizontal)">
                                      <p:cBhvr>
                                        <p:cTn id="73" dur="500"/>
                                        <p:tgtEl>
                                          <p:spTgt spid="46"/>
                                        </p:tgtEl>
                                      </p:cBhvr>
                                    </p:animEffect>
                                  </p:childTnLst>
                                </p:cTn>
                              </p:par>
                            </p:childTnLst>
                          </p:cTn>
                        </p:par>
                      </p:childTnLst>
                    </p:cTn>
                  </p:par>
                  <p:par>
                    <p:cTn id="74" fill="hold">
                      <p:stCondLst>
                        <p:cond delay="indefinite"/>
                      </p:stCondLst>
                      <p:childTnLst>
                        <p:par>
                          <p:cTn id="75" fill="hold">
                            <p:stCondLst>
                              <p:cond delay="0"/>
                            </p:stCondLst>
                            <p:childTnLst>
                              <p:par>
                                <p:cTn id="76" presetID="22" presetClass="entr" presetSubtype="8" fill="hold" nodeType="clickEffect">
                                  <p:stCondLst>
                                    <p:cond delay="0"/>
                                  </p:stCondLst>
                                  <p:childTnLst>
                                    <p:set>
                                      <p:cBhvr>
                                        <p:cTn id="77" dur="1" fill="hold">
                                          <p:stCondLst>
                                            <p:cond delay="0"/>
                                          </p:stCondLst>
                                        </p:cTn>
                                        <p:tgtEl>
                                          <p:spTgt spid="39"/>
                                        </p:tgtEl>
                                        <p:attrNameLst>
                                          <p:attrName>style.visibility</p:attrName>
                                        </p:attrNameLst>
                                      </p:cBhvr>
                                      <p:to>
                                        <p:strVal val="visible"/>
                                      </p:to>
                                    </p:set>
                                    <p:animEffect transition="in" filter="wipe(left)">
                                      <p:cBhvr>
                                        <p:cTn id="78" dur="500"/>
                                        <p:tgtEl>
                                          <p:spTgt spid="39"/>
                                        </p:tgtEl>
                                      </p:cBhvr>
                                    </p:animEffect>
                                  </p:childTnLst>
                                </p:cTn>
                              </p:par>
                            </p:childTnLst>
                          </p:cTn>
                        </p:par>
                        <p:par>
                          <p:cTn id="79" fill="hold">
                            <p:stCondLst>
                              <p:cond delay="500"/>
                            </p:stCondLst>
                            <p:childTnLst>
                              <p:par>
                                <p:cTn id="80" presetID="9" presetClass="entr" presetSubtype="0" fill="hold" grpId="0" nodeType="afterEffect">
                                  <p:stCondLst>
                                    <p:cond delay="0"/>
                                  </p:stCondLst>
                                  <p:childTnLst>
                                    <p:set>
                                      <p:cBhvr>
                                        <p:cTn id="81" dur="1" fill="hold">
                                          <p:stCondLst>
                                            <p:cond delay="0"/>
                                          </p:stCondLst>
                                        </p:cTn>
                                        <p:tgtEl>
                                          <p:spTgt spid="43"/>
                                        </p:tgtEl>
                                        <p:attrNameLst>
                                          <p:attrName>style.visibility</p:attrName>
                                        </p:attrNameLst>
                                      </p:cBhvr>
                                      <p:to>
                                        <p:strVal val="visible"/>
                                      </p:to>
                                    </p:set>
                                    <p:animEffect transition="in" filter="dissolve">
                                      <p:cBhvr>
                                        <p:cTn id="82" dur="500"/>
                                        <p:tgtEl>
                                          <p:spTgt spid="43"/>
                                        </p:tgtEl>
                                      </p:cBhvr>
                                    </p:animEffect>
                                  </p:childTnLst>
                                </p:cTn>
                              </p:par>
                            </p:childTnLst>
                          </p:cTn>
                        </p:par>
                        <p:par>
                          <p:cTn id="83" fill="hold">
                            <p:stCondLst>
                              <p:cond delay="1000"/>
                            </p:stCondLst>
                            <p:childTnLst>
                              <p:par>
                                <p:cTn id="84" presetID="22" presetClass="entr" presetSubtype="4" fill="hold" nodeType="afterEffect">
                                  <p:stCondLst>
                                    <p:cond delay="0"/>
                                  </p:stCondLst>
                                  <p:childTnLst>
                                    <p:set>
                                      <p:cBhvr>
                                        <p:cTn id="85" dur="1" fill="hold">
                                          <p:stCondLst>
                                            <p:cond delay="0"/>
                                          </p:stCondLst>
                                        </p:cTn>
                                        <p:tgtEl>
                                          <p:spTgt spid="40"/>
                                        </p:tgtEl>
                                        <p:attrNameLst>
                                          <p:attrName>style.visibility</p:attrName>
                                        </p:attrNameLst>
                                      </p:cBhvr>
                                      <p:to>
                                        <p:strVal val="visible"/>
                                      </p:to>
                                    </p:set>
                                    <p:animEffect transition="in" filter="wipe(down)">
                                      <p:cBhvr>
                                        <p:cTn id="86" dur="500"/>
                                        <p:tgtEl>
                                          <p:spTgt spid="40"/>
                                        </p:tgtEl>
                                      </p:cBhvr>
                                    </p:animEffect>
                                  </p:childTnLst>
                                </p:cTn>
                              </p:par>
                            </p:childTnLst>
                          </p:cTn>
                        </p:par>
                        <p:par>
                          <p:cTn id="87" fill="hold">
                            <p:stCondLst>
                              <p:cond delay="1500"/>
                            </p:stCondLst>
                            <p:childTnLst>
                              <p:par>
                                <p:cTn id="88" presetID="9" presetClass="entr" presetSubtype="0" fill="hold" grpId="0" nodeType="afterEffect">
                                  <p:stCondLst>
                                    <p:cond delay="0"/>
                                  </p:stCondLst>
                                  <p:childTnLst>
                                    <p:set>
                                      <p:cBhvr>
                                        <p:cTn id="89" dur="1" fill="hold">
                                          <p:stCondLst>
                                            <p:cond delay="0"/>
                                          </p:stCondLst>
                                        </p:cTn>
                                        <p:tgtEl>
                                          <p:spTgt spid="45"/>
                                        </p:tgtEl>
                                        <p:attrNameLst>
                                          <p:attrName>style.visibility</p:attrName>
                                        </p:attrNameLst>
                                      </p:cBhvr>
                                      <p:to>
                                        <p:strVal val="visible"/>
                                      </p:to>
                                    </p:set>
                                    <p:animEffect transition="in" filter="dissolve">
                                      <p:cBhvr>
                                        <p:cTn id="90" dur="500"/>
                                        <p:tgtEl>
                                          <p:spTgt spid="45"/>
                                        </p:tgtEl>
                                      </p:cBhvr>
                                    </p:animEffect>
                                  </p:childTnLst>
                                </p:cTn>
                              </p:par>
                            </p:childTnLst>
                          </p:cTn>
                        </p:par>
                        <p:par>
                          <p:cTn id="91" fill="hold">
                            <p:stCondLst>
                              <p:cond delay="2000"/>
                            </p:stCondLst>
                            <p:childTnLst>
                              <p:par>
                                <p:cTn id="92" presetID="22" presetClass="entr" presetSubtype="8" fill="hold" grpId="0" nodeType="afterEffect">
                                  <p:stCondLst>
                                    <p:cond delay="0"/>
                                  </p:stCondLst>
                                  <p:childTnLst>
                                    <p:set>
                                      <p:cBhvr>
                                        <p:cTn id="93" dur="1" fill="hold">
                                          <p:stCondLst>
                                            <p:cond delay="0"/>
                                          </p:stCondLst>
                                        </p:cTn>
                                        <p:tgtEl>
                                          <p:spTgt spid="21"/>
                                        </p:tgtEl>
                                        <p:attrNameLst>
                                          <p:attrName>style.visibility</p:attrName>
                                        </p:attrNameLst>
                                      </p:cBhvr>
                                      <p:to>
                                        <p:strVal val="visible"/>
                                      </p:to>
                                    </p:set>
                                    <p:animEffect transition="in" filter="wipe(left)">
                                      <p:cBhvr>
                                        <p:cTn id="94" dur="500"/>
                                        <p:tgtEl>
                                          <p:spTgt spid="21"/>
                                        </p:tgtEl>
                                      </p:cBhvr>
                                    </p:animEffect>
                                  </p:childTnLst>
                                </p:cTn>
                              </p:par>
                            </p:childTnLst>
                          </p:cTn>
                        </p:par>
                        <p:par>
                          <p:cTn id="95" fill="hold">
                            <p:stCondLst>
                              <p:cond delay="2500"/>
                            </p:stCondLst>
                            <p:childTnLst>
                              <p:par>
                                <p:cTn id="96" presetID="22" presetClass="entr" presetSubtype="8" fill="hold" grpId="0" nodeType="afterEffect">
                                  <p:stCondLst>
                                    <p:cond delay="0"/>
                                  </p:stCondLst>
                                  <p:childTnLst>
                                    <p:set>
                                      <p:cBhvr>
                                        <p:cTn id="97" dur="1" fill="hold">
                                          <p:stCondLst>
                                            <p:cond delay="0"/>
                                          </p:stCondLst>
                                        </p:cTn>
                                        <p:tgtEl>
                                          <p:spTgt spid="23"/>
                                        </p:tgtEl>
                                        <p:attrNameLst>
                                          <p:attrName>style.visibility</p:attrName>
                                        </p:attrNameLst>
                                      </p:cBhvr>
                                      <p:to>
                                        <p:strVal val="visible"/>
                                      </p:to>
                                    </p:set>
                                    <p:animEffect transition="in" filter="wipe(left)">
                                      <p:cBhvr>
                                        <p:cTn id="98" dur="500"/>
                                        <p:tgtEl>
                                          <p:spTgt spid="23"/>
                                        </p:tgtEl>
                                      </p:cBhvr>
                                    </p:animEffect>
                                  </p:childTnLst>
                                </p:cTn>
                              </p:par>
                            </p:childTnLst>
                          </p:cTn>
                        </p:par>
                        <p:par>
                          <p:cTn id="99" fill="hold">
                            <p:stCondLst>
                              <p:cond delay="3000"/>
                            </p:stCondLst>
                            <p:childTnLst>
                              <p:par>
                                <p:cTn id="100" presetID="22" presetClass="entr" presetSubtype="8" fill="hold" grpId="0" nodeType="afterEffect">
                                  <p:stCondLst>
                                    <p:cond delay="0"/>
                                  </p:stCondLst>
                                  <p:childTnLst>
                                    <p:set>
                                      <p:cBhvr>
                                        <p:cTn id="101" dur="1" fill="hold">
                                          <p:stCondLst>
                                            <p:cond delay="0"/>
                                          </p:stCondLst>
                                        </p:cTn>
                                        <p:tgtEl>
                                          <p:spTgt spid="32"/>
                                        </p:tgtEl>
                                        <p:attrNameLst>
                                          <p:attrName>style.visibility</p:attrName>
                                        </p:attrNameLst>
                                      </p:cBhvr>
                                      <p:to>
                                        <p:strVal val="visible"/>
                                      </p:to>
                                    </p:set>
                                    <p:animEffect transition="in" filter="wipe(left)">
                                      <p:cBhvr>
                                        <p:cTn id="102" dur="500"/>
                                        <p:tgtEl>
                                          <p:spTgt spid="32"/>
                                        </p:tgtEl>
                                      </p:cBhvr>
                                    </p:animEffect>
                                  </p:childTnLst>
                                </p:cTn>
                              </p:par>
                            </p:childTnLst>
                          </p:cTn>
                        </p:par>
                      </p:childTnLst>
                    </p:cTn>
                  </p:par>
                  <p:par>
                    <p:cTn id="103" fill="hold">
                      <p:stCondLst>
                        <p:cond delay="indefinite"/>
                      </p:stCondLst>
                      <p:childTnLst>
                        <p:par>
                          <p:cTn id="104" fill="hold">
                            <p:stCondLst>
                              <p:cond delay="0"/>
                            </p:stCondLst>
                            <p:childTnLst>
                              <p:par>
                                <p:cTn id="105" presetID="9" presetClass="exit" presetSubtype="0" fill="hold" grpId="1" nodeType="clickEffect">
                                  <p:stCondLst>
                                    <p:cond delay="0"/>
                                  </p:stCondLst>
                                  <p:childTnLst>
                                    <p:animEffect transition="out" filter="dissolve">
                                      <p:cBhvr>
                                        <p:cTn id="106" dur="500"/>
                                        <p:tgtEl>
                                          <p:spTgt spid="30"/>
                                        </p:tgtEl>
                                      </p:cBhvr>
                                    </p:animEffect>
                                    <p:set>
                                      <p:cBhvr>
                                        <p:cTn id="107" dur="1" fill="hold">
                                          <p:stCondLst>
                                            <p:cond delay="499"/>
                                          </p:stCondLst>
                                        </p:cTn>
                                        <p:tgtEl>
                                          <p:spTgt spid="30"/>
                                        </p:tgtEl>
                                        <p:attrNameLst>
                                          <p:attrName>style.visibility</p:attrName>
                                        </p:attrNameLst>
                                      </p:cBhvr>
                                      <p:to>
                                        <p:strVal val="hidden"/>
                                      </p:to>
                                    </p:set>
                                  </p:childTnLst>
                                </p:cTn>
                              </p:par>
                              <p:par>
                                <p:cTn id="108" presetID="9" presetClass="exit" presetSubtype="0" fill="hold" grpId="0" nodeType="withEffect">
                                  <p:stCondLst>
                                    <p:cond delay="0"/>
                                  </p:stCondLst>
                                  <p:childTnLst>
                                    <p:animEffect transition="out" filter="dissolve">
                                      <p:cBhvr>
                                        <p:cTn id="109" dur="500"/>
                                        <p:tgtEl>
                                          <p:spTgt spid="15">
                                            <p:txEl>
                                              <p:pRg st="0" end="0"/>
                                            </p:txEl>
                                          </p:spTgt>
                                        </p:tgtEl>
                                      </p:cBhvr>
                                    </p:animEffect>
                                    <p:set>
                                      <p:cBhvr>
                                        <p:cTn id="110" dur="1" fill="hold">
                                          <p:stCondLst>
                                            <p:cond delay="499"/>
                                          </p:stCondLst>
                                        </p:cTn>
                                        <p:tgtEl>
                                          <p:spTgt spid="15">
                                            <p:txEl>
                                              <p:pRg st="0" end="0"/>
                                            </p:txEl>
                                          </p:spTgt>
                                        </p:tgtEl>
                                        <p:attrNameLst>
                                          <p:attrName>style.visibility</p:attrName>
                                        </p:attrNameLst>
                                      </p:cBhvr>
                                      <p:to>
                                        <p:strVal val="hidden"/>
                                      </p:to>
                                    </p:set>
                                  </p:childTnLst>
                                </p:cTn>
                              </p:par>
                              <p:par>
                                <p:cTn id="111" presetID="9" presetClass="exit" presetSubtype="0" fill="hold" grpId="1" nodeType="withEffect">
                                  <p:stCondLst>
                                    <p:cond delay="0"/>
                                  </p:stCondLst>
                                  <p:childTnLst>
                                    <p:animEffect transition="out" filter="dissolve">
                                      <p:cBhvr>
                                        <p:cTn id="112" dur="500"/>
                                        <p:tgtEl>
                                          <p:spTgt spid="17"/>
                                        </p:tgtEl>
                                      </p:cBhvr>
                                    </p:animEffect>
                                    <p:set>
                                      <p:cBhvr>
                                        <p:cTn id="113" dur="1" fill="hold">
                                          <p:stCondLst>
                                            <p:cond delay="499"/>
                                          </p:stCondLst>
                                        </p:cTn>
                                        <p:tgtEl>
                                          <p:spTgt spid="17"/>
                                        </p:tgtEl>
                                        <p:attrNameLst>
                                          <p:attrName>style.visibility</p:attrName>
                                        </p:attrNameLst>
                                      </p:cBhvr>
                                      <p:to>
                                        <p:strVal val="hidden"/>
                                      </p:to>
                                    </p:set>
                                  </p:childTnLst>
                                </p:cTn>
                              </p:par>
                              <p:par>
                                <p:cTn id="114" presetID="9" presetClass="exit" presetSubtype="0" fill="hold" grpId="1" nodeType="withEffect">
                                  <p:stCondLst>
                                    <p:cond delay="0"/>
                                  </p:stCondLst>
                                  <p:childTnLst>
                                    <p:animEffect transition="out" filter="dissolve">
                                      <p:cBhvr>
                                        <p:cTn id="115" dur="500"/>
                                        <p:tgtEl>
                                          <p:spTgt spid="19"/>
                                        </p:tgtEl>
                                      </p:cBhvr>
                                    </p:animEffect>
                                    <p:set>
                                      <p:cBhvr>
                                        <p:cTn id="116" dur="1" fill="hold">
                                          <p:stCondLst>
                                            <p:cond delay="499"/>
                                          </p:stCondLst>
                                        </p:cTn>
                                        <p:tgtEl>
                                          <p:spTgt spid="19"/>
                                        </p:tgtEl>
                                        <p:attrNameLst>
                                          <p:attrName>style.visibility</p:attrName>
                                        </p:attrNameLst>
                                      </p:cBhvr>
                                      <p:to>
                                        <p:strVal val="hidden"/>
                                      </p:to>
                                    </p:set>
                                  </p:childTnLst>
                                </p:cTn>
                              </p:par>
                              <p:par>
                                <p:cTn id="117" presetID="9" presetClass="exit" presetSubtype="0" fill="hold" grpId="1" nodeType="withEffect">
                                  <p:stCondLst>
                                    <p:cond delay="0"/>
                                  </p:stCondLst>
                                  <p:childTnLst>
                                    <p:animEffect transition="out" filter="dissolve">
                                      <p:cBhvr>
                                        <p:cTn id="118" dur="500"/>
                                        <p:tgtEl>
                                          <p:spTgt spid="34"/>
                                        </p:tgtEl>
                                      </p:cBhvr>
                                    </p:animEffect>
                                    <p:set>
                                      <p:cBhvr>
                                        <p:cTn id="119" dur="1" fill="hold">
                                          <p:stCondLst>
                                            <p:cond delay="499"/>
                                          </p:stCondLst>
                                        </p:cTn>
                                        <p:tgtEl>
                                          <p:spTgt spid="34"/>
                                        </p:tgtEl>
                                        <p:attrNameLst>
                                          <p:attrName>style.visibility</p:attrName>
                                        </p:attrNameLst>
                                      </p:cBhvr>
                                      <p:to>
                                        <p:strVal val="hidden"/>
                                      </p:to>
                                    </p:set>
                                  </p:childTnLst>
                                </p:cTn>
                              </p:par>
                              <p:par>
                                <p:cTn id="120" presetID="9" presetClass="exit" presetSubtype="0" fill="hold" nodeType="withEffect">
                                  <p:stCondLst>
                                    <p:cond delay="0"/>
                                  </p:stCondLst>
                                  <p:childTnLst>
                                    <p:animEffect transition="out" filter="dissolve">
                                      <p:cBhvr>
                                        <p:cTn id="121" dur="500"/>
                                        <p:tgtEl>
                                          <p:spTgt spid="39"/>
                                        </p:tgtEl>
                                      </p:cBhvr>
                                    </p:animEffect>
                                    <p:set>
                                      <p:cBhvr>
                                        <p:cTn id="122" dur="1" fill="hold">
                                          <p:stCondLst>
                                            <p:cond delay="499"/>
                                          </p:stCondLst>
                                        </p:cTn>
                                        <p:tgtEl>
                                          <p:spTgt spid="39"/>
                                        </p:tgtEl>
                                        <p:attrNameLst>
                                          <p:attrName>style.visibility</p:attrName>
                                        </p:attrNameLst>
                                      </p:cBhvr>
                                      <p:to>
                                        <p:strVal val="hidden"/>
                                      </p:to>
                                    </p:set>
                                  </p:childTnLst>
                                </p:cTn>
                              </p:par>
                              <p:par>
                                <p:cTn id="123" presetID="9" presetClass="exit" presetSubtype="0" fill="hold" grpId="1" nodeType="withEffect">
                                  <p:stCondLst>
                                    <p:cond delay="0"/>
                                  </p:stCondLst>
                                  <p:childTnLst>
                                    <p:animEffect transition="out" filter="dissolve">
                                      <p:cBhvr>
                                        <p:cTn id="124" dur="500"/>
                                        <p:tgtEl>
                                          <p:spTgt spid="43"/>
                                        </p:tgtEl>
                                      </p:cBhvr>
                                    </p:animEffect>
                                    <p:set>
                                      <p:cBhvr>
                                        <p:cTn id="125" dur="1" fill="hold">
                                          <p:stCondLst>
                                            <p:cond delay="499"/>
                                          </p:stCondLst>
                                        </p:cTn>
                                        <p:tgtEl>
                                          <p:spTgt spid="43"/>
                                        </p:tgtEl>
                                        <p:attrNameLst>
                                          <p:attrName>style.visibility</p:attrName>
                                        </p:attrNameLst>
                                      </p:cBhvr>
                                      <p:to>
                                        <p:strVal val="hidden"/>
                                      </p:to>
                                    </p:set>
                                  </p:childTnLst>
                                </p:cTn>
                              </p:par>
                              <p:par>
                                <p:cTn id="126" presetID="9" presetClass="exit" presetSubtype="0" fill="hold" nodeType="withEffect">
                                  <p:stCondLst>
                                    <p:cond delay="0"/>
                                  </p:stCondLst>
                                  <p:childTnLst>
                                    <p:animEffect transition="out" filter="dissolve">
                                      <p:cBhvr>
                                        <p:cTn id="127" dur="500"/>
                                        <p:tgtEl>
                                          <p:spTgt spid="40"/>
                                        </p:tgtEl>
                                      </p:cBhvr>
                                    </p:animEffect>
                                    <p:set>
                                      <p:cBhvr>
                                        <p:cTn id="128" dur="1" fill="hold">
                                          <p:stCondLst>
                                            <p:cond delay="499"/>
                                          </p:stCondLst>
                                        </p:cTn>
                                        <p:tgtEl>
                                          <p:spTgt spid="40"/>
                                        </p:tgtEl>
                                        <p:attrNameLst>
                                          <p:attrName>style.visibility</p:attrName>
                                        </p:attrNameLst>
                                      </p:cBhvr>
                                      <p:to>
                                        <p:strVal val="hidden"/>
                                      </p:to>
                                    </p:set>
                                  </p:childTnLst>
                                </p:cTn>
                              </p:par>
                              <p:par>
                                <p:cTn id="129" presetID="9" presetClass="exit" presetSubtype="0" fill="hold" grpId="1" nodeType="withEffect">
                                  <p:stCondLst>
                                    <p:cond delay="0"/>
                                  </p:stCondLst>
                                  <p:childTnLst>
                                    <p:animEffect transition="out" filter="dissolve">
                                      <p:cBhvr>
                                        <p:cTn id="130" dur="500"/>
                                        <p:tgtEl>
                                          <p:spTgt spid="45"/>
                                        </p:tgtEl>
                                      </p:cBhvr>
                                    </p:animEffect>
                                    <p:set>
                                      <p:cBhvr>
                                        <p:cTn id="131" dur="1" fill="hold">
                                          <p:stCondLst>
                                            <p:cond delay="499"/>
                                          </p:stCondLst>
                                        </p:cTn>
                                        <p:tgtEl>
                                          <p:spTgt spid="45"/>
                                        </p:tgtEl>
                                        <p:attrNameLst>
                                          <p:attrName>style.visibility</p:attrName>
                                        </p:attrNameLst>
                                      </p:cBhvr>
                                      <p:to>
                                        <p:strVal val="hidden"/>
                                      </p:to>
                                    </p:set>
                                  </p:childTnLst>
                                </p:cTn>
                              </p:par>
                              <p:par>
                                <p:cTn id="132" presetID="9" presetClass="exit" presetSubtype="0" fill="hold" grpId="1" nodeType="withEffect">
                                  <p:stCondLst>
                                    <p:cond delay="0"/>
                                  </p:stCondLst>
                                  <p:childTnLst>
                                    <p:animEffect transition="out" filter="dissolve">
                                      <p:cBhvr>
                                        <p:cTn id="133" dur="500"/>
                                        <p:tgtEl>
                                          <p:spTgt spid="21"/>
                                        </p:tgtEl>
                                      </p:cBhvr>
                                    </p:animEffect>
                                    <p:set>
                                      <p:cBhvr>
                                        <p:cTn id="134" dur="1" fill="hold">
                                          <p:stCondLst>
                                            <p:cond delay="499"/>
                                          </p:stCondLst>
                                        </p:cTn>
                                        <p:tgtEl>
                                          <p:spTgt spid="21"/>
                                        </p:tgtEl>
                                        <p:attrNameLst>
                                          <p:attrName>style.visibility</p:attrName>
                                        </p:attrNameLst>
                                      </p:cBhvr>
                                      <p:to>
                                        <p:strVal val="hidden"/>
                                      </p:to>
                                    </p:set>
                                  </p:childTnLst>
                                </p:cTn>
                              </p:par>
                              <p:par>
                                <p:cTn id="135" presetID="9" presetClass="exit" presetSubtype="0" fill="hold" grpId="1" nodeType="withEffect">
                                  <p:stCondLst>
                                    <p:cond delay="0"/>
                                  </p:stCondLst>
                                  <p:childTnLst>
                                    <p:animEffect transition="out" filter="dissolve">
                                      <p:cBhvr>
                                        <p:cTn id="136" dur="500"/>
                                        <p:tgtEl>
                                          <p:spTgt spid="23"/>
                                        </p:tgtEl>
                                      </p:cBhvr>
                                    </p:animEffect>
                                    <p:set>
                                      <p:cBhvr>
                                        <p:cTn id="137" dur="1" fill="hold">
                                          <p:stCondLst>
                                            <p:cond delay="499"/>
                                          </p:stCondLst>
                                        </p:cTn>
                                        <p:tgtEl>
                                          <p:spTgt spid="23"/>
                                        </p:tgtEl>
                                        <p:attrNameLst>
                                          <p:attrName>style.visibility</p:attrName>
                                        </p:attrNameLst>
                                      </p:cBhvr>
                                      <p:to>
                                        <p:strVal val="hidden"/>
                                      </p:to>
                                    </p:set>
                                  </p:childTnLst>
                                </p:cTn>
                              </p:par>
                              <p:par>
                                <p:cTn id="138" presetID="9" presetClass="exit" presetSubtype="0" fill="hold" grpId="1" nodeType="withEffect">
                                  <p:stCondLst>
                                    <p:cond delay="0"/>
                                  </p:stCondLst>
                                  <p:childTnLst>
                                    <p:animEffect transition="out" filter="dissolve">
                                      <p:cBhvr>
                                        <p:cTn id="139" dur="500"/>
                                        <p:tgtEl>
                                          <p:spTgt spid="32"/>
                                        </p:tgtEl>
                                      </p:cBhvr>
                                    </p:animEffect>
                                    <p:set>
                                      <p:cBhvr>
                                        <p:cTn id="140" dur="1" fill="hold">
                                          <p:stCondLst>
                                            <p:cond delay="499"/>
                                          </p:stCondLst>
                                        </p:cTn>
                                        <p:tgtEl>
                                          <p:spTgt spid="32"/>
                                        </p:tgtEl>
                                        <p:attrNameLst>
                                          <p:attrName>style.visibility</p:attrName>
                                        </p:attrNameLst>
                                      </p:cBhvr>
                                      <p:to>
                                        <p:strVal val="hidden"/>
                                      </p:to>
                                    </p:set>
                                  </p:childTnLst>
                                </p:cTn>
                              </p:par>
                              <p:par>
                                <p:cTn id="141" presetID="9" presetClass="exit" presetSubtype="0" fill="hold" grpId="1" nodeType="withEffect">
                                  <p:stCondLst>
                                    <p:cond delay="0"/>
                                  </p:stCondLst>
                                  <p:childTnLst>
                                    <p:animEffect transition="out" filter="dissolve">
                                      <p:cBhvr>
                                        <p:cTn id="142" dur="500"/>
                                        <p:tgtEl>
                                          <p:spTgt spid="46"/>
                                        </p:tgtEl>
                                      </p:cBhvr>
                                    </p:animEffect>
                                    <p:set>
                                      <p:cBhvr>
                                        <p:cTn id="143" dur="1" fill="hold">
                                          <p:stCondLst>
                                            <p:cond delay="499"/>
                                          </p:stCondLst>
                                        </p:cTn>
                                        <p:tgtEl>
                                          <p:spTgt spid="46"/>
                                        </p:tgtEl>
                                        <p:attrNameLst>
                                          <p:attrName>style.visibility</p:attrName>
                                        </p:attrNameLst>
                                      </p:cBhvr>
                                      <p:to>
                                        <p:strVal val="hidden"/>
                                      </p:to>
                                    </p:set>
                                  </p:childTnLst>
                                </p:cTn>
                              </p:par>
                              <p:par>
                                <p:cTn id="144" presetID="9" presetClass="exit" presetSubtype="0" fill="hold" nodeType="withEffect">
                                  <p:stCondLst>
                                    <p:cond delay="0"/>
                                  </p:stCondLst>
                                  <p:childTnLst>
                                    <p:animEffect transition="out" filter="dissolve">
                                      <p:cBhvr>
                                        <p:cTn id="145" dur="500"/>
                                        <p:tgtEl>
                                          <p:spTgt spid="47"/>
                                        </p:tgtEl>
                                      </p:cBhvr>
                                    </p:animEffect>
                                    <p:set>
                                      <p:cBhvr>
                                        <p:cTn id="146" dur="1" fill="hold">
                                          <p:stCondLst>
                                            <p:cond delay="499"/>
                                          </p:stCondLst>
                                        </p:cTn>
                                        <p:tgtEl>
                                          <p:spTgt spid="47"/>
                                        </p:tgtEl>
                                        <p:attrNameLst>
                                          <p:attrName>style.visibility</p:attrName>
                                        </p:attrNameLst>
                                      </p:cBhvr>
                                      <p:to>
                                        <p:strVal val="hidden"/>
                                      </p:to>
                                    </p:set>
                                  </p:childTnLst>
                                </p:cTn>
                              </p:par>
                              <p:par>
                                <p:cTn id="147" presetID="9" presetClass="exit" presetSubtype="0" fill="hold" grpId="1" nodeType="withEffect">
                                  <p:stCondLst>
                                    <p:cond delay="0"/>
                                  </p:stCondLst>
                                  <p:childTnLst>
                                    <p:animEffect transition="out" filter="dissolve">
                                      <p:cBhvr>
                                        <p:cTn id="148" dur="500"/>
                                        <p:tgtEl>
                                          <p:spTgt spid="49"/>
                                        </p:tgtEl>
                                      </p:cBhvr>
                                    </p:animEffect>
                                    <p:set>
                                      <p:cBhvr>
                                        <p:cTn id="149" dur="1" fill="hold">
                                          <p:stCondLst>
                                            <p:cond delay="499"/>
                                          </p:stCondLst>
                                        </p:cTn>
                                        <p:tgtEl>
                                          <p:spTgt spid="49"/>
                                        </p:tgtEl>
                                        <p:attrNameLst>
                                          <p:attrName>style.visibility</p:attrName>
                                        </p:attrNameLst>
                                      </p:cBhvr>
                                      <p:to>
                                        <p:strVal val="hidden"/>
                                      </p:to>
                                    </p:set>
                                  </p:childTnLst>
                                </p:cTn>
                              </p:par>
                            </p:childTnLst>
                          </p:cTn>
                        </p:par>
                        <p:par>
                          <p:cTn id="150" fill="hold">
                            <p:stCondLst>
                              <p:cond delay="500"/>
                            </p:stCondLst>
                            <p:childTnLst>
                              <p:par>
                                <p:cTn id="151" presetID="9" presetClass="entr" presetSubtype="0" fill="hold" grpId="0" nodeType="afterEffect">
                                  <p:stCondLst>
                                    <p:cond delay="0"/>
                                  </p:stCondLst>
                                  <p:childTnLst>
                                    <p:set>
                                      <p:cBhvr>
                                        <p:cTn id="152" dur="1" fill="hold">
                                          <p:stCondLst>
                                            <p:cond delay="0"/>
                                          </p:stCondLst>
                                        </p:cTn>
                                        <p:tgtEl>
                                          <p:spTgt spid="10"/>
                                        </p:tgtEl>
                                        <p:attrNameLst>
                                          <p:attrName>style.visibility</p:attrName>
                                        </p:attrNameLst>
                                      </p:cBhvr>
                                      <p:to>
                                        <p:strVal val="visible"/>
                                      </p:to>
                                    </p:set>
                                    <p:animEffect transition="in" filter="dissolve">
                                      <p:cBhvr>
                                        <p:cTn id="153" dur="500"/>
                                        <p:tgtEl>
                                          <p:spTgt spid="10"/>
                                        </p:tgtEl>
                                      </p:cBhvr>
                                    </p:animEffect>
                                  </p:childTnLst>
                                </p:cTn>
                              </p:par>
                            </p:childTnLst>
                          </p:cTn>
                        </p:par>
                        <p:par>
                          <p:cTn id="154" fill="hold">
                            <p:stCondLst>
                              <p:cond delay="1000"/>
                            </p:stCondLst>
                            <p:childTnLst>
                              <p:par>
                                <p:cTn id="155" presetID="9" presetClass="entr" presetSubtype="0" fill="hold" grpId="0" nodeType="afterEffect">
                                  <p:stCondLst>
                                    <p:cond delay="0"/>
                                  </p:stCondLst>
                                  <p:childTnLst>
                                    <p:set>
                                      <p:cBhvr>
                                        <p:cTn id="156" dur="1" fill="hold">
                                          <p:stCondLst>
                                            <p:cond delay="0"/>
                                          </p:stCondLst>
                                        </p:cTn>
                                        <p:tgtEl>
                                          <p:spTgt spid="11"/>
                                        </p:tgtEl>
                                        <p:attrNameLst>
                                          <p:attrName>style.visibility</p:attrName>
                                        </p:attrNameLst>
                                      </p:cBhvr>
                                      <p:to>
                                        <p:strVal val="visible"/>
                                      </p:to>
                                    </p:set>
                                    <p:animEffect transition="in" filter="dissolve">
                                      <p:cBhvr>
                                        <p:cTn id="15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p:bldP spid="15" grpId="0" build="allAtOnce"/>
      <p:bldP spid="17" grpId="0"/>
      <p:bldP spid="17" grpId="1"/>
      <p:bldP spid="19" grpId="0"/>
      <p:bldP spid="19" grpId="1"/>
      <p:bldP spid="21" grpId="0"/>
      <p:bldP spid="21" grpId="1"/>
      <p:bldP spid="23" grpId="0"/>
      <p:bldP spid="23" grpId="1"/>
      <p:bldP spid="30" grpId="0"/>
      <p:bldP spid="30" grpId="1"/>
      <p:bldP spid="32" grpId="0"/>
      <p:bldP spid="32" grpId="1"/>
      <p:bldP spid="34" grpId="0"/>
      <p:bldP spid="34" grpId="1"/>
      <p:bldP spid="36" grpId="0"/>
      <p:bldP spid="36" grpId="1"/>
      <p:bldP spid="38" grpId="0"/>
      <p:bldP spid="38" grpId="1"/>
      <p:bldP spid="43" grpId="0"/>
      <p:bldP spid="43" grpId="1"/>
      <p:bldP spid="45" grpId="0"/>
      <p:bldP spid="45" grpId="1"/>
      <p:bldP spid="46" grpId="0" animBg="1"/>
      <p:bldP spid="46" grpId="1" animBg="1"/>
      <p:bldP spid="49" grpId="0" animBg="1"/>
      <p:bldP spid="49" grpId="1"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矩形 12">
            <a:extLst>
              <a:ext uri="{FF2B5EF4-FFF2-40B4-BE49-F238E27FC236}">
                <a16:creationId xmlns:a16="http://schemas.microsoft.com/office/drawing/2014/main" xmlns="" id="{3269CED8-90E8-AED6-2CE9-5512111E209A}"/>
              </a:ext>
            </a:extLst>
          </p:cNvPr>
          <p:cNvSpPr/>
          <p:nvPr/>
        </p:nvSpPr>
        <p:spPr bwMode="auto">
          <a:xfrm>
            <a:off x="6826104" y="1986479"/>
            <a:ext cx="540000" cy="252000"/>
          </a:xfrm>
          <a:prstGeom prst="rect">
            <a:avLst/>
          </a:prstGeom>
          <a:solidFill>
            <a:srgbClr val="FFE48F"/>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20" name="矩形 19">
            <a:extLst>
              <a:ext uri="{FF2B5EF4-FFF2-40B4-BE49-F238E27FC236}">
                <a16:creationId xmlns:a16="http://schemas.microsoft.com/office/drawing/2014/main" xmlns="" id="{2EF28379-4BF0-A8D3-4C9A-D0B09FA107F9}"/>
              </a:ext>
            </a:extLst>
          </p:cNvPr>
          <p:cNvSpPr/>
          <p:nvPr/>
        </p:nvSpPr>
        <p:spPr bwMode="auto">
          <a:xfrm>
            <a:off x="6982339" y="1452470"/>
            <a:ext cx="540000" cy="252000"/>
          </a:xfrm>
          <a:prstGeom prst="rect">
            <a:avLst/>
          </a:prstGeom>
          <a:solidFill>
            <a:srgbClr val="FFE48F"/>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9" name="矩形 8">
            <a:extLst>
              <a:ext uri="{FF2B5EF4-FFF2-40B4-BE49-F238E27FC236}">
                <a16:creationId xmlns:a16="http://schemas.microsoft.com/office/drawing/2014/main" xmlns="" id="{3CFD905C-4B10-DE57-5BDC-2AB656D92470}"/>
              </a:ext>
            </a:extLst>
          </p:cNvPr>
          <p:cNvSpPr/>
          <p:nvPr/>
        </p:nvSpPr>
        <p:spPr bwMode="auto">
          <a:xfrm>
            <a:off x="6111645" y="2147991"/>
            <a:ext cx="540000" cy="252000"/>
          </a:xfrm>
          <a:prstGeom prst="rect">
            <a:avLst/>
          </a:prstGeom>
          <a:solidFill>
            <a:srgbClr val="FFE48F"/>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41" name="矩形 40">
            <a:extLst>
              <a:ext uri="{FF2B5EF4-FFF2-40B4-BE49-F238E27FC236}">
                <a16:creationId xmlns:a16="http://schemas.microsoft.com/office/drawing/2014/main" xmlns="" id="{2888680E-EA1E-213F-36F0-CC01AE790121}"/>
              </a:ext>
            </a:extLst>
          </p:cNvPr>
          <p:cNvSpPr/>
          <p:nvPr/>
        </p:nvSpPr>
        <p:spPr bwMode="auto">
          <a:xfrm>
            <a:off x="4297019" y="2065329"/>
            <a:ext cx="540000" cy="252000"/>
          </a:xfrm>
          <a:prstGeom prst="rect">
            <a:avLst/>
          </a:prstGeom>
          <a:solidFill>
            <a:srgbClr val="DAFF71"/>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43" name="矩形 42">
            <a:extLst>
              <a:ext uri="{FF2B5EF4-FFF2-40B4-BE49-F238E27FC236}">
                <a16:creationId xmlns:a16="http://schemas.microsoft.com/office/drawing/2014/main" xmlns="" id="{6368AD3B-EB6A-5708-7335-68997666E2E8}"/>
              </a:ext>
            </a:extLst>
          </p:cNvPr>
          <p:cNvSpPr/>
          <p:nvPr/>
        </p:nvSpPr>
        <p:spPr bwMode="auto">
          <a:xfrm>
            <a:off x="4672591" y="1284369"/>
            <a:ext cx="540000" cy="252000"/>
          </a:xfrm>
          <a:prstGeom prst="rect">
            <a:avLst/>
          </a:prstGeom>
          <a:solidFill>
            <a:srgbClr val="DAFF71"/>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39" name="矩形 38">
            <a:extLst>
              <a:ext uri="{FF2B5EF4-FFF2-40B4-BE49-F238E27FC236}">
                <a16:creationId xmlns:a16="http://schemas.microsoft.com/office/drawing/2014/main" xmlns="" id="{05476CEC-EE9F-C2D1-8485-CCA81C86930E}"/>
              </a:ext>
            </a:extLst>
          </p:cNvPr>
          <p:cNvSpPr/>
          <p:nvPr/>
        </p:nvSpPr>
        <p:spPr bwMode="auto">
          <a:xfrm>
            <a:off x="2228510" y="2549919"/>
            <a:ext cx="684000" cy="252000"/>
          </a:xfrm>
          <a:prstGeom prst="rect">
            <a:avLst/>
          </a:prstGeom>
          <a:solidFill>
            <a:srgbClr val="DAFF71"/>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2" name="Rectangle 2">
            <a:extLst>
              <a:ext uri="{FF2B5EF4-FFF2-40B4-BE49-F238E27FC236}">
                <a16:creationId xmlns:a16="http://schemas.microsoft.com/office/drawing/2014/main" xmlns="" id="{5057AA4F-3027-7ECB-BF13-B97D94CE526E}"/>
              </a:ext>
            </a:extLst>
          </p:cNvPr>
          <p:cNvSpPr>
            <a:spLocks noChangeArrowheads="1"/>
          </p:cNvSpPr>
          <p:nvPr/>
        </p:nvSpPr>
        <p:spPr bwMode="auto">
          <a:xfrm>
            <a:off x="4584746" y="3948152"/>
            <a:ext cx="360000" cy="360000"/>
          </a:xfrm>
          <a:prstGeom prst="rect">
            <a:avLst/>
          </a:prstGeom>
          <a:solidFill>
            <a:srgbClr val="FF5050"/>
          </a:solidFill>
          <a:ln>
            <a:noFill/>
          </a:ln>
        </p:spPr>
        <p:txBody>
          <a:bodyPr wrap="none"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endParaRPr lang="zh-TW" altLang="en-US" sz="1800"/>
          </a:p>
        </p:txBody>
      </p:sp>
      <p:sp>
        <p:nvSpPr>
          <p:cNvPr id="3" name="Rectangle 4">
            <a:extLst>
              <a:ext uri="{FF2B5EF4-FFF2-40B4-BE49-F238E27FC236}">
                <a16:creationId xmlns:a16="http://schemas.microsoft.com/office/drawing/2014/main" xmlns="" id="{0D59D406-59A3-D7DC-FFC8-9628E28213E6}"/>
              </a:ext>
            </a:extLst>
          </p:cNvPr>
          <p:cNvSpPr>
            <a:spLocks noChangeArrowheads="1"/>
          </p:cNvSpPr>
          <p:nvPr/>
        </p:nvSpPr>
        <p:spPr bwMode="auto">
          <a:xfrm>
            <a:off x="266384" y="904796"/>
            <a:ext cx="1020762" cy="523220"/>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406400" marR="0" lvl="0" indent="-406400" algn="l" defTabSz="914400" rtl="0" eaLnBrk="0" fontAlgn="base" latinLnBrk="0" hangingPunct="0">
              <a:lnSpc>
                <a:spcPct val="100000"/>
              </a:lnSpc>
              <a:spcBef>
                <a:spcPct val="0"/>
              </a:spcBef>
              <a:spcAft>
                <a:spcPct val="0"/>
              </a:spcAft>
              <a:buClrTx/>
              <a:buSzTx/>
              <a:buFontTx/>
              <a:buNone/>
              <a:tabLst/>
              <a:defRPr/>
            </a:pPr>
            <a:r>
              <a:rPr lang="en-US" altLang="zh-TW" sz="2800" b="0" dirty="0">
                <a:solidFill>
                  <a:srgbClr val="000000"/>
                </a:solidFill>
                <a:ea typeface="標楷體" panose="03000509000000000000" pitchFamily="65" charset="-120"/>
              </a:rPr>
              <a:t>24</a:t>
            </a:r>
            <a:r>
              <a:rPr kumimoji="1" lang="en-US" altLang="zh-TW"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a:t>
            </a:r>
            <a:r>
              <a:rPr kumimoji="1" lang="zh-TW"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 </a:t>
            </a:r>
            <a:endParaRPr kumimoji="1" lang="zh-CN"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endParaRPr>
          </a:p>
        </p:txBody>
      </p:sp>
      <p:sp>
        <p:nvSpPr>
          <p:cNvPr id="4" name="Text Box 4">
            <a:extLst>
              <a:ext uri="{FF2B5EF4-FFF2-40B4-BE49-F238E27FC236}">
                <a16:creationId xmlns:a16="http://schemas.microsoft.com/office/drawing/2014/main" xmlns="" id="{FCACDC89-A6B5-CE49-1177-03CD67964D0F}"/>
              </a:ext>
            </a:extLst>
          </p:cNvPr>
          <p:cNvSpPr txBox="1">
            <a:spLocks noChangeArrowheads="1"/>
          </p:cNvSpPr>
          <p:nvPr/>
        </p:nvSpPr>
        <p:spPr bwMode="auto">
          <a:xfrm>
            <a:off x="950141" y="3916838"/>
            <a:ext cx="6755584"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0" tIns="0" rIns="0" bIns="0">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spcAft>
                <a:spcPts val="600"/>
              </a:spcAft>
              <a:buNone/>
            </a:pPr>
            <a:r>
              <a:rPr lang="en-US" altLang="zh-TW" sz="2800" dirty="0">
                <a:cs typeface="Arial" panose="020B0604020202020204" pitchFamily="34" charset="0"/>
              </a:rPr>
              <a:t>A. 800cm</a:t>
            </a:r>
            <a:r>
              <a:rPr lang="en-US" altLang="zh-TW" sz="2800" baseline="30000" dirty="0">
                <a:cs typeface="Arial" panose="020B0604020202020204" pitchFamily="34" charset="0"/>
              </a:rPr>
              <a:t>3			</a:t>
            </a:r>
            <a:r>
              <a:rPr lang="en-US" altLang="zh-TW" sz="2800" dirty="0">
                <a:cs typeface="Arial" panose="020B0604020202020204" pitchFamily="34" charset="0"/>
              </a:rPr>
              <a:t>B. 675cm</a:t>
            </a:r>
            <a:r>
              <a:rPr lang="en-US" altLang="zh-TW" sz="2800" baseline="30000" dirty="0">
                <a:cs typeface="Arial" panose="020B0604020202020204" pitchFamily="34" charset="0"/>
              </a:rPr>
              <a:t>3</a:t>
            </a:r>
            <a:endParaRPr lang="en-US" altLang="zh-TW" sz="2800" dirty="0">
              <a:cs typeface="Arial" panose="020B0604020202020204" pitchFamily="34" charset="0"/>
            </a:endParaRPr>
          </a:p>
          <a:p>
            <a:pPr>
              <a:spcBef>
                <a:spcPct val="0"/>
              </a:spcBef>
              <a:spcAft>
                <a:spcPts val="600"/>
              </a:spcAft>
              <a:buNone/>
            </a:pPr>
            <a:r>
              <a:rPr lang="en-US" altLang="zh-TW" sz="2800" dirty="0">
                <a:cs typeface="Arial" panose="020B0604020202020204" pitchFamily="34" charset="0"/>
              </a:rPr>
              <a:t>C. 512cm</a:t>
            </a:r>
            <a:r>
              <a:rPr lang="en-US" altLang="zh-TW" sz="2800" baseline="30000" dirty="0">
                <a:cs typeface="Arial" panose="020B0604020202020204" pitchFamily="34" charset="0"/>
              </a:rPr>
              <a:t>3			</a:t>
            </a:r>
            <a:r>
              <a:rPr lang="en-US" altLang="zh-TW" sz="2800" dirty="0">
                <a:cs typeface="Arial" panose="020B0604020202020204" pitchFamily="34" charset="0"/>
              </a:rPr>
              <a:t>D. 125cm</a:t>
            </a:r>
            <a:r>
              <a:rPr lang="en-US" altLang="zh-TW" sz="2800" baseline="30000" dirty="0">
                <a:cs typeface="Arial" panose="020B0604020202020204" pitchFamily="34" charset="0"/>
              </a:rPr>
              <a:t>3</a:t>
            </a:r>
          </a:p>
        </p:txBody>
      </p:sp>
      <p:sp>
        <p:nvSpPr>
          <p:cNvPr id="5" name="TextBox 27">
            <a:extLst>
              <a:ext uri="{FF2B5EF4-FFF2-40B4-BE49-F238E27FC236}">
                <a16:creationId xmlns:a16="http://schemas.microsoft.com/office/drawing/2014/main" xmlns="" id="{FFEC6697-29AC-748E-E283-6D078D427DED}"/>
              </a:ext>
            </a:extLst>
          </p:cNvPr>
          <p:cNvSpPr txBox="1">
            <a:spLocks noChangeArrowheads="1"/>
          </p:cNvSpPr>
          <p:nvPr/>
        </p:nvSpPr>
        <p:spPr bwMode="auto">
          <a:xfrm>
            <a:off x="6267494" y="3907313"/>
            <a:ext cx="92868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400" dirty="0">
                <a:solidFill>
                  <a:srgbClr val="FF0000"/>
                </a:solidFill>
                <a:ea typeface="標楷體" panose="03000509000000000000" pitchFamily="65" charset="-120"/>
              </a:rPr>
              <a:t>[2</a:t>
            </a:r>
            <a:r>
              <a:rPr lang="zh-TW" altLang="en-US" sz="2400" dirty="0">
                <a:solidFill>
                  <a:srgbClr val="FF0000"/>
                </a:solidFill>
                <a:ea typeface="標楷體" panose="03000509000000000000" pitchFamily="65" charset="-120"/>
              </a:rPr>
              <a:t>分</a:t>
            </a:r>
            <a:r>
              <a:rPr lang="en-US" altLang="zh-TW" sz="2400" dirty="0">
                <a:solidFill>
                  <a:srgbClr val="FF0000"/>
                </a:solidFill>
                <a:ea typeface="標楷體" panose="03000509000000000000" pitchFamily="65" charset="-120"/>
              </a:rPr>
              <a:t>]</a:t>
            </a:r>
            <a:endParaRPr lang="zh-TW" altLang="en-US" sz="2400" dirty="0">
              <a:solidFill>
                <a:srgbClr val="FF0000"/>
              </a:solidFill>
              <a:ea typeface="標楷體" panose="03000509000000000000" pitchFamily="65" charset="-120"/>
            </a:endParaRPr>
          </a:p>
        </p:txBody>
      </p:sp>
      <p:sp>
        <p:nvSpPr>
          <p:cNvPr id="7" name="文字方塊 6">
            <a:extLst>
              <a:ext uri="{FF2B5EF4-FFF2-40B4-BE49-F238E27FC236}">
                <a16:creationId xmlns:a16="http://schemas.microsoft.com/office/drawing/2014/main" xmlns="" id="{09BD9E39-F687-BE7E-EB3B-186F2FF13885}"/>
              </a:ext>
            </a:extLst>
          </p:cNvPr>
          <p:cNvSpPr txBox="1"/>
          <p:nvPr/>
        </p:nvSpPr>
        <p:spPr>
          <a:xfrm>
            <a:off x="817560" y="2828846"/>
            <a:ext cx="7764465" cy="992579"/>
          </a:xfrm>
          <a:prstGeom prst="rect">
            <a:avLst/>
          </a:prstGeom>
          <a:noFill/>
        </p:spPr>
        <p:txBody>
          <a:bodyPr wrap="square" rtlCol="0">
            <a:spAutoFit/>
          </a:bodyPr>
          <a:lstStyle/>
          <a:p>
            <a:pPr algn="l">
              <a:spcAft>
                <a:spcPts val="300"/>
              </a:spcAft>
            </a:pP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上圖是一件長方體蛋糕，要把蛋糕切去多少才可</a:t>
            </a:r>
            <a:endParaRPr lang="en-US" altLang="zh-TW" sz="2800" b="0" i="0" strike="noStrike" baseline="0" dirty="0">
              <a:latin typeface="Arial" panose="020B0604020202020204" pitchFamily="34" charset="0"/>
              <a:ea typeface="DFKai-SB" panose="03000509000000000000" pitchFamily="65" charset="-120"/>
              <a:cs typeface="Arial" panose="020B0604020202020204" pitchFamily="34" charset="0"/>
            </a:endParaRPr>
          </a:p>
          <a:p>
            <a:pPr algn="l">
              <a:spcAft>
                <a:spcPts val="300"/>
              </a:spcAft>
            </a:pP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得到一個最大的正方體？</a:t>
            </a:r>
          </a:p>
        </p:txBody>
      </p:sp>
      <p:pic>
        <p:nvPicPr>
          <p:cNvPr id="11" name="圖片 10">
            <a:extLst>
              <a:ext uri="{FF2B5EF4-FFF2-40B4-BE49-F238E27FC236}">
                <a16:creationId xmlns:a16="http://schemas.microsoft.com/office/drawing/2014/main" xmlns="" id="{4BC128BF-9941-86F2-E330-B30A467D1733}"/>
              </a:ext>
            </a:extLst>
          </p:cNvPr>
          <p:cNvPicPr>
            <a:picLocks noChangeAspect="1"/>
          </p:cNvPicPr>
          <p:nvPr/>
        </p:nvPicPr>
        <p:blipFill>
          <a:blip r:embed="rId2">
            <a:clrChange>
              <a:clrFrom>
                <a:srgbClr val="FFFFFF"/>
              </a:clrFrom>
              <a:clrTo>
                <a:srgbClr val="FFFFFF">
                  <a:alpha val="0"/>
                </a:srgbClr>
              </a:clrTo>
            </a:clrChange>
          </a:blip>
          <a:stretch>
            <a:fillRect/>
          </a:stretch>
        </p:blipFill>
        <p:spPr>
          <a:xfrm>
            <a:off x="1130531" y="1027315"/>
            <a:ext cx="3530415" cy="1512000"/>
          </a:xfrm>
          <a:prstGeom prst="rect">
            <a:avLst/>
          </a:prstGeom>
        </p:spPr>
      </p:pic>
      <p:sp>
        <p:nvSpPr>
          <p:cNvPr id="12" name="Rectangle 17">
            <a:extLst>
              <a:ext uri="{FF2B5EF4-FFF2-40B4-BE49-F238E27FC236}">
                <a16:creationId xmlns:a16="http://schemas.microsoft.com/office/drawing/2014/main" xmlns="" id="{74975E62-ADB1-76D1-9F9E-8415939EB5B6}"/>
              </a:ext>
            </a:extLst>
          </p:cNvPr>
          <p:cNvSpPr>
            <a:spLocks noChangeArrowheads="1"/>
          </p:cNvSpPr>
          <p:nvPr/>
        </p:nvSpPr>
        <p:spPr bwMode="auto">
          <a:xfrm>
            <a:off x="2173288" y="2472201"/>
            <a:ext cx="1008062"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000" dirty="0">
                <a:ea typeface="標楷體" panose="03000509000000000000" pitchFamily="65" charset="-120"/>
              </a:rPr>
              <a:t>20cm</a:t>
            </a:r>
          </a:p>
        </p:txBody>
      </p:sp>
      <p:sp>
        <p:nvSpPr>
          <p:cNvPr id="14" name="Rectangle 17">
            <a:extLst>
              <a:ext uri="{FF2B5EF4-FFF2-40B4-BE49-F238E27FC236}">
                <a16:creationId xmlns:a16="http://schemas.microsoft.com/office/drawing/2014/main" xmlns="" id="{B134CCDA-C00A-10CA-4106-0B12FAA85EC9}"/>
              </a:ext>
            </a:extLst>
          </p:cNvPr>
          <p:cNvSpPr>
            <a:spLocks noChangeArrowheads="1"/>
          </p:cNvSpPr>
          <p:nvPr/>
        </p:nvSpPr>
        <p:spPr bwMode="auto">
          <a:xfrm>
            <a:off x="4230688" y="1976125"/>
            <a:ext cx="1008062"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000" dirty="0">
                <a:ea typeface="標楷體" panose="03000509000000000000" pitchFamily="65" charset="-120"/>
              </a:rPr>
              <a:t>8cm</a:t>
            </a:r>
          </a:p>
        </p:txBody>
      </p:sp>
      <p:sp>
        <p:nvSpPr>
          <p:cNvPr id="16" name="Rectangle 17">
            <a:extLst>
              <a:ext uri="{FF2B5EF4-FFF2-40B4-BE49-F238E27FC236}">
                <a16:creationId xmlns:a16="http://schemas.microsoft.com/office/drawing/2014/main" xmlns="" id="{14A1C127-36F3-C69A-AD3E-A753280B91AF}"/>
              </a:ext>
            </a:extLst>
          </p:cNvPr>
          <p:cNvSpPr>
            <a:spLocks noChangeArrowheads="1"/>
          </p:cNvSpPr>
          <p:nvPr/>
        </p:nvSpPr>
        <p:spPr bwMode="auto">
          <a:xfrm>
            <a:off x="4595859" y="1210314"/>
            <a:ext cx="76676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000" dirty="0">
                <a:ea typeface="標楷體" panose="03000509000000000000" pitchFamily="65" charset="-120"/>
              </a:rPr>
              <a:t>5cm</a:t>
            </a:r>
          </a:p>
        </p:txBody>
      </p:sp>
      <p:sp>
        <p:nvSpPr>
          <p:cNvPr id="17" name="Rectangle 17">
            <a:extLst>
              <a:ext uri="{FF2B5EF4-FFF2-40B4-BE49-F238E27FC236}">
                <a16:creationId xmlns:a16="http://schemas.microsoft.com/office/drawing/2014/main" xmlns="" id="{0BDFDA49-05FE-4E95-D079-59B8DABC4CE2}"/>
              </a:ext>
            </a:extLst>
          </p:cNvPr>
          <p:cNvSpPr>
            <a:spLocks noChangeArrowheads="1"/>
          </p:cNvSpPr>
          <p:nvPr/>
        </p:nvSpPr>
        <p:spPr bwMode="auto">
          <a:xfrm>
            <a:off x="4687119" y="4890998"/>
            <a:ext cx="243567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zh-TW" altLang="en-US" sz="2400" dirty="0">
                <a:solidFill>
                  <a:srgbClr val="0000FF"/>
                </a:solidFill>
                <a:ea typeface="標楷體" panose="03000509000000000000" pitchFamily="65" charset="-120"/>
              </a:rPr>
              <a:t>要把蛋糕切去</a:t>
            </a:r>
            <a:r>
              <a:rPr lang="zh-CN" altLang="en-US" sz="2400" dirty="0">
                <a:solidFill>
                  <a:srgbClr val="0000FF"/>
                </a:solidFill>
                <a:ea typeface="標楷體" panose="03000509000000000000" pitchFamily="65" charset="-120"/>
              </a:rPr>
              <a:t>：</a:t>
            </a:r>
            <a:endParaRPr lang="zh-TW" altLang="en-US" sz="2400" dirty="0">
              <a:solidFill>
                <a:srgbClr val="0000FF"/>
              </a:solidFill>
              <a:ea typeface="標楷體" panose="03000509000000000000" pitchFamily="65" charset="-120"/>
            </a:endParaRPr>
          </a:p>
        </p:txBody>
      </p:sp>
      <p:sp>
        <p:nvSpPr>
          <p:cNvPr id="18" name="Rectangle 17">
            <a:extLst>
              <a:ext uri="{FF2B5EF4-FFF2-40B4-BE49-F238E27FC236}">
                <a16:creationId xmlns:a16="http://schemas.microsoft.com/office/drawing/2014/main" xmlns="" id="{33937A65-0C21-5299-D909-C21583EFD33B}"/>
              </a:ext>
            </a:extLst>
          </p:cNvPr>
          <p:cNvSpPr>
            <a:spLocks noChangeArrowheads="1"/>
          </p:cNvSpPr>
          <p:nvPr/>
        </p:nvSpPr>
        <p:spPr bwMode="auto">
          <a:xfrm>
            <a:off x="4725221" y="5388168"/>
            <a:ext cx="17594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400" dirty="0">
                <a:solidFill>
                  <a:srgbClr val="0000FF"/>
                </a:solidFill>
                <a:ea typeface="標楷體" panose="03000509000000000000" pitchFamily="65" charset="-120"/>
              </a:rPr>
              <a:t>20</a:t>
            </a:r>
            <a:r>
              <a:rPr lang="en-US" altLang="zh-TW" sz="2400" dirty="0">
                <a:solidFill>
                  <a:srgbClr val="0000FF"/>
                </a:solidFill>
                <a:latin typeface="微软雅黑" panose="020B0503020204020204" pitchFamily="34" charset="-122"/>
                <a:ea typeface="微软雅黑" panose="020B0503020204020204" pitchFamily="34" charset="-122"/>
              </a:rPr>
              <a:t>×</a:t>
            </a:r>
            <a:r>
              <a:rPr lang="en-US" altLang="zh-TW" sz="2400" dirty="0">
                <a:solidFill>
                  <a:srgbClr val="0000FF"/>
                </a:solidFill>
                <a:ea typeface="標楷體" panose="03000509000000000000" pitchFamily="65" charset="-120"/>
              </a:rPr>
              <a:t>8</a:t>
            </a:r>
            <a:r>
              <a:rPr lang="en-US" altLang="zh-TW" sz="2400" dirty="0">
                <a:solidFill>
                  <a:srgbClr val="0000FF"/>
                </a:solidFill>
                <a:latin typeface="微软雅黑" panose="020B0503020204020204" pitchFamily="34" charset="-122"/>
                <a:ea typeface="微软雅黑" panose="020B0503020204020204" pitchFamily="34" charset="-122"/>
              </a:rPr>
              <a:t>×</a:t>
            </a:r>
            <a:r>
              <a:rPr lang="en-US" altLang="zh-TW" sz="2400" dirty="0">
                <a:solidFill>
                  <a:srgbClr val="0000FF"/>
                </a:solidFill>
                <a:ea typeface="標楷體" panose="03000509000000000000" pitchFamily="65" charset="-120"/>
              </a:rPr>
              <a:t>5</a:t>
            </a:r>
          </a:p>
        </p:txBody>
      </p:sp>
      <p:sp>
        <p:nvSpPr>
          <p:cNvPr id="19" name="Rectangle 17">
            <a:extLst>
              <a:ext uri="{FF2B5EF4-FFF2-40B4-BE49-F238E27FC236}">
                <a16:creationId xmlns:a16="http://schemas.microsoft.com/office/drawing/2014/main" xmlns="" id="{73BFC568-7521-9E64-DAEE-A5C68791F129}"/>
              </a:ext>
            </a:extLst>
          </p:cNvPr>
          <p:cNvSpPr>
            <a:spLocks noChangeArrowheads="1"/>
          </p:cNvSpPr>
          <p:nvPr/>
        </p:nvSpPr>
        <p:spPr bwMode="auto">
          <a:xfrm>
            <a:off x="7210872" y="5388168"/>
            <a:ext cx="190021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400" dirty="0">
                <a:solidFill>
                  <a:srgbClr val="0000FF"/>
                </a:solidFill>
                <a:ea typeface="標楷體" panose="03000509000000000000" pitchFamily="65" charset="-120"/>
              </a:rPr>
              <a:t>= 675(cm</a:t>
            </a:r>
            <a:r>
              <a:rPr lang="en-US" altLang="zh-TW" sz="2400" baseline="30000" dirty="0">
                <a:solidFill>
                  <a:srgbClr val="0000FF"/>
                </a:solidFill>
                <a:ea typeface="標楷體" panose="03000509000000000000" pitchFamily="65" charset="-120"/>
              </a:rPr>
              <a:t>3</a:t>
            </a:r>
            <a:r>
              <a:rPr lang="en-US" altLang="zh-TW" sz="2400" dirty="0">
                <a:solidFill>
                  <a:srgbClr val="0000FF"/>
                </a:solidFill>
                <a:ea typeface="標楷體" panose="03000509000000000000" pitchFamily="65" charset="-120"/>
              </a:rPr>
              <a:t>)</a:t>
            </a:r>
          </a:p>
        </p:txBody>
      </p:sp>
      <p:grpSp>
        <p:nvGrpSpPr>
          <p:cNvPr id="26" name="群組 25">
            <a:extLst>
              <a:ext uri="{FF2B5EF4-FFF2-40B4-BE49-F238E27FC236}">
                <a16:creationId xmlns:a16="http://schemas.microsoft.com/office/drawing/2014/main" xmlns="" id="{D4E9FF24-CBC3-E630-7738-7093BA70EDEF}"/>
              </a:ext>
            </a:extLst>
          </p:cNvPr>
          <p:cNvGrpSpPr/>
          <p:nvPr/>
        </p:nvGrpSpPr>
        <p:grpSpPr>
          <a:xfrm>
            <a:off x="6028821" y="1212634"/>
            <a:ext cx="903524" cy="900000"/>
            <a:chOff x="4055268" y="1604074"/>
            <a:chExt cx="903524" cy="900000"/>
          </a:xfrm>
        </p:grpSpPr>
        <p:sp>
          <p:nvSpPr>
            <p:cNvPr id="21" name="立方體 20">
              <a:extLst>
                <a:ext uri="{FF2B5EF4-FFF2-40B4-BE49-F238E27FC236}">
                  <a16:creationId xmlns:a16="http://schemas.microsoft.com/office/drawing/2014/main" xmlns="" id="{4E4BEE2B-99D2-3D82-42A4-502005C43087}"/>
                </a:ext>
              </a:extLst>
            </p:cNvPr>
            <p:cNvSpPr/>
            <p:nvPr/>
          </p:nvSpPr>
          <p:spPr bwMode="auto">
            <a:xfrm>
              <a:off x="4058792" y="1604074"/>
              <a:ext cx="900000" cy="900000"/>
            </a:xfrm>
            <a:prstGeom prst="cube">
              <a:avLst/>
            </a:prstGeom>
            <a:noFill/>
            <a:ln w="12700" cap="flat" cmpd="sng" algn="ctr">
              <a:solidFill>
                <a:srgbClr val="0000FF"/>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23" name="手繪多邊形: 圖案 22">
              <a:extLst>
                <a:ext uri="{FF2B5EF4-FFF2-40B4-BE49-F238E27FC236}">
                  <a16:creationId xmlns:a16="http://schemas.microsoft.com/office/drawing/2014/main" xmlns="" id="{0C268646-8314-8E06-18B4-2431A140EEE0}"/>
                </a:ext>
              </a:extLst>
            </p:cNvPr>
            <p:cNvSpPr/>
            <p:nvPr/>
          </p:nvSpPr>
          <p:spPr bwMode="auto">
            <a:xfrm>
              <a:off x="4055268" y="1863844"/>
              <a:ext cx="901700" cy="228600"/>
            </a:xfrm>
            <a:custGeom>
              <a:avLst/>
              <a:gdLst>
                <a:gd name="connsiteX0" fmla="*/ 0 w 901700"/>
                <a:gd name="connsiteY0" fmla="*/ 228600 h 228600"/>
                <a:gd name="connsiteX1" fmla="*/ 679450 w 901700"/>
                <a:gd name="connsiteY1" fmla="*/ 228600 h 228600"/>
                <a:gd name="connsiteX2" fmla="*/ 901700 w 901700"/>
                <a:gd name="connsiteY2" fmla="*/ 0 h 228600"/>
              </a:gdLst>
              <a:ahLst/>
              <a:cxnLst>
                <a:cxn ang="0">
                  <a:pos x="connsiteX0" y="connsiteY0"/>
                </a:cxn>
                <a:cxn ang="0">
                  <a:pos x="connsiteX1" y="connsiteY1"/>
                </a:cxn>
                <a:cxn ang="0">
                  <a:pos x="connsiteX2" y="connsiteY2"/>
                </a:cxn>
              </a:cxnLst>
              <a:rect l="l" t="t" r="r" b="b"/>
              <a:pathLst>
                <a:path w="901700" h="228600">
                  <a:moveTo>
                    <a:pt x="0" y="228600"/>
                  </a:moveTo>
                  <a:lnTo>
                    <a:pt x="679450" y="228600"/>
                  </a:lnTo>
                  <a:lnTo>
                    <a:pt x="901700" y="0"/>
                  </a:lnTo>
                </a:path>
              </a:pathLst>
            </a:custGeom>
            <a:noFill/>
            <a:ln w="12700" cap="flat" cmpd="sng" algn="ctr">
              <a:solidFill>
                <a:srgbClr val="0000FF"/>
              </a:solidFill>
              <a:prstDash val="solid"/>
              <a:round/>
              <a:headEnd type="none" w="med" len="med"/>
              <a:tailEnd type="none" w="med" len="med"/>
            </a:ln>
            <a:effectLst/>
          </p:spPr>
          <p:txBody>
            <a:bodyPr rtlCol="0" anchor="ctr"/>
            <a:lstStyle/>
            <a:p>
              <a:pPr algn="ctr"/>
              <a:endParaRPr lang="zh-CN" altLang="en-US"/>
            </a:p>
          </p:txBody>
        </p:sp>
        <p:sp>
          <p:nvSpPr>
            <p:cNvPr id="25" name="手繪多邊形: 圖案 24">
              <a:extLst>
                <a:ext uri="{FF2B5EF4-FFF2-40B4-BE49-F238E27FC236}">
                  <a16:creationId xmlns:a16="http://schemas.microsoft.com/office/drawing/2014/main" xmlns="" id="{F1C34F76-18FE-B8DC-DB09-D03055F99E63}"/>
                </a:ext>
              </a:extLst>
            </p:cNvPr>
            <p:cNvSpPr/>
            <p:nvPr/>
          </p:nvSpPr>
          <p:spPr bwMode="auto">
            <a:xfrm>
              <a:off x="4055268" y="2003544"/>
              <a:ext cx="901700" cy="228600"/>
            </a:xfrm>
            <a:custGeom>
              <a:avLst/>
              <a:gdLst>
                <a:gd name="connsiteX0" fmla="*/ 0 w 901700"/>
                <a:gd name="connsiteY0" fmla="*/ 228600 h 228600"/>
                <a:gd name="connsiteX1" fmla="*/ 679450 w 901700"/>
                <a:gd name="connsiteY1" fmla="*/ 228600 h 228600"/>
                <a:gd name="connsiteX2" fmla="*/ 901700 w 901700"/>
                <a:gd name="connsiteY2" fmla="*/ 0 h 228600"/>
              </a:gdLst>
              <a:ahLst/>
              <a:cxnLst>
                <a:cxn ang="0">
                  <a:pos x="connsiteX0" y="connsiteY0"/>
                </a:cxn>
                <a:cxn ang="0">
                  <a:pos x="connsiteX1" y="connsiteY1"/>
                </a:cxn>
                <a:cxn ang="0">
                  <a:pos x="connsiteX2" y="connsiteY2"/>
                </a:cxn>
              </a:cxnLst>
              <a:rect l="l" t="t" r="r" b="b"/>
              <a:pathLst>
                <a:path w="901700" h="228600">
                  <a:moveTo>
                    <a:pt x="0" y="228600"/>
                  </a:moveTo>
                  <a:lnTo>
                    <a:pt x="679450" y="228600"/>
                  </a:lnTo>
                  <a:lnTo>
                    <a:pt x="901700" y="0"/>
                  </a:lnTo>
                </a:path>
              </a:pathLst>
            </a:custGeom>
            <a:noFill/>
            <a:ln w="12700" cap="flat" cmpd="sng" algn="ctr">
              <a:solidFill>
                <a:srgbClr val="0000FF"/>
              </a:solidFill>
              <a:prstDash val="solid"/>
              <a:round/>
              <a:headEnd type="none" w="med" len="med"/>
              <a:tailEnd type="none" w="med" len="med"/>
            </a:ln>
            <a:effectLst/>
          </p:spPr>
          <p:txBody>
            <a:bodyPr rtlCol="0" anchor="ctr"/>
            <a:lstStyle/>
            <a:p>
              <a:pPr algn="ctr"/>
              <a:endParaRPr lang="zh-CN" altLang="en-US"/>
            </a:p>
          </p:txBody>
        </p:sp>
      </p:grpSp>
      <p:sp>
        <p:nvSpPr>
          <p:cNvPr id="28" name="Rectangle 17">
            <a:extLst>
              <a:ext uri="{FF2B5EF4-FFF2-40B4-BE49-F238E27FC236}">
                <a16:creationId xmlns:a16="http://schemas.microsoft.com/office/drawing/2014/main" xmlns="" id="{C48FC747-299E-65D8-0DDE-4FE2AB1C5357}"/>
              </a:ext>
            </a:extLst>
          </p:cNvPr>
          <p:cNvSpPr>
            <a:spLocks noChangeArrowheads="1"/>
          </p:cNvSpPr>
          <p:nvPr/>
        </p:nvSpPr>
        <p:spPr bwMode="auto">
          <a:xfrm>
            <a:off x="6057396" y="2056373"/>
            <a:ext cx="76676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000" dirty="0">
                <a:solidFill>
                  <a:srgbClr val="0000FF"/>
                </a:solidFill>
                <a:ea typeface="標楷體" panose="03000509000000000000" pitchFamily="65" charset="-120"/>
              </a:rPr>
              <a:t>5cm</a:t>
            </a:r>
          </a:p>
        </p:txBody>
      </p:sp>
      <p:sp>
        <p:nvSpPr>
          <p:cNvPr id="30" name="Rectangle 17">
            <a:extLst>
              <a:ext uri="{FF2B5EF4-FFF2-40B4-BE49-F238E27FC236}">
                <a16:creationId xmlns:a16="http://schemas.microsoft.com/office/drawing/2014/main" xmlns="" id="{EF505DF3-3A93-E76A-9DFB-A5C058766F8A}"/>
              </a:ext>
            </a:extLst>
          </p:cNvPr>
          <p:cNvSpPr>
            <a:spLocks noChangeArrowheads="1"/>
          </p:cNvSpPr>
          <p:nvPr/>
        </p:nvSpPr>
        <p:spPr bwMode="auto">
          <a:xfrm>
            <a:off x="6760707" y="1903943"/>
            <a:ext cx="76676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000" dirty="0">
                <a:solidFill>
                  <a:srgbClr val="0000FF"/>
                </a:solidFill>
                <a:ea typeface="標楷體" panose="03000509000000000000" pitchFamily="65" charset="-120"/>
              </a:rPr>
              <a:t>5cm</a:t>
            </a:r>
          </a:p>
        </p:txBody>
      </p:sp>
      <p:sp>
        <p:nvSpPr>
          <p:cNvPr id="32" name="Rectangle 17">
            <a:extLst>
              <a:ext uri="{FF2B5EF4-FFF2-40B4-BE49-F238E27FC236}">
                <a16:creationId xmlns:a16="http://schemas.microsoft.com/office/drawing/2014/main" xmlns="" id="{41729731-4939-CFFC-2A7A-C3C7AF5F5ADD}"/>
              </a:ext>
            </a:extLst>
          </p:cNvPr>
          <p:cNvSpPr>
            <a:spLocks noChangeArrowheads="1"/>
          </p:cNvSpPr>
          <p:nvPr/>
        </p:nvSpPr>
        <p:spPr bwMode="auto">
          <a:xfrm>
            <a:off x="6910390" y="1378415"/>
            <a:ext cx="76676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000" dirty="0">
                <a:solidFill>
                  <a:srgbClr val="0000FF"/>
                </a:solidFill>
                <a:ea typeface="標楷體" panose="03000509000000000000" pitchFamily="65" charset="-120"/>
              </a:rPr>
              <a:t>5cm</a:t>
            </a:r>
          </a:p>
        </p:txBody>
      </p:sp>
      <p:sp>
        <p:nvSpPr>
          <p:cNvPr id="33" name="箭號: 向右 32">
            <a:extLst>
              <a:ext uri="{FF2B5EF4-FFF2-40B4-BE49-F238E27FC236}">
                <a16:creationId xmlns:a16="http://schemas.microsoft.com/office/drawing/2014/main" xmlns="" id="{3B803245-2AEB-F8BF-02F5-86BAD0F8C921}"/>
              </a:ext>
            </a:extLst>
          </p:cNvPr>
          <p:cNvSpPr/>
          <p:nvPr/>
        </p:nvSpPr>
        <p:spPr bwMode="auto">
          <a:xfrm>
            <a:off x="5324475" y="1731338"/>
            <a:ext cx="311006" cy="163887"/>
          </a:xfrm>
          <a:prstGeom prst="rightArrow">
            <a:avLst/>
          </a:prstGeom>
          <a:solidFill>
            <a:schemeClr val="accent6">
              <a:lumMod val="20000"/>
              <a:lumOff val="80000"/>
            </a:schemeClr>
          </a:solidFill>
          <a:ln w="12700" cap="flat" cmpd="sng" algn="ctr">
            <a:solidFill>
              <a:srgbClr val="0000FF"/>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8" name="Text Box 16">
            <a:extLst>
              <a:ext uri="{FF2B5EF4-FFF2-40B4-BE49-F238E27FC236}">
                <a16:creationId xmlns:a16="http://schemas.microsoft.com/office/drawing/2014/main" xmlns="" id="{778CA919-43BF-EDC9-7AF0-F4BF8012975D}"/>
              </a:ext>
            </a:extLst>
          </p:cNvPr>
          <p:cNvSpPr txBox="1">
            <a:spLocks noChangeArrowheads="1"/>
          </p:cNvSpPr>
          <p:nvPr/>
        </p:nvSpPr>
        <p:spPr bwMode="auto">
          <a:xfrm>
            <a:off x="5215194" y="1075663"/>
            <a:ext cx="3359629" cy="16466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ts val="0"/>
              </a:spcBef>
              <a:spcAft>
                <a:spcPts val="600"/>
              </a:spcAft>
              <a:buFontTx/>
              <a:buNone/>
            </a:pPr>
            <a:r>
              <a:rPr lang="zh-TW" altLang="en-US" sz="2400" dirty="0">
                <a:solidFill>
                  <a:srgbClr val="0000FF"/>
                </a:solidFill>
                <a:ea typeface="標楷體" panose="03000509000000000000" pitchFamily="65" charset="-120"/>
              </a:rPr>
              <a:t>比較長方體蛋糕各邊</a:t>
            </a:r>
            <a:r>
              <a:rPr lang="zh-CN" altLang="en-US" sz="2400" dirty="0">
                <a:solidFill>
                  <a:srgbClr val="0000FF"/>
                </a:solidFill>
                <a:ea typeface="標楷體" panose="03000509000000000000" pitchFamily="65" charset="-120"/>
              </a:rPr>
              <a:t>的</a:t>
            </a:r>
            <a:r>
              <a:rPr lang="zh-TW" altLang="en-US" sz="2400" dirty="0">
                <a:solidFill>
                  <a:srgbClr val="0000FF"/>
                </a:solidFill>
                <a:ea typeface="標楷體" panose="03000509000000000000" pitchFamily="65" charset="-120"/>
              </a:rPr>
              <a:t>長度，最短是</a:t>
            </a:r>
            <a:r>
              <a:rPr lang="en-US" altLang="zh-TW" sz="2400" dirty="0">
                <a:solidFill>
                  <a:srgbClr val="0000FF"/>
                </a:solidFill>
                <a:ea typeface="標楷體" panose="03000509000000000000" pitchFamily="65" charset="-120"/>
              </a:rPr>
              <a:t>5cm</a:t>
            </a:r>
            <a:r>
              <a:rPr lang="zh-TW" altLang="en-US" sz="2400" dirty="0">
                <a:solidFill>
                  <a:srgbClr val="0000FF"/>
                </a:solidFill>
                <a:ea typeface="標楷體" panose="03000509000000000000" pitchFamily="65" charset="-120"/>
              </a:rPr>
              <a:t>，</a:t>
            </a:r>
            <a:endParaRPr lang="en-US" altLang="zh-TW" sz="2400" dirty="0">
              <a:solidFill>
                <a:srgbClr val="0000FF"/>
              </a:solidFill>
              <a:ea typeface="標楷體" panose="03000509000000000000" pitchFamily="65" charset="-120"/>
            </a:endParaRPr>
          </a:p>
          <a:p>
            <a:pPr eaLnBrk="1" hangingPunct="1">
              <a:spcBef>
                <a:spcPts val="0"/>
              </a:spcBef>
              <a:spcAft>
                <a:spcPts val="600"/>
              </a:spcAft>
              <a:buFontTx/>
              <a:buNone/>
            </a:pPr>
            <a:r>
              <a:rPr lang="zh-TW" altLang="en-US" sz="2400" dirty="0">
                <a:solidFill>
                  <a:srgbClr val="0000FF"/>
                </a:solidFill>
                <a:ea typeface="標楷體" panose="03000509000000000000" pitchFamily="65" charset="-120"/>
              </a:rPr>
              <a:t>所以得到最大的正方體邊長只能是</a:t>
            </a:r>
            <a:r>
              <a:rPr lang="en-US" altLang="zh-TW" sz="2400" dirty="0">
                <a:solidFill>
                  <a:srgbClr val="0000FF"/>
                </a:solidFill>
                <a:ea typeface="標楷體" panose="03000509000000000000" pitchFamily="65" charset="-120"/>
              </a:rPr>
              <a:t>5cm</a:t>
            </a:r>
            <a:r>
              <a:rPr lang="zh-TW" altLang="en-US" sz="2400" dirty="0">
                <a:solidFill>
                  <a:srgbClr val="0000FF"/>
                </a:solidFill>
                <a:ea typeface="標楷體" panose="03000509000000000000" pitchFamily="65" charset="-120"/>
              </a:rPr>
              <a:t>。</a:t>
            </a:r>
            <a:endParaRPr lang="en-US" altLang="zh-TW" sz="2400" dirty="0">
              <a:solidFill>
                <a:srgbClr val="0000FF"/>
              </a:solidFill>
              <a:ea typeface="標楷體" panose="03000509000000000000" pitchFamily="65" charset="-120"/>
            </a:endParaRPr>
          </a:p>
        </p:txBody>
      </p:sp>
      <p:sp>
        <p:nvSpPr>
          <p:cNvPr id="35" name="Rectangle 17">
            <a:extLst>
              <a:ext uri="{FF2B5EF4-FFF2-40B4-BE49-F238E27FC236}">
                <a16:creationId xmlns:a16="http://schemas.microsoft.com/office/drawing/2014/main" xmlns="" id="{DCF48BF2-DF06-EA50-EE3B-24A84A49F17F}"/>
              </a:ext>
            </a:extLst>
          </p:cNvPr>
          <p:cNvSpPr>
            <a:spLocks noChangeArrowheads="1"/>
          </p:cNvSpPr>
          <p:nvPr/>
        </p:nvSpPr>
        <p:spPr bwMode="auto">
          <a:xfrm>
            <a:off x="5871561" y="5388168"/>
            <a:ext cx="215945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zh-TW" altLang="en-US" sz="2400" dirty="0">
                <a:solidFill>
                  <a:srgbClr val="0000FF"/>
                </a:solidFill>
                <a:ea typeface="標楷體" panose="03000509000000000000" pitchFamily="65" charset="-120"/>
              </a:rPr>
              <a:t>－</a:t>
            </a:r>
            <a:r>
              <a:rPr lang="en-US" altLang="zh-TW" sz="2400" dirty="0">
                <a:solidFill>
                  <a:srgbClr val="0000FF"/>
                </a:solidFill>
                <a:ea typeface="標楷體" panose="03000509000000000000" pitchFamily="65" charset="-120"/>
              </a:rPr>
              <a:t>5</a:t>
            </a:r>
            <a:r>
              <a:rPr lang="en-US" altLang="zh-TW" sz="2400" dirty="0">
                <a:solidFill>
                  <a:srgbClr val="0000FF"/>
                </a:solidFill>
                <a:latin typeface="微软雅黑" panose="020B0503020204020204" pitchFamily="34" charset="-122"/>
                <a:ea typeface="微软雅黑" panose="020B0503020204020204" pitchFamily="34" charset="-122"/>
              </a:rPr>
              <a:t>×</a:t>
            </a:r>
            <a:r>
              <a:rPr lang="en-US" altLang="zh-TW" sz="2400" dirty="0">
                <a:solidFill>
                  <a:srgbClr val="0000FF"/>
                </a:solidFill>
                <a:ea typeface="標楷體" panose="03000509000000000000" pitchFamily="65" charset="-120"/>
              </a:rPr>
              <a:t>5</a:t>
            </a:r>
            <a:r>
              <a:rPr lang="en-US" altLang="zh-TW" sz="2400" dirty="0">
                <a:solidFill>
                  <a:srgbClr val="0000FF"/>
                </a:solidFill>
                <a:latin typeface="微软雅黑" panose="020B0503020204020204" pitchFamily="34" charset="-122"/>
                <a:ea typeface="微软雅黑" panose="020B0503020204020204" pitchFamily="34" charset="-122"/>
              </a:rPr>
              <a:t>×</a:t>
            </a:r>
            <a:r>
              <a:rPr lang="en-US" altLang="zh-TW" sz="2400" dirty="0">
                <a:solidFill>
                  <a:srgbClr val="0000FF"/>
                </a:solidFill>
                <a:ea typeface="標楷體" panose="03000509000000000000" pitchFamily="65" charset="-120"/>
              </a:rPr>
              <a:t>5</a:t>
            </a:r>
          </a:p>
        </p:txBody>
      </p:sp>
      <p:cxnSp>
        <p:nvCxnSpPr>
          <p:cNvPr id="37" name="直線接點 36">
            <a:extLst>
              <a:ext uri="{FF2B5EF4-FFF2-40B4-BE49-F238E27FC236}">
                <a16:creationId xmlns:a16="http://schemas.microsoft.com/office/drawing/2014/main" xmlns="" id="{E433369C-9F6F-99A7-269B-71D81C478407}"/>
              </a:ext>
            </a:extLst>
          </p:cNvPr>
          <p:cNvCxnSpPr/>
          <p:nvPr/>
        </p:nvCxnSpPr>
        <p:spPr bwMode="auto">
          <a:xfrm>
            <a:off x="2352675" y="3773800"/>
            <a:ext cx="2124000" cy="0"/>
          </a:xfrm>
          <a:prstGeom prst="line">
            <a:avLst/>
          </a:prstGeom>
          <a:noFill/>
          <a:ln w="28575" algn="ctr">
            <a:solidFill>
              <a:srgbClr val="0000FF"/>
            </a:solidFill>
            <a:prstDash val="solid"/>
            <a:round/>
            <a:headEnd/>
            <a:tailEnd/>
          </a:ln>
        </p:spPr>
      </p:cxnSp>
      <p:cxnSp>
        <p:nvCxnSpPr>
          <p:cNvPr id="38" name="直線接點 37">
            <a:extLst>
              <a:ext uri="{FF2B5EF4-FFF2-40B4-BE49-F238E27FC236}">
                <a16:creationId xmlns:a16="http://schemas.microsoft.com/office/drawing/2014/main" xmlns="" id="{590315A1-3D9D-364D-14F6-D75AF891E755}"/>
              </a:ext>
            </a:extLst>
          </p:cNvPr>
          <p:cNvCxnSpPr/>
          <p:nvPr/>
        </p:nvCxnSpPr>
        <p:spPr bwMode="auto">
          <a:xfrm>
            <a:off x="6257925" y="3306085"/>
            <a:ext cx="1404000" cy="0"/>
          </a:xfrm>
          <a:prstGeom prst="line">
            <a:avLst/>
          </a:prstGeom>
          <a:noFill/>
          <a:ln w="28575" algn="ctr">
            <a:solidFill>
              <a:srgbClr val="0000FF"/>
            </a:solidFill>
            <a:prstDash val="solid"/>
            <a:round/>
            <a:headEnd/>
            <a:tailEnd/>
          </a:ln>
        </p:spPr>
      </p:cxnSp>
      <p:sp>
        <p:nvSpPr>
          <p:cNvPr id="34" name="Rectangle 4">
            <a:extLst>
              <a:ext uri="{FF2B5EF4-FFF2-40B4-BE49-F238E27FC236}">
                <a16:creationId xmlns:a16="http://schemas.microsoft.com/office/drawing/2014/main" xmlns="" id="{CDB4061D-834D-40C4-B0DD-0FE4A89FAFC7}"/>
              </a:ext>
            </a:extLst>
          </p:cNvPr>
          <p:cNvSpPr>
            <a:spLocks noChangeArrowheads="1"/>
          </p:cNvSpPr>
          <p:nvPr/>
        </p:nvSpPr>
        <p:spPr bwMode="auto">
          <a:xfrm>
            <a:off x="767537" y="4984299"/>
            <a:ext cx="3780000" cy="769441"/>
          </a:xfrm>
          <a:prstGeom prst="rect">
            <a:avLst/>
          </a:prstGeom>
          <a:solidFill>
            <a:srgbClr val="FCEAF7"/>
          </a:solidFill>
          <a:ln>
            <a:noFill/>
          </a:ln>
          <a:effectLst>
            <a:prstShdw prst="shdw17" dist="17961" dir="2700000">
              <a:srgbClr val="CC00FF">
                <a:alpha val="80000"/>
              </a:srgbClr>
            </a:prstShdw>
          </a:effectLst>
        </p:spPr>
        <p:txBody>
          <a:bodyPr wrap="square" anchor="ctr">
            <a:spAutoFit/>
          </a:bodyPr>
          <a:lstStyle>
            <a:lvl1pPr marL="285750" indent="-28575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0" indent="0"/>
            <a:r>
              <a:rPr lang="zh-CN" altLang="en-US" sz="2200" b="0" dirty="0">
                <a:solidFill>
                  <a:srgbClr val="CC00FF"/>
                </a:solidFill>
                <a:ea typeface="標楷體" panose="03000509000000000000" pitchFamily="65" charset="-120"/>
                <a:sym typeface="Wingdings 3" panose="05040102010807070707" pitchFamily="18" charset="2"/>
              </a:rPr>
              <a:t>   切去的體積 </a:t>
            </a:r>
            <a:endParaRPr lang="en-US" altLang="zh-CN" sz="2200" b="0" dirty="0">
              <a:solidFill>
                <a:srgbClr val="CC00FF"/>
              </a:solidFill>
              <a:ea typeface="標楷體" panose="03000509000000000000" pitchFamily="65" charset="-120"/>
              <a:sym typeface="Wingdings 3" panose="05040102010807070707" pitchFamily="18" charset="2"/>
            </a:endParaRPr>
          </a:p>
          <a:p>
            <a:pPr marL="0" indent="0"/>
            <a:r>
              <a:rPr lang="en-US" altLang="zh-CN" sz="2200" b="0" dirty="0">
                <a:solidFill>
                  <a:srgbClr val="CC00FF"/>
                </a:solidFill>
                <a:ea typeface="標楷體" panose="03000509000000000000" pitchFamily="65" charset="-120"/>
                <a:sym typeface="Wingdings 3" panose="05040102010807070707" pitchFamily="18" charset="2"/>
              </a:rPr>
              <a:t>= </a:t>
            </a:r>
            <a:r>
              <a:rPr lang="zh-CN" altLang="en-US" sz="2200" b="0" dirty="0">
                <a:solidFill>
                  <a:srgbClr val="CC00FF"/>
                </a:solidFill>
                <a:ea typeface="標楷體" panose="03000509000000000000" pitchFamily="65" charset="-120"/>
                <a:sym typeface="Wingdings 3" panose="05040102010807070707" pitchFamily="18" charset="2"/>
              </a:rPr>
              <a:t>原體積－最大正方體的體積</a:t>
            </a:r>
            <a:r>
              <a:rPr lang="en-US" altLang="zh-CN" sz="2200" b="0" dirty="0">
                <a:solidFill>
                  <a:srgbClr val="CC00FF"/>
                </a:solidFill>
                <a:ea typeface="標楷體" panose="03000509000000000000" pitchFamily="65" charset="-120"/>
                <a:sym typeface="Wingdings 3" panose="05040102010807070707" pitchFamily="18" charset="2"/>
              </a:rPr>
              <a:t> </a:t>
            </a:r>
          </a:p>
        </p:txBody>
      </p:sp>
    </p:spTree>
    <p:extLst>
      <p:ext uri="{BB962C8B-B14F-4D97-AF65-F5344CB8AC3E}">
        <p14:creationId xmlns:p14="http://schemas.microsoft.com/office/powerpoint/2010/main" val="24979093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7"/>
                                        </p:tgtEl>
                                        <p:attrNameLst>
                                          <p:attrName>style.visibility</p:attrName>
                                        </p:attrNameLst>
                                      </p:cBhvr>
                                      <p:to>
                                        <p:strVal val="visible"/>
                                      </p:to>
                                    </p:set>
                                    <p:animEffect transition="in" filter="wipe(left)">
                                      <p:cBhvr>
                                        <p:cTn id="7" dur="500"/>
                                        <p:tgtEl>
                                          <p:spTgt spid="37"/>
                                        </p:tgtEl>
                                      </p:cBhvr>
                                    </p:animEffect>
                                  </p:childTnLst>
                                </p:cTn>
                              </p:par>
                            </p:childTnLst>
                          </p:cTn>
                        </p:par>
                        <p:par>
                          <p:cTn id="8" fill="hold">
                            <p:stCondLst>
                              <p:cond delay="500"/>
                            </p:stCondLst>
                            <p:childTnLst>
                              <p:par>
                                <p:cTn id="9" presetID="9" presetClass="entr" presetSubtype="0" fill="hold" grpId="1" nodeType="after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animEffect transition="in" filter="dissolve">
                                      <p:cBhvr>
                                        <p:cTn id="11" dur="500"/>
                                        <p:tgtEl>
                                          <p:spTgt spid="8">
                                            <p:txEl>
                                              <p:pRg st="0" end="0"/>
                                            </p:txEl>
                                          </p:spTgt>
                                        </p:tgtEl>
                                      </p:cBhvr>
                                    </p:animEffect>
                                  </p:childTnLst>
                                </p:cTn>
                              </p:par>
                            </p:childTnLst>
                          </p:cTn>
                        </p:par>
                        <p:par>
                          <p:cTn id="12" fill="hold">
                            <p:stCondLst>
                              <p:cond delay="1000"/>
                            </p:stCondLst>
                            <p:childTnLst>
                              <p:par>
                                <p:cTn id="13" presetID="9" presetClass="entr" presetSubtype="0" fill="hold" grpId="1" nodeType="afterEffect">
                                  <p:stCondLst>
                                    <p:cond delay="0"/>
                                  </p:stCondLst>
                                  <p:childTnLst>
                                    <p:set>
                                      <p:cBhvr>
                                        <p:cTn id="14" dur="1" fill="hold">
                                          <p:stCondLst>
                                            <p:cond delay="0"/>
                                          </p:stCondLst>
                                        </p:cTn>
                                        <p:tgtEl>
                                          <p:spTgt spid="8">
                                            <p:txEl>
                                              <p:pRg st="1" end="1"/>
                                            </p:txEl>
                                          </p:spTgt>
                                        </p:tgtEl>
                                        <p:attrNameLst>
                                          <p:attrName>style.visibility</p:attrName>
                                        </p:attrNameLst>
                                      </p:cBhvr>
                                      <p:to>
                                        <p:strVal val="visible"/>
                                      </p:to>
                                    </p:set>
                                    <p:animEffect transition="in" filter="dissolve">
                                      <p:cBhvr>
                                        <p:cTn id="15" dur="500"/>
                                        <p:tgtEl>
                                          <p:spTgt spid="8">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xit" presetSubtype="0" fill="hold" grpId="0" nodeType="clickEffect">
                                  <p:stCondLst>
                                    <p:cond delay="0"/>
                                  </p:stCondLst>
                                  <p:childTnLst>
                                    <p:animEffect transition="out" filter="dissolve">
                                      <p:cBhvr>
                                        <p:cTn id="19" dur="500"/>
                                        <p:tgtEl>
                                          <p:spTgt spid="8">
                                            <p:txEl>
                                              <p:pRg st="0" end="0"/>
                                            </p:txEl>
                                          </p:spTgt>
                                        </p:tgtEl>
                                      </p:cBhvr>
                                    </p:animEffect>
                                    <p:set>
                                      <p:cBhvr>
                                        <p:cTn id="20" dur="1" fill="hold">
                                          <p:stCondLst>
                                            <p:cond delay="499"/>
                                          </p:stCondLst>
                                        </p:cTn>
                                        <p:tgtEl>
                                          <p:spTgt spid="8">
                                            <p:txEl>
                                              <p:pRg st="0" end="0"/>
                                            </p:txEl>
                                          </p:spTgt>
                                        </p:tgtEl>
                                        <p:attrNameLst>
                                          <p:attrName>style.visibility</p:attrName>
                                        </p:attrNameLst>
                                      </p:cBhvr>
                                      <p:to>
                                        <p:strVal val="hidden"/>
                                      </p:to>
                                    </p:set>
                                  </p:childTnLst>
                                </p:cTn>
                              </p:par>
                              <p:par>
                                <p:cTn id="21" presetID="9" presetClass="exit" presetSubtype="0" fill="hold" grpId="0" nodeType="withEffect">
                                  <p:stCondLst>
                                    <p:cond delay="0"/>
                                  </p:stCondLst>
                                  <p:childTnLst>
                                    <p:animEffect transition="out" filter="dissolve">
                                      <p:cBhvr>
                                        <p:cTn id="22" dur="500"/>
                                        <p:tgtEl>
                                          <p:spTgt spid="8">
                                            <p:txEl>
                                              <p:pRg st="1" end="1"/>
                                            </p:txEl>
                                          </p:spTgt>
                                        </p:tgtEl>
                                      </p:cBhvr>
                                    </p:animEffect>
                                    <p:set>
                                      <p:cBhvr>
                                        <p:cTn id="23" dur="1" fill="hold">
                                          <p:stCondLst>
                                            <p:cond delay="499"/>
                                          </p:stCondLst>
                                        </p:cTn>
                                        <p:tgtEl>
                                          <p:spTgt spid="8">
                                            <p:txEl>
                                              <p:pRg st="1" end="1"/>
                                            </p:txEl>
                                          </p:spTgt>
                                        </p:tgtEl>
                                        <p:attrNameLst>
                                          <p:attrName>style.visibility</p:attrName>
                                        </p:attrNameLst>
                                      </p:cBhvr>
                                      <p:to>
                                        <p:strVal val="hidden"/>
                                      </p:to>
                                    </p:set>
                                  </p:childTnLst>
                                </p:cTn>
                              </p:par>
                            </p:childTnLst>
                          </p:cTn>
                        </p:par>
                        <p:par>
                          <p:cTn id="24" fill="hold">
                            <p:stCondLst>
                              <p:cond delay="500"/>
                            </p:stCondLst>
                            <p:childTnLst>
                              <p:par>
                                <p:cTn id="25" presetID="22" presetClass="entr" presetSubtype="8" fill="hold" grpId="0" nodeType="afterEffect">
                                  <p:stCondLst>
                                    <p:cond delay="0"/>
                                  </p:stCondLst>
                                  <p:childTnLst>
                                    <p:set>
                                      <p:cBhvr>
                                        <p:cTn id="26" dur="1" fill="hold">
                                          <p:stCondLst>
                                            <p:cond delay="0"/>
                                          </p:stCondLst>
                                        </p:cTn>
                                        <p:tgtEl>
                                          <p:spTgt spid="33"/>
                                        </p:tgtEl>
                                        <p:attrNameLst>
                                          <p:attrName>style.visibility</p:attrName>
                                        </p:attrNameLst>
                                      </p:cBhvr>
                                      <p:to>
                                        <p:strVal val="visible"/>
                                      </p:to>
                                    </p:set>
                                    <p:animEffect transition="in" filter="wipe(left)">
                                      <p:cBhvr>
                                        <p:cTn id="27" dur="500"/>
                                        <p:tgtEl>
                                          <p:spTgt spid="33"/>
                                        </p:tgtEl>
                                      </p:cBhvr>
                                    </p:animEffect>
                                  </p:childTnLst>
                                </p:cTn>
                              </p:par>
                            </p:childTnLst>
                          </p:cTn>
                        </p:par>
                        <p:par>
                          <p:cTn id="28" fill="hold">
                            <p:stCondLst>
                              <p:cond delay="1000"/>
                            </p:stCondLst>
                            <p:childTnLst>
                              <p:par>
                                <p:cTn id="29" presetID="9" presetClass="entr" presetSubtype="0" fill="hold" nodeType="afterEffect">
                                  <p:stCondLst>
                                    <p:cond delay="0"/>
                                  </p:stCondLst>
                                  <p:childTnLst>
                                    <p:set>
                                      <p:cBhvr>
                                        <p:cTn id="30" dur="1" fill="hold">
                                          <p:stCondLst>
                                            <p:cond delay="0"/>
                                          </p:stCondLst>
                                        </p:cTn>
                                        <p:tgtEl>
                                          <p:spTgt spid="26"/>
                                        </p:tgtEl>
                                        <p:attrNameLst>
                                          <p:attrName>style.visibility</p:attrName>
                                        </p:attrNameLst>
                                      </p:cBhvr>
                                      <p:to>
                                        <p:strVal val="visible"/>
                                      </p:to>
                                    </p:set>
                                    <p:animEffect transition="in" filter="dissolve">
                                      <p:cBhvr>
                                        <p:cTn id="31" dur="500"/>
                                        <p:tgtEl>
                                          <p:spTgt spid="26"/>
                                        </p:tgtEl>
                                      </p:cBhvr>
                                    </p:animEffect>
                                  </p:childTnLst>
                                </p:cTn>
                              </p:par>
                              <p:par>
                                <p:cTn id="32" presetID="9" presetClass="entr" presetSubtype="0" fill="hold" grpId="0" nodeType="withEffect">
                                  <p:stCondLst>
                                    <p:cond delay="0"/>
                                  </p:stCondLst>
                                  <p:childTnLst>
                                    <p:set>
                                      <p:cBhvr>
                                        <p:cTn id="33" dur="1" fill="hold">
                                          <p:stCondLst>
                                            <p:cond delay="0"/>
                                          </p:stCondLst>
                                        </p:cTn>
                                        <p:tgtEl>
                                          <p:spTgt spid="32"/>
                                        </p:tgtEl>
                                        <p:attrNameLst>
                                          <p:attrName>style.visibility</p:attrName>
                                        </p:attrNameLst>
                                      </p:cBhvr>
                                      <p:to>
                                        <p:strVal val="visible"/>
                                      </p:to>
                                    </p:set>
                                    <p:animEffect transition="in" filter="dissolve">
                                      <p:cBhvr>
                                        <p:cTn id="34" dur="500"/>
                                        <p:tgtEl>
                                          <p:spTgt spid="32"/>
                                        </p:tgtEl>
                                      </p:cBhvr>
                                    </p:animEffect>
                                  </p:childTnLst>
                                </p:cTn>
                              </p:par>
                              <p:par>
                                <p:cTn id="35" presetID="9" presetClass="entr" presetSubtype="0" fill="hold" grpId="0" nodeType="withEffect">
                                  <p:stCondLst>
                                    <p:cond delay="0"/>
                                  </p:stCondLst>
                                  <p:childTnLst>
                                    <p:set>
                                      <p:cBhvr>
                                        <p:cTn id="36" dur="1" fill="hold">
                                          <p:stCondLst>
                                            <p:cond delay="0"/>
                                          </p:stCondLst>
                                        </p:cTn>
                                        <p:tgtEl>
                                          <p:spTgt spid="30"/>
                                        </p:tgtEl>
                                        <p:attrNameLst>
                                          <p:attrName>style.visibility</p:attrName>
                                        </p:attrNameLst>
                                      </p:cBhvr>
                                      <p:to>
                                        <p:strVal val="visible"/>
                                      </p:to>
                                    </p:set>
                                    <p:animEffect transition="in" filter="dissolve">
                                      <p:cBhvr>
                                        <p:cTn id="37" dur="500"/>
                                        <p:tgtEl>
                                          <p:spTgt spid="30"/>
                                        </p:tgtEl>
                                      </p:cBhvr>
                                    </p:animEffect>
                                  </p:childTnLst>
                                </p:cTn>
                              </p:par>
                              <p:par>
                                <p:cTn id="38" presetID="9" presetClass="entr" presetSubtype="0" fill="hold" grpId="0" nodeType="withEffect">
                                  <p:stCondLst>
                                    <p:cond delay="0"/>
                                  </p:stCondLst>
                                  <p:childTnLst>
                                    <p:set>
                                      <p:cBhvr>
                                        <p:cTn id="39" dur="1" fill="hold">
                                          <p:stCondLst>
                                            <p:cond delay="0"/>
                                          </p:stCondLst>
                                        </p:cTn>
                                        <p:tgtEl>
                                          <p:spTgt spid="28"/>
                                        </p:tgtEl>
                                        <p:attrNameLst>
                                          <p:attrName>style.visibility</p:attrName>
                                        </p:attrNameLst>
                                      </p:cBhvr>
                                      <p:to>
                                        <p:strVal val="visible"/>
                                      </p:to>
                                    </p:set>
                                    <p:animEffect transition="in" filter="dissolve">
                                      <p:cBhvr>
                                        <p:cTn id="40" dur="500"/>
                                        <p:tgtEl>
                                          <p:spTgt spid="28"/>
                                        </p:tgtEl>
                                      </p:cBhvr>
                                    </p:animEffect>
                                  </p:childTnLst>
                                </p:cTn>
                              </p:par>
                            </p:childTnLst>
                          </p:cTn>
                        </p:par>
                      </p:childTnLst>
                    </p:cTn>
                  </p:par>
                  <p:par>
                    <p:cTn id="41" fill="hold">
                      <p:stCondLst>
                        <p:cond delay="indefinite"/>
                      </p:stCondLst>
                      <p:childTnLst>
                        <p:par>
                          <p:cTn id="42" fill="hold">
                            <p:stCondLst>
                              <p:cond delay="0"/>
                            </p:stCondLst>
                            <p:childTnLst>
                              <p:par>
                                <p:cTn id="43" presetID="9" presetClass="exit" presetSubtype="0" fill="hold" nodeType="clickEffect">
                                  <p:stCondLst>
                                    <p:cond delay="0"/>
                                  </p:stCondLst>
                                  <p:childTnLst>
                                    <p:animEffect transition="out" filter="dissolve">
                                      <p:cBhvr>
                                        <p:cTn id="44" dur="500"/>
                                        <p:tgtEl>
                                          <p:spTgt spid="37"/>
                                        </p:tgtEl>
                                      </p:cBhvr>
                                    </p:animEffect>
                                    <p:set>
                                      <p:cBhvr>
                                        <p:cTn id="45" dur="1" fill="hold">
                                          <p:stCondLst>
                                            <p:cond delay="499"/>
                                          </p:stCondLst>
                                        </p:cTn>
                                        <p:tgtEl>
                                          <p:spTgt spid="37"/>
                                        </p:tgtEl>
                                        <p:attrNameLst>
                                          <p:attrName>style.visibility</p:attrName>
                                        </p:attrNameLst>
                                      </p:cBhvr>
                                      <p:to>
                                        <p:strVal val="hidden"/>
                                      </p:to>
                                    </p:set>
                                  </p:childTnLst>
                                </p:cTn>
                              </p:par>
                            </p:childTnLst>
                          </p:cTn>
                        </p:par>
                        <p:par>
                          <p:cTn id="46" fill="hold">
                            <p:stCondLst>
                              <p:cond delay="500"/>
                            </p:stCondLst>
                            <p:childTnLst>
                              <p:par>
                                <p:cTn id="47" presetID="22" presetClass="entr" presetSubtype="8" fill="hold" nodeType="afterEffect">
                                  <p:stCondLst>
                                    <p:cond delay="0"/>
                                  </p:stCondLst>
                                  <p:childTnLst>
                                    <p:set>
                                      <p:cBhvr>
                                        <p:cTn id="48" dur="1" fill="hold">
                                          <p:stCondLst>
                                            <p:cond delay="0"/>
                                          </p:stCondLst>
                                        </p:cTn>
                                        <p:tgtEl>
                                          <p:spTgt spid="38"/>
                                        </p:tgtEl>
                                        <p:attrNameLst>
                                          <p:attrName>style.visibility</p:attrName>
                                        </p:attrNameLst>
                                      </p:cBhvr>
                                      <p:to>
                                        <p:strVal val="visible"/>
                                      </p:to>
                                    </p:set>
                                    <p:animEffect transition="in" filter="wipe(left)">
                                      <p:cBhvr>
                                        <p:cTn id="49" dur="500"/>
                                        <p:tgtEl>
                                          <p:spTgt spid="38"/>
                                        </p:tgtEl>
                                      </p:cBhvr>
                                    </p:animEffect>
                                  </p:childTnLst>
                                </p:cTn>
                              </p:par>
                            </p:childTnLst>
                          </p:cTn>
                        </p:par>
                      </p:childTnLst>
                    </p:cTn>
                  </p:par>
                  <p:par>
                    <p:cTn id="50" fill="hold">
                      <p:stCondLst>
                        <p:cond delay="indefinite"/>
                      </p:stCondLst>
                      <p:childTnLst>
                        <p:par>
                          <p:cTn id="51" fill="hold">
                            <p:stCondLst>
                              <p:cond delay="0"/>
                            </p:stCondLst>
                            <p:childTnLst>
                              <p:par>
                                <p:cTn id="52" presetID="14" presetClass="entr" presetSubtype="10" fill="hold" grpId="0" nodeType="clickEffect">
                                  <p:stCondLst>
                                    <p:cond delay="0"/>
                                  </p:stCondLst>
                                  <p:childTnLst>
                                    <p:set>
                                      <p:cBhvr>
                                        <p:cTn id="53" dur="1" fill="hold">
                                          <p:stCondLst>
                                            <p:cond delay="0"/>
                                          </p:stCondLst>
                                        </p:cTn>
                                        <p:tgtEl>
                                          <p:spTgt spid="34"/>
                                        </p:tgtEl>
                                        <p:attrNameLst>
                                          <p:attrName>style.visibility</p:attrName>
                                        </p:attrNameLst>
                                      </p:cBhvr>
                                      <p:to>
                                        <p:strVal val="visible"/>
                                      </p:to>
                                    </p:set>
                                    <p:animEffect transition="in" filter="randombar(horizontal)">
                                      <p:cBhvr>
                                        <p:cTn id="54" dur="500"/>
                                        <p:tgtEl>
                                          <p:spTgt spid="34"/>
                                        </p:tgtEl>
                                      </p:cBhvr>
                                    </p:animEffect>
                                  </p:childTnLst>
                                </p:cTn>
                              </p:par>
                            </p:childTnLst>
                          </p:cTn>
                        </p:par>
                        <p:par>
                          <p:cTn id="55" fill="hold">
                            <p:stCondLst>
                              <p:cond delay="500"/>
                            </p:stCondLst>
                            <p:childTnLst>
                              <p:par>
                                <p:cTn id="56" presetID="9" presetClass="entr" presetSubtype="0" fill="hold" nodeType="afterEffect">
                                  <p:stCondLst>
                                    <p:cond delay="0"/>
                                  </p:stCondLst>
                                  <p:childTnLst>
                                    <p:set>
                                      <p:cBhvr>
                                        <p:cTn id="57" dur="1" fill="hold">
                                          <p:stCondLst>
                                            <p:cond delay="0"/>
                                          </p:stCondLst>
                                        </p:cTn>
                                        <p:tgtEl>
                                          <p:spTgt spid="17">
                                            <p:txEl>
                                              <p:pRg st="0" end="0"/>
                                            </p:txEl>
                                          </p:spTgt>
                                        </p:tgtEl>
                                        <p:attrNameLst>
                                          <p:attrName>style.visibility</p:attrName>
                                        </p:attrNameLst>
                                      </p:cBhvr>
                                      <p:to>
                                        <p:strVal val="visible"/>
                                      </p:to>
                                    </p:set>
                                    <p:animEffect transition="in" filter="dissolve">
                                      <p:cBhvr>
                                        <p:cTn id="58" dur="500"/>
                                        <p:tgtEl>
                                          <p:spTgt spid="17">
                                            <p:txEl>
                                              <p:pRg st="0" end="0"/>
                                            </p:txEl>
                                          </p:spTgt>
                                        </p:tgtEl>
                                      </p:cBhvr>
                                    </p:animEffect>
                                  </p:childTnLst>
                                </p:cTn>
                              </p:par>
                            </p:childTnLst>
                          </p:cTn>
                        </p:par>
                        <p:par>
                          <p:cTn id="59" fill="hold">
                            <p:stCondLst>
                              <p:cond delay="1000"/>
                            </p:stCondLst>
                            <p:childTnLst>
                              <p:par>
                                <p:cTn id="60" presetID="9" presetClass="entr" presetSubtype="0" fill="hold" grpId="0" nodeType="afterEffect">
                                  <p:stCondLst>
                                    <p:cond delay="0"/>
                                  </p:stCondLst>
                                  <p:childTnLst>
                                    <p:set>
                                      <p:cBhvr>
                                        <p:cTn id="61" dur="1" fill="hold">
                                          <p:stCondLst>
                                            <p:cond delay="0"/>
                                          </p:stCondLst>
                                        </p:cTn>
                                        <p:tgtEl>
                                          <p:spTgt spid="39"/>
                                        </p:tgtEl>
                                        <p:attrNameLst>
                                          <p:attrName>style.visibility</p:attrName>
                                        </p:attrNameLst>
                                      </p:cBhvr>
                                      <p:to>
                                        <p:strVal val="visible"/>
                                      </p:to>
                                    </p:set>
                                    <p:animEffect transition="in" filter="dissolve">
                                      <p:cBhvr>
                                        <p:cTn id="62" dur="500"/>
                                        <p:tgtEl>
                                          <p:spTgt spid="39"/>
                                        </p:tgtEl>
                                      </p:cBhvr>
                                    </p:animEffect>
                                  </p:childTnLst>
                                </p:cTn>
                              </p:par>
                            </p:childTnLst>
                          </p:cTn>
                        </p:par>
                        <p:par>
                          <p:cTn id="63" fill="hold">
                            <p:stCondLst>
                              <p:cond delay="1500"/>
                            </p:stCondLst>
                            <p:childTnLst>
                              <p:par>
                                <p:cTn id="64" presetID="9" presetClass="entr" presetSubtype="0" fill="hold" grpId="0" nodeType="afterEffect">
                                  <p:stCondLst>
                                    <p:cond delay="0"/>
                                  </p:stCondLst>
                                  <p:childTnLst>
                                    <p:set>
                                      <p:cBhvr>
                                        <p:cTn id="65" dur="1" fill="hold">
                                          <p:stCondLst>
                                            <p:cond delay="0"/>
                                          </p:stCondLst>
                                        </p:cTn>
                                        <p:tgtEl>
                                          <p:spTgt spid="41"/>
                                        </p:tgtEl>
                                        <p:attrNameLst>
                                          <p:attrName>style.visibility</p:attrName>
                                        </p:attrNameLst>
                                      </p:cBhvr>
                                      <p:to>
                                        <p:strVal val="visible"/>
                                      </p:to>
                                    </p:set>
                                    <p:animEffect transition="in" filter="dissolve">
                                      <p:cBhvr>
                                        <p:cTn id="66" dur="500"/>
                                        <p:tgtEl>
                                          <p:spTgt spid="41"/>
                                        </p:tgtEl>
                                      </p:cBhvr>
                                    </p:animEffect>
                                  </p:childTnLst>
                                </p:cTn>
                              </p:par>
                            </p:childTnLst>
                          </p:cTn>
                        </p:par>
                        <p:par>
                          <p:cTn id="67" fill="hold">
                            <p:stCondLst>
                              <p:cond delay="2000"/>
                            </p:stCondLst>
                            <p:childTnLst>
                              <p:par>
                                <p:cTn id="68" presetID="9" presetClass="entr" presetSubtype="0" fill="hold" grpId="0" nodeType="afterEffect">
                                  <p:stCondLst>
                                    <p:cond delay="0"/>
                                  </p:stCondLst>
                                  <p:childTnLst>
                                    <p:set>
                                      <p:cBhvr>
                                        <p:cTn id="69" dur="1" fill="hold">
                                          <p:stCondLst>
                                            <p:cond delay="0"/>
                                          </p:stCondLst>
                                        </p:cTn>
                                        <p:tgtEl>
                                          <p:spTgt spid="43"/>
                                        </p:tgtEl>
                                        <p:attrNameLst>
                                          <p:attrName>style.visibility</p:attrName>
                                        </p:attrNameLst>
                                      </p:cBhvr>
                                      <p:to>
                                        <p:strVal val="visible"/>
                                      </p:to>
                                    </p:set>
                                    <p:animEffect transition="in" filter="dissolve">
                                      <p:cBhvr>
                                        <p:cTn id="70" dur="500"/>
                                        <p:tgtEl>
                                          <p:spTgt spid="43"/>
                                        </p:tgtEl>
                                      </p:cBhvr>
                                    </p:animEffect>
                                  </p:childTnLst>
                                </p:cTn>
                              </p:par>
                            </p:childTnLst>
                          </p:cTn>
                        </p:par>
                        <p:par>
                          <p:cTn id="71" fill="hold">
                            <p:stCondLst>
                              <p:cond delay="2500"/>
                            </p:stCondLst>
                            <p:childTnLst>
                              <p:par>
                                <p:cTn id="72" presetID="22" presetClass="entr" presetSubtype="8" fill="hold" nodeType="afterEffect">
                                  <p:stCondLst>
                                    <p:cond delay="0"/>
                                  </p:stCondLst>
                                  <p:childTnLst>
                                    <p:set>
                                      <p:cBhvr>
                                        <p:cTn id="73" dur="1" fill="hold">
                                          <p:stCondLst>
                                            <p:cond delay="0"/>
                                          </p:stCondLst>
                                        </p:cTn>
                                        <p:tgtEl>
                                          <p:spTgt spid="18">
                                            <p:txEl>
                                              <p:pRg st="0" end="0"/>
                                            </p:txEl>
                                          </p:spTgt>
                                        </p:tgtEl>
                                        <p:attrNameLst>
                                          <p:attrName>style.visibility</p:attrName>
                                        </p:attrNameLst>
                                      </p:cBhvr>
                                      <p:to>
                                        <p:strVal val="visible"/>
                                      </p:to>
                                    </p:set>
                                    <p:animEffect transition="in" filter="wipe(left)">
                                      <p:cBhvr>
                                        <p:cTn id="74" dur="500"/>
                                        <p:tgtEl>
                                          <p:spTgt spid="18">
                                            <p:txEl>
                                              <p:pRg st="0" end="0"/>
                                            </p:txEl>
                                          </p:spTgt>
                                        </p:tgtEl>
                                      </p:cBhvr>
                                    </p:animEffect>
                                  </p:childTnLst>
                                </p:cTn>
                              </p:par>
                            </p:childTnLst>
                          </p:cTn>
                        </p:par>
                      </p:childTnLst>
                    </p:cTn>
                  </p:par>
                  <p:par>
                    <p:cTn id="75" fill="hold">
                      <p:stCondLst>
                        <p:cond delay="indefinite"/>
                      </p:stCondLst>
                      <p:childTnLst>
                        <p:par>
                          <p:cTn id="76" fill="hold">
                            <p:stCondLst>
                              <p:cond delay="0"/>
                            </p:stCondLst>
                            <p:childTnLst>
                              <p:par>
                                <p:cTn id="77" presetID="9" presetClass="exit" presetSubtype="0" fill="hold" grpId="1" nodeType="clickEffect">
                                  <p:stCondLst>
                                    <p:cond delay="0"/>
                                  </p:stCondLst>
                                  <p:childTnLst>
                                    <p:animEffect transition="out" filter="dissolve">
                                      <p:cBhvr>
                                        <p:cTn id="78" dur="500"/>
                                        <p:tgtEl>
                                          <p:spTgt spid="39"/>
                                        </p:tgtEl>
                                      </p:cBhvr>
                                    </p:animEffect>
                                    <p:set>
                                      <p:cBhvr>
                                        <p:cTn id="79" dur="1" fill="hold">
                                          <p:stCondLst>
                                            <p:cond delay="499"/>
                                          </p:stCondLst>
                                        </p:cTn>
                                        <p:tgtEl>
                                          <p:spTgt spid="39"/>
                                        </p:tgtEl>
                                        <p:attrNameLst>
                                          <p:attrName>style.visibility</p:attrName>
                                        </p:attrNameLst>
                                      </p:cBhvr>
                                      <p:to>
                                        <p:strVal val="hidden"/>
                                      </p:to>
                                    </p:set>
                                  </p:childTnLst>
                                </p:cTn>
                              </p:par>
                              <p:par>
                                <p:cTn id="80" presetID="9" presetClass="exit" presetSubtype="0" fill="hold" grpId="1" nodeType="withEffect">
                                  <p:stCondLst>
                                    <p:cond delay="0"/>
                                  </p:stCondLst>
                                  <p:childTnLst>
                                    <p:animEffect transition="out" filter="dissolve">
                                      <p:cBhvr>
                                        <p:cTn id="81" dur="500"/>
                                        <p:tgtEl>
                                          <p:spTgt spid="41"/>
                                        </p:tgtEl>
                                      </p:cBhvr>
                                    </p:animEffect>
                                    <p:set>
                                      <p:cBhvr>
                                        <p:cTn id="82" dur="1" fill="hold">
                                          <p:stCondLst>
                                            <p:cond delay="499"/>
                                          </p:stCondLst>
                                        </p:cTn>
                                        <p:tgtEl>
                                          <p:spTgt spid="41"/>
                                        </p:tgtEl>
                                        <p:attrNameLst>
                                          <p:attrName>style.visibility</p:attrName>
                                        </p:attrNameLst>
                                      </p:cBhvr>
                                      <p:to>
                                        <p:strVal val="hidden"/>
                                      </p:to>
                                    </p:set>
                                  </p:childTnLst>
                                </p:cTn>
                              </p:par>
                              <p:par>
                                <p:cTn id="83" presetID="9" presetClass="exit" presetSubtype="0" fill="hold" grpId="1" nodeType="withEffect">
                                  <p:stCondLst>
                                    <p:cond delay="0"/>
                                  </p:stCondLst>
                                  <p:childTnLst>
                                    <p:animEffect transition="out" filter="dissolve">
                                      <p:cBhvr>
                                        <p:cTn id="84" dur="500"/>
                                        <p:tgtEl>
                                          <p:spTgt spid="43"/>
                                        </p:tgtEl>
                                      </p:cBhvr>
                                    </p:animEffect>
                                    <p:set>
                                      <p:cBhvr>
                                        <p:cTn id="85" dur="1" fill="hold">
                                          <p:stCondLst>
                                            <p:cond delay="499"/>
                                          </p:stCondLst>
                                        </p:cTn>
                                        <p:tgtEl>
                                          <p:spTgt spid="43"/>
                                        </p:tgtEl>
                                        <p:attrNameLst>
                                          <p:attrName>style.visibility</p:attrName>
                                        </p:attrNameLst>
                                      </p:cBhvr>
                                      <p:to>
                                        <p:strVal val="hidden"/>
                                      </p:to>
                                    </p:set>
                                  </p:childTnLst>
                                </p:cTn>
                              </p:par>
                            </p:childTnLst>
                          </p:cTn>
                        </p:par>
                        <p:par>
                          <p:cTn id="86" fill="hold">
                            <p:stCondLst>
                              <p:cond delay="500"/>
                            </p:stCondLst>
                            <p:childTnLst>
                              <p:par>
                                <p:cTn id="87" presetID="9" presetClass="entr" presetSubtype="0" fill="hold" grpId="0" nodeType="afterEffect">
                                  <p:stCondLst>
                                    <p:cond delay="0"/>
                                  </p:stCondLst>
                                  <p:childTnLst>
                                    <p:set>
                                      <p:cBhvr>
                                        <p:cTn id="88" dur="1" fill="hold">
                                          <p:stCondLst>
                                            <p:cond delay="0"/>
                                          </p:stCondLst>
                                        </p:cTn>
                                        <p:tgtEl>
                                          <p:spTgt spid="9"/>
                                        </p:tgtEl>
                                        <p:attrNameLst>
                                          <p:attrName>style.visibility</p:attrName>
                                        </p:attrNameLst>
                                      </p:cBhvr>
                                      <p:to>
                                        <p:strVal val="visible"/>
                                      </p:to>
                                    </p:set>
                                    <p:animEffect transition="in" filter="dissolve">
                                      <p:cBhvr>
                                        <p:cTn id="89" dur="500"/>
                                        <p:tgtEl>
                                          <p:spTgt spid="9"/>
                                        </p:tgtEl>
                                      </p:cBhvr>
                                    </p:animEffect>
                                  </p:childTnLst>
                                </p:cTn>
                              </p:par>
                            </p:childTnLst>
                          </p:cTn>
                        </p:par>
                        <p:par>
                          <p:cTn id="90" fill="hold">
                            <p:stCondLst>
                              <p:cond delay="1000"/>
                            </p:stCondLst>
                            <p:childTnLst>
                              <p:par>
                                <p:cTn id="91" presetID="9" presetClass="entr" presetSubtype="0" fill="hold" grpId="0" nodeType="afterEffect">
                                  <p:stCondLst>
                                    <p:cond delay="0"/>
                                  </p:stCondLst>
                                  <p:childTnLst>
                                    <p:set>
                                      <p:cBhvr>
                                        <p:cTn id="92" dur="1" fill="hold">
                                          <p:stCondLst>
                                            <p:cond delay="0"/>
                                          </p:stCondLst>
                                        </p:cTn>
                                        <p:tgtEl>
                                          <p:spTgt spid="13"/>
                                        </p:tgtEl>
                                        <p:attrNameLst>
                                          <p:attrName>style.visibility</p:attrName>
                                        </p:attrNameLst>
                                      </p:cBhvr>
                                      <p:to>
                                        <p:strVal val="visible"/>
                                      </p:to>
                                    </p:set>
                                    <p:animEffect transition="in" filter="dissolve">
                                      <p:cBhvr>
                                        <p:cTn id="93" dur="500"/>
                                        <p:tgtEl>
                                          <p:spTgt spid="13"/>
                                        </p:tgtEl>
                                      </p:cBhvr>
                                    </p:animEffect>
                                  </p:childTnLst>
                                </p:cTn>
                              </p:par>
                            </p:childTnLst>
                          </p:cTn>
                        </p:par>
                        <p:par>
                          <p:cTn id="94" fill="hold">
                            <p:stCondLst>
                              <p:cond delay="1500"/>
                            </p:stCondLst>
                            <p:childTnLst>
                              <p:par>
                                <p:cTn id="95" presetID="9" presetClass="entr" presetSubtype="0" fill="hold" grpId="0" nodeType="afterEffect">
                                  <p:stCondLst>
                                    <p:cond delay="0"/>
                                  </p:stCondLst>
                                  <p:childTnLst>
                                    <p:set>
                                      <p:cBhvr>
                                        <p:cTn id="96" dur="1" fill="hold">
                                          <p:stCondLst>
                                            <p:cond delay="0"/>
                                          </p:stCondLst>
                                        </p:cTn>
                                        <p:tgtEl>
                                          <p:spTgt spid="20"/>
                                        </p:tgtEl>
                                        <p:attrNameLst>
                                          <p:attrName>style.visibility</p:attrName>
                                        </p:attrNameLst>
                                      </p:cBhvr>
                                      <p:to>
                                        <p:strVal val="visible"/>
                                      </p:to>
                                    </p:set>
                                    <p:animEffect transition="in" filter="dissolve">
                                      <p:cBhvr>
                                        <p:cTn id="97" dur="500"/>
                                        <p:tgtEl>
                                          <p:spTgt spid="20"/>
                                        </p:tgtEl>
                                      </p:cBhvr>
                                    </p:animEffect>
                                  </p:childTnLst>
                                </p:cTn>
                              </p:par>
                            </p:childTnLst>
                          </p:cTn>
                        </p:par>
                        <p:par>
                          <p:cTn id="98" fill="hold">
                            <p:stCondLst>
                              <p:cond delay="2000"/>
                            </p:stCondLst>
                            <p:childTnLst>
                              <p:par>
                                <p:cTn id="99" presetID="22" presetClass="entr" presetSubtype="8" fill="hold" nodeType="afterEffect">
                                  <p:stCondLst>
                                    <p:cond delay="0"/>
                                  </p:stCondLst>
                                  <p:childTnLst>
                                    <p:set>
                                      <p:cBhvr>
                                        <p:cTn id="100" dur="1" fill="hold">
                                          <p:stCondLst>
                                            <p:cond delay="0"/>
                                          </p:stCondLst>
                                        </p:cTn>
                                        <p:tgtEl>
                                          <p:spTgt spid="35">
                                            <p:txEl>
                                              <p:pRg st="0" end="0"/>
                                            </p:txEl>
                                          </p:spTgt>
                                        </p:tgtEl>
                                        <p:attrNameLst>
                                          <p:attrName>style.visibility</p:attrName>
                                        </p:attrNameLst>
                                      </p:cBhvr>
                                      <p:to>
                                        <p:strVal val="visible"/>
                                      </p:to>
                                    </p:set>
                                    <p:animEffect transition="in" filter="wipe(left)">
                                      <p:cBhvr>
                                        <p:cTn id="101" dur="500"/>
                                        <p:tgtEl>
                                          <p:spTgt spid="35">
                                            <p:txEl>
                                              <p:pRg st="0" end="0"/>
                                            </p:txEl>
                                          </p:spTgt>
                                        </p:tgtEl>
                                      </p:cBhvr>
                                    </p:animEffect>
                                  </p:childTnLst>
                                </p:cTn>
                              </p:par>
                            </p:childTnLst>
                          </p:cTn>
                        </p:par>
                        <p:par>
                          <p:cTn id="102" fill="hold">
                            <p:stCondLst>
                              <p:cond delay="2500"/>
                            </p:stCondLst>
                            <p:childTnLst>
                              <p:par>
                                <p:cTn id="103" presetID="22" presetClass="entr" presetSubtype="8" fill="hold" nodeType="afterEffect">
                                  <p:stCondLst>
                                    <p:cond delay="0"/>
                                  </p:stCondLst>
                                  <p:childTnLst>
                                    <p:set>
                                      <p:cBhvr>
                                        <p:cTn id="104" dur="1" fill="hold">
                                          <p:stCondLst>
                                            <p:cond delay="0"/>
                                          </p:stCondLst>
                                        </p:cTn>
                                        <p:tgtEl>
                                          <p:spTgt spid="19">
                                            <p:txEl>
                                              <p:pRg st="0" end="0"/>
                                            </p:txEl>
                                          </p:spTgt>
                                        </p:tgtEl>
                                        <p:attrNameLst>
                                          <p:attrName>style.visibility</p:attrName>
                                        </p:attrNameLst>
                                      </p:cBhvr>
                                      <p:to>
                                        <p:strVal val="visible"/>
                                      </p:to>
                                    </p:set>
                                    <p:animEffect transition="in" filter="wipe(left)">
                                      <p:cBhvr>
                                        <p:cTn id="105" dur="500"/>
                                        <p:tgtEl>
                                          <p:spTgt spid="19">
                                            <p:txEl>
                                              <p:pRg st="0" end="0"/>
                                            </p:txEl>
                                          </p:spTgt>
                                        </p:tgtEl>
                                      </p:cBhvr>
                                    </p:animEffect>
                                  </p:childTnLst>
                                </p:cTn>
                              </p:par>
                            </p:childTnLst>
                          </p:cTn>
                        </p:par>
                      </p:childTnLst>
                    </p:cTn>
                  </p:par>
                  <p:par>
                    <p:cTn id="106" fill="hold">
                      <p:stCondLst>
                        <p:cond delay="indefinite"/>
                      </p:stCondLst>
                      <p:childTnLst>
                        <p:par>
                          <p:cTn id="107" fill="hold">
                            <p:stCondLst>
                              <p:cond delay="0"/>
                            </p:stCondLst>
                            <p:childTnLst>
                              <p:par>
                                <p:cTn id="108" presetID="9" presetClass="exit" presetSubtype="0" fill="hold" grpId="1" nodeType="clickEffect">
                                  <p:stCondLst>
                                    <p:cond delay="0"/>
                                  </p:stCondLst>
                                  <p:childTnLst>
                                    <p:animEffect transition="out" filter="dissolve">
                                      <p:cBhvr>
                                        <p:cTn id="109" dur="500"/>
                                        <p:tgtEl>
                                          <p:spTgt spid="9"/>
                                        </p:tgtEl>
                                      </p:cBhvr>
                                    </p:animEffect>
                                    <p:set>
                                      <p:cBhvr>
                                        <p:cTn id="110" dur="1" fill="hold">
                                          <p:stCondLst>
                                            <p:cond delay="499"/>
                                          </p:stCondLst>
                                        </p:cTn>
                                        <p:tgtEl>
                                          <p:spTgt spid="9"/>
                                        </p:tgtEl>
                                        <p:attrNameLst>
                                          <p:attrName>style.visibility</p:attrName>
                                        </p:attrNameLst>
                                      </p:cBhvr>
                                      <p:to>
                                        <p:strVal val="hidden"/>
                                      </p:to>
                                    </p:set>
                                  </p:childTnLst>
                                </p:cTn>
                              </p:par>
                              <p:par>
                                <p:cTn id="111" presetID="9" presetClass="exit" presetSubtype="0" fill="hold" grpId="1" nodeType="withEffect">
                                  <p:stCondLst>
                                    <p:cond delay="0"/>
                                  </p:stCondLst>
                                  <p:childTnLst>
                                    <p:animEffect transition="out" filter="dissolve">
                                      <p:cBhvr>
                                        <p:cTn id="112" dur="500"/>
                                        <p:tgtEl>
                                          <p:spTgt spid="13"/>
                                        </p:tgtEl>
                                      </p:cBhvr>
                                    </p:animEffect>
                                    <p:set>
                                      <p:cBhvr>
                                        <p:cTn id="113" dur="1" fill="hold">
                                          <p:stCondLst>
                                            <p:cond delay="499"/>
                                          </p:stCondLst>
                                        </p:cTn>
                                        <p:tgtEl>
                                          <p:spTgt spid="13"/>
                                        </p:tgtEl>
                                        <p:attrNameLst>
                                          <p:attrName>style.visibility</p:attrName>
                                        </p:attrNameLst>
                                      </p:cBhvr>
                                      <p:to>
                                        <p:strVal val="hidden"/>
                                      </p:to>
                                    </p:set>
                                  </p:childTnLst>
                                </p:cTn>
                              </p:par>
                              <p:par>
                                <p:cTn id="114" presetID="9" presetClass="exit" presetSubtype="0" fill="hold" grpId="1" nodeType="withEffect">
                                  <p:stCondLst>
                                    <p:cond delay="0"/>
                                  </p:stCondLst>
                                  <p:childTnLst>
                                    <p:animEffect transition="out" filter="dissolve">
                                      <p:cBhvr>
                                        <p:cTn id="115" dur="500"/>
                                        <p:tgtEl>
                                          <p:spTgt spid="20"/>
                                        </p:tgtEl>
                                      </p:cBhvr>
                                    </p:animEffect>
                                    <p:set>
                                      <p:cBhvr>
                                        <p:cTn id="116" dur="1" fill="hold">
                                          <p:stCondLst>
                                            <p:cond delay="499"/>
                                          </p:stCondLst>
                                        </p:cTn>
                                        <p:tgtEl>
                                          <p:spTgt spid="20"/>
                                        </p:tgtEl>
                                        <p:attrNameLst>
                                          <p:attrName>style.visibility</p:attrName>
                                        </p:attrNameLst>
                                      </p:cBhvr>
                                      <p:to>
                                        <p:strVal val="hidden"/>
                                      </p:to>
                                    </p:set>
                                  </p:childTnLst>
                                </p:cTn>
                              </p:par>
                              <p:par>
                                <p:cTn id="117" presetID="9" presetClass="exit" presetSubtype="0" fill="hold" grpId="0" nodeType="withEffect">
                                  <p:stCondLst>
                                    <p:cond delay="0"/>
                                  </p:stCondLst>
                                  <p:childTnLst>
                                    <p:animEffect transition="out" filter="dissolve">
                                      <p:cBhvr>
                                        <p:cTn id="118" dur="500"/>
                                        <p:tgtEl>
                                          <p:spTgt spid="17">
                                            <p:txEl>
                                              <p:pRg st="0" end="0"/>
                                            </p:txEl>
                                          </p:spTgt>
                                        </p:tgtEl>
                                      </p:cBhvr>
                                    </p:animEffect>
                                    <p:set>
                                      <p:cBhvr>
                                        <p:cTn id="119" dur="1" fill="hold">
                                          <p:stCondLst>
                                            <p:cond delay="499"/>
                                          </p:stCondLst>
                                        </p:cTn>
                                        <p:tgtEl>
                                          <p:spTgt spid="17">
                                            <p:txEl>
                                              <p:pRg st="0" end="0"/>
                                            </p:txEl>
                                          </p:spTgt>
                                        </p:tgtEl>
                                        <p:attrNameLst>
                                          <p:attrName>style.visibility</p:attrName>
                                        </p:attrNameLst>
                                      </p:cBhvr>
                                      <p:to>
                                        <p:strVal val="hidden"/>
                                      </p:to>
                                    </p:set>
                                  </p:childTnLst>
                                </p:cTn>
                              </p:par>
                              <p:par>
                                <p:cTn id="120" presetID="9" presetClass="exit" presetSubtype="0" fill="hold" grpId="0" nodeType="withEffect">
                                  <p:stCondLst>
                                    <p:cond delay="0"/>
                                  </p:stCondLst>
                                  <p:childTnLst>
                                    <p:animEffect transition="out" filter="dissolve">
                                      <p:cBhvr>
                                        <p:cTn id="121" dur="500"/>
                                        <p:tgtEl>
                                          <p:spTgt spid="18">
                                            <p:txEl>
                                              <p:pRg st="0" end="0"/>
                                            </p:txEl>
                                          </p:spTgt>
                                        </p:tgtEl>
                                      </p:cBhvr>
                                    </p:animEffect>
                                    <p:set>
                                      <p:cBhvr>
                                        <p:cTn id="122" dur="1" fill="hold">
                                          <p:stCondLst>
                                            <p:cond delay="499"/>
                                          </p:stCondLst>
                                        </p:cTn>
                                        <p:tgtEl>
                                          <p:spTgt spid="18">
                                            <p:txEl>
                                              <p:pRg st="0" end="0"/>
                                            </p:txEl>
                                          </p:spTgt>
                                        </p:tgtEl>
                                        <p:attrNameLst>
                                          <p:attrName>style.visibility</p:attrName>
                                        </p:attrNameLst>
                                      </p:cBhvr>
                                      <p:to>
                                        <p:strVal val="hidden"/>
                                      </p:to>
                                    </p:set>
                                  </p:childTnLst>
                                </p:cTn>
                              </p:par>
                              <p:par>
                                <p:cTn id="123" presetID="9" presetClass="exit" presetSubtype="0" fill="hold" grpId="0" nodeType="withEffect">
                                  <p:stCondLst>
                                    <p:cond delay="0"/>
                                  </p:stCondLst>
                                  <p:childTnLst>
                                    <p:animEffect transition="out" filter="dissolve">
                                      <p:cBhvr>
                                        <p:cTn id="124" dur="500"/>
                                        <p:tgtEl>
                                          <p:spTgt spid="19">
                                            <p:txEl>
                                              <p:pRg st="0" end="0"/>
                                            </p:txEl>
                                          </p:spTgt>
                                        </p:tgtEl>
                                      </p:cBhvr>
                                    </p:animEffect>
                                    <p:set>
                                      <p:cBhvr>
                                        <p:cTn id="125" dur="1" fill="hold">
                                          <p:stCondLst>
                                            <p:cond delay="499"/>
                                          </p:stCondLst>
                                        </p:cTn>
                                        <p:tgtEl>
                                          <p:spTgt spid="19">
                                            <p:txEl>
                                              <p:pRg st="0" end="0"/>
                                            </p:txEl>
                                          </p:spTgt>
                                        </p:tgtEl>
                                        <p:attrNameLst>
                                          <p:attrName>style.visibility</p:attrName>
                                        </p:attrNameLst>
                                      </p:cBhvr>
                                      <p:to>
                                        <p:strVal val="hidden"/>
                                      </p:to>
                                    </p:set>
                                  </p:childTnLst>
                                </p:cTn>
                              </p:par>
                              <p:par>
                                <p:cTn id="126" presetID="9" presetClass="exit" presetSubtype="0" fill="hold" grpId="0" nodeType="withEffect">
                                  <p:stCondLst>
                                    <p:cond delay="0"/>
                                  </p:stCondLst>
                                  <p:childTnLst>
                                    <p:animEffect transition="out" filter="dissolve">
                                      <p:cBhvr>
                                        <p:cTn id="127" dur="500"/>
                                        <p:tgtEl>
                                          <p:spTgt spid="35">
                                            <p:txEl>
                                              <p:pRg st="0" end="0"/>
                                            </p:txEl>
                                          </p:spTgt>
                                        </p:tgtEl>
                                      </p:cBhvr>
                                    </p:animEffect>
                                    <p:set>
                                      <p:cBhvr>
                                        <p:cTn id="128" dur="1" fill="hold">
                                          <p:stCondLst>
                                            <p:cond delay="499"/>
                                          </p:stCondLst>
                                        </p:cTn>
                                        <p:tgtEl>
                                          <p:spTgt spid="35">
                                            <p:txEl>
                                              <p:pRg st="0" end="0"/>
                                            </p:txEl>
                                          </p:spTgt>
                                        </p:tgtEl>
                                        <p:attrNameLst>
                                          <p:attrName>style.visibility</p:attrName>
                                        </p:attrNameLst>
                                      </p:cBhvr>
                                      <p:to>
                                        <p:strVal val="hidden"/>
                                      </p:to>
                                    </p:set>
                                  </p:childTnLst>
                                </p:cTn>
                              </p:par>
                              <p:par>
                                <p:cTn id="129" presetID="9" presetClass="exit" presetSubtype="0" fill="hold" grpId="1" nodeType="withEffect">
                                  <p:stCondLst>
                                    <p:cond delay="0"/>
                                  </p:stCondLst>
                                  <p:childTnLst>
                                    <p:animEffect transition="out" filter="dissolve">
                                      <p:cBhvr>
                                        <p:cTn id="130" dur="500"/>
                                        <p:tgtEl>
                                          <p:spTgt spid="33"/>
                                        </p:tgtEl>
                                      </p:cBhvr>
                                    </p:animEffect>
                                    <p:set>
                                      <p:cBhvr>
                                        <p:cTn id="131" dur="1" fill="hold">
                                          <p:stCondLst>
                                            <p:cond delay="499"/>
                                          </p:stCondLst>
                                        </p:cTn>
                                        <p:tgtEl>
                                          <p:spTgt spid="33"/>
                                        </p:tgtEl>
                                        <p:attrNameLst>
                                          <p:attrName>style.visibility</p:attrName>
                                        </p:attrNameLst>
                                      </p:cBhvr>
                                      <p:to>
                                        <p:strVal val="hidden"/>
                                      </p:to>
                                    </p:set>
                                  </p:childTnLst>
                                </p:cTn>
                              </p:par>
                              <p:par>
                                <p:cTn id="132" presetID="9" presetClass="exit" presetSubtype="0" fill="hold" nodeType="withEffect">
                                  <p:stCondLst>
                                    <p:cond delay="0"/>
                                  </p:stCondLst>
                                  <p:childTnLst>
                                    <p:animEffect transition="out" filter="dissolve">
                                      <p:cBhvr>
                                        <p:cTn id="133" dur="500"/>
                                        <p:tgtEl>
                                          <p:spTgt spid="26"/>
                                        </p:tgtEl>
                                      </p:cBhvr>
                                    </p:animEffect>
                                    <p:set>
                                      <p:cBhvr>
                                        <p:cTn id="134" dur="1" fill="hold">
                                          <p:stCondLst>
                                            <p:cond delay="499"/>
                                          </p:stCondLst>
                                        </p:cTn>
                                        <p:tgtEl>
                                          <p:spTgt spid="26"/>
                                        </p:tgtEl>
                                        <p:attrNameLst>
                                          <p:attrName>style.visibility</p:attrName>
                                        </p:attrNameLst>
                                      </p:cBhvr>
                                      <p:to>
                                        <p:strVal val="hidden"/>
                                      </p:to>
                                    </p:set>
                                  </p:childTnLst>
                                </p:cTn>
                              </p:par>
                              <p:par>
                                <p:cTn id="135" presetID="9" presetClass="exit" presetSubtype="0" fill="hold" grpId="1" nodeType="withEffect">
                                  <p:stCondLst>
                                    <p:cond delay="0"/>
                                  </p:stCondLst>
                                  <p:childTnLst>
                                    <p:animEffect transition="out" filter="dissolve">
                                      <p:cBhvr>
                                        <p:cTn id="136" dur="500"/>
                                        <p:tgtEl>
                                          <p:spTgt spid="32"/>
                                        </p:tgtEl>
                                      </p:cBhvr>
                                    </p:animEffect>
                                    <p:set>
                                      <p:cBhvr>
                                        <p:cTn id="137" dur="1" fill="hold">
                                          <p:stCondLst>
                                            <p:cond delay="499"/>
                                          </p:stCondLst>
                                        </p:cTn>
                                        <p:tgtEl>
                                          <p:spTgt spid="32"/>
                                        </p:tgtEl>
                                        <p:attrNameLst>
                                          <p:attrName>style.visibility</p:attrName>
                                        </p:attrNameLst>
                                      </p:cBhvr>
                                      <p:to>
                                        <p:strVal val="hidden"/>
                                      </p:to>
                                    </p:set>
                                  </p:childTnLst>
                                </p:cTn>
                              </p:par>
                              <p:par>
                                <p:cTn id="138" presetID="9" presetClass="exit" presetSubtype="0" fill="hold" grpId="1" nodeType="withEffect">
                                  <p:stCondLst>
                                    <p:cond delay="0"/>
                                  </p:stCondLst>
                                  <p:childTnLst>
                                    <p:animEffect transition="out" filter="dissolve">
                                      <p:cBhvr>
                                        <p:cTn id="139" dur="500"/>
                                        <p:tgtEl>
                                          <p:spTgt spid="30"/>
                                        </p:tgtEl>
                                      </p:cBhvr>
                                    </p:animEffect>
                                    <p:set>
                                      <p:cBhvr>
                                        <p:cTn id="140" dur="1" fill="hold">
                                          <p:stCondLst>
                                            <p:cond delay="499"/>
                                          </p:stCondLst>
                                        </p:cTn>
                                        <p:tgtEl>
                                          <p:spTgt spid="30"/>
                                        </p:tgtEl>
                                        <p:attrNameLst>
                                          <p:attrName>style.visibility</p:attrName>
                                        </p:attrNameLst>
                                      </p:cBhvr>
                                      <p:to>
                                        <p:strVal val="hidden"/>
                                      </p:to>
                                    </p:set>
                                  </p:childTnLst>
                                </p:cTn>
                              </p:par>
                              <p:par>
                                <p:cTn id="141" presetID="9" presetClass="exit" presetSubtype="0" fill="hold" grpId="1" nodeType="withEffect">
                                  <p:stCondLst>
                                    <p:cond delay="0"/>
                                  </p:stCondLst>
                                  <p:childTnLst>
                                    <p:animEffect transition="out" filter="dissolve">
                                      <p:cBhvr>
                                        <p:cTn id="142" dur="500"/>
                                        <p:tgtEl>
                                          <p:spTgt spid="28"/>
                                        </p:tgtEl>
                                      </p:cBhvr>
                                    </p:animEffect>
                                    <p:set>
                                      <p:cBhvr>
                                        <p:cTn id="143" dur="1" fill="hold">
                                          <p:stCondLst>
                                            <p:cond delay="499"/>
                                          </p:stCondLst>
                                        </p:cTn>
                                        <p:tgtEl>
                                          <p:spTgt spid="28"/>
                                        </p:tgtEl>
                                        <p:attrNameLst>
                                          <p:attrName>style.visibility</p:attrName>
                                        </p:attrNameLst>
                                      </p:cBhvr>
                                      <p:to>
                                        <p:strVal val="hidden"/>
                                      </p:to>
                                    </p:set>
                                  </p:childTnLst>
                                </p:cTn>
                              </p:par>
                              <p:par>
                                <p:cTn id="144" presetID="9" presetClass="exit" presetSubtype="0" fill="hold" nodeType="withEffect">
                                  <p:stCondLst>
                                    <p:cond delay="0"/>
                                  </p:stCondLst>
                                  <p:childTnLst>
                                    <p:animEffect transition="out" filter="dissolve">
                                      <p:cBhvr>
                                        <p:cTn id="145" dur="500"/>
                                        <p:tgtEl>
                                          <p:spTgt spid="38"/>
                                        </p:tgtEl>
                                      </p:cBhvr>
                                    </p:animEffect>
                                    <p:set>
                                      <p:cBhvr>
                                        <p:cTn id="146" dur="1" fill="hold">
                                          <p:stCondLst>
                                            <p:cond delay="499"/>
                                          </p:stCondLst>
                                        </p:cTn>
                                        <p:tgtEl>
                                          <p:spTgt spid="38"/>
                                        </p:tgtEl>
                                        <p:attrNameLst>
                                          <p:attrName>style.visibility</p:attrName>
                                        </p:attrNameLst>
                                      </p:cBhvr>
                                      <p:to>
                                        <p:strVal val="hidden"/>
                                      </p:to>
                                    </p:set>
                                  </p:childTnLst>
                                </p:cTn>
                              </p:par>
                              <p:par>
                                <p:cTn id="147" presetID="9" presetClass="exit" presetSubtype="0" fill="hold" grpId="1" nodeType="withEffect">
                                  <p:stCondLst>
                                    <p:cond delay="0"/>
                                  </p:stCondLst>
                                  <p:childTnLst>
                                    <p:animEffect transition="out" filter="dissolve">
                                      <p:cBhvr>
                                        <p:cTn id="148" dur="500"/>
                                        <p:tgtEl>
                                          <p:spTgt spid="34"/>
                                        </p:tgtEl>
                                      </p:cBhvr>
                                    </p:animEffect>
                                    <p:set>
                                      <p:cBhvr>
                                        <p:cTn id="149" dur="1" fill="hold">
                                          <p:stCondLst>
                                            <p:cond delay="499"/>
                                          </p:stCondLst>
                                        </p:cTn>
                                        <p:tgtEl>
                                          <p:spTgt spid="34"/>
                                        </p:tgtEl>
                                        <p:attrNameLst>
                                          <p:attrName>style.visibility</p:attrName>
                                        </p:attrNameLst>
                                      </p:cBhvr>
                                      <p:to>
                                        <p:strVal val="hidden"/>
                                      </p:to>
                                    </p:set>
                                  </p:childTnLst>
                                </p:cTn>
                              </p:par>
                            </p:childTnLst>
                          </p:cTn>
                        </p:par>
                        <p:par>
                          <p:cTn id="150" fill="hold">
                            <p:stCondLst>
                              <p:cond delay="500"/>
                            </p:stCondLst>
                            <p:childTnLst>
                              <p:par>
                                <p:cTn id="151" presetID="9" presetClass="entr" presetSubtype="0" fill="hold" grpId="0" nodeType="afterEffect">
                                  <p:stCondLst>
                                    <p:cond delay="0"/>
                                  </p:stCondLst>
                                  <p:childTnLst>
                                    <p:set>
                                      <p:cBhvr>
                                        <p:cTn id="152" dur="1" fill="hold">
                                          <p:stCondLst>
                                            <p:cond delay="0"/>
                                          </p:stCondLst>
                                        </p:cTn>
                                        <p:tgtEl>
                                          <p:spTgt spid="2"/>
                                        </p:tgtEl>
                                        <p:attrNameLst>
                                          <p:attrName>style.visibility</p:attrName>
                                        </p:attrNameLst>
                                      </p:cBhvr>
                                      <p:to>
                                        <p:strVal val="visible"/>
                                      </p:to>
                                    </p:set>
                                    <p:animEffect transition="in" filter="dissolve">
                                      <p:cBhvr>
                                        <p:cTn id="153" dur="500"/>
                                        <p:tgtEl>
                                          <p:spTgt spid="2"/>
                                        </p:tgtEl>
                                      </p:cBhvr>
                                    </p:animEffect>
                                  </p:childTnLst>
                                </p:cTn>
                              </p:par>
                            </p:childTnLst>
                          </p:cTn>
                        </p:par>
                        <p:par>
                          <p:cTn id="154" fill="hold">
                            <p:stCondLst>
                              <p:cond delay="1000"/>
                            </p:stCondLst>
                            <p:childTnLst>
                              <p:par>
                                <p:cTn id="155" presetID="9" presetClass="entr" presetSubtype="0" fill="hold" grpId="0" nodeType="afterEffect">
                                  <p:stCondLst>
                                    <p:cond delay="0"/>
                                  </p:stCondLst>
                                  <p:childTnLst>
                                    <p:set>
                                      <p:cBhvr>
                                        <p:cTn id="156" dur="1" fill="hold">
                                          <p:stCondLst>
                                            <p:cond delay="0"/>
                                          </p:stCondLst>
                                        </p:cTn>
                                        <p:tgtEl>
                                          <p:spTgt spid="5"/>
                                        </p:tgtEl>
                                        <p:attrNameLst>
                                          <p:attrName>style.visibility</p:attrName>
                                        </p:attrNameLst>
                                      </p:cBhvr>
                                      <p:to>
                                        <p:strVal val="visible"/>
                                      </p:to>
                                    </p:set>
                                    <p:animEffect transition="in" filter="dissolve">
                                      <p:cBhvr>
                                        <p:cTn id="15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3" grpId="1" animBg="1"/>
      <p:bldP spid="20" grpId="0" animBg="1"/>
      <p:bldP spid="20" grpId="1" animBg="1"/>
      <p:bldP spid="9" grpId="0" animBg="1"/>
      <p:bldP spid="9" grpId="1" animBg="1"/>
      <p:bldP spid="41" grpId="0" animBg="1"/>
      <p:bldP spid="41" grpId="1" animBg="1"/>
      <p:bldP spid="43" grpId="0" animBg="1"/>
      <p:bldP spid="43" grpId="1" animBg="1"/>
      <p:bldP spid="39" grpId="0" animBg="1"/>
      <p:bldP spid="39" grpId="1" animBg="1"/>
      <p:bldP spid="2" grpId="0" animBg="1"/>
      <p:bldP spid="5" grpId="0"/>
      <p:bldP spid="17" grpId="0" uiExpand="1" build="allAtOnce"/>
      <p:bldP spid="18" grpId="0" uiExpand="1" build="allAtOnce"/>
      <p:bldP spid="19" grpId="0" uiExpand="1" build="allAtOnce"/>
      <p:bldP spid="28" grpId="0"/>
      <p:bldP spid="28" grpId="1"/>
      <p:bldP spid="30" grpId="0"/>
      <p:bldP spid="30" grpId="1"/>
      <p:bldP spid="32" grpId="0"/>
      <p:bldP spid="32" grpId="1"/>
      <p:bldP spid="33" grpId="0" animBg="1"/>
      <p:bldP spid="33" grpId="1" animBg="1"/>
      <p:bldP spid="8" grpId="0" uiExpand="1" build="p"/>
      <p:bldP spid="8" grpId="1" uiExpand="1" build="p"/>
      <p:bldP spid="35" grpId="0" uiExpand="1" build="allAtOnce"/>
      <p:bldP spid="34" grpId="0" animBg="1"/>
      <p:bldP spid="34" grpId="1"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矩形 40">
            <a:extLst>
              <a:ext uri="{FF2B5EF4-FFF2-40B4-BE49-F238E27FC236}">
                <a16:creationId xmlns:a16="http://schemas.microsoft.com/office/drawing/2014/main" xmlns="" id="{3E830FFA-AAB0-F6E9-0775-B4AA03A9A658}"/>
              </a:ext>
            </a:extLst>
          </p:cNvPr>
          <p:cNvSpPr/>
          <p:nvPr/>
        </p:nvSpPr>
        <p:spPr bwMode="auto">
          <a:xfrm>
            <a:off x="1821550" y="2591372"/>
            <a:ext cx="504000" cy="216000"/>
          </a:xfrm>
          <a:prstGeom prst="rect">
            <a:avLst/>
          </a:prstGeom>
          <a:solidFill>
            <a:srgbClr val="DAFF71"/>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34" name="矩形 33">
            <a:extLst>
              <a:ext uri="{FF2B5EF4-FFF2-40B4-BE49-F238E27FC236}">
                <a16:creationId xmlns:a16="http://schemas.microsoft.com/office/drawing/2014/main" xmlns="" id="{00C382BB-2FB8-176F-2F62-2993963AD2D3}"/>
              </a:ext>
            </a:extLst>
          </p:cNvPr>
          <p:cNvSpPr/>
          <p:nvPr/>
        </p:nvSpPr>
        <p:spPr bwMode="auto">
          <a:xfrm>
            <a:off x="3986074" y="1684939"/>
            <a:ext cx="629916" cy="309159"/>
          </a:xfrm>
          <a:prstGeom prst="rect">
            <a:avLst/>
          </a:prstGeom>
          <a:solidFill>
            <a:srgbClr val="DAFF71"/>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10" name="Rectangle 2">
            <a:extLst>
              <a:ext uri="{FF2B5EF4-FFF2-40B4-BE49-F238E27FC236}">
                <a16:creationId xmlns:a16="http://schemas.microsoft.com/office/drawing/2014/main" xmlns="" id="{21884AA1-C48E-46F9-C903-EDB1E88D7896}"/>
              </a:ext>
            </a:extLst>
          </p:cNvPr>
          <p:cNvSpPr>
            <a:spLocks noChangeArrowheads="1"/>
          </p:cNvSpPr>
          <p:nvPr/>
        </p:nvSpPr>
        <p:spPr bwMode="auto">
          <a:xfrm>
            <a:off x="890588" y="4379548"/>
            <a:ext cx="360000" cy="360000"/>
          </a:xfrm>
          <a:prstGeom prst="rect">
            <a:avLst/>
          </a:prstGeom>
          <a:solidFill>
            <a:srgbClr val="FF5050"/>
          </a:solidFill>
          <a:ln>
            <a:noFill/>
          </a:ln>
        </p:spPr>
        <p:txBody>
          <a:bodyPr wrap="none"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endParaRPr lang="zh-TW" altLang="en-US" sz="1800"/>
          </a:p>
        </p:txBody>
      </p:sp>
      <p:sp>
        <p:nvSpPr>
          <p:cNvPr id="3" name="Rectangle 4">
            <a:extLst>
              <a:ext uri="{FF2B5EF4-FFF2-40B4-BE49-F238E27FC236}">
                <a16:creationId xmlns:a16="http://schemas.microsoft.com/office/drawing/2014/main" xmlns="" id="{7B9C2BBB-A894-BAA1-C1BE-818EA4EBAB53}"/>
              </a:ext>
            </a:extLst>
          </p:cNvPr>
          <p:cNvSpPr>
            <a:spLocks noChangeArrowheads="1"/>
          </p:cNvSpPr>
          <p:nvPr/>
        </p:nvSpPr>
        <p:spPr bwMode="auto">
          <a:xfrm>
            <a:off x="266384" y="904796"/>
            <a:ext cx="1020762" cy="523220"/>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406400" marR="0" lvl="0" indent="-406400" algn="l" defTabSz="914400" rtl="0" eaLnBrk="0" fontAlgn="base" latinLnBrk="0" hangingPunct="0">
              <a:lnSpc>
                <a:spcPct val="100000"/>
              </a:lnSpc>
              <a:spcBef>
                <a:spcPct val="0"/>
              </a:spcBef>
              <a:spcAft>
                <a:spcPct val="0"/>
              </a:spcAft>
              <a:buClrTx/>
              <a:buSzTx/>
              <a:buFontTx/>
              <a:buNone/>
              <a:tabLst/>
              <a:defRPr/>
            </a:pPr>
            <a:r>
              <a:rPr lang="en-US" altLang="zh-TW" sz="2800" b="0" dirty="0">
                <a:solidFill>
                  <a:srgbClr val="000000"/>
                </a:solidFill>
                <a:ea typeface="標楷體" panose="03000509000000000000" pitchFamily="65" charset="-120"/>
              </a:rPr>
              <a:t>25</a:t>
            </a:r>
            <a:r>
              <a:rPr kumimoji="1" lang="en-US" altLang="zh-TW"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a:t>
            </a:r>
            <a:r>
              <a:rPr kumimoji="1" lang="zh-TW"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 </a:t>
            </a:r>
            <a:endParaRPr kumimoji="1" lang="zh-CN"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endParaRPr>
          </a:p>
        </p:txBody>
      </p:sp>
      <p:sp>
        <p:nvSpPr>
          <p:cNvPr id="5" name="Text Box 4">
            <a:extLst>
              <a:ext uri="{FF2B5EF4-FFF2-40B4-BE49-F238E27FC236}">
                <a16:creationId xmlns:a16="http://schemas.microsoft.com/office/drawing/2014/main" xmlns="" id="{F58F7E93-C5E6-36C0-BF30-22EB7D7692BC}"/>
              </a:ext>
            </a:extLst>
          </p:cNvPr>
          <p:cNvSpPr txBox="1">
            <a:spLocks noChangeArrowheads="1"/>
          </p:cNvSpPr>
          <p:nvPr/>
        </p:nvSpPr>
        <p:spPr bwMode="auto">
          <a:xfrm>
            <a:off x="912041" y="4345463"/>
            <a:ext cx="6755584"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0" tIns="0" rIns="0" bIns="0">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spcAft>
                <a:spcPts val="600"/>
              </a:spcAft>
              <a:buNone/>
            </a:pPr>
            <a:r>
              <a:rPr lang="en-US" altLang="zh-TW" sz="2800" dirty="0">
                <a:cs typeface="Arial" panose="020B0604020202020204" pitchFamily="34" charset="0"/>
              </a:rPr>
              <a:t>A. 18cm</a:t>
            </a:r>
            <a:r>
              <a:rPr lang="en-US" altLang="zh-TW" sz="2800" baseline="30000" dirty="0">
                <a:cs typeface="Arial" panose="020B0604020202020204" pitchFamily="34" charset="0"/>
              </a:rPr>
              <a:t>2			</a:t>
            </a:r>
            <a:r>
              <a:rPr lang="en-US" altLang="zh-TW" sz="2800" dirty="0">
                <a:cs typeface="Arial" panose="020B0604020202020204" pitchFamily="34" charset="0"/>
              </a:rPr>
              <a:t>B. 36cm</a:t>
            </a:r>
            <a:r>
              <a:rPr lang="en-US" altLang="zh-TW" sz="2800" baseline="30000" dirty="0">
                <a:cs typeface="Arial" panose="020B0604020202020204" pitchFamily="34" charset="0"/>
              </a:rPr>
              <a:t>2</a:t>
            </a:r>
            <a:endParaRPr lang="en-US" altLang="zh-TW" sz="2800" dirty="0">
              <a:cs typeface="Arial" panose="020B0604020202020204" pitchFamily="34" charset="0"/>
            </a:endParaRPr>
          </a:p>
          <a:p>
            <a:pPr>
              <a:spcBef>
                <a:spcPct val="0"/>
              </a:spcBef>
              <a:spcAft>
                <a:spcPts val="600"/>
              </a:spcAft>
              <a:buNone/>
            </a:pPr>
            <a:r>
              <a:rPr lang="en-US" altLang="zh-TW" sz="2800" dirty="0">
                <a:cs typeface="Arial" panose="020B0604020202020204" pitchFamily="34" charset="0"/>
              </a:rPr>
              <a:t>C. 48cm</a:t>
            </a:r>
            <a:r>
              <a:rPr lang="en-US" altLang="zh-TW" sz="2800" baseline="30000" dirty="0">
                <a:cs typeface="Arial" panose="020B0604020202020204" pitchFamily="34" charset="0"/>
              </a:rPr>
              <a:t>2			</a:t>
            </a:r>
            <a:r>
              <a:rPr lang="en-US" altLang="zh-TW" sz="2800" dirty="0">
                <a:cs typeface="Arial" panose="020B0604020202020204" pitchFamily="34" charset="0"/>
              </a:rPr>
              <a:t>D. 72cm</a:t>
            </a:r>
            <a:r>
              <a:rPr lang="en-US" altLang="zh-TW" sz="2800" baseline="30000" dirty="0">
                <a:cs typeface="Arial" panose="020B0604020202020204" pitchFamily="34" charset="0"/>
              </a:rPr>
              <a:t>2</a:t>
            </a:r>
          </a:p>
        </p:txBody>
      </p:sp>
      <p:sp>
        <p:nvSpPr>
          <p:cNvPr id="7" name="文字方塊 6">
            <a:extLst>
              <a:ext uri="{FF2B5EF4-FFF2-40B4-BE49-F238E27FC236}">
                <a16:creationId xmlns:a16="http://schemas.microsoft.com/office/drawing/2014/main" xmlns="" id="{423AA312-C214-F7C0-C7C1-893F14420079}"/>
              </a:ext>
            </a:extLst>
          </p:cNvPr>
          <p:cNvSpPr txBox="1"/>
          <p:nvPr/>
        </p:nvSpPr>
        <p:spPr>
          <a:xfrm>
            <a:off x="817560" y="2828846"/>
            <a:ext cx="7918067" cy="1461939"/>
          </a:xfrm>
          <a:prstGeom prst="rect">
            <a:avLst/>
          </a:prstGeom>
          <a:noFill/>
        </p:spPr>
        <p:txBody>
          <a:bodyPr wrap="square" rtlCol="0">
            <a:spAutoFit/>
          </a:bodyPr>
          <a:lstStyle/>
          <a:p>
            <a:pPr algn="l">
              <a:spcAft>
                <a:spcPts val="300"/>
              </a:spcAft>
            </a:pP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上圖中，</a:t>
            </a:r>
            <a:r>
              <a:rPr lang="en-US" altLang="zh-TW" sz="2800" b="0" i="0" strike="noStrike" baseline="0" dirty="0">
                <a:latin typeface="Arial" panose="020B0604020202020204" pitchFamily="34" charset="0"/>
                <a:ea typeface="DFKai-SB" panose="03000509000000000000" pitchFamily="65" charset="-120"/>
                <a:cs typeface="Arial" panose="020B0604020202020204" pitchFamily="34" charset="0"/>
              </a:rPr>
              <a:t>A</a:t>
            </a: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是一個三角形，</a:t>
            </a:r>
            <a:r>
              <a:rPr lang="en-US" altLang="zh-TW" sz="2800" b="0" i="0" strike="noStrike" baseline="0" dirty="0">
                <a:latin typeface="Arial" panose="020B0604020202020204" pitchFamily="34" charset="0"/>
                <a:ea typeface="DFKai-SB" panose="03000509000000000000" pitchFamily="65" charset="-120"/>
                <a:cs typeface="Arial" panose="020B0604020202020204" pitchFamily="34" charset="0"/>
              </a:rPr>
              <a:t>B</a:t>
            </a: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是一個平行四邊形。</a:t>
            </a:r>
            <a:endParaRPr lang="en-US" altLang="zh-TW" sz="2800" b="0" i="0" strike="noStrike" baseline="0" dirty="0">
              <a:latin typeface="Arial" panose="020B0604020202020204" pitchFamily="34" charset="0"/>
              <a:ea typeface="DFKai-SB" panose="03000509000000000000" pitchFamily="65" charset="-120"/>
              <a:cs typeface="Arial" panose="020B0604020202020204" pitchFamily="34" charset="0"/>
            </a:endParaRPr>
          </a:p>
          <a:p>
            <a:pPr algn="l">
              <a:spcAft>
                <a:spcPts val="300"/>
              </a:spcAft>
            </a:pPr>
            <a:r>
              <a:rPr lang="en-US" altLang="zh-TW" sz="2800" b="0" i="0" strike="noStrike" baseline="0" dirty="0">
                <a:latin typeface="Arial" panose="020B0604020202020204" pitchFamily="34" charset="0"/>
                <a:ea typeface="DFKai-SB" panose="03000509000000000000" pitchFamily="65" charset="-120"/>
                <a:cs typeface="Arial" panose="020B0604020202020204" pitchFamily="34" charset="0"/>
              </a:rPr>
              <a:t>B</a:t>
            </a: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的底是</a:t>
            </a:r>
            <a:r>
              <a:rPr lang="en-US" altLang="zh-TW" sz="2800" b="0" i="0" strike="noStrike" baseline="0" dirty="0">
                <a:latin typeface="Arial" panose="020B0604020202020204" pitchFamily="34" charset="0"/>
                <a:ea typeface="DFKai-SB" panose="03000509000000000000" pitchFamily="65" charset="-120"/>
                <a:cs typeface="Arial" panose="020B0604020202020204" pitchFamily="34" charset="0"/>
              </a:rPr>
              <a:t>A</a:t>
            </a: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的兩倍。如果</a:t>
            </a:r>
            <a:r>
              <a:rPr lang="en-US" altLang="zh-TW" sz="2800" b="0" i="0" strike="noStrike" baseline="0" dirty="0">
                <a:latin typeface="Arial" panose="020B0604020202020204" pitchFamily="34" charset="0"/>
                <a:ea typeface="DFKai-SB" panose="03000509000000000000" pitchFamily="65" charset="-120"/>
                <a:cs typeface="Arial" panose="020B0604020202020204" pitchFamily="34" charset="0"/>
              </a:rPr>
              <a:t>B</a:t>
            </a: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的面積是</a:t>
            </a:r>
            <a:r>
              <a:rPr lang="en-US" altLang="zh-TW" sz="2800" b="0" i="0" strike="noStrike" baseline="0" dirty="0">
                <a:latin typeface="Arial" panose="020B0604020202020204" pitchFamily="34" charset="0"/>
                <a:ea typeface="DFKai-SB" panose="03000509000000000000" pitchFamily="65" charset="-120"/>
                <a:cs typeface="Arial" panose="020B0604020202020204" pitchFamily="34" charset="0"/>
              </a:rPr>
              <a:t>72cm</a:t>
            </a:r>
            <a:r>
              <a:rPr lang="en-US" altLang="zh-TW" sz="2800" b="0" i="0" strike="noStrike" baseline="30000" dirty="0">
                <a:latin typeface="Arial" panose="020B0604020202020204" pitchFamily="34" charset="0"/>
                <a:ea typeface="DFKai-SB" panose="03000509000000000000" pitchFamily="65" charset="-120"/>
                <a:cs typeface="Arial" panose="020B0604020202020204" pitchFamily="34" charset="0"/>
              </a:rPr>
              <a:t>2</a:t>
            </a: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，那麼</a:t>
            </a:r>
          </a:p>
          <a:p>
            <a:pPr algn="l">
              <a:spcAft>
                <a:spcPts val="300"/>
              </a:spcAft>
            </a:pPr>
            <a:r>
              <a:rPr lang="en-US" altLang="zh-TW" sz="2800" b="0" i="0" strike="noStrike" baseline="0" dirty="0">
                <a:latin typeface="Arial" panose="020B0604020202020204" pitchFamily="34" charset="0"/>
                <a:ea typeface="DFKai-SB" panose="03000509000000000000" pitchFamily="65" charset="-120"/>
                <a:cs typeface="Arial" panose="020B0604020202020204" pitchFamily="34" charset="0"/>
              </a:rPr>
              <a:t>A</a:t>
            </a: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的面積是多少？</a:t>
            </a:r>
          </a:p>
        </p:txBody>
      </p:sp>
      <p:sp>
        <p:nvSpPr>
          <p:cNvPr id="11" name="TextBox 38">
            <a:extLst>
              <a:ext uri="{FF2B5EF4-FFF2-40B4-BE49-F238E27FC236}">
                <a16:creationId xmlns:a16="http://schemas.microsoft.com/office/drawing/2014/main" xmlns="" id="{2809C428-AF23-9302-BA6B-8ECEE58B7558}"/>
              </a:ext>
            </a:extLst>
          </p:cNvPr>
          <p:cNvSpPr txBox="1">
            <a:spLocks noChangeArrowheads="1"/>
          </p:cNvSpPr>
          <p:nvPr/>
        </p:nvSpPr>
        <p:spPr bwMode="auto">
          <a:xfrm>
            <a:off x="2447131" y="4313111"/>
            <a:ext cx="92868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400" dirty="0">
                <a:solidFill>
                  <a:srgbClr val="FF0000"/>
                </a:solidFill>
                <a:ea typeface="標楷體" panose="03000509000000000000" pitchFamily="65" charset="-120"/>
              </a:rPr>
              <a:t>[2</a:t>
            </a:r>
            <a:r>
              <a:rPr lang="zh-TW" altLang="en-US" sz="2400" dirty="0">
                <a:solidFill>
                  <a:srgbClr val="FF0000"/>
                </a:solidFill>
                <a:ea typeface="標楷體" panose="03000509000000000000" pitchFamily="65" charset="-120"/>
              </a:rPr>
              <a:t>分</a:t>
            </a:r>
            <a:r>
              <a:rPr lang="en-US" altLang="zh-TW" sz="2400" dirty="0">
                <a:solidFill>
                  <a:srgbClr val="FF0000"/>
                </a:solidFill>
                <a:ea typeface="標楷體" panose="03000509000000000000" pitchFamily="65" charset="-120"/>
              </a:rPr>
              <a:t>]</a:t>
            </a:r>
            <a:endParaRPr lang="zh-TW" altLang="en-US" sz="2400" dirty="0">
              <a:solidFill>
                <a:srgbClr val="FF0000"/>
              </a:solidFill>
              <a:ea typeface="標楷體" panose="03000509000000000000" pitchFamily="65" charset="-120"/>
            </a:endParaRPr>
          </a:p>
        </p:txBody>
      </p:sp>
      <p:cxnSp>
        <p:nvCxnSpPr>
          <p:cNvPr id="12" name="直接连接符 31">
            <a:extLst>
              <a:ext uri="{FF2B5EF4-FFF2-40B4-BE49-F238E27FC236}">
                <a16:creationId xmlns:a16="http://schemas.microsoft.com/office/drawing/2014/main" xmlns="" id="{FADDB515-72B5-149E-98E5-BACD909B96FC}"/>
              </a:ext>
            </a:extLst>
          </p:cNvPr>
          <p:cNvCxnSpPr>
            <a:cxnSpLocks noChangeShapeType="1"/>
          </p:cNvCxnSpPr>
          <p:nvPr/>
        </p:nvCxnSpPr>
        <p:spPr bwMode="auto">
          <a:xfrm>
            <a:off x="4563122" y="3763903"/>
            <a:ext cx="2700000" cy="0"/>
          </a:xfrm>
          <a:prstGeom prst="line">
            <a:avLst/>
          </a:prstGeom>
          <a:noFill/>
          <a:ln w="28575" algn="ctr">
            <a:solidFill>
              <a:srgbClr val="0000FF"/>
            </a:solidFill>
            <a:round/>
            <a:headEnd/>
            <a:tailEnd/>
          </a:ln>
          <a:extLst>
            <a:ext uri="{909E8E84-426E-40DD-AFC4-6F175D3DCCD1}">
              <a14:hiddenFill xmlns:a14="http://schemas.microsoft.com/office/drawing/2010/main">
                <a:noFill/>
              </a14:hiddenFill>
            </a:ext>
          </a:extLst>
        </p:spPr>
      </p:cxnSp>
      <p:sp>
        <p:nvSpPr>
          <p:cNvPr id="13" name="TextBox 32">
            <a:extLst>
              <a:ext uri="{FF2B5EF4-FFF2-40B4-BE49-F238E27FC236}">
                <a16:creationId xmlns:a16="http://schemas.microsoft.com/office/drawing/2014/main" xmlns="" id="{A5F6BDF9-02E1-DAE3-2E3C-43A1117E06C5}"/>
              </a:ext>
            </a:extLst>
          </p:cNvPr>
          <p:cNvSpPr txBox="1">
            <a:spLocks noChangeArrowheads="1"/>
          </p:cNvSpPr>
          <p:nvPr/>
        </p:nvSpPr>
        <p:spPr bwMode="auto">
          <a:xfrm>
            <a:off x="4857019" y="1851888"/>
            <a:ext cx="197884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CN" sz="2400" dirty="0">
                <a:solidFill>
                  <a:srgbClr val="0000FF"/>
                </a:solidFill>
                <a:ea typeface="標楷體" panose="03000509000000000000" pitchFamily="65" charset="-120"/>
              </a:rPr>
              <a:t>B</a:t>
            </a:r>
            <a:r>
              <a:rPr lang="zh-CN" altLang="en-US" sz="2400" dirty="0">
                <a:solidFill>
                  <a:srgbClr val="0000FF"/>
                </a:solidFill>
                <a:ea typeface="標楷體" panose="03000509000000000000" pitchFamily="65" charset="-120"/>
              </a:rPr>
              <a:t>的底是：</a:t>
            </a:r>
            <a:endParaRPr lang="en-US" altLang="zh-CN" sz="2400" dirty="0">
              <a:solidFill>
                <a:srgbClr val="0000FF"/>
              </a:solidFill>
              <a:ea typeface="標楷體" panose="03000509000000000000" pitchFamily="65" charset="-120"/>
            </a:endParaRPr>
          </a:p>
        </p:txBody>
      </p:sp>
      <p:sp>
        <p:nvSpPr>
          <p:cNvPr id="14" name="TextBox 33">
            <a:extLst>
              <a:ext uri="{FF2B5EF4-FFF2-40B4-BE49-F238E27FC236}">
                <a16:creationId xmlns:a16="http://schemas.microsoft.com/office/drawing/2014/main" xmlns="" id="{A9B8320C-B255-859F-381F-AE477C1FD757}"/>
              </a:ext>
            </a:extLst>
          </p:cNvPr>
          <p:cNvSpPr txBox="1">
            <a:spLocks noChangeArrowheads="1"/>
          </p:cNvSpPr>
          <p:nvPr/>
        </p:nvSpPr>
        <p:spPr bwMode="auto">
          <a:xfrm>
            <a:off x="4857019" y="2377766"/>
            <a:ext cx="189001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CN" sz="2400" dirty="0">
                <a:solidFill>
                  <a:srgbClr val="0000FF"/>
                </a:solidFill>
                <a:ea typeface="標楷體" panose="03000509000000000000" pitchFamily="65" charset="-120"/>
              </a:rPr>
              <a:t>A</a:t>
            </a:r>
            <a:r>
              <a:rPr lang="zh-CN" altLang="en-US" sz="2400" dirty="0">
                <a:solidFill>
                  <a:srgbClr val="0000FF"/>
                </a:solidFill>
                <a:ea typeface="標楷體" panose="03000509000000000000" pitchFamily="65" charset="-120"/>
              </a:rPr>
              <a:t>的底是：</a:t>
            </a:r>
            <a:endParaRPr lang="en-US" altLang="zh-CN" sz="2400" dirty="0">
              <a:solidFill>
                <a:srgbClr val="0000FF"/>
              </a:solidFill>
              <a:ea typeface="標楷體" panose="03000509000000000000" pitchFamily="65" charset="-120"/>
            </a:endParaRPr>
          </a:p>
        </p:txBody>
      </p:sp>
      <p:sp>
        <p:nvSpPr>
          <p:cNvPr id="15" name="TextBox 34">
            <a:extLst>
              <a:ext uri="{FF2B5EF4-FFF2-40B4-BE49-F238E27FC236}">
                <a16:creationId xmlns:a16="http://schemas.microsoft.com/office/drawing/2014/main" xmlns="" id="{92DFECCB-CCBE-80DA-5FEC-F208365B47D8}"/>
              </a:ext>
            </a:extLst>
          </p:cNvPr>
          <p:cNvSpPr txBox="1">
            <a:spLocks noChangeArrowheads="1"/>
          </p:cNvSpPr>
          <p:nvPr/>
        </p:nvSpPr>
        <p:spPr bwMode="auto">
          <a:xfrm>
            <a:off x="4278837" y="5316126"/>
            <a:ext cx="189678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CN" sz="2400" dirty="0">
                <a:solidFill>
                  <a:srgbClr val="0000FF"/>
                </a:solidFill>
                <a:ea typeface="標楷體" panose="03000509000000000000" pitchFamily="65" charset="-120"/>
              </a:rPr>
              <a:t>A</a:t>
            </a:r>
            <a:r>
              <a:rPr lang="zh-CN" altLang="en-US" sz="2400" dirty="0">
                <a:solidFill>
                  <a:srgbClr val="0000FF"/>
                </a:solidFill>
                <a:ea typeface="標楷體" panose="03000509000000000000" pitchFamily="65" charset="-120"/>
              </a:rPr>
              <a:t>的面積是：</a:t>
            </a:r>
            <a:endParaRPr lang="en-US" altLang="zh-CN" sz="2400" dirty="0">
              <a:solidFill>
                <a:srgbClr val="0000FF"/>
              </a:solidFill>
              <a:ea typeface="標楷體" panose="03000509000000000000" pitchFamily="65" charset="-120"/>
            </a:endParaRPr>
          </a:p>
        </p:txBody>
      </p:sp>
      <p:cxnSp>
        <p:nvCxnSpPr>
          <p:cNvPr id="16" name="直接连接符 35">
            <a:extLst>
              <a:ext uri="{FF2B5EF4-FFF2-40B4-BE49-F238E27FC236}">
                <a16:creationId xmlns:a16="http://schemas.microsoft.com/office/drawing/2014/main" xmlns="" id="{E0BD1636-14B4-BAA5-E5CE-EC879AF525DC}"/>
              </a:ext>
            </a:extLst>
          </p:cNvPr>
          <p:cNvCxnSpPr>
            <a:cxnSpLocks noChangeShapeType="1"/>
          </p:cNvCxnSpPr>
          <p:nvPr/>
        </p:nvCxnSpPr>
        <p:spPr bwMode="auto">
          <a:xfrm>
            <a:off x="928688" y="3755025"/>
            <a:ext cx="2628000" cy="0"/>
          </a:xfrm>
          <a:prstGeom prst="line">
            <a:avLst/>
          </a:prstGeom>
          <a:noFill/>
          <a:ln w="28575" algn="ctr">
            <a:solidFill>
              <a:srgbClr val="0000FF"/>
            </a:solidFill>
            <a:round/>
            <a:headEnd/>
            <a:tailEnd/>
          </a:ln>
          <a:extLst>
            <a:ext uri="{909E8E84-426E-40DD-AFC4-6F175D3DCCD1}">
              <a14:hiddenFill xmlns:a14="http://schemas.microsoft.com/office/drawing/2010/main">
                <a:noFill/>
              </a14:hiddenFill>
            </a:ext>
          </a:extLst>
        </p:spPr>
      </p:cxnSp>
      <p:sp>
        <p:nvSpPr>
          <p:cNvPr id="18" name="Rectangle 4">
            <a:extLst>
              <a:ext uri="{FF2B5EF4-FFF2-40B4-BE49-F238E27FC236}">
                <a16:creationId xmlns:a16="http://schemas.microsoft.com/office/drawing/2014/main" xmlns="" id="{FD164DE9-3772-4DDB-99E9-BFF62F862402}"/>
              </a:ext>
            </a:extLst>
          </p:cNvPr>
          <p:cNvSpPr>
            <a:spLocks noChangeArrowheads="1"/>
          </p:cNvSpPr>
          <p:nvPr/>
        </p:nvSpPr>
        <p:spPr bwMode="auto">
          <a:xfrm>
            <a:off x="6307884" y="4356670"/>
            <a:ext cx="2012906" cy="830997"/>
          </a:xfrm>
          <a:prstGeom prst="rect">
            <a:avLst/>
          </a:prstGeom>
          <a:gradFill rotWithShape="1">
            <a:gsLst>
              <a:gs pos="0">
                <a:srgbClr val="FFCC66"/>
              </a:gs>
              <a:gs pos="50000">
                <a:srgbClr val="FFFFCC"/>
              </a:gs>
              <a:gs pos="100000">
                <a:srgbClr val="FFCC66"/>
              </a:gs>
            </a:gsLst>
            <a:lin ang="27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kumimoji="0" lang="zh-CN" altLang="en-US" sz="2400" dirty="0">
                <a:latin typeface="Calibri" panose="020F0502020204030204" pitchFamily="34" charset="0"/>
                <a:ea typeface="標楷體" panose="03000509000000000000" pitchFamily="65" charset="-120"/>
              </a:rPr>
              <a:t>兩個圖形的高相等。</a:t>
            </a:r>
            <a:endParaRPr kumimoji="0" lang="zh-TW" altLang="en-US" sz="2000" dirty="0">
              <a:latin typeface="Times New Roman" panose="02020603050405020304" pitchFamily="18" charset="0"/>
            </a:endParaRPr>
          </a:p>
        </p:txBody>
      </p:sp>
      <p:pic>
        <p:nvPicPr>
          <p:cNvPr id="19" name="Picture 34" descr="e-BookBtn-yellow">
            <a:extLst>
              <a:ext uri="{FF2B5EF4-FFF2-40B4-BE49-F238E27FC236}">
                <a16:creationId xmlns:a16="http://schemas.microsoft.com/office/drawing/2014/main" xmlns="" id="{F49E57B4-9B3D-E997-1FED-CEF96B135D9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07884" y="3897883"/>
            <a:ext cx="1385888" cy="468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 name="圖片 20">
            <a:extLst>
              <a:ext uri="{FF2B5EF4-FFF2-40B4-BE49-F238E27FC236}">
                <a16:creationId xmlns:a16="http://schemas.microsoft.com/office/drawing/2014/main" xmlns="" id="{00428D4F-73D8-F6CD-5B6C-FDEA65209E86}"/>
              </a:ext>
            </a:extLst>
          </p:cNvPr>
          <p:cNvPicPr>
            <a:picLocks noChangeAspect="1"/>
          </p:cNvPicPr>
          <p:nvPr/>
        </p:nvPicPr>
        <p:blipFill>
          <a:blip r:embed="rId3">
            <a:clrChange>
              <a:clrFrom>
                <a:srgbClr val="FFFFFF"/>
              </a:clrFrom>
              <a:clrTo>
                <a:srgbClr val="FFFFFF">
                  <a:alpha val="0"/>
                </a:srgbClr>
              </a:clrTo>
            </a:clrChange>
          </a:blip>
          <a:stretch>
            <a:fillRect/>
          </a:stretch>
        </p:blipFill>
        <p:spPr>
          <a:xfrm>
            <a:off x="1571949" y="1078614"/>
            <a:ext cx="2713315" cy="1512000"/>
          </a:xfrm>
          <a:prstGeom prst="rect">
            <a:avLst/>
          </a:prstGeom>
        </p:spPr>
      </p:pic>
      <p:sp>
        <p:nvSpPr>
          <p:cNvPr id="23" name="Rectangle 17">
            <a:extLst>
              <a:ext uri="{FF2B5EF4-FFF2-40B4-BE49-F238E27FC236}">
                <a16:creationId xmlns:a16="http://schemas.microsoft.com/office/drawing/2014/main" xmlns="" id="{1E52AAFE-4F61-5952-4EC4-F4568F430095}"/>
              </a:ext>
            </a:extLst>
          </p:cNvPr>
          <p:cNvSpPr>
            <a:spLocks noChangeArrowheads="1"/>
          </p:cNvSpPr>
          <p:nvPr/>
        </p:nvSpPr>
        <p:spPr bwMode="auto">
          <a:xfrm>
            <a:off x="3898669" y="1658305"/>
            <a:ext cx="78874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1800" dirty="0">
                <a:ea typeface="標楷體" panose="03000509000000000000" pitchFamily="65" charset="-120"/>
              </a:rPr>
              <a:t>12cm</a:t>
            </a:r>
          </a:p>
        </p:txBody>
      </p:sp>
      <p:sp>
        <p:nvSpPr>
          <p:cNvPr id="25" name="Rectangle 17">
            <a:extLst>
              <a:ext uri="{FF2B5EF4-FFF2-40B4-BE49-F238E27FC236}">
                <a16:creationId xmlns:a16="http://schemas.microsoft.com/office/drawing/2014/main" xmlns="" id="{7F111DC1-6972-561D-15FA-B2901B89E991}"/>
              </a:ext>
            </a:extLst>
          </p:cNvPr>
          <p:cNvSpPr>
            <a:spLocks noChangeArrowheads="1"/>
          </p:cNvSpPr>
          <p:nvPr/>
        </p:nvSpPr>
        <p:spPr bwMode="auto">
          <a:xfrm>
            <a:off x="1902675" y="1994098"/>
            <a:ext cx="44991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1800" dirty="0">
                <a:ea typeface="標楷體" panose="03000509000000000000" pitchFamily="65" charset="-120"/>
              </a:rPr>
              <a:t>A</a:t>
            </a:r>
          </a:p>
        </p:txBody>
      </p:sp>
      <p:sp>
        <p:nvSpPr>
          <p:cNvPr id="27" name="Rectangle 17">
            <a:extLst>
              <a:ext uri="{FF2B5EF4-FFF2-40B4-BE49-F238E27FC236}">
                <a16:creationId xmlns:a16="http://schemas.microsoft.com/office/drawing/2014/main" xmlns="" id="{B536FC6C-5C65-8AD7-0E0F-BA74BF12DFDB}"/>
              </a:ext>
            </a:extLst>
          </p:cNvPr>
          <p:cNvSpPr>
            <a:spLocks noChangeArrowheads="1"/>
          </p:cNvSpPr>
          <p:nvPr/>
        </p:nvSpPr>
        <p:spPr bwMode="auto">
          <a:xfrm>
            <a:off x="2933221" y="1684939"/>
            <a:ext cx="44991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1800" dirty="0">
                <a:ea typeface="標楷體" panose="03000509000000000000" pitchFamily="65" charset="-120"/>
              </a:rPr>
              <a:t>B</a:t>
            </a:r>
          </a:p>
        </p:txBody>
      </p:sp>
      <p:sp>
        <p:nvSpPr>
          <p:cNvPr id="28" name="Rectangle 4">
            <a:extLst>
              <a:ext uri="{FF2B5EF4-FFF2-40B4-BE49-F238E27FC236}">
                <a16:creationId xmlns:a16="http://schemas.microsoft.com/office/drawing/2014/main" xmlns="" id="{BF08FC6C-7B85-4C47-1AE8-CF3D98AD0092}"/>
              </a:ext>
            </a:extLst>
          </p:cNvPr>
          <p:cNvSpPr>
            <a:spLocks noChangeArrowheads="1"/>
          </p:cNvSpPr>
          <p:nvPr/>
        </p:nvSpPr>
        <p:spPr bwMode="auto">
          <a:xfrm>
            <a:off x="848356" y="5327177"/>
            <a:ext cx="3396728" cy="430887"/>
          </a:xfrm>
          <a:prstGeom prst="rect">
            <a:avLst/>
          </a:prstGeom>
          <a:solidFill>
            <a:srgbClr val="FCEAF7"/>
          </a:solidFill>
          <a:ln>
            <a:noFill/>
          </a:ln>
          <a:effectLst>
            <a:prstShdw prst="shdw17" dist="17961" dir="2700000">
              <a:srgbClr val="CC00FF">
                <a:alpha val="80000"/>
              </a:srgbClr>
            </a:prstShdw>
          </a:effectLst>
        </p:spPr>
        <p:txBody>
          <a:bodyPr wrap="square" anchor="ctr">
            <a:spAutoFit/>
          </a:bodyPr>
          <a:lstStyle>
            <a:lvl1pPr marL="285750" indent="-28575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0" indent="0"/>
            <a:r>
              <a:rPr lang="zh-CN" altLang="en-US" sz="2200" b="0" dirty="0">
                <a:solidFill>
                  <a:srgbClr val="CC00FF"/>
                </a:solidFill>
                <a:ea typeface="標楷體" panose="03000509000000000000" pitchFamily="65" charset="-120"/>
                <a:sym typeface="Wingdings 3" panose="05040102010807070707" pitchFamily="18" charset="2"/>
              </a:rPr>
              <a:t>三角形的面積 </a:t>
            </a:r>
            <a:r>
              <a:rPr lang="en-US" altLang="zh-CN" sz="2200" b="0" dirty="0">
                <a:solidFill>
                  <a:srgbClr val="CC00FF"/>
                </a:solidFill>
                <a:ea typeface="標楷體" panose="03000509000000000000" pitchFamily="65" charset="-120"/>
                <a:sym typeface="Wingdings 3" panose="05040102010807070707" pitchFamily="18" charset="2"/>
              </a:rPr>
              <a:t>= </a:t>
            </a:r>
            <a:r>
              <a:rPr lang="zh-CN" altLang="en-US" sz="2200" b="0" dirty="0">
                <a:solidFill>
                  <a:srgbClr val="CC00FF"/>
                </a:solidFill>
                <a:ea typeface="標楷體" panose="03000509000000000000" pitchFamily="65" charset="-120"/>
                <a:sym typeface="Wingdings 3" panose="05040102010807070707" pitchFamily="18" charset="2"/>
              </a:rPr>
              <a:t>底</a:t>
            </a:r>
            <a:r>
              <a:rPr lang="en-US" altLang="zh-CN" sz="2200" b="0" dirty="0">
                <a:solidFill>
                  <a:srgbClr val="CC00FF"/>
                </a:solidFill>
                <a:latin typeface="微软雅黑" panose="020B0503020204020204" pitchFamily="34" charset="-122"/>
                <a:ea typeface="微软雅黑" panose="020B0503020204020204" pitchFamily="34" charset="-122"/>
                <a:sym typeface="Wingdings 3" panose="05040102010807070707" pitchFamily="18" charset="2"/>
              </a:rPr>
              <a:t>×</a:t>
            </a:r>
            <a:r>
              <a:rPr lang="zh-CN" altLang="en-US" sz="2200" b="0" dirty="0">
                <a:solidFill>
                  <a:srgbClr val="CC00FF"/>
                </a:solidFill>
                <a:ea typeface="標楷體" panose="03000509000000000000" pitchFamily="65" charset="-120"/>
                <a:sym typeface="Wingdings 3" panose="05040102010807070707" pitchFamily="18" charset="2"/>
              </a:rPr>
              <a:t>高</a:t>
            </a:r>
            <a:r>
              <a:rPr lang="en-US" altLang="zh-CN" sz="2200" b="0" dirty="0">
                <a:solidFill>
                  <a:srgbClr val="CC00FF"/>
                </a:solidFill>
                <a:latin typeface="微软雅黑" panose="020B0503020204020204" pitchFamily="34" charset="-122"/>
                <a:ea typeface="微软雅黑" panose="020B0503020204020204" pitchFamily="34" charset="-122"/>
                <a:sym typeface="Wingdings 3" panose="05040102010807070707" pitchFamily="18" charset="2"/>
              </a:rPr>
              <a:t>÷</a:t>
            </a:r>
            <a:r>
              <a:rPr lang="en-US" altLang="zh-CN" sz="2200" b="0" dirty="0">
                <a:solidFill>
                  <a:srgbClr val="CC00FF"/>
                </a:solidFill>
                <a:ea typeface="標楷體" panose="03000509000000000000" pitchFamily="65" charset="-120"/>
                <a:sym typeface="Wingdings 3" panose="05040102010807070707" pitchFamily="18" charset="2"/>
              </a:rPr>
              <a:t>2 </a:t>
            </a:r>
          </a:p>
        </p:txBody>
      </p:sp>
      <p:sp>
        <p:nvSpPr>
          <p:cNvPr id="29" name="Rectangle 4">
            <a:extLst>
              <a:ext uri="{FF2B5EF4-FFF2-40B4-BE49-F238E27FC236}">
                <a16:creationId xmlns:a16="http://schemas.microsoft.com/office/drawing/2014/main" xmlns="" id="{8C7F55C1-FB72-28B2-0C76-020BE766C8DC}"/>
              </a:ext>
            </a:extLst>
          </p:cNvPr>
          <p:cNvSpPr>
            <a:spLocks noChangeArrowheads="1"/>
          </p:cNvSpPr>
          <p:nvPr/>
        </p:nvSpPr>
        <p:spPr bwMode="auto">
          <a:xfrm>
            <a:off x="4853145" y="1313146"/>
            <a:ext cx="3528000" cy="430887"/>
          </a:xfrm>
          <a:prstGeom prst="rect">
            <a:avLst/>
          </a:prstGeom>
          <a:solidFill>
            <a:srgbClr val="FCEAF7"/>
          </a:solidFill>
          <a:ln>
            <a:noFill/>
          </a:ln>
          <a:effectLst>
            <a:prstShdw prst="shdw17" dist="17961" dir="2700000">
              <a:srgbClr val="CC00FF">
                <a:alpha val="80000"/>
              </a:srgbClr>
            </a:prstShdw>
          </a:effectLst>
        </p:spPr>
        <p:txBody>
          <a:bodyPr wrap="square" anchor="ctr">
            <a:spAutoFit/>
          </a:bodyPr>
          <a:lstStyle>
            <a:lvl1pPr marL="285750" indent="-28575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0" indent="0"/>
            <a:r>
              <a:rPr lang="zh-CN" altLang="en-US" sz="2200" b="0" dirty="0">
                <a:solidFill>
                  <a:srgbClr val="CC00FF"/>
                </a:solidFill>
                <a:ea typeface="標楷體" panose="03000509000000000000" pitchFamily="65" charset="-120"/>
                <a:sym typeface="Wingdings 3" panose="05040102010807070707" pitchFamily="18" charset="2"/>
              </a:rPr>
              <a:t>平行四邊形的底 </a:t>
            </a:r>
            <a:r>
              <a:rPr lang="en-US" altLang="zh-CN" sz="2200" b="0" dirty="0">
                <a:solidFill>
                  <a:srgbClr val="CC00FF"/>
                </a:solidFill>
                <a:ea typeface="標楷體" panose="03000509000000000000" pitchFamily="65" charset="-120"/>
                <a:sym typeface="Wingdings 3" panose="05040102010807070707" pitchFamily="18" charset="2"/>
              </a:rPr>
              <a:t>= </a:t>
            </a:r>
            <a:r>
              <a:rPr lang="zh-CN" altLang="en-US" sz="2200" b="0" dirty="0">
                <a:solidFill>
                  <a:srgbClr val="CC00FF"/>
                </a:solidFill>
                <a:ea typeface="標楷體" panose="03000509000000000000" pitchFamily="65" charset="-120"/>
                <a:sym typeface="Wingdings 3" panose="05040102010807070707" pitchFamily="18" charset="2"/>
              </a:rPr>
              <a:t>面積</a:t>
            </a:r>
            <a:r>
              <a:rPr lang="en-US" altLang="zh-CN" sz="2200" b="0" dirty="0">
                <a:solidFill>
                  <a:srgbClr val="CC00FF"/>
                </a:solidFill>
                <a:latin typeface="微软雅黑" panose="020B0503020204020204" pitchFamily="34" charset="-122"/>
                <a:ea typeface="微软雅黑" panose="020B0503020204020204" pitchFamily="34" charset="-122"/>
                <a:sym typeface="Wingdings 3" panose="05040102010807070707" pitchFamily="18" charset="2"/>
              </a:rPr>
              <a:t>÷</a:t>
            </a:r>
            <a:r>
              <a:rPr lang="zh-CN" altLang="en-US" sz="2200" b="0" dirty="0">
                <a:solidFill>
                  <a:srgbClr val="CC00FF"/>
                </a:solidFill>
                <a:ea typeface="標楷體" panose="03000509000000000000" pitchFamily="65" charset="-120"/>
                <a:sym typeface="Wingdings 3" panose="05040102010807070707" pitchFamily="18" charset="2"/>
              </a:rPr>
              <a:t>高</a:t>
            </a:r>
            <a:r>
              <a:rPr lang="en-US" altLang="zh-CN" sz="2200" b="0" dirty="0">
                <a:solidFill>
                  <a:srgbClr val="CC00FF"/>
                </a:solidFill>
                <a:ea typeface="標楷體" panose="03000509000000000000" pitchFamily="65" charset="-120"/>
                <a:sym typeface="Wingdings 3" panose="05040102010807070707" pitchFamily="18" charset="2"/>
              </a:rPr>
              <a:t> </a:t>
            </a:r>
          </a:p>
        </p:txBody>
      </p:sp>
      <p:sp>
        <p:nvSpPr>
          <p:cNvPr id="30" name="TextBox 34">
            <a:extLst>
              <a:ext uri="{FF2B5EF4-FFF2-40B4-BE49-F238E27FC236}">
                <a16:creationId xmlns:a16="http://schemas.microsoft.com/office/drawing/2014/main" xmlns="" id="{8FC958ED-0F1B-7A13-3623-AA53F2B576F5}"/>
              </a:ext>
            </a:extLst>
          </p:cNvPr>
          <p:cNvSpPr txBox="1">
            <a:spLocks noChangeArrowheads="1"/>
          </p:cNvSpPr>
          <p:nvPr/>
        </p:nvSpPr>
        <p:spPr bwMode="auto">
          <a:xfrm>
            <a:off x="7190517" y="5316126"/>
            <a:ext cx="169691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CN" sz="2400" dirty="0">
                <a:solidFill>
                  <a:srgbClr val="0000FF"/>
                </a:solidFill>
                <a:ea typeface="標楷體" panose="03000509000000000000" pitchFamily="65" charset="-120"/>
              </a:rPr>
              <a:t>= 18(cm</a:t>
            </a:r>
            <a:r>
              <a:rPr lang="en-US" altLang="zh-CN" sz="2400" baseline="30000" dirty="0">
                <a:solidFill>
                  <a:srgbClr val="0000FF"/>
                </a:solidFill>
                <a:ea typeface="標楷體" panose="03000509000000000000" pitchFamily="65" charset="-120"/>
              </a:rPr>
              <a:t>2</a:t>
            </a:r>
            <a:r>
              <a:rPr lang="en-US" altLang="zh-CN" sz="2400" dirty="0">
                <a:solidFill>
                  <a:srgbClr val="0000FF"/>
                </a:solidFill>
                <a:ea typeface="標楷體" panose="03000509000000000000" pitchFamily="65" charset="-120"/>
              </a:rPr>
              <a:t>)</a:t>
            </a:r>
          </a:p>
        </p:txBody>
      </p:sp>
      <p:sp>
        <p:nvSpPr>
          <p:cNvPr id="31" name="TextBox 34">
            <a:extLst>
              <a:ext uri="{FF2B5EF4-FFF2-40B4-BE49-F238E27FC236}">
                <a16:creationId xmlns:a16="http://schemas.microsoft.com/office/drawing/2014/main" xmlns="" id="{0F679DE9-937E-CC1E-68AF-AB4FECCA3D8A}"/>
              </a:ext>
            </a:extLst>
          </p:cNvPr>
          <p:cNvSpPr txBox="1">
            <a:spLocks noChangeArrowheads="1"/>
          </p:cNvSpPr>
          <p:nvPr/>
        </p:nvSpPr>
        <p:spPr bwMode="auto">
          <a:xfrm>
            <a:off x="5974568" y="5316126"/>
            <a:ext cx="177821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CN" sz="2400" dirty="0">
                <a:solidFill>
                  <a:srgbClr val="0000FF"/>
                </a:solidFill>
                <a:ea typeface="標楷體" panose="03000509000000000000" pitchFamily="65" charset="-120"/>
              </a:rPr>
              <a:t>3</a:t>
            </a:r>
            <a:r>
              <a:rPr lang="en-US" altLang="zh-CN" sz="2400" dirty="0">
                <a:solidFill>
                  <a:srgbClr val="0000FF"/>
                </a:solidFill>
                <a:latin typeface="微软雅黑" panose="020B0503020204020204" pitchFamily="34" charset="-122"/>
                <a:ea typeface="微软雅黑" panose="020B0503020204020204" pitchFamily="34" charset="-122"/>
              </a:rPr>
              <a:t>×</a:t>
            </a:r>
            <a:r>
              <a:rPr lang="en-US" altLang="zh-CN" sz="2400" dirty="0">
                <a:solidFill>
                  <a:srgbClr val="0000FF"/>
                </a:solidFill>
                <a:ea typeface="標楷體" panose="03000509000000000000" pitchFamily="65" charset="-120"/>
              </a:rPr>
              <a:t>12</a:t>
            </a:r>
            <a:r>
              <a:rPr lang="en-US" altLang="zh-CN" sz="2400" dirty="0">
                <a:solidFill>
                  <a:srgbClr val="0000FF"/>
                </a:solidFill>
                <a:latin typeface="微软雅黑" panose="020B0503020204020204" pitchFamily="34" charset="-122"/>
                <a:ea typeface="微软雅黑" panose="020B0503020204020204" pitchFamily="34" charset="-122"/>
              </a:rPr>
              <a:t>÷</a:t>
            </a:r>
            <a:r>
              <a:rPr lang="en-US" altLang="zh-CN" sz="2400" dirty="0">
                <a:solidFill>
                  <a:srgbClr val="0000FF"/>
                </a:solidFill>
                <a:ea typeface="標楷體" panose="03000509000000000000" pitchFamily="65" charset="-120"/>
              </a:rPr>
              <a:t>2</a:t>
            </a:r>
          </a:p>
        </p:txBody>
      </p:sp>
      <p:sp>
        <p:nvSpPr>
          <p:cNvPr id="32" name="TextBox 32">
            <a:extLst>
              <a:ext uri="{FF2B5EF4-FFF2-40B4-BE49-F238E27FC236}">
                <a16:creationId xmlns:a16="http://schemas.microsoft.com/office/drawing/2014/main" xmlns="" id="{67BA7398-6D86-F0C5-5DBA-1E9204591119}"/>
              </a:ext>
            </a:extLst>
          </p:cNvPr>
          <p:cNvSpPr txBox="1">
            <a:spLocks noChangeArrowheads="1"/>
          </p:cNvSpPr>
          <p:nvPr/>
        </p:nvSpPr>
        <p:spPr bwMode="auto">
          <a:xfrm>
            <a:off x="6312957" y="1866877"/>
            <a:ext cx="237915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CN" sz="2400" dirty="0">
                <a:solidFill>
                  <a:srgbClr val="0000FF"/>
                </a:solidFill>
                <a:ea typeface="標楷體" panose="03000509000000000000" pitchFamily="65" charset="-120"/>
              </a:rPr>
              <a:t>72</a:t>
            </a:r>
            <a:r>
              <a:rPr lang="en-US" altLang="zh-CN" sz="2400" dirty="0">
                <a:solidFill>
                  <a:srgbClr val="0000FF"/>
                </a:solidFill>
                <a:latin typeface="微软雅黑" panose="020B0503020204020204" pitchFamily="34" charset="-122"/>
                <a:ea typeface="微软雅黑" panose="020B0503020204020204" pitchFamily="34" charset="-122"/>
              </a:rPr>
              <a:t>÷</a:t>
            </a:r>
            <a:r>
              <a:rPr lang="en-US" altLang="zh-CN" sz="2400" dirty="0">
                <a:solidFill>
                  <a:srgbClr val="0000FF"/>
                </a:solidFill>
                <a:ea typeface="標楷體" panose="03000509000000000000" pitchFamily="65" charset="-120"/>
              </a:rPr>
              <a:t>12 = 6(cm)</a:t>
            </a:r>
          </a:p>
        </p:txBody>
      </p:sp>
      <p:sp>
        <p:nvSpPr>
          <p:cNvPr id="33" name="TextBox 33">
            <a:extLst>
              <a:ext uri="{FF2B5EF4-FFF2-40B4-BE49-F238E27FC236}">
                <a16:creationId xmlns:a16="http://schemas.microsoft.com/office/drawing/2014/main" xmlns="" id="{293DCFC9-41ED-DEB6-4C84-4F41DEE06024}"/>
              </a:ext>
            </a:extLst>
          </p:cNvPr>
          <p:cNvSpPr txBox="1">
            <a:spLocks noChangeArrowheads="1"/>
          </p:cNvSpPr>
          <p:nvPr/>
        </p:nvSpPr>
        <p:spPr bwMode="auto">
          <a:xfrm>
            <a:off x="6307884" y="2377766"/>
            <a:ext cx="207027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CN" sz="2400" dirty="0">
                <a:solidFill>
                  <a:srgbClr val="0000FF"/>
                </a:solidFill>
                <a:ea typeface="標楷體" panose="03000509000000000000" pitchFamily="65" charset="-120"/>
              </a:rPr>
              <a:t>6</a:t>
            </a:r>
            <a:r>
              <a:rPr lang="en-US" altLang="zh-CN" sz="2400" dirty="0">
                <a:solidFill>
                  <a:srgbClr val="0000FF"/>
                </a:solidFill>
                <a:latin typeface="微软雅黑" panose="020B0503020204020204" pitchFamily="34" charset="-122"/>
                <a:ea typeface="微软雅黑" panose="020B0503020204020204" pitchFamily="34" charset="-122"/>
              </a:rPr>
              <a:t>÷</a:t>
            </a:r>
            <a:r>
              <a:rPr lang="en-US" altLang="zh-CN" sz="2400" dirty="0">
                <a:solidFill>
                  <a:srgbClr val="0000FF"/>
                </a:solidFill>
                <a:ea typeface="標楷體" panose="03000509000000000000" pitchFamily="65" charset="-120"/>
              </a:rPr>
              <a:t>2 = 3(cm)</a:t>
            </a:r>
          </a:p>
        </p:txBody>
      </p:sp>
      <p:sp>
        <p:nvSpPr>
          <p:cNvPr id="36" name="Rectangle 17">
            <a:extLst>
              <a:ext uri="{FF2B5EF4-FFF2-40B4-BE49-F238E27FC236}">
                <a16:creationId xmlns:a16="http://schemas.microsoft.com/office/drawing/2014/main" xmlns="" id="{96C144CF-A5DF-83C7-AA34-9B5C6037F9F2}"/>
              </a:ext>
            </a:extLst>
          </p:cNvPr>
          <p:cNvSpPr>
            <a:spLocks noChangeArrowheads="1"/>
          </p:cNvSpPr>
          <p:nvPr/>
        </p:nvSpPr>
        <p:spPr bwMode="auto">
          <a:xfrm>
            <a:off x="2656537" y="2501138"/>
            <a:ext cx="63149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1800" dirty="0">
                <a:solidFill>
                  <a:srgbClr val="0000FF"/>
                </a:solidFill>
                <a:ea typeface="標楷體" panose="03000509000000000000" pitchFamily="65" charset="-120"/>
              </a:rPr>
              <a:t>6cm</a:t>
            </a:r>
          </a:p>
        </p:txBody>
      </p:sp>
      <p:sp>
        <p:nvSpPr>
          <p:cNvPr id="38" name="Rectangle 17">
            <a:extLst>
              <a:ext uri="{FF2B5EF4-FFF2-40B4-BE49-F238E27FC236}">
                <a16:creationId xmlns:a16="http://schemas.microsoft.com/office/drawing/2014/main" xmlns="" id="{F2E3F9FD-0E93-D7EC-1AF1-6E5300DEE506}"/>
              </a:ext>
            </a:extLst>
          </p:cNvPr>
          <p:cNvSpPr>
            <a:spLocks noChangeArrowheads="1"/>
          </p:cNvSpPr>
          <p:nvPr/>
        </p:nvSpPr>
        <p:spPr bwMode="auto">
          <a:xfrm>
            <a:off x="1769032" y="2502393"/>
            <a:ext cx="63149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1800" dirty="0">
                <a:solidFill>
                  <a:srgbClr val="0000FF"/>
                </a:solidFill>
                <a:ea typeface="標楷體" panose="03000509000000000000" pitchFamily="65" charset="-120"/>
              </a:rPr>
              <a:t>3cm</a:t>
            </a:r>
          </a:p>
        </p:txBody>
      </p:sp>
      <p:cxnSp>
        <p:nvCxnSpPr>
          <p:cNvPr id="40" name="直接连接符 35">
            <a:extLst>
              <a:ext uri="{FF2B5EF4-FFF2-40B4-BE49-F238E27FC236}">
                <a16:creationId xmlns:a16="http://schemas.microsoft.com/office/drawing/2014/main" xmlns="" id="{149F2A35-FA5D-BFA2-F683-1119589234FC}"/>
              </a:ext>
            </a:extLst>
          </p:cNvPr>
          <p:cNvCxnSpPr>
            <a:cxnSpLocks noChangeShapeType="1"/>
          </p:cNvCxnSpPr>
          <p:nvPr/>
        </p:nvCxnSpPr>
        <p:spPr bwMode="auto">
          <a:xfrm>
            <a:off x="857234" y="4229890"/>
            <a:ext cx="1368000" cy="0"/>
          </a:xfrm>
          <a:prstGeom prst="line">
            <a:avLst/>
          </a:prstGeom>
          <a:noFill/>
          <a:ln w="28575" algn="ctr">
            <a:solidFill>
              <a:srgbClr val="0000FF"/>
            </a:solidFill>
            <a:round/>
            <a:headEnd/>
            <a:tailEn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1050942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dissolve">
                                      <p:cBhvr>
                                        <p:cTn id="7" dur="500"/>
                                        <p:tgtEl>
                                          <p:spTgt spid="18"/>
                                        </p:tgtEl>
                                      </p:cBhvr>
                                    </p:animEffect>
                                  </p:childTnLst>
                                </p:cTn>
                              </p:par>
                              <p:par>
                                <p:cTn id="8" presetID="9" presetClass="entr" presetSubtype="0" fill="hold" nodeType="withEffect">
                                  <p:stCondLst>
                                    <p:cond delay="0"/>
                                  </p:stCondLst>
                                  <p:childTnLst>
                                    <p:set>
                                      <p:cBhvr>
                                        <p:cTn id="9" dur="1" fill="hold">
                                          <p:stCondLst>
                                            <p:cond delay="0"/>
                                          </p:stCondLst>
                                        </p:cTn>
                                        <p:tgtEl>
                                          <p:spTgt spid="19"/>
                                        </p:tgtEl>
                                        <p:attrNameLst>
                                          <p:attrName>style.visibility</p:attrName>
                                        </p:attrNameLst>
                                      </p:cBhvr>
                                      <p:to>
                                        <p:strVal val="visible"/>
                                      </p:to>
                                    </p:set>
                                    <p:animEffect transition="in" filter="dissolve">
                                      <p:cBhvr>
                                        <p:cTn id="10" dur="500"/>
                                        <p:tgtEl>
                                          <p:spTgt spid="19"/>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29"/>
                                        </p:tgtEl>
                                        <p:attrNameLst>
                                          <p:attrName>style.visibility</p:attrName>
                                        </p:attrNameLst>
                                      </p:cBhvr>
                                      <p:to>
                                        <p:strVal val="visible"/>
                                      </p:to>
                                    </p:set>
                                    <p:animEffect transition="in" filter="randombar(horizontal)">
                                      <p:cBhvr>
                                        <p:cTn id="15" dur="500"/>
                                        <p:tgtEl>
                                          <p:spTgt spid="29"/>
                                        </p:tgtEl>
                                      </p:cBhvr>
                                    </p:animEffect>
                                  </p:childTnLst>
                                </p:cTn>
                              </p:par>
                            </p:childTnLst>
                          </p:cTn>
                        </p:par>
                        <p:par>
                          <p:cTn id="16" fill="hold">
                            <p:stCondLst>
                              <p:cond delay="500"/>
                            </p:stCondLst>
                            <p:childTnLst>
                              <p:par>
                                <p:cTn id="17" presetID="22" presetClass="entr" presetSubtype="8" fill="hold" nodeType="after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wipe(left)">
                                      <p:cBhvr>
                                        <p:cTn id="19" dur="500"/>
                                        <p:tgtEl>
                                          <p:spTgt spid="12"/>
                                        </p:tgtEl>
                                      </p:cBhvr>
                                    </p:animEffect>
                                  </p:childTnLst>
                                </p:cTn>
                              </p:par>
                            </p:childTnLst>
                          </p:cTn>
                        </p:par>
                        <p:par>
                          <p:cTn id="20" fill="hold">
                            <p:stCondLst>
                              <p:cond delay="1000"/>
                            </p:stCondLst>
                            <p:childTnLst>
                              <p:par>
                                <p:cTn id="21" presetID="22" presetClass="entr" presetSubtype="8" fill="hold" grpId="0" nodeType="afterEffect">
                                  <p:stCondLst>
                                    <p:cond delay="0"/>
                                  </p:stCondLst>
                                  <p:childTnLst>
                                    <p:set>
                                      <p:cBhvr>
                                        <p:cTn id="22" dur="1" fill="hold">
                                          <p:stCondLst>
                                            <p:cond delay="0"/>
                                          </p:stCondLst>
                                        </p:cTn>
                                        <p:tgtEl>
                                          <p:spTgt spid="34"/>
                                        </p:tgtEl>
                                        <p:attrNameLst>
                                          <p:attrName>style.visibility</p:attrName>
                                        </p:attrNameLst>
                                      </p:cBhvr>
                                      <p:to>
                                        <p:strVal val="visible"/>
                                      </p:to>
                                    </p:set>
                                    <p:animEffect transition="in" filter="wipe(left)">
                                      <p:cBhvr>
                                        <p:cTn id="23" dur="500"/>
                                        <p:tgtEl>
                                          <p:spTgt spid="34"/>
                                        </p:tgtEl>
                                      </p:cBhvr>
                                    </p:animEffect>
                                  </p:childTnLst>
                                </p:cTn>
                              </p:par>
                            </p:childTnLst>
                          </p:cTn>
                        </p:par>
                      </p:childTnLst>
                    </p:cTn>
                  </p:par>
                  <p:par>
                    <p:cTn id="24" fill="hold">
                      <p:stCondLst>
                        <p:cond delay="indefinite"/>
                      </p:stCondLst>
                      <p:childTnLst>
                        <p:par>
                          <p:cTn id="25" fill="hold">
                            <p:stCondLst>
                              <p:cond delay="0"/>
                            </p:stCondLst>
                            <p:childTnLst>
                              <p:par>
                                <p:cTn id="26" presetID="9" presetClass="entr" presetSubtype="0" fill="hold" grpId="0" nodeType="click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dissolve">
                                      <p:cBhvr>
                                        <p:cTn id="28" dur="500"/>
                                        <p:tgtEl>
                                          <p:spTgt spid="13"/>
                                        </p:tgtEl>
                                      </p:cBhvr>
                                    </p:animEffect>
                                  </p:childTnLst>
                                </p:cTn>
                              </p:par>
                            </p:childTnLst>
                          </p:cTn>
                        </p:par>
                        <p:par>
                          <p:cTn id="29" fill="hold">
                            <p:stCondLst>
                              <p:cond delay="500"/>
                            </p:stCondLst>
                            <p:childTnLst>
                              <p:par>
                                <p:cTn id="30" presetID="22" presetClass="entr" presetSubtype="8" fill="hold" grpId="0" nodeType="afterEffect">
                                  <p:stCondLst>
                                    <p:cond delay="0"/>
                                  </p:stCondLst>
                                  <p:childTnLst>
                                    <p:set>
                                      <p:cBhvr>
                                        <p:cTn id="31" dur="1" fill="hold">
                                          <p:stCondLst>
                                            <p:cond delay="0"/>
                                          </p:stCondLst>
                                        </p:cTn>
                                        <p:tgtEl>
                                          <p:spTgt spid="32"/>
                                        </p:tgtEl>
                                        <p:attrNameLst>
                                          <p:attrName>style.visibility</p:attrName>
                                        </p:attrNameLst>
                                      </p:cBhvr>
                                      <p:to>
                                        <p:strVal val="visible"/>
                                      </p:to>
                                    </p:set>
                                    <p:animEffect transition="in" filter="wipe(left)">
                                      <p:cBhvr>
                                        <p:cTn id="32" dur="500"/>
                                        <p:tgtEl>
                                          <p:spTgt spid="32"/>
                                        </p:tgtEl>
                                      </p:cBhvr>
                                    </p:animEffect>
                                  </p:childTnLst>
                                </p:cTn>
                              </p:par>
                            </p:childTnLst>
                          </p:cTn>
                        </p:par>
                        <p:par>
                          <p:cTn id="33" fill="hold">
                            <p:stCondLst>
                              <p:cond delay="1000"/>
                            </p:stCondLst>
                            <p:childTnLst>
                              <p:par>
                                <p:cTn id="34" presetID="22" presetClass="entr" presetSubtype="8" fill="hold" grpId="0" nodeType="afterEffect">
                                  <p:stCondLst>
                                    <p:cond delay="0"/>
                                  </p:stCondLst>
                                  <p:childTnLst>
                                    <p:set>
                                      <p:cBhvr>
                                        <p:cTn id="35" dur="1" fill="hold">
                                          <p:stCondLst>
                                            <p:cond delay="0"/>
                                          </p:stCondLst>
                                        </p:cTn>
                                        <p:tgtEl>
                                          <p:spTgt spid="36"/>
                                        </p:tgtEl>
                                        <p:attrNameLst>
                                          <p:attrName>style.visibility</p:attrName>
                                        </p:attrNameLst>
                                      </p:cBhvr>
                                      <p:to>
                                        <p:strVal val="visible"/>
                                      </p:to>
                                    </p:set>
                                    <p:animEffect transition="in" filter="wipe(left)">
                                      <p:cBhvr>
                                        <p:cTn id="36" dur="500"/>
                                        <p:tgtEl>
                                          <p:spTgt spid="36"/>
                                        </p:tgtEl>
                                      </p:cBhvr>
                                    </p:animEffect>
                                  </p:childTnLst>
                                </p:cTn>
                              </p:par>
                            </p:childTnLst>
                          </p:cTn>
                        </p:par>
                      </p:childTnLst>
                    </p:cTn>
                  </p:par>
                  <p:par>
                    <p:cTn id="37" fill="hold">
                      <p:stCondLst>
                        <p:cond delay="indefinite"/>
                      </p:stCondLst>
                      <p:childTnLst>
                        <p:par>
                          <p:cTn id="38" fill="hold">
                            <p:stCondLst>
                              <p:cond delay="0"/>
                            </p:stCondLst>
                            <p:childTnLst>
                              <p:par>
                                <p:cTn id="39" presetID="9" presetClass="exit" presetSubtype="0" fill="hold" nodeType="clickEffect">
                                  <p:stCondLst>
                                    <p:cond delay="0"/>
                                  </p:stCondLst>
                                  <p:childTnLst>
                                    <p:animEffect transition="out" filter="dissolve">
                                      <p:cBhvr>
                                        <p:cTn id="40" dur="500"/>
                                        <p:tgtEl>
                                          <p:spTgt spid="12"/>
                                        </p:tgtEl>
                                      </p:cBhvr>
                                    </p:animEffect>
                                    <p:set>
                                      <p:cBhvr>
                                        <p:cTn id="41" dur="1" fill="hold">
                                          <p:stCondLst>
                                            <p:cond delay="499"/>
                                          </p:stCondLst>
                                        </p:cTn>
                                        <p:tgtEl>
                                          <p:spTgt spid="12"/>
                                        </p:tgtEl>
                                        <p:attrNameLst>
                                          <p:attrName>style.visibility</p:attrName>
                                        </p:attrNameLst>
                                      </p:cBhvr>
                                      <p:to>
                                        <p:strVal val="hidden"/>
                                      </p:to>
                                    </p:set>
                                  </p:childTnLst>
                                </p:cTn>
                              </p:par>
                              <p:par>
                                <p:cTn id="42" presetID="9" presetClass="exit" presetSubtype="0" fill="hold" grpId="1" nodeType="withEffect">
                                  <p:stCondLst>
                                    <p:cond delay="0"/>
                                  </p:stCondLst>
                                  <p:childTnLst>
                                    <p:animEffect transition="out" filter="dissolve">
                                      <p:cBhvr>
                                        <p:cTn id="43" dur="500"/>
                                        <p:tgtEl>
                                          <p:spTgt spid="34"/>
                                        </p:tgtEl>
                                      </p:cBhvr>
                                    </p:animEffect>
                                    <p:set>
                                      <p:cBhvr>
                                        <p:cTn id="44" dur="1" fill="hold">
                                          <p:stCondLst>
                                            <p:cond delay="499"/>
                                          </p:stCondLst>
                                        </p:cTn>
                                        <p:tgtEl>
                                          <p:spTgt spid="34"/>
                                        </p:tgtEl>
                                        <p:attrNameLst>
                                          <p:attrName>style.visibility</p:attrName>
                                        </p:attrNameLst>
                                      </p:cBhvr>
                                      <p:to>
                                        <p:strVal val="hidden"/>
                                      </p:to>
                                    </p:set>
                                  </p:childTnLst>
                                </p:cTn>
                              </p:par>
                            </p:childTnLst>
                          </p:cTn>
                        </p:par>
                        <p:par>
                          <p:cTn id="45" fill="hold">
                            <p:stCondLst>
                              <p:cond delay="500"/>
                            </p:stCondLst>
                            <p:childTnLst>
                              <p:par>
                                <p:cTn id="46" presetID="22" presetClass="entr" presetSubtype="8" fill="hold" nodeType="afterEffect">
                                  <p:stCondLst>
                                    <p:cond delay="0"/>
                                  </p:stCondLst>
                                  <p:childTnLst>
                                    <p:set>
                                      <p:cBhvr>
                                        <p:cTn id="47" dur="1" fill="hold">
                                          <p:stCondLst>
                                            <p:cond delay="0"/>
                                          </p:stCondLst>
                                        </p:cTn>
                                        <p:tgtEl>
                                          <p:spTgt spid="16"/>
                                        </p:tgtEl>
                                        <p:attrNameLst>
                                          <p:attrName>style.visibility</p:attrName>
                                        </p:attrNameLst>
                                      </p:cBhvr>
                                      <p:to>
                                        <p:strVal val="visible"/>
                                      </p:to>
                                    </p:set>
                                    <p:animEffect transition="in" filter="wipe(left)">
                                      <p:cBhvr>
                                        <p:cTn id="48" dur="500"/>
                                        <p:tgtEl>
                                          <p:spTgt spid="16"/>
                                        </p:tgtEl>
                                      </p:cBhvr>
                                    </p:animEffect>
                                  </p:childTnLst>
                                </p:cTn>
                              </p:par>
                            </p:childTnLst>
                          </p:cTn>
                        </p:par>
                        <p:par>
                          <p:cTn id="49" fill="hold">
                            <p:stCondLst>
                              <p:cond delay="1000"/>
                            </p:stCondLst>
                            <p:childTnLst>
                              <p:par>
                                <p:cTn id="50" presetID="9" presetClass="entr" presetSubtype="0" fill="hold" grpId="0" nodeType="afterEffect">
                                  <p:stCondLst>
                                    <p:cond delay="0"/>
                                  </p:stCondLst>
                                  <p:childTnLst>
                                    <p:set>
                                      <p:cBhvr>
                                        <p:cTn id="51" dur="1" fill="hold">
                                          <p:stCondLst>
                                            <p:cond delay="0"/>
                                          </p:stCondLst>
                                        </p:cTn>
                                        <p:tgtEl>
                                          <p:spTgt spid="14"/>
                                        </p:tgtEl>
                                        <p:attrNameLst>
                                          <p:attrName>style.visibility</p:attrName>
                                        </p:attrNameLst>
                                      </p:cBhvr>
                                      <p:to>
                                        <p:strVal val="visible"/>
                                      </p:to>
                                    </p:set>
                                    <p:animEffect transition="in" filter="dissolve">
                                      <p:cBhvr>
                                        <p:cTn id="52" dur="500"/>
                                        <p:tgtEl>
                                          <p:spTgt spid="14"/>
                                        </p:tgtEl>
                                      </p:cBhvr>
                                    </p:animEffect>
                                  </p:childTnLst>
                                </p:cTn>
                              </p:par>
                            </p:childTnLst>
                          </p:cTn>
                        </p:par>
                        <p:par>
                          <p:cTn id="53" fill="hold">
                            <p:stCondLst>
                              <p:cond delay="1500"/>
                            </p:stCondLst>
                            <p:childTnLst>
                              <p:par>
                                <p:cTn id="54" presetID="22" presetClass="entr" presetSubtype="8" fill="hold" grpId="0" nodeType="afterEffect">
                                  <p:stCondLst>
                                    <p:cond delay="0"/>
                                  </p:stCondLst>
                                  <p:childTnLst>
                                    <p:set>
                                      <p:cBhvr>
                                        <p:cTn id="55" dur="1" fill="hold">
                                          <p:stCondLst>
                                            <p:cond delay="0"/>
                                          </p:stCondLst>
                                        </p:cTn>
                                        <p:tgtEl>
                                          <p:spTgt spid="33"/>
                                        </p:tgtEl>
                                        <p:attrNameLst>
                                          <p:attrName>style.visibility</p:attrName>
                                        </p:attrNameLst>
                                      </p:cBhvr>
                                      <p:to>
                                        <p:strVal val="visible"/>
                                      </p:to>
                                    </p:set>
                                    <p:animEffect transition="in" filter="wipe(left)">
                                      <p:cBhvr>
                                        <p:cTn id="56" dur="500"/>
                                        <p:tgtEl>
                                          <p:spTgt spid="33"/>
                                        </p:tgtEl>
                                      </p:cBhvr>
                                    </p:animEffect>
                                  </p:childTnLst>
                                </p:cTn>
                              </p:par>
                            </p:childTnLst>
                          </p:cTn>
                        </p:par>
                        <p:par>
                          <p:cTn id="57" fill="hold">
                            <p:stCondLst>
                              <p:cond delay="2000"/>
                            </p:stCondLst>
                            <p:childTnLst>
                              <p:par>
                                <p:cTn id="58" presetID="22" presetClass="entr" presetSubtype="8" fill="hold" grpId="0" nodeType="afterEffect">
                                  <p:stCondLst>
                                    <p:cond delay="0"/>
                                  </p:stCondLst>
                                  <p:childTnLst>
                                    <p:set>
                                      <p:cBhvr>
                                        <p:cTn id="59" dur="1" fill="hold">
                                          <p:stCondLst>
                                            <p:cond delay="0"/>
                                          </p:stCondLst>
                                        </p:cTn>
                                        <p:tgtEl>
                                          <p:spTgt spid="38"/>
                                        </p:tgtEl>
                                        <p:attrNameLst>
                                          <p:attrName>style.visibility</p:attrName>
                                        </p:attrNameLst>
                                      </p:cBhvr>
                                      <p:to>
                                        <p:strVal val="visible"/>
                                      </p:to>
                                    </p:set>
                                    <p:animEffect transition="in" filter="wipe(left)">
                                      <p:cBhvr>
                                        <p:cTn id="60" dur="500"/>
                                        <p:tgtEl>
                                          <p:spTgt spid="38"/>
                                        </p:tgtEl>
                                      </p:cBhvr>
                                    </p:animEffect>
                                  </p:childTnLst>
                                </p:cTn>
                              </p:par>
                            </p:childTnLst>
                          </p:cTn>
                        </p:par>
                      </p:childTnLst>
                    </p:cTn>
                  </p:par>
                  <p:par>
                    <p:cTn id="61" fill="hold">
                      <p:stCondLst>
                        <p:cond delay="indefinite"/>
                      </p:stCondLst>
                      <p:childTnLst>
                        <p:par>
                          <p:cTn id="62" fill="hold">
                            <p:stCondLst>
                              <p:cond delay="0"/>
                            </p:stCondLst>
                            <p:childTnLst>
                              <p:par>
                                <p:cTn id="63" presetID="9" presetClass="exit" presetSubtype="0" fill="hold" nodeType="clickEffect">
                                  <p:stCondLst>
                                    <p:cond delay="0"/>
                                  </p:stCondLst>
                                  <p:childTnLst>
                                    <p:animEffect transition="out" filter="dissolve">
                                      <p:cBhvr>
                                        <p:cTn id="64" dur="500"/>
                                        <p:tgtEl>
                                          <p:spTgt spid="16"/>
                                        </p:tgtEl>
                                      </p:cBhvr>
                                    </p:animEffect>
                                    <p:set>
                                      <p:cBhvr>
                                        <p:cTn id="65" dur="1" fill="hold">
                                          <p:stCondLst>
                                            <p:cond delay="499"/>
                                          </p:stCondLst>
                                        </p:cTn>
                                        <p:tgtEl>
                                          <p:spTgt spid="16"/>
                                        </p:tgtEl>
                                        <p:attrNameLst>
                                          <p:attrName>style.visibility</p:attrName>
                                        </p:attrNameLst>
                                      </p:cBhvr>
                                      <p:to>
                                        <p:strVal val="hidden"/>
                                      </p:to>
                                    </p:set>
                                  </p:childTnLst>
                                </p:cTn>
                              </p:par>
                            </p:childTnLst>
                          </p:cTn>
                        </p:par>
                        <p:par>
                          <p:cTn id="66" fill="hold">
                            <p:stCondLst>
                              <p:cond delay="500"/>
                            </p:stCondLst>
                            <p:childTnLst>
                              <p:par>
                                <p:cTn id="67" presetID="22" presetClass="entr" presetSubtype="8" fill="hold" nodeType="afterEffect">
                                  <p:stCondLst>
                                    <p:cond delay="0"/>
                                  </p:stCondLst>
                                  <p:childTnLst>
                                    <p:set>
                                      <p:cBhvr>
                                        <p:cTn id="68" dur="1" fill="hold">
                                          <p:stCondLst>
                                            <p:cond delay="0"/>
                                          </p:stCondLst>
                                        </p:cTn>
                                        <p:tgtEl>
                                          <p:spTgt spid="40"/>
                                        </p:tgtEl>
                                        <p:attrNameLst>
                                          <p:attrName>style.visibility</p:attrName>
                                        </p:attrNameLst>
                                      </p:cBhvr>
                                      <p:to>
                                        <p:strVal val="visible"/>
                                      </p:to>
                                    </p:set>
                                    <p:animEffect transition="in" filter="wipe(left)">
                                      <p:cBhvr>
                                        <p:cTn id="69" dur="500"/>
                                        <p:tgtEl>
                                          <p:spTgt spid="40"/>
                                        </p:tgtEl>
                                      </p:cBhvr>
                                    </p:animEffect>
                                  </p:childTnLst>
                                </p:cTn>
                              </p:par>
                            </p:childTnLst>
                          </p:cTn>
                        </p:par>
                        <p:par>
                          <p:cTn id="70" fill="hold">
                            <p:stCondLst>
                              <p:cond delay="1000"/>
                            </p:stCondLst>
                            <p:childTnLst>
                              <p:par>
                                <p:cTn id="71" presetID="14" presetClass="entr" presetSubtype="10" fill="hold" grpId="0" nodeType="afterEffect">
                                  <p:stCondLst>
                                    <p:cond delay="0"/>
                                  </p:stCondLst>
                                  <p:childTnLst>
                                    <p:set>
                                      <p:cBhvr>
                                        <p:cTn id="72" dur="1" fill="hold">
                                          <p:stCondLst>
                                            <p:cond delay="0"/>
                                          </p:stCondLst>
                                        </p:cTn>
                                        <p:tgtEl>
                                          <p:spTgt spid="28"/>
                                        </p:tgtEl>
                                        <p:attrNameLst>
                                          <p:attrName>style.visibility</p:attrName>
                                        </p:attrNameLst>
                                      </p:cBhvr>
                                      <p:to>
                                        <p:strVal val="visible"/>
                                      </p:to>
                                    </p:set>
                                    <p:animEffect transition="in" filter="randombar(horizontal)">
                                      <p:cBhvr>
                                        <p:cTn id="73" dur="500"/>
                                        <p:tgtEl>
                                          <p:spTgt spid="28"/>
                                        </p:tgtEl>
                                      </p:cBhvr>
                                    </p:animEffect>
                                  </p:childTnLst>
                                </p:cTn>
                              </p:par>
                            </p:childTnLst>
                          </p:cTn>
                        </p:par>
                        <p:par>
                          <p:cTn id="74" fill="hold">
                            <p:stCondLst>
                              <p:cond delay="1500"/>
                            </p:stCondLst>
                            <p:childTnLst>
                              <p:par>
                                <p:cTn id="75" presetID="22" presetClass="entr" presetSubtype="8" fill="hold" grpId="0" nodeType="afterEffect">
                                  <p:stCondLst>
                                    <p:cond delay="0"/>
                                  </p:stCondLst>
                                  <p:childTnLst>
                                    <p:set>
                                      <p:cBhvr>
                                        <p:cTn id="76" dur="1" fill="hold">
                                          <p:stCondLst>
                                            <p:cond delay="0"/>
                                          </p:stCondLst>
                                        </p:cTn>
                                        <p:tgtEl>
                                          <p:spTgt spid="41"/>
                                        </p:tgtEl>
                                        <p:attrNameLst>
                                          <p:attrName>style.visibility</p:attrName>
                                        </p:attrNameLst>
                                      </p:cBhvr>
                                      <p:to>
                                        <p:strVal val="visible"/>
                                      </p:to>
                                    </p:set>
                                    <p:animEffect transition="in" filter="wipe(left)">
                                      <p:cBhvr>
                                        <p:cTn id="77" dur="500"/>
                                        <p:tgtEl>
                                          <p:spTgt spid="41"/>
                                        </p:tgtEl>
                                      </p:cBhvr>
                                    </p:animEffect>
                                  </p:childTnLst>
                                </p:cTn>
                              </p:par>
                            </p:childTnLst>
                          </p:cTn>
                        </p:par>
                        <p:par>
                          <p:cTn id="78" fill="hold">
                            <p:stCondLst>
                              <p:cond delay="2000"/>
                            </p:stCondLst>
                            <p:childTnLst>
                              <p:par>
                                <p:cTn id="79" presetID="22" presetClass="entr" presetSubtype="8" fill="hold" grpId="2" nodeType="afterEffect">
                                  <p:stCondLst>
                                    <p:cond delay="0"/>
                                  </p:stCondLst>
                                  <p:childTnLst>
                                    <p:set>
                                      <p:cBhvr>
                                        <p:cTn id="80" dur="1" fill="hold">
                                          <p:stCondLst>
                                            <p:cond delay="0"/>
                                          </p:stCondLst>
                                        </p:cTn>
                                        <p:tgtEl>
                                          <p:spTgt spid="34"/>
                                        </p:tgtEl>
                                        <p:attrNameLst>
                                          <p:attrName>style.visibility</p:attrName>
                                        </p:attrNameLst>
                                      </p:cBhvr>
                                      <p:to>
                                        <p:strVal val="visible"/>
                                      </p:to>
                                    </p:set>
                                    <p:animEffect transition="in" filter="wipe(left)">
                                      <p:cBhvr>
                                        <p:cTn id="81" dur="500"/>
                                        <p:tgtEl>
                                          <p:spTgt spid="34"/>
                                        </p:tgtEl>
                                      </p:cBhvr>
                                    </p:animEffect>
                                  </p:childTnLst>
                                </p:cTn>
                              </p:par>
                            </p:childTnLst>
                          </p:cTn>
                        </p:par>
                        <p:par>
                          <p:cTn id="82" fill="hold">
                            <p:stCondLst>
                              <p:cond delay="2500"/>
                            </p:stCondLst>
                            <p:childTnLst>
                              <p:par>
                                <p:cTn id="83" presetID="9" presetClass="entr" presetSubtype="0" fill="hold" grpId="0" nodeType="afterEffect">
                                  <p:stCondLst>
                                    <p:cond delay="0"/>
                                  </p:stCondLst>
                                  <p:childTnLst>
                                    <p:set>
                                      <p:cBhvr>
                                        <p:cTn id="84" dur="1" fill="hold">
                                          <p:stCondLst>
                                            <p:cond delay="0"/>
                                          </p:stCondLst>
                                        </p:cTn>
                                        <p:tgtEl>
                                          <p:spTgt spid="15"/>
                                        </p:tgtEl>
                                        <p:attrNameLst>
                                          <p:attrName>style.visibility</p:attrName>
                                        </p:attrNameLst>
                                      </p:cBhvr>
                                      <p:to>
                                        <p:strVal val="visible"/>
                                      </p:to>
                                    </p:set>
                                    <p:animEffect transition="in" filter="dissolve">
                                      <p:cBhvr>
                                        <p:cTn id="85" dur="500"/>
                                        <p:tgtEl>
                                          <p:spTgt spid="15"/>
                                        </p:tgtEl>
                                      </p:cBhvr>
                                    </p:animEffect>
                                  </p:childTnLst>
                                </p:cTn>
                              </p:par>
                            </p:childTnLst>
                          </p:cTn>
                        </p:par>
                        <p:par>
                          <p:cTn id="86" fill="hold">
                            <p:stCondLst>
                              <p:cond delay="3000"/>
                            </p:stCondLst>
                            <p:childTnLst>
                              <p:par>
                                <p:cTn id="87" presetID="22" presetClass="entr" presetSubtype="8" fill="hold" grpId="0" nodeType="afterEffect">
                                  <p:stCondLst>
                                    <p:cond delay="0"/>
                                  </p:stCondLst>
                                  <p:childTnLst>
                                    <p:set>
                                      <p:cBhvr>
                                        <p:cTn id="88" dur="1" fill="hold">
                                          <p:stCondLst>
                                            <p:cond delay="0"/>
                                          </p:stCondLst>
                                        </p:cTn>
                                        <p:tgtEl>
                                          <p:spTgt spid="31"/>
                                        </p:tgtEl>
                                        <p:attrNameLst>
                                          <p:attrName>style.visibility</p:attrName>
                                        </p:attrNameLst>
                                      </p:cBhvr>
                                      <p:to>
                                        <p:strVal val="visible"/>
                                      </p:to>
                                    </p:set>
                                    <p:animEffect transition="in" filter="wipe(left)">
                                      <p:cBhvr>
                                        <p:cTn id="89" dur="500"/>
                                        <p:tgtEl>
                                          <p:spTgt spid="31"/>
                                        </p:tgtEl>
                                      </p:cBhvr>
                                    </p:animEffect>
                                  </p:childTnLst>
                                </p:cTn>
                              </p:par>
                            </p:childTnLst>
                          </p:cTn>
                        </p:par>
                        <p:par>
                          <p:cTn id="90" fill="hold">
                            <p:stCondLst>
                              <p:cond delay="3500"/>
                            </p:stCondLst>
                            <p:childTnLst>
                              <p:par>
                                <p:cTn id="91" presetID="22" presetClass="entr" presetSubtype="8" fill="hold" grpId="0" nodeType="afterEffect">
                                  <p:stCondLst>
                                    <p:cond delay="0"/>
                                  </p:stCondLst>
                                  <p:childTnLst>
                                    <p:set>
                                      <p:cBhvr>
                                        <p:cTn id="92" dur="1" fill="hold">
                                          <p:stCondLst>
                                            <p:cond delay="0"/>
                                          </p:stCondLst>
                                        </p:cTn>
                                        <p:tgtEl>
                                          <p:spTgt spid="30"/>
                                        </p:tgtEl>
                                        <p:attrNameLst>
                                          <p:attrName>style.visibility</p:attrName>
                                        </p:attrNameLst>
                                      </p:cBhvr>
                                      <p:to>
                                        <p:strVal val="visible"/>
                                      </p:to>
                                    </p:set>
                                    <p:animEffect transition="in" filter="wipe(left)">
                                      <p:cBhvr>
                                        <p:cTn id="93" dur="500"/>
                                        <p:tgtEl>
                                          <p:spTgt spid="30"/>
                                        </p:tgtEl>
                                      </p:cBhvr>
                                    </p:animEffect>
                                  </p:childTnLst>
                                </p:cTn>
                              </p:par>
                            </p:childTnLst>
                          </p:cTn>
                        </p:par>
                      </p:childTnLst>
                    </p:cTn>
                  </p:par>
                  <p:par>
                    <p:cTn id="94" fill="hold">
                      <p:stCondLst>
                        <p:cond delay="indefinite"/>
                      </p:stCondLst>
                      <p:childTnLst>
                        <p:par>
                          <p:cTn id="95" fill="hold">
                            <p:stCondLst>
                              <p:cond delay="0"/>
                            </p:stCondLst>
                            <p:childTnLst>
                              <p:par>
                                <p:cTn id="96" presetID="9" presetClass="exit" presetSubtype="0" fill="hold" grpId="1" nodeType="clickEffect">
                                  <p:stCondLst>
                                    <p:cond delay="0"/>
                                  </p:stCondLst>
                                  <p:childTnLst>
                                    <p:animEffect transition="out" filter="dissolve">
                                      <p:cBhvr>
                                        <p:cTn id="97" dur="500"/>
                                        <p:tgtEl>
                                          <p:spTgt spid="13"/>
                                        </p:tgtEl>
                                      </p:cBhvr>
                                    </p:animEffect>
                                    <p:set>
                                      <p:cBhvr>
                                        <p:cTn id="98" dur="1" fill="hold">
                                          <p:stCondLst>
                                            <p:cond delay="499"/>
                                          </p:stCondLst>
                                        </p:cTn>
                                        <p:tgtEl>
                                          <p:spTgt spid="13"/>
                                        </p:tgtEl>
                                        <p:attrNameLst>
                                          <p:attrName>style.visibility</p:attrName>
                                        </p:attrNameLst>
                                      </p:cBhvr>
                                      <p:to>
                                        <p:strVal val="hidden"/>
                                      </p:to>
                                    </p:set>
                                  </p:childTnLst>
                                </p:cTn>
                              </p:par>
                              <p:par>
                                <p:cTn id="99" presetID="9" presetClass="exit" presetSubtype="0" fill="hold" grpId="1" nodeType="withEffect">
                                  <p:stCondLst>
                                    <p:cond delay="0"/>
                                  </p:stCondLst>
                                  <p:childTnLst>
                                    <p:animEffect transition="out" filter="dissolve">
                                      <p:cBhvr>
                                        <p:cTn id="100" dur="500"/>
                                        <p:tgtEl>
                                          <p:spTgt spid="14"/>
                                        </p:tgtEl>
                                      </p:cBhvr>
                                    </p:animEffect>
                                    <p:set>
                                      <p:cBhvr>
                                        <p:cTn id="101" dur="1" fill="hold">
                                          <p:stCondLst>
                                            <p:cond delay="499"/>
                                          </p:stCondLst>
                                        </p:cTn>
                                        <p:tgtEl>
                                          <p:spTgt spid="14"/>
                                        </p:tgtEl>
                                        <p:attrNameLst>
                                          <p:attrName>style.visibility</p:attrName>
                                        </p:attrNameLst>
                                      </p:cBhvr>
                                      <p:to>
                                        <p:strVal val="hidden"/>
                                      </p:to>
                                    </p:set>
                                  </p:childTnLst>
                                </p:cTn>
                              </p:par>
                              <p:par>
                                <p:cTn id="102" presetID="9" presetClass="exit" presetSubtype="0" fill="hold" grpId="1" nodeType="withEffect">
                                  <p:stCondLst>
                                    <p:cond delay="0"/>
                                  </p:stCondLst>
                                  <p:childTnLst>
                                    <p:animEffect transition="out" filter="dissolve">
                                      <p:cBhvr>
                                        <p:cTn id="103" dur="500"/>
                                        <p:tgtEl>
                                          <p:spTgt spid="15"/>
                                        </p:tgtEl>
                                      </p:cBhvr>
                                    </p:animEffect>
                                    <p:set>
                                      <p:cBhvr>
                                        <p:cTn id="104" dur="1" fill="hold">
                                          <p:stCondLst>
                                            <p:cond delay="499"/>
                                          </p:stCondLst>
                                        </p:cTn>
                                        <p:tgtEl>
                                          <p:spTgt spid="15"/>
                                        </p:tgtEl>
                                        <p:attrNameLst>
                                          <p:attrName>style.visibility</p:attrName>
                                        </p:attrNameLst>
                                      </p:cBhvr>
                                      <p:to>
                                        <p:strVal val="hidden"/>
                                      </p:to>
                                    </p:set>
                                  </p:childTnLst>
                                </p:cTn>
                              </p:par>
                              <p:par>
                                <p:cTn id="105" presetID="9" presetClass="exit" presetSubtype="0" fill="hold" grpId="1" nodeType="withEffect">
                                  <p:stCondLst>
                                    <p:cond delay="0"/>
                                  </p:stCondLst>
                                  <p:childTnLst>
                                    <p:animEffect transition="out" filter="dissolve">
                                      <p:cBhvr>
                                        <p:cTn id="106" dur="500"/>
                                        <p:tgtEl>
                                          <p:spTgt spid="18"/>
                                        </p:tgtEl>
                                      </p:cBhvr>
                                    </p:animEffect>
                                    <p:set>
                                      <p:cBhvr>
                                        <p:cTn id="107" dur="1" fill="hold">
                                          <p:stCondLst>
                                            <p:cond delay="499"/>
                                          </p:stCondLst>
                                        </p:cTn>
                                        <p:tgtEl>
                                          <p:spTgt spid="18"/>
                                        </p:tgtEl>
                                        <p:attrNameLst>
                                          <p:attrName>style.visibility</p:attrName>
                                        </p:attrNameLst>
                                      </p:cBhvr>
                                      <p:to>
                                        <p:strVal val="hidden"/>
                                      </p:to>
                                    </p:set>
                                  </p:childTnLst>
                                </p:cTn>
                              </p:par>
                              <p:par>
                                <p:cTn id="108" presetID="9" presetClass="exit" presetSubtype="0" fill="hold" nodeType="withEffect">
                                  <p:stCondLst>
                                    <p:cond delay="0"/>
                                  </p:stCondLst>
                                  <p:childTnLst>
                                    <p:animEffect transition="out" filter="dissolve">
                                      <p:cBhvr>
                                        <p:cTn id="109" dur="500"/>
                                        <p:tgtEl>
                                          <p:spTgt spid="19"/>
                                        </p:tgtEl>
                                      </p:cBhvr>
                                    </p:animEffect>
                                    <p:set>
                                      <p:cBhvr>
                                        <p:cTn id="110" dur="1" fill="hold">
                                          <p:stCondLst>
                                            <p:cond delay="499"/>
                                          </p:stCondLst>
                                        </p:cTn>
                                        <p:tgtEl>
                                          <p:spTgt spid="19"/>
                                        </p:tgtEl>
                                        <p:attrNameLst>
                                          <p:attrName>style.visibility</p:attrName>
                                        </p:attrNameLst>
                                      </p:cBhvr>
                                      <p:to>
                                        <p:strVal val="hidden"/>
                                      </p:to>
                                    </p:set>
                                  </p:childTnLst>
                                </p:cTn>
                              </p:par>
                              <p:par>
                                <p:cTn id="111" presetID="9" presetClass="exit" presetSubtype="0" fill="hold" grpId="1" nodeType="withEffect">
                                  <p:stCondLst>
                                    <p:cond delay="0"/>
                                  </p:stCondLst>
                                  <p:childTnLst>
                                    <p:animEffect transition="out" filter="dissolve">
                                      <p:cBhvr>
                                        <p:cTn id="112" dur="500"/>
                                        <p:tgtEl>
                                          <p:spTgt spid="28"/>
                                        </p:tgtEl>
                                      </p:cBhvr>
                                    </p:animEffect>
                                    <p:set>
                                      <p:cBhvr>
                                        <p:cTn id="113" dur="1" fill="hold">
                                          <p:stCondLst>
                                            <p:cond delay="499"/>
                                          </p:stCondLst>
                                        </p:cTn>
                                        <p:tgtEl>
                                          <p:spTgt spid="28"/>
                                        </p:tgtEl>
                                        <p:attrNameLst>
                                          <p:attrName>style.visibility</p:attrName>
                                        </p:attrNameLst>
                                      </p:cBhvr>
                                      <p:to>
                                        <p:strVal val="hidden"/>
                                      </p:to>
                                    </p:set>
                                  </p:childTnLst>
                                </p:cTn>
                              </p:par>
                              <p:par>
                                <p:cTn id="114" presetID="9" presetClass="exit" presetSubtype="0" fill="hold" grpId="1" nodeType="withEffect">
                                  <p:stCondLst>
                                    <p:cond delay="0"/>
                                  </p:stCondLst>
                                  <p:childTnLst>
                                    <p:animEffect transition="out" filter="dissolve">
                                      <p:cBhvr>
                                        <p:cTn id="115" dur="500"/>
                                        <p:tgtEl>
                                          <p:spTgt spid="29"/>
                                        </p:tgtEl>
                                      </p:cBhvr>
                                    </p:animEffect>
                                    <p:set>
                                      <p:cBhvr>
                                        <p:cTn id="116" dur="1" fill="hold">
                                          <p:stCondLst>
                                            <p:cond delay="499"/>
                                          </p:stCondLst>
                                        </p:cTn>
                                        <p:tgtEl>
                                          <p:spTgt spid="29"/>
                                        </p:tgtEl>
                                        <p:attrNameLst>
                                          <p:attrName>style.visibility</p:attrName>
                                        </p:attrNameLst>
                                      </p:cBhvr>
                                      <p:to>
                                        <p:strVal val="hidden"/>
                                      </p:to>
                                    </p:set>
                                  </p:childTnLst>
                                </p:cTn>
                              </p:par>
                              <p:par>
                                <p:cTn id="117" presetID="9" presetClass="exit" presetSubtype="0" fill="hold" grpId="1" nodeType="withEffect">
                                  <p:stCondLst>
                                    <p:cond delay="0"/>
                                  </p:stCondLst>
                                  <p:childTnLst>
                                    <p:animEffect transition="out" filter="dissolve">
                                      <p:cBhvr>
                                        <p:cTn id="118" dur="500"/>
                                        <p:tgtEl>
                                          <p:spTgt spid="30"/>
                                        </p:tgtEl>
                                      </p:cBhvr>
                                    </p:animEffect>
                                    <p:set>
                                      <p:cBhvr>
                                        <p:cTn id="119" dur="1" fill="hold">
                                          <p:stCondLst>
                                            <p:cond delay="499"/>
                                          </p:stCondLst>
                                        </p:cTn>
                                        <p:tgtEl>
                                          <p:spTgt spid="30"/>
                                        </p:tgtEl>
                                        <p:attrNameLst>
                                          <p:attrName>style.visibility</p:attrName>
                                        </p:attrNameLst>
                                      </p:cBhvr>
                                      <p:to>
                                        <p:strVal val="hidden"/>
                                      </p:to>
                                    </p:set>
                                  </p:childTnLst>
                                </p:cTn>
                              </p:par>
                              <p:par>
                                <p:cTn id="120" presetID="9" presetClass="exit" presetSubtype="0" fill="hold" grpId="1" nodeType="withEffect">
                                  <p:stCondLst>
                                    <p:cond delay="0"/>
                                  </p:stCondLst>
                                  <p:childTnLst>
                                    <p:animEffect transition="out" filter="dissolve">
                                      <p:cBhvr>
                                        <p:cTn id="121" dur="500"/>
                                        <p:tgtEl>
                                          <p:spTgt spid="31"/>
                                        </p:tgtEl>
                                      </p:cBhvr>
                                    </p:animEffect>
                                    <p:set>
                                      <p:cBhvr>
                                        <p:cTn id="122" dur="1" fill="hold">
                                          <p:stCondLst>
                                            <p:cond delay="499"/>
                                          </p:stCondLst>
                                        </p:cTn>
                                        <p:tgtEl>
                                          <p:spTgt spid="31"/>
                                        </p:tgtEl>
                                        <p:attrNameLst>
                                          <p:attrName>style.visibility</p:attrName>
                                        </p:attrNameLst>
                                      </p:cBhvr>
                                      <p:to>
                                        <p:strVal val="hidden"/>
                                      </p:to>
                                    </p:set>
                                  </p:childTnLst>
                                </p:cTn>
                              </p:par>
                              <p:par>
                                <p:cTn id="123" presetID="9" presetClass="exit" presetSubtype="0" fill="hold" grpId="1" nodeType="withEffect">
                                  <p:stCondLst>
                                    <p:cond delay="0"/>
                                  </p:stCondLst>
                                  <p:childTnLst>
                                    <p:animEffect transition="out" filter="dissolve">
                                      <p:cBhvr>
                                        <p:cTn id="124" dur="500"/>
                                        <p:tgtEl>
                                          <p:spTgt spid="32"/>
                                        </p:tgtEl>
                                      </p:cBhvr>
                                    </p:animEffect>
                                    <p:set>
                                      <p:cBhvr>
                                        <p:cTn id="125" dur="1" fill="hold">
                                          <p:stCondLst>
                                            <p:cond delay="499"/>
                                          </p:stCondLst>
                                        </p:cTn>
                                        <p:tgtEl>
                                          <p:spTgt spid="32"/>
                                        </p:tgtEl>
                                        <p:attrNameLst>
                                          <p:attrName>style.visibility</p:attrName>
                                        </p:attrNameLst>
                                      </p:cBhvr>
                                      <p:to>
                                        <p:strVal val="hidden"/>
                                      </p:to>
                                    </p:set>
                                  </p:childTnLst>
                                </p:cTn>
                              </p:par>
                              <p:par>
                                <p:cTn id="126" presetID="9" presetClass="exit" presetSubtype="0" fill="hold" grpId="1" nodeType="withEffect">
                                  <p:stCondLst>
                                    <p:cond delay="0"/>
                                  </p:stCondLst>
                                  <p:childTnLst>
                                    <p:animEffect transition="out" filter="dissolve">
                                      <p:cBhvr>
                                        <p:cTn id="127" dur="500"/>
                                        <p:tgtEl>
                                          <p:spTgt spid="33"/>
                                        </p:tgtEl>
                                      </p:cBhvr>
                                    </p:animEffect>
                                    <p:set>
                                      <p:cBhvr>
                                        <p:cTn id="128" dur="1" fill="hold">
                                          <p:stCondLst>
                                            <p:cond delay="499"/>
                                          </p:stCondLst>
                                        </p:cTn>
                                        <p:tgtEl>
                                          <p:spTgt spid="33"/>
                                        </p:tgtEl>
                                        <p:attrNameLst>
                                          <p:attrName>style.visibility</p:attrName>
                                        </p:attrNameLst>
                                      </p:cBhvr>
                                      <p:to>
                                        <p:strVal val="hidden"/>
                                      </p:to>
                                    </p:set>
                                  </p:childTnLst>
                                </p:cTn>
                              </p:par>
                              <p:par>
                                <p:cTn id="129" presetID="9" presetClass="exit" presetSubtype="0" fill="hold" nodeType="withEffect">
                                  <p:stCondLst>
                                    <p:cond delay="0"/>
                                  </p:stCondLst>
                                  <p:childTnLst>
                                    <p:animEffect transition="out" filter="dissolve">
                                      <p:cBhvr>
                                        <p:cTn id="130" dur="500"/>
                                        <p:tgtEl>
                                          <p:spTgt spid="40"/>
                                        </p:tgtEl>
                                      </p:cBhvr>
                                    </p:animEffect>
                                    <p:set>
                                      <p:cBhvr>
                                        <p:cTn id="131" dur="1" fill="hold">
                                          <p:stCondLst>
                                            <p:cond delay="499"/>
                                          </p:stCondLst>
                                        </p:cTn>
                                        <p:tgtEl>
                                          <p:spTgt spid="40"/>
                                        </p:tgtEl>
                                        <p:attrNameLst>
                                          <p:attrName>style.visibility</p:attrName>
                                        </p:attrNameLst>
                                      </p:cBhvr>
                                      <p:to>
                                        <p:strVal val="hidden"/>
                                      </p:to>
                                    </p:set>
                                  </p:childTnLst>
                                </p:cTn>
                              </p:par>
                              <p:par>
                                <p:cTn id="132" presetID="9" presetClass="exit" presetSubtype="0" fill="hold" grpId="1" nodeType="withEffect">
                                  <p:stCondLst>
                                    <p:cond delay="0"/>
                                  </p:stCondLst>
                                  <p:childTnLst>
                                    <p:animEffect transition="out" filter="dissolve">
                                      <p:cBhvr>
                                        <p:cTn id="133" dur="500"/>
                                        <p:tgtEl>
                                          <p:spTgt spid="41"/>
                                        </p:tgtEl>
                                      </p:cBhvr>
                                    </p:animEffect>
                                    <p:set>
                                      <p:cBhvr>
                                        <p:cTn id="134" dur="1" fill="hold">
                                          <p:stCondLst>
                                            <p:cond delay="499"/>
                                          </p:stCondLst>
                                        </p:cTn>
                                        <p:tgtEl>
                                          <p:spTgt spid="41"/>
                                        </p:tgtEl>
                                        <p:attrNameLst>
                                          <p:attrName>style.visibility</p:attrName>
                                        </p:attrNameLst>
                                      </p:cBhvr>
                                      <p:to>
                                        <p:strVal val="hidden"/>
                                      </p:to>
                                    </p:set>
                                  </p:childTnLst>
                                </p:cTn>
                              </p:par>
                              <p:par>
                                <p:cTn id="135" presetID="9" presetClass="exit" presetSubtype="0" fill="hold" grpId="3" nodeType="withEffect">
                                  <p:stCondLst>
                                    <p:cond delay="0"/>
                                  </p:stCondLst>
                                  <p:childTnLst>
                                    <p:animEffect transition="out" filter="dissolve">
                                      <p:cBhvr>
                                        <p:cTn id="136" dur="500"/>
                                        <p:tgtEl>
                                          <p:spTgt spid="34"/>
                                        </p:tgtEl>
                                      </p:cBhvr>
                                    </p:animEffect>
                                    <p:set>
                                      <p:cBhvr>
                                        <p:cTn id="137" dur="1" fill="hold">
                                          <p:stCondLst>
                                            <p:cond delay="499"/>
                                          </p:stCondLst>
                                        </p:cTn>
                                        <p:tgtEl>
                                          <p:spTgt spid="34"/>
                                        </p:tgtEl>
                                        <p:attrNameLst>
                                          <p:attrName>style.visibility</p:attrName>
                                        </p:attrNameLst>
                                      </p:cBhvr>
                                      <p:to>
                                        <p:strVal val="hidden"/>
                                      </p:to>
                                    </p:set>
                                  </p:childTnLst>
                                </p:cTn>
                              </p:par>
                              <p:par>
                                <p:cTn id="138" presetID="9" presetClass="exit" presetSubtype="0" fill="hold" grpId="1" nodeType="withEffect">
                                  <p:stCondLst>
                                    <p:cond delay="0"/>
                                  </p:stCondLst>
                                  <p:childTnLst>
                                    <p:animEffect transition="out" filter="dissolve">
                                      <p:cBhvr>
                                        <p:cTn id="139" dur="500"/>
                                        <p:tgtEl>
                                          <p:spTgt spid="36"/>
                                        </p:tgtEl>
                                      </p:cBhvr>
                                    </p:animEffect>
                                    <p:set>
                                      <p:cBhvr>
                                        <p:cTn id="140" dur="1" fill="hold">
                                          <p:stCondLst>
                                            <p:cond delay="499"/>
                                          </p:stCondLst>
                                        </p:cTn>
                                        <p:tgtEl>
                                          <p:spTgt spid="36"/>
                                        </p:tgtEl>
                                        <p:attrNameLst>
                                          <p:attrName>style.visibility</p:attrName>
                                        </p:attrNameLst>
                                      </p:cBhvr>
                                      <p:to>
                                        <p:strVal val="hidden"/>
                                      </p:to>
                                    </p:set>
                                  </p:childTnLst>
                                </p:cTn>
                              </p:par>
                              <p:par>
                                <p:cTn id="141" presetID="9" presetClass="exit" presetSubtype="0" fill="hold" grpId="1" nodeType="withEffect">
                                  <p:stCondLst>
                                    <p:cond delay="0"/>
                                  </p:stCondLst>
                                  <p:childTnLst>
                                    <p:animEffect transition="out" filter="dissolve">
                                      <p:cBhvr>
                                        <p:cTn id="142" dur="500"/>
                                        <p:tgtEl>
                                          <p:spTgt spid="38"/>
                                        </p:tgtEl>
                                      </p:cBhvr>
                                    </p:animEffect>
                                    <p:set>
                                      <p:cBhvr>
                                        <p:cTn id="143" dur="1" fill="hold">
                                          <p:stCondLst>
                                            <p:cond delay="499"/>
                                          </p:stCondLst>
                                        </p:cTn>
                                        <p:tgtEl>
                                          <p:spTgt spid="38"/>
                                        </p:tgtEl>
                                        <p:attrNameLst>
                                          <p:attrName>style.visibility</p:attrName>
                                        </p:attrNameLst>
                                      </p:cBhvr>
                                      <p:to>
                                        <p:strVal val="hidden"/>
                                      </p:to>
                                    </p:set>
                                  </p:childTnLst>
                                </p:cTn>
                              </p:par>
                            </p:childTnLst>
                          </p:cTn>
                        </p:par>
                        <p:par>
                          <p:cTn id="144" fill="hold">
                            <p:stCondLst>
                              <p:cond delay="500"/>
                            </p:stCondLst>
                            <p:childTnLst>
                              <p:par>
                                <p:cTn id="145" presetID="9" presetClass="entr" presetSubtype="0" fill="hold" grpId="0" nodeType="afterEffect">
                                  <p:stCondLst>
                                    <p:cond delay="0"/>
                                  </p:stCondLst>
                                  <p:childTnLst>
                                    <p:set>
                                      <p:cBhvr>
                                        <p:cTn id="146" dur="1" fill="hold">
                                          <p:stCondLst>
                                            <p:cond delay="0"/>
                                          </p:stCondLst>
                                        </p:cTn>
                                        <p:tgtEl>
                                          <p:spTgt spid="10"/>
                                        </p:tgtEl>
                                        <p:attrNameLst>
                                          <p:attrName>style.visibility</p:attrName>
                                        </p:attrNameLst>
                                      </p:cBhvr>
                                      <p:to>
                                        <p:strVal val="visible"/>
                                      </p:to>
                                    </p:set>
                                    <p:animEffect transition="in" filter="dissolve">
                                      <p:cBhvr>
                                        <p:cTn id="147" dur="500"/>
                                        <p:tgtEl>
                                          <p:spTgt spid="10"/>
                                        </p:tgtEl>
                                      </p:cBhvr>
                                    </p:animEffect>
                                  </p:childTnLst>
                                </p:cTn>
                              </p:par>
                            </p:childTnLst>
                          </p:cTn>
                        </p:par>
                        <p:par>
                          <p:cTn id="148" fill="hold">
                            <p:stCondLst>
                              <p:cond delay="1000"/>
                            </p:stCondLst>
                            <p:childTnLst>
                              <p:par>
                                <p:cTn id="149" presetID="9" presetClass="entr" presetSubtype="0" fill="hold" grpId="0" nodeType="afterEffect">
                                  <p:stCondLst>
                                    <p:cond delay="0"/>
                                  </p:stCondLst>
                                  <p:childTnLst>
                                    <p:set>
                                      <p:cBhvr>
                                        <p:cTn id="150" dur="1" fill="hold">
                                          <p:stCondLst>
                                            <p:cond delay="0"/>
                                          </p:stCondLst>
                                        </p:cTn>
                                        <p:tgtEl>
                                          <p:spTgt spid="11"/>
                                        </p:tgtEl>
                                        <p:attrNameLst>
                                          <p:attrName>style.visibility</p:attrName>
                                        </p:attrNameLst>
                                      </p:cBhvr>
                                      <p:to>
                                        <p:strVal val="visible"/>
                                      </p:to>
                                    </p:set>
                                    <p:animEffect transition="in" filter="dissolve">
                                      <p:cBhvr>
                                        <p:cTn id="15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animBg="1"/>
      <p:bldP spid="41" grpId="1" animBg="1"/>
      <p:bldP spid="34" grpId="0" animBg="1"/>
      <p:bldP spid="34" grpId="1" animBg="1"/>
      <p:bldP spid="34" grpId="2" animBg="1"/>
      <p:bldP spid="34" grpId="3" animBg="1"/>
      <p:bldP spid="10" grpId="0" animBg="1"/>
      <p:bldP spid="11" grpId="0"/>
      <p:bldP spid="13" grpId="0"/>
      <p:bldP spid="13" grpId="1"/>
      <p:bldP spid="14" grpId="0"/>
      <p:bldP spid="14" grpId="1"/>
      <p:bldP spid="15" grpId="0"/>
      <p:bldP spid="15" grpId="1"/>
      <p:bldP spid="18" grpId="0" animBg="1"/>
      <p:bldP spid="18" grpId="1" animBg="1"/>
      <p:bldP spid="28" grpId="0" animBg="1"/>
      <p:bldP spid="28" grpId="1" animBg="1"/>
      <p:bldP spid="29" grpId="0" animBg="1"/>
      <p:bldP spid="29" grpId="1" animBg="1"/>
      <p:bldP spid="30" grpId="0"/>
      <p:bldP spid="30" grpId="1"/>
      <p:bldP spid="31" grpId="0"/>
      <p:bldP spid="31" grpId="1"/>
      <p:bldP spid="32" grpId="0"/>
      <p:bldP spid="32" grpId="1"/>
      <p:bldP spid="33" grpId="0"/>
      <p:bldP spid="33" grpId="1"/>
      <p:bldP spid="36" grpId="0"/>
      <p:bldP spid="36" grpId="1"/>
      <p:bldP spid="38" grpId="0"/>
      <p:bldP spid="38" grpId="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9" descr="btnMathMain">
            <a:hlinkClick r:id="" action="ppaction://hlinkshowjump?jump=firstslide"/>
            <a:extLst>
              <a:ext uri="{FF2B5EF4-FFF2-40B4-BE49-F238E27FC236}">
                <a16:creationId xmlns:a16="http://schemas.microsoft.com/office/drawing/2014/main" xmlns="" id="{6242F76A-A18F-D553-ABDA-6493DCFB58A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950" y="6280150"/>
            <a:ext cx="1439863"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AutoShape 2">
            <a:hlinkClick r:id="rId3" action="ppaction://hlinksldjump"/>
            <a:extLst>
              <a:ext uri="{FF2B5EF4-FFF2-40B4-BE49-F238E27FC236}">
                <a16:creationId xmlns:a16="http://schemas.microsoft.com/office/drawing/2014/main" xmlns="" id="{ED2F5118-207F-EC74-F2FF-443DCAF3869B}"/>
              </a:ext>
            </a:extLst>
          </p:cNvPr>
          <p:cNvSpPr>
            <a:spLocks noChangeArrowheads="1"/>
          </p:cNvSpPr>
          <p:nvPr/>
        </p:nvSpPr>
        <p:spPr bwMode="auto">
          <a:xfrm>
            <a:off x="1908175" y="922338"/>
            <a:ext cx="2036763" cy="901700"/>
          </a:xfrm>
          <a:prstGeom prst="roundRect">
            <a:avLst>
              <a:gd name="adj" fmla="val 16667"/>
            </a:avLst>
          </a:prstGeom>
          <a:solidFill>
            <a:schemeClr val="bg1"/>
          </a:solidFill>
          <a:ln w="9525" algn="ctr">
            <a:solidFill>
              <a:schemeClr val="accent2"/>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endParaRPr lang="zh-TW" altLang="en-US" sz="1800"/>
          </a:p>
        </p:txBody>
      </p:sp>
      <p:sp>
        <p:nvSpPr>
          <p:cNvPr id="5" name="AutoShape 3">
            <a:extLst>
              <a:ext uri="{FF2B5EF4-FFF2-40B4-BE49-F238E27FC236}">
                <a16:creationId xmlns:a16="http://schemas.microsoft.com/office/drawing/2014/main" xmlns="" id="{E8FF4D54-D3BA-5CF6-D26C-B59E778D3340}"/>
              </a:ext>
            </a:extLst>
          </p:cNvPr>
          <p:cNvSpPr>
            <a:spLocks noChangeArrowheads="1"/>
          </p:cNvSpPr>
          <p:nvPr/>
        </p:nvSpPr>
        <p:spPr bwMode="auto">
          <a:xfrm>
            <a:off x="606425" y="922338"/>
            <a:ext cx="2036763" cy="901700"/>
          </a:xfrm>
          <a:prstGeom prst="roundRect">
            <a:avLst>
              <a:gd name="adj" fmla="val 16667"/>
            </a:avLst>
          </a:prstGeom>
          <a:solidFill>
            <a:srgbClr val="CCECFF"/>
          </a:solidFill>
          <a:ln w="15875" algn="ctr">
            <a:solidFill>
              <a:schemeClr val="accent2"/>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endParaRPr lang="zh-TW" altLang="en-US" sz="1800"/>
          </a:p>
        </p:txBody>
      </p:sp>
      <p:pic>
        <p:nvPicPr>
          <p:cNvPr id="7" name="Picture 53" descr="學生須知">
            <a:hlinkClick r:id="rId4" action="ppaction://hlinksldjump"/>
            <a:extLst>
              <a:ext uri="{FF2B5EF4-FFF2-40B4-BE49-F238E27FC236}">
                <a16:creationId xmlns:a16="http://schemas.microsoft.com/office/drawing/2014/main" xmlns="" id="{373232F4-60C6-A7CC-3D07-49A1C3610A7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19925" y="879475"/>
            <a:ext cx="1385888" cy="46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WordArt 44">
            <a:extLst>
              <a:ext uri="{FF2B5EF4-FFF2-40B4-BE49-F238E27FC236}">
                <a16:creationId xmlns:a16="http://schemas.microsoft.com/office/drawing/2014/main" xmlns="" id="{B992CF17-A0F2-5C71-CF00-F625FCFDFB05}"/>
              </a:ext>
            </a:extLst>
          </p:cNvPr>
          <p:cNvSpPr>
            <a:spLocks noChangeArrowheads="1" noChangeShapeType="1" noTextEdit="1"/>
          </p:cNvSpPr>
          <p:nvPr/>
        </p:nvSpPr>
        <p:spPr bwMode="auto">
          <a:xfrm>
            <a:off x="727075" y="1041400"/>
            <a:ext cx="1797050" cy="350838"/>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zh-TW" altLang="en-US" sz="3600" b="1" kern="10">
                <a:solidFill>
                  <a:srgbClr val="0066FF"/>
                </a:solidFill>
                <a:effectLst>
                  <a:outerShdw dist="35921" dir="2700000" algn="ctr" rotWithShape="0">
                    <a:srgbClr val="C0C0C0">
                      <a:alpha val="79999"/>
                    </a:srgbClr>
                  </a:outerShdw>
                </a:effectLst>
                <a:latin typeface="標楷體" panose="03000509000000000000" pitchFamily="65" charset="-120"/>
                <a:ea typeface="標楷體" panose="03000509000000000000" pitchFamily="65" charset="-120"/>
              </a:rPr>
              <a:t>甲部考核課題</a:t>
            </a:r>
            <a:endParaRPr lang="zh-CN" altLang="en-US" sz="3600" b="1" kern="10">
              <a:solidFill>
                <a:srgbClr val="0066FF"/>
              </a:solidFill>
              <a:effectLst>
                <a:outerShdw dist="35921" dir="2700000" algn="ctr" rotWithShape="0">
                  <a:srgbClr val="C0C0C0">
                    <a:alpha val="79999"/>
                  </a:srgbClr>
                </a:outerShdw>
              </a:effectLst>
              <a:latin typeface="標楷體" panose="03000509000000000000" pitchFamily="65" charset="-120"/>
              <a:ea typeface="標楷體" panose="03000509000000000000" pitchFamily="65" charset="-120"/>
            </a:endParaRPr>
          </a:p>
        </p:txBody>
      </p:sp>
      <p:sp>
        <p:nvSpPr>
          <p:cNvPr id="9" name="WordArt 45">
            <a:hlinkClick r:id="rId3" action="ppaction://hlinksldjump"/>
            <a:extLst>
              <a:ext uri="{FF2B5EF4-FFF2-40B4-BE49-F238E27FC236}">
                <a16:creationId xmlns:a16="http://schemas.microsoft.com/office/drawing/2014/main" xmlns="" id="{7A834D4A-F3A1-AE56-6348-411A8E767383}"/>
              </a:ext>
            </a:extLst>
          </p:cNvPr>
          <p:cNvSpPr>
            <a:spLocks noChangeArrowheads="1" noChangeShapeType="1" noTextEdit="1"/>
          </p:cNvSpPr>
          <p:nvPr/>
        </p:nvSpPr>
        <p:spPr bwMode="auto">
          <a:xfrm>
            <a:off x="2932113" y="1093788"/>
            <a:ext cx="633412" cy="287337"/>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zh-CN" altLang="en-US" sz="3600" b="1" kern="10">
                <a:solidFill>
                  <a:srgbClr val="808080"/>
                </a:solidFill>
                <a:effectLst>
                  <a:outerShdw dist="35921" dir="2700000" algn="ctr" rotWithShape="0">
                    <a:srgbClr val="C0C0C0">
                      <a:alpha val="79999"/>
                    </a:srgbClr>
                  </a:outerShdw>
                </a:effectLst>
                <a:latin typeface="標楷體" panose="03000509000000000000" pitchFamily="65" charset="-120"/>
                <a:ea typeface="標楷體" panose="03000509000000000000" pitchFamily="65" charset="-120"/>
              </a:rPr>
              <a:t>乙部</a:t>
            </a:r>
          </a:p>
        </p:txBody>
      </p:sp>
      <p:graphicFrame>
        <p:nvGraphicFramePr>
          <p:cNvPr id="10" name="Group 65">
            <a:extLst>
              <a:ext uri="{FF2B5EF4-FFF2-40B4-BE49-F238E27FC236}">
                <a16:creationId xmlns:a16="http://schemas.microsoft.com/office/drawing/2014/main" xmlns="" id="{1F52A0C2-5ED2-C69F-1468-B915063EDFBD}"/>
              </a:ext>
            </a:extLst>
          </p:cNvPr>
          <p:cNvGraphicFramePr>
            <a:graphicFrameLocks noGrp="1"/>
          </p:cNvGraphicFramePr>
          <p:nvPr>
            <p:extLst>
              <p:ext uri="{D42A27DB-BD31-4B8C-83A1-F6EECF244321}">
                <p14:modId xmlns:p14="http://schemas.microsoft.com/office/powerpoint/2010/main" val="391880907"/>
              </p:ext>
            </p:extLst>
          </p:nvPr>
        </p:nvGraphicFramePr>
        <p:xfrm>
          <a:off x="606425" y="1473200"/>
          <a:ext cx="7995088" cy="4482790"/>
        </p:xfrm>
        <a:graphic>
          <a:graphicData uri="http://schemas.openxmlformats.org/drawingml/2006/table">
            <a:tbl>
              <a:tblPr/>
              <a:tblGrid>
                <a:gridCol w="1116000">
                  <a:extLst>
                    <a:ext uri="{9D8B030D-6E8A-4147-A177-3AD203B41FA5}">
                      <a16:colId xmlns:a16="http://schemas.microsoft.com/office/drawing/2014/main" xmlns="" val="20000"/>
                    </a:ext>
                  </a:extLst>
                </a:gridCol>
                <a:gridCol w="972000">
                  <a:extLst>
                    <a:ext uri="{9D8B030D-6E8A-4147-A177-3AD203B41FA5}">
                      <a16:colId xmlns:a16="http://schemas.microsoft.com/office/drawing/2014/main" xmlns="" val="20001"/>
                    </a:ext>
                  </a:extLst>
                </a:gridCol>
                <a:gridCol w="3424237">
                  <a:extLst>
                    <a:ext uri="{9D8B030D-6E8A-4147-A177-3AD203B41FA5}">
                      <a16:colId xmlns:a16="http://schemas.microsoft.com/office/drawing/2014/main" xmlns="" val="20002"/>
                    </a:ext>
                  </a:extLst>
                </a:gridCol>
                <a:gridCol w="2482851">
                  <a:extLst>
                    <a:ext uri="{9D8B030D-6E8A-4147-A177-3AD203B41FA5}">
                      <a16:colId xmlns:a16="http://schemas.microsoft.com/office/drawing/2014/main" xmlns="" val="1329289723"/>
                    </a:ext>
                  </a:extLst>
                </a:gridCol>
              </a:tblGrid>
              <a:tr h="365781">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zh-TW" altLang="en-US" sz="1800" b="1" i="0" u="none" strike="noStrike" cap="none" normalizeH="0" baseline="0" dirty="0">
                          <a:ln>
                            <a:noFill/>
                          </a:ln>
                          <a:solidFill>
                            <a:srgbClr val="3333CC"/>
                          </a:solidFill>
                          <a:effectLst/>
                          <a:latin typeface="Arial" panose="020B0604020202020204" pitchFamily="34" charset="0"/>
                          <a:ea typeface="新細明體" panose="02020500000000000000" pitchFamily="18" charset="-120"/>
                          <a:cs typeface="Arial" panose="020B0604020202020204" pitchFamily="34" charset="0"/>
                        </a:rPr>
                        <a:t>範疇</a:t>
                      </a:r>
                    </a:p>
                  </a:txBody>
                  <a:tcPr marT="45723" marB="45723" anchor="ctr" horzOverflow="overflow">
                    <a:lnL w="12700" cap="flat" cmpd="sng" algn="ctr">
                      <a:solidFill>
                        <a:srgbClr val="333399"/>
                      </a:solidFill>
                      <a:prstDash val="solid"/>
                      <a:round/>
                      <a:headEnd type="none" w="med" len="med"/>
                      <a:tailEnd type="none" w="med" len="med"/>
                    </a:lnL>
                    <a:lnR w="12700" cap="flat" cmpd="sng" algn="ctr">
                      <a:solidFill>
                        <a:srgbClr val="333399"/>
                      </a:solidFill>
                      <a:prstDash val="solid"/>
                      <a:round/>
                      <a:headEnd type="none" w="med" len="med"/>
                      <a:tailEnd type="none" w="med" len="med"/>
                    </a:lnR>
                    <a:lnT w="12700" cap="flat" cmpd="sng" algn="ctr">
                      <a:solidFill>
                        <a:srgbClr val="333399"/>
                      </a:solidFill>
                      <a:prstDash val="solid"/>
                      <a:round/>
                      <a:headEnd type="none" w="med" len="med"/>
                      <a:tailEnd type="none" w="med" len="med"/>
                    </a:lnT>
                    <a:lnB w="12700" cap="flat" cmpd="sng" algn="ctr">
                      <a:solidFill>
                        <a:srgbClr val="333399"/>
                      </a:solidFill>
                      <a:prstDash val="solid"/>
                      <a:round/>
                      <a:headEnd type="none" w="med" len="med"/>
                      <a:tailEnd type="none" w="med" len="med"/>
                    </a:lnB>
                    <a:lnTlToBr>
                      <a:noFill/>
                    </a:lnTlToBr>
                    <a:lnBlToTr>
                      <a:noFill/>
                    </a:lnBlToTr>
                    <a:solidFill>
                      <a:srgbClr val="CCECFF"/>
                    </a:solid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zh-TW" altLang="en-US" sz="1800" b="1" i="0" u="none" strike="noStrike" cap="none" normalizeH="0" baseline="0" dirty="0">
                          <a:ln>
                            <a:noFill/>
                          </a:ln>
                          <a:solidFill>
                            <a:srgbClr val="3333CC"/>
                          </a:solidFill>
                          <a:effectLst/>
                          <a:latin typeface="Arial" panose="020B0604020202020204" pitchFamily="34" charset="0"/>
                          <a:ea typeface="新細明體" panose="02020500000000000000" pitchFamily="18" charset="-120"/>
                          <a:cs typeface="Arial" panose="020B0604020202020204" pitchFamily="34" charset="0"/>
                        </a:rPr>
                        <a:t>題目</a:t>
                      </a:r>
                    </a:p>
                  </a:txBody>
                  <a:tcPr marT="45723" marB="45723" anchor="ctr" horzOverflow="overflow">
                    <a:lnL w="12700" cap="flat" cmpd="sng" algn="ctr">
                      <a:solidFill>
                        <a:srgbClr val="333399"/>
                      </a:solidFill>
                      <a:prstDash val="solid"/>
                      <a:round/>
                      <a:headEnd type="none" w="med" len="med"/>
                      <a:tailEnd type="none" w="med" len="med"/>
                    </a:lnL>
                    <a:lnR w="12700" cap="flat" cmpd="sng" algn="ctr">
                      <a:solidFill>
                        <a:srgbClr val="333399"/>
                      </a:solidFill>
                      <a:prstDash val="solid"/>
                      <a:round/>
                      <a:headEnd type="none" w="med" len="med"/>
                      <a:tailEnd type="none" w="med" len="med"/>
                    </a:lnR>
                    <a:lnT w="12700" cap="flat" cmpd="sng" algn="ctr">
                      <a:solidFill>
                        <a:srgbClr val="333399"/>
                      </a:solidFill>
                      <a:prstDash val="solid"/>
                      <a:round/>
                      <a:headEnd type="none" w="med" len="med"/>
                      <a:tailEnd type="none" w="med" len="med"/>
                    </a:lnT>
                    <a:lnB w="12700" cap="flat" cmpd="sng" algn="ctr">
                      <a:solidFill>
                        <a:srgbClr val="333399"/>
                      </a:solidFill>
                      <a:prstDash val="solid"/>
                      <a:round/>
                      <a:headEnd type="none" w="med" len="med"/>
                      <a:tailEnd type="none" w="med" len="med"/>
                    </a:lnB>
                    <a:lnTlToBr>
                      <a:noFill/>
                    </a:lnTlToBr>
                    <a:lnBlToTr>
                      <a:noFill/>
                    </a:lnBlToTr>
                    <a:solidFill>
                      <a:srgbClr val="CCECFF"/>
                    </a:solidFill>
                  </a:tcPr>
                </a:tc>
                <a:tc gridSpan="2">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zh-TW" altLang="en-US" sz="1800" b="1" i="0" u="none" strike="noStrike" cap="none" normalizeH="0" baseline="0" dirty="0">
                          <a:ln>
                            <a:noFill/>
                          </a:ln>
                          <a:solidFill>
                            <a:srgbClr val="3333CC"/>
                          </a:solidFill>
                          <a:effectLst/>
                          <a:latin typeface="Arial" panose="020B0604020202020204" pitchFamily="34" charset="0"/>
                          <a:ea typeface="新細明體" panose="02020500000000000000" pitchFamily="18" charset="-120"/>
                          <a:cs typeface="Arial" panose="020B0604020202020204" pitchFamily="34" charset="0"/>
                        </a:rPr>
                        <a:t>課題</a:t>
                      </a:r>
                    </a:p>
                  </a:txBody>
                  <a:tcPr marT="45723" marB="45723" anchor="ctr" horzOverflow="overflow">
                    <a:lnL w="12700" cap="flat" cmpd="sng" algn="ctr">
                      <a:solidFill>
                        <a:srgbClr val="333399"/>
                      </a:solidFill>
                      <a:prstDash val="solid"/>
                      <a:round/>
                      <a:headEnd type="none" w="med" len="med"/>
                      <a:tailEnd type="none" w="med" len="med"/>
                    </a:lnL>
                    <a:lnR w="12700" cap="flat" cmpd="sng" algn="ctr">
                      <a:solidFill>
                        <a:srgbClr val="333399"/>
                      </a:solidFill>
                      <a:prstDash val="solid"/>
                      <a:round/>
                      <a:headEnd type="none" w="med" len="med"/>
                      <a:tailEnd type="none" w="med" len="med"/>
                    </a:lnR>
                    <a:lnT w="12700" cap="flat" cmpd="sng" algn="ctr">
                      <a:solidFill>
                        <a:srgbClr val="333399"/>
                      </a:solidFill>
                      <a:prstDash val="solid"/>
                      <a:round/>
                      <a:headEnd type="none" w="med" len="med"/>
                      <a:tailEnd type="none" w="med" len="med"/>
                    </a:lnT>
                    <a:lnB w="12700" cap="flat" cmpd="sng" algn="ctr">
                      <a:solidFill>
                        <a:srgbClr val="333399"/>
                      </a:solidFill>
                      <a:prstDash val="solid"/>
                      <a:round/>
                      <a:headEnd type="none" w="med" len="med"/>
                      <a:tailEnd type="none" w="med" len="med"/>
                    </a:lnB>
                    <a:lnTlToBr>
                      <a:noFill/>
                    </a:lnTlToBr>
                    <a:lnBlToTr>
                      <a:noFill/>
                    </a:lnBlToTr>
                    <a:solidFill>
                      <a:srgbClr val="CCECFF"/>
                    </a:solidFill>
                  </a:tcPr>
                </a:tc>
                <a:tc hMerge="1">
                  <a:txBody>
                    <a:bodyPr/>
                    <a:lstStyle/>
                    <a:p>
                      <a:endParaRPr lang="zh-CN" altLang="en-US"/>
                    </a:p>
                  </a:txBody>
                  <a:tcPr/>
                </a:tc>
                <a:extLst>
                  <a:ext uri="{0D108BD9-81ED-4DB2-BD59-A6C34878D82A}">
                    <a16:rowId xmlns:a16="http://schemas.microsoft.com/office/drawing/2014/main" xmlns="" val="10000"/>
                  </a:ext>
                </a:extLst>
              </a:tr>
              <a:tr h="1421307">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1" fontAlgn="base" latinLnBrk="0" hangingPunct="1">
                        <a:lnSpc>
                          <a:spcPts val="2000"/>
                        </a:lnSpc>
                        <a:spcBef>
                          <a:spcPct val="0"/>
                        </a:spcBef>
                        <a:spcAft>
                          <a:spcPct val="0"/>
                        </a:spcAft>
                        <a:buClrTx/>
                        <a:buSzTx/>
                        <a:buFontTx/>
                        <a:buNone/>
                        <a:tabLst/>
                      </a:pP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數</a:t>
                      </a:r>
                    </a:p>
                  </a:txBody>
                  <a:tcPr marT="45723" marB="45723" anchor="ctr" horzOverflow="overflow">
                    <a:lnL w="12700" cap="flat" cmpd="sng" algn="ctr">
                      <a:solidFill>
                        <a:srgbClr val="333399"/>
                      </a:solidFill>
                      <a:prstDash val="solid"/>
                      <a:round/>
                      <a:headEnd type="none" w="med" len="med"/>
                      <a:tailEnd type="none" w="med" len="med"/>
                    </a:lnL>
                    <a:lnR w="12700" cap="flat" cmpd="sng" algn="ctr">
                      <a:solidFill>
                        <a:srgbClr val="333399"/>
                      </a:solidFill>
                      <a:prstDash val="solid"/>
                      <a:round/>
                      <a:headEnd type="none" w="med" len="med"/>
                      <a:tailEnd type="none" w="med" len="med"/>
                    </a:lnR>
                    <a:lnT w="12700" cap="flat" cmpd="sng" algn="ctr">
                      <a:solidFill>
                        <a:srgbClr val="333399"/>
                      </a:solidFill>
                      <a:prstDash val="solid"/>
                      <a:round/>
                      <a:headEnd type="none" w="med" len="med"/>
                      <a:tailEnd type="none" w="med" len="med"/>
                    </a:lnT>
                    <a:lnB w="12700" cap="flat" cmpd="sng" algn="ctr">
                      <a:solidFill>
                        <a:srgbClr val="333399"/>
                      </a:solidFill>
                      <a:prstDash val="solid"/>
                      <a:round/>
                      <a:headEnd type="none" w="med" len="med"/>
                      <a:tailEnd type="none" w="med" len="med"/>
                    </a:lnB>
                    <a:lnTlToBr>
                      <a:noFill/>
                    </a:lnTlToBr>
                    <a:lnBlToTr>
                      <a:noFill/>
                    </a:lnBlToTr>
                    <a:no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1" fontAlgn="base" latinLnBrk="0" hangingPunct="1">
                        <a:lnSpc>
                          <a:spcPts val="2000"/>
                        </a:lnSpc>
                        <a:spcBef>
                          <a:spcPct val="0"/>
                        </a:spcBef>
                        <a:spcAft>
                          <a:spcPct val="0"/>
                        </a:spcAft>
                        <a:buClrTx/>
                        <a:buSzTx/>
                        <a:buFontTx/>
                        <a:buNone/>
                        <a:tabLst/>
                      </a:pP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1</a:t>
                      </a: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a:t>
                      </a: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15</a:t>
                      </a:r>
                    </a:p>
                  </a:txBody>
                  <a:tcPr marT="45723" marB="45723" anchor="ctr" horzOverflow="overflow">
                    <a:lnL w="12700" cap="flat" cmpd="sng" algn="ctr">
                      <a:solidFill>
                        <a:srgbClr val="333399"/>
                      </a:solidFill>
                      <a:prstDash val="solid"/>
                      <a:round/>
                      <a:headEnd type="none" w="med" len="med"/>
                      <a:tailEnd type="none" w="med" len="med"/>
                    </a:lnL>
                    <a:lnR w="12700" cap="flat" cmpd="sng" algn="ctr">
                      <a:solidFill>
                        <a:srgbClr val="333399"/>
                      </a:solidFill>
                      <a:prstDash val="solid"/>
                      <a:round/>
                      <a:headEnd type="none" w="med" len="med"/>
                      <a:tailEnd type="none" w="med" len="med"/>
                    </a:lnR>
                    <a:lnT w="12700" cap="flat" cmpd="sng" algn="ctr">
                      <a:solidFill>
                        <a:srgbClr val="333399"/>
                      </a:solidFill>
                      <a:prstDash val="solid"/>
                      <a:round/>
                      <a:headEnd type="none" w="med" len="med"/>
                      <a:tailEnd type="none" w="med" len="med"/>
                    </a:lnT>
                    <a:lnB w="12700" cap="flat" cmpd="sng" algn="ctr">
                      <a:solidFill>
                        <a:srgbClr val="333399"/>
                      </a:solidFill>
                      <a:prstDash val="solid"/>
                      <a:round/>
                      <a:headEnd type="none" w="med" len="med"/>
                      <a:tailEnd type="none" w="med" len="med"/>
                    </a:lnB>
                    <a:lnTlToBr>
                      <a:noFill/>
                    </a:lnTlToBr>
                    <a:lnBlToTr>
                      <a:noFill/>
                    </a:lnBlToTr>
                    <a:no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l" defTabSz="914400" rtl="0" eaLnBrk="1" fontAlgn="base" latinLnBrk="0" hangingPunct="1">
                        <a:lnSpc>
                          <a:spcPts val="2000"/>
                        </a:lnSpc>
                        <a:spcBef>
                          <a:spcPct val="0"/>
                        </a:spcBef>
                        <a:spcAft>
                          <a:spcPct val="0"/>
                        </a:spcAft>
                        <a:buClrTx/>
                        <a:buSzTx/>
                        <a:buFont typeface="Wingdings" panose="05000000000000000000" pitchFamily="2" charset="2"/>
                        <a:buNone/>
                        <a:tabLst/>
                        <a:defRPr/>
                      </a:pPr>
                      <a:r>
                        <a:rPr kumimoji="1" lang="zh-TW" altLang="en-US" sz="1800" b="1"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a:t>
                      </a:r>
                      <a:r>
                        <a:rPr kumimoji="1" lang="zh-TW" altLang="en-US" sz="1800" b="1" i="0" u="none" strike="noStrike" cap="none" normalizeH="0" baseline="0" dirty="0">
                          <a:ln>
                            <a:noFill/>
                          </a:ln>
                          <a:solidFill>
                            <a:srgbClr val="3333CC"/>
                          </a:solidFill>
                          <a:effectLst>
                            <a:outerShdw blurRad="38100" dist="38100" dir="2700000" algn="tl">
                              <a:srgbClr val="000000">
                                <a:alpha val="43137"/>
                              </a:srgbClr>
                            </a:outerShdw>
                          </a:effectLst>
                          <a:latin typeface="Arial" panose="020B0604020202020204" pitchFamily="34" charset="0"/>
                          <a:ea typeface="標楷體" panose="03000509000000000000" pitchFamily="65" charset="-120"/>
                          <a:cs typeface="Arial" panose="020B0604020202020204" pitchFamily="34" charset="0"/>
                        </a:rPr>
                        <a:t>小數除法</a:t>
                      </a:r>
                    </a:p>
                    <a:p>
                      <a:pPr marL="0" marR="0" lvl="0" indent="0" algn="l" defTabSz="914400" rtl="0" eaLnBrk="1" fontAlgn="base" latinLnBrk="0" hangingPunct="1">
                        <a:lnSpc>
                          <a:spcPts val="2000"/>
                        </a:lnSpc>
                        <a:spcBef>
                          <a:spcPct val="0"/>
                        </a:spcBef>
                        <a:spcAft>
                          <a:spcPct val="0"/>
                        </a:spcAft>
                        <a:buClrTx/>
                        <a:buSzTx/>
                        <a:buFont typeface="Wingdings" panose="05000000000000000000" pitchFamily="2" charset="2"/>
                        <a:buNone/>
                        <a:tabLst/>
                      </a:pPr>
                      <a:r>
                        <a:rPr kumimoji="1" lang="zh-TW" altLang="en-US" sz="1800" b="1"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a:t>
                      </a:r>
                      <a:r>
                        <a:rPr kumimoji="1" lang="zh-TW" altLang="en-US" sz="1800" b="1" i="0" u="none" strike="noStrike" cap="none" normalizeH="0" baseline="0" dirty="0">
                          <a:ln>
                            <a:noFill/>
                          </a:ln>
                          <a:solidFill>
                            <a:srgbClr val="3333CC"/>
                          </a:solidFill>
                          <a:effectLst>
                            <a:outerShdw blurRad="38100" dist="38100" dir="2700000" algn="tl">
                              <a:srgbClr val="000000">
                                <a:alpha val="43137"/>
                              </a:srgbClr>
                            </a:outerShdw>
                          </a:effectLst>
                          <a:latin typeface="Arial" panose="020B0604020202020204" pitchFamily="34" charset="0"/>
                          <a:ea typeface="標楷體" panose="03000509000000000000" pitchFamily="65" charset="-120"/>
                          <a:cs typeface="Arial" panose="020B0604020202020204" pitchFamily="34" charset="0"/>
                        </a:rPr>
                        <a:t>小數和分數的互化及大小比較</a:t>
                      </a:r>
                    </a:p>
                    <a:p>
                      <a:pPr marL="0" marR="0" lvl="0" indent="0" algn="l" defTabSz="914400" rtl="0" eaLnBrk="1" fontAlgn="base" latinLnBrk="0" hangingPunct="1">
                        <a:lnSpc>
                          <a:spcPts val="2000"/>
                        </a:lnSpc>
                        <a:spcBef>
                          <a:spcPct val="0"/>
                        </a:spcBef>
                        <a:spcAft>
                          <a:spcPct val="0"/>
                        </a:spcAft>
                        <a:buClrTx/>
                        <a:buSzTx/>
                        <a:buFont typeface="Wingdings" panose="05000000000000000000" pitchFamily="2" charset="2"/>
                        <a:buNone/>
                        <a:tabLst/>
                      </a:pPr>
                      <a:r>
                        <a:rPr kumimoji="1" lang="zh-TW" altLang="en-US" sz="1800" b="1"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a:t>
                      </a: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分數四則混合計算</a:t>
                      </a: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(5</a:t>
                      </a: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下</a:t>
                      </a: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a:t>
                      </a:r>
                      <a:endPar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endParaRPr>
                    </a:p>
                    <a:p>
                      <a:pPr marL="0" marR="0" lvl="0" indent="0" algn="l" defTabSz="914400" rtl="0" eaLnBrk="1" fontAlgn="base" latinLnBrk="0" hangingPunct="1">
                        <a:lnSpc>
                          <a:spcPts val="2000"/>
                        </a:lnSpc>
                        <a:spcBef>
                          <a:spcPct val="0"/>
                        </a:spcBef>
                        <a:spcAft>
                          <a:spcPct val="0"/>
                        </a:spcAft>
                        <a:buClrTx/>
                        <a:buSzTx/>
                        <a:buFont typeface="Wingdings" panose="05000000000000000000" pitchFamily="2" charset="2"/>
                        <a:buNone/>
                        <a:tabLst/>
                      </a:pPr>
                      <a:r>
                        <a:rPr kumimoji="1" lang="zh-TW" altLang="en-US" sz="1800" b="1"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a:t>
                      </a: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分數加減混合計算</a:t>
                      </a: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(5</a:t>
                      </a: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上</a:t>
                      </a: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a:t>
                      </a:r>
                      <a:endPar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endParaRPr>
                    </a:p>
                    <a:p>
                      <a:pPr marL="0" marR="0" lvl="0" indent="0" algn="l" defTabSz="914400" rtl="0" eaLnBrk="1" fontAlgn="base" latinLnBrk="0" hangingPunct="1">
                        <a:lnSpc>
                          <a:spcPts val="2000"/>
                        </a:lnSpc>
                        <a:spcBef>
                          <a:spcPct val="0"/>
                        </a:spcBef>
                        <a:spcAft>
                          <a:spcPct val="0"/>
                        </a:spcAft>
                        <a:buClrTx/>
                        <a:buSzTx/>
                        <a:buFont typeface="Wingdings" panose="05000000000000000000" pitchFamily="2" charset="2"/>
                        <a:buNone/>
                        <a:tabLst/>
                      </a:pPr>
                      <a:r>
                        <a:rPr kumimoji="1" lang="zh-TW" altLang="en-US" sz="1800" b="1"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a:t>
                      </a: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整數四則混合計算</a:t>
                      </a: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(4</a:t>
                      </a: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下</a:t>
                      </a: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a:t>
                      </a:r>
                      <a:endPar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endParaRPr>
                    </a:p>
                    <a:p>
                      <a:pPr marL="0" marR="0" lvl="0" indent="0" algn="l" defTabSz="914400" rtl="0" eaLnBrk="1" fontAlgn="base" latinLnBrk="0" hangingPunct="1">
                        <a:lnSpc>
                          <a:spcPts val="2000"/>
                        </a:lnSpc>
                        <a:spcBef>
                          <a:spcPct val="0"/>
                        </a:spcBef>
                        <a:spcAft>
                          <a:spcPct val="0"/>
                        </a:spcAft>
                        <a:buClrTx/>
                        <a:buSzTx/>
                        <a:buFont typeface="Wingdings" panose="05000000000000000000" pitchFamily="2" charset="2"/>
                        <a:buNone/>
                        <a:tabLst/>
                      </a:pPr>
                      <a:r>
                        <a:rPr kumimoji="1" lang="zh-TW" altLang="en-US" sz="1800" b="1"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a:t>
                      </a: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倍數和因數</a:t>
                      </a: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(4</a:t>
                      </a: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上</a:t>
                      </a: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a:t>
                      </a:r>
                    </a:p>
                    <a:p>
                      <a:pPr marL="0" marR="0" lvl="0" indent="0" algn="l" defTabSz="914400" rtl="0" eaLnBrk="1" fontAlgn="base" latinLnBrk="0" hangingPunct="1">
                        <a:lnSpc>
                          <a:spcPts val="2000"/>
                        </a:lnSpc>
                        <a:spcBef>
                          <a:spcPct val="0"/>
                        </a:spcBef>
                        <a:spcAft>
                          <a:spcPct val="0"/>
                        </a:spcAft>
                        <a:buClrTx/>
                        <a:buSzTx/>
                        <a:buFont typeface="Wingdings" panose="05000000000000000000" pitchFamily="2" charset="2"/>
                        <a:buNone/>
                        <a:tabLst/>
                        <a:defRPr/>
                      </a:pPr>
                      <a:r>
                        <a:rPr kumimoji="1" lang="zh-TW" altLang="en-US" sz="1800" b="1"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a:t>
                      </a: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整數乘法</a:t>
                      </a: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(4</a:t>
                      </a: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上、</a:t>
                      </a: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3</a:t>
                      </a: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上</a:t>
                      </a: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a:t>
                      </a:r>
                      <a:endPar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endParaRPr>
                    </a:p>
                  </a:txBody>
                  <a:tcPr marT="45723" marB="45723" horzOverflow="overflow">
                    <a:lnL w="12700" cap="flat" cmpd="sng" algn="ctr">
                      <a:solidFill>
                        <a:srgbClr val="333399"/>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333399"/>
                      </a:solidFill>
                      <a:prstDash val="solid"/>
                      <a:round/>
                      <a:headEnd type="none" w="med" len="med"/>
                      <a:tailEnd type="none" w="med" len="med"/>
                    </a:lnT>
                    <a:lnB w="1270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2000"/>
                        </a:lnSpc>
                        <a:spcBef>
                          <a:spcPct val="0"/>
                        </a:spcBef>
                        <a:spcAft>
                          <a:spcPct val="0"/>
                        </a:spcAft>
                        <a:buClrTx/>
                        <a:buSzTx/>
                        <a:buFont typeface="Wingdings" panose="05000000000000000000" pitchFamily="2" charset="2"/>
                        <a:buNone/>
                        <a:tabLst/>
                      </a:pPr>
                      <a:r>
                        <a:rPr kumimoji="1" lang="zh-TW" altLang="en-US" sz="1800" b="1"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a:t>
                      </a:r>
                      <a:r>
                        <a:rPr kumimoji="1" lang="zh-TW" altLang="en-US" sz="1800" b="1" i="0" u="none" strike="noStrike" cap="none" normalizeH="0" baseline="0" dirty="0">
                          <a:ln>
                            <a:noFill/>
                          </a:ln>
                          <a:solidFill>
                            <a:srgbClr val="3333CC"/>
                          </a:solidFill>
                          <a:effectLst>
                            <a:outerShdw blurRad="38100" dist="38100" dir="2700000" algn="tl">
                              <a:srgbClr val="000000">
                                <a:alpha val="43137"/>
                              </a:srgbClr>
                            </a:outerShdw>
                          </a:effectLst>
                          <a:latin typeface="Arial" panose="020B0604020202020204" pitchFamily="34" charset="0"/>
                          <a:ea typeface="標楷體" panose="03000509000000000000" pitchFamily="65" charset="-120"/>
                          <a:cs typeface="Arial" panose="020B0604020202020204" pitchFamily="34" charset="0"/>
                        </a:rPr>
                        <a:t>小數四則混合計算</a:t>
                      </a:r>
                      <a:endParaRPr kumimoji="1" lang="en-US" altLang="zh-TW" sz="1800" b="1" i="0" u="none" strike="noStrike" cap="none" normalizeH="0" baseline="0" dirty="0">
                        <a:ln>
                          <a:noFill/>
                        </a:ln>
                        <a:solidFill>
                          <a:srgbClr val="3333CC"/>
                        </a:solidFill>
                        <a:effectLst>
                          <a:outerShdw blurRad="38100" dist="38100" dir="2700000" algn="tl">
                            <a:srgbClr val="000000">
                              <a:alpha val="43137"/>
                            </a:srgbClr>
                          </a:outerShdw>
                        </a:effectLst>
                        <a:latin typeface="Arial" panose="020B0604020202020204" pitchFamily="34" charset="0"/>
                        <a:ea typeface="標楷體" panose="03000509000000000000" pitchFamily="65" charset="-120"/>
                        <a:cs typeface="Arial" panose="020B0604020202020204" pitchFamily="34" charset="0"/>
                      </a:endParaRPr>
                    </a:p>
                    <a:p>
                      <a:pPr marL="0" marR="0" lvl="0" indent="0" algn="l" defTabSz="914400" rtl="0" eaLnBrk="1" fontAlgn="base" latinLnBrk="0" hangingPunct="1">
                        <a:lnSpc>
                          <a:spcPts val="2000"/>
                        </a:lnSpc>
                        <a:spcBef>
                          <a:spcPct val="0"/>
                        </a:spcBef>
                        <a:spcAft>
                          <a:spcPct val="0"/>
                        </a:spcAft>
                        <a:buClrTx/>
                        <a:buSzTx/>
                        <a:buFont typeface="Wingdings" panose="05000000000000000000" pitchFamily="2" charset="2"/>
                        <a:buNone/>
                        <a:tabLst/>
                        <a:defRPr/>
                      </a:pPr>
                      <a:r>
                        <a:rPr kumimoji="1" lang="zh-TW" altLang="en-US" sz="1800" b="1"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a:t>
                      </a:r>
                      <a:r>
                        <a:rPr kumimoji="1" lang="zh-TW" altLang="en-US" sz="1800" b="1" i="0" u="none" strike="noStrike" cap="none" normalizeH="0" baseline="0" dirty="0">
                          <a:ln>
                            <a:noFill/>
                          </a:ln>
                          <a:solidFill>
                            <a:srgbClr val="3333CC"/>
                          </a:solidFill>
                          <a:effectLst>
                            <a:outerShdw blurRad="38100" dist="38100" dir="2700000" algn="tl">
                              <a:srgbClr val="000000">
                                <a:alpha val="43137"/>
                              </a:srgbClr>
                            </a:outerShdw>
                          </a:effectLst>
                          <a:latin typeface="Arial" panose="020B0604020202020204" pitchFamily="34" charset="0"/>
                          <a:ea typeface="標楷體" panose="03000509000000000000" pitchFamily="65" charset="-120"/>
                          <a:cs typeface="Arial" panose="020B0604020202020204" pitchFamily="34" charset="0"/>
                        </a:rPr>
                        <a:t>百分數的認識</a:t>
                      </a:r>
                    </a:p>
                    <a:p>
                      <a:pPr marL="0" marR="0" lvl="0" indent="0" algn="l" defTabSz="914400" rtl="0" eaLnBrk="1" fontAlgn="base" latinLnBrk="0" hangingPunct="1">
                        <a:lnSpc>
                          <a:spcPts val="2000"/>
                        </a:lnSpc>
                        <a:spcBef>
                          <a:spcPct val="0"/>
                        </a:spcBef>
                        <a:spcAft>
                          <a:spcPct val="0"/>
                        </a:spcAft>
                        <a:buClrTx/>
                        <a:buSzTx/>
                        <a:buFont typeface="Wingdings" panose="05000000000000000000" pitchFamily="2" charset="2"/>
                        <a:buNone/>
                        <a:tabLst/>
                        <a:defRPr/>
                      </a:pPr>
                      <a:r>
                        <a:rPr kumimoji="1" lang="zh-TW" altLang="en-US" sz="1800" b="1"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a:t>
                      </a: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分數乘法</a:t>
                      </a: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(5</a:t>
                      </a: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上</a:t>
                      </a: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a:t>
                      </a:r>
                      <a:endPar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endParaRPr>
                    </a:p>
                    <a:p>
                      <a:pPr marL="0" marR="0" lvl="0" indent="0" algn="l" defTabSz="914400" rtl="0" eaLnBrk="1" fontAlgn="base" latinLnBrk="0" hangingPunct="1">
                        <a:lnSpc>
                          <a:spcPts val="2000"/>
                        </a:lnSpc>
                        <a:spcBef>
                          <a:spcPct val="0"/>
                        </a:spcBef>
                        <a:spcAft>
                          <a:spcPct val="0"/>
                        </a:spcAft>
                        <a:buClrTx/>
                        <a:buSzTx/>
                        <a:buFont typeface="Wingdings" panose="05000000000000000000" pitchFamily="2" charset="2"/>
                        <a:buNone/>
                        <a:tabLst/>
                        <a:defRPr/>
                      </a:pPr>
                      <a:r>
                        <a:rPr kumimoji="1" lang="zh-TW" altLang="en-US" sz="1800" b="1"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a:t>
                      </a: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多位數</a:t>
                      </a: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(5</a:t>
                      </a: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上</a:t>
                      </a: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a:t>
                      </a:r>
                      <a:endPar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endParaRPr>
                    </a:p>
                    <a:p>
                      <a:pPr marL="0" marR="0" lvl="0" indent="0" algn="l" defTabSz="914400" rtl="0" eaLnBrk="1" fontAlgn="base" latinLnBrk="0" hangingPunct="1">
                        <a:lnSpc>
                          <a:spcPts val="2000"/>
                        </a:lnSpc>
                        <a:spcBef>
                          <a:spcPct val="0"/>
                        </a:spcBef>
                        <a:spcAft>
                          <a:spcPct val="0"/>
                        </a:spcAft>
                        <a:buClrTx/>
                        <a:buSzTx/>
                        <a:buFont typeface="Wingdings" panose="05000000000000000000" pitchFamily="2" charset="2"/>
                        <a:buNone/>
                        <a:tabLst/>
                        <a:defRPr/>
                      </a:pPr>
                      <a:r>
                        <a:rPr kumimoji="1" lang="zh-TW" altLang="en-US" sz="1800" b="1"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a:t>
                      </a: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分數的認識</a:t>
                      </a: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(4</a:t>
                      </a: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下</a:t>
                      </a: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a:t>
                      </a:r>
                      <a:endPar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endParaRPr>
                    </a:p>
                    <a:p>
                      <a:pPr marL="0" marR="0" lvl="0" indent="0" algn="l" defTabSz="914400" rtl="0" eaLnBrk="1" fontAlgn="base" latinLnBrk="0" hangingPunct="1">
                        <a:lnSpc>
                          <a:spcPts val="2000"/>
                        </a:lnSpc>
                        <a:spcBef>
                          <a:spcPct val="0"/>
                        </a:spcBef>
                        <a:spcAft>
                          <a:spcPct val="0"/>
                        </a:spcAft>
                        <a:buClrTx/>
                        <a:buSzTx/>
                        <a:buFont typeface="Wingdings" panose="05000000000000000000" pitchFamily="2" charset="2"/>
                        <a:buNone/>
                        <a:tabLst/>
                        <a:defRPr/>
                      </a:pPr>
                      <a:r>
                        <a:rPr kumimoji="1" lang="zh-TW" altLang="en-US" sz="1800" b="1"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a:t>
                      </a: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整數</a:t>
                      </a:r>
                      <a:r>
                        <a:rPr kumimoji="1" lang="zh-CN"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除</a:t>
                      </a: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法</a:t>
                      </a: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(4</a:t>
                      </a: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上</a:t>
                      </a: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a:t>
                      </a:r>
                      <a:endParaRPr kumimoji="1" lang="en-US" altLang="zh-CN"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endParaRPr>
                    </a:p>
                  </a:txBody>
                  <a:tcPr marT="45723" marB="45723" horzOverflow="overflow">
                    <a:lnL w="12700" cap="flat" cmpd="sng" algn="ctr">
                      <a:noFill/>
                      <a:prstDash val="solid"/>
                      <a:round/>
                      <a:headEnd type="none" w="med" len="med"/>
                      <a:tailEnd type="none" w="med" len="med"/>
                    </a:lnL>
                    <a:lnR w="12700" cap="flat" cmpd="sng" algn="ctr">
                      <a:solidFill>
                        <a:srgbClr val="333399"/>
                      </a:solidFill>
                      <a:prstDash val="solid"/>
                      <a:round/>
                      <a:headEnd type="none" w="med" len="med"/>
                      <a:tailEnd type="none" w="med" len="med"/>
                    </a:lnR>
                    <a:lnT w="12700" cap="flat" cmpd="sng" algn="ctr">
                      <a:solidFill>
                        <a:srgbClr val="333399"/>
                      </a:solidFill>
                      <a:prstDash val="solid"/>
                      <a:round/>
                      <a:headEnd type="none" w="med" len="med"/>
                      <a:tailEnd type="none" w="med" len="med"/>
                    </a:lnT>
                    <a:lnB w="1270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648000">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1" fontAlgn="base" latinLnBrk="0" hangingPunct="1">
                        <a:lnSpc>
                          <a:spcPts val="2000"/>
                        </a:lnSpc>
                        <a:spcBef>
                          <a:spcPct val="0"/>
                        </a:spcBef>
                        <a:spcAft>
                          <a:spcPct val="0"/>
                        </a:spcAft>
                        <a:buClrTx/>
                        <a:buSzTx/>
                        <a:buFontTx/>
                        <a:buNone/>
                        <a:tabLst/>
                      </a:pP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圖形與</a:t>
                      </a:r>
                    </a:p>
                    <a:p>
                      <a:pPr marL="0" marR="0" lvl="0" indent="0" algn="ctr" defTabSz="914400" rtl="0" eaLnBrk="1" fontAlgn="base" latinLnBrk="0" hangingPunct="1">
                        <a:lnSpc>
                          <a:spcPts val="2000"/>
                        </a:lnSpc>
                        <a:spcBef>
                          <a:spcPct val="0"/>
                        </a:spcBef>
                        <a:spcAft>
                          <a:spcPct val="0"/>
                        </a:spcAft>
                        <a:buClrTx/>
                        <a:buSzTx/>
                        <a:buFontTx/>
                        <a:buNone/>
                        <a:tabLst/>
                      </a:pP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空間</a:t>
                      </a:r>
                    </a:p>
                  </a:txBody>
                  <a:tcPr marL="9144" marR="45720" marT="45723" marB="45723" anchor="ctr" horzOverflow="overflow">
                    <a:lnL w="12700" cap="flat" cmpd="sng" algn="ctr">
                      <a:solidFill>
                        <a:srgbClr val="333399"/>
                      </a:solidFill>
                      <a:prstDash val="solid"/>
                      <a:round/>
                      <a:headEnd type="none" w="med" len="med"/>
                      <a:tailEnd type="none" w="med" len="med"/>
                    </a:lnL>
                    <a:lnR w="12700" cap="flat" cmpd="sng" algn="ctr">
                      <a:solidFill>
                        <a:srgbClr val="333399"/>
                      </a:solidFill>
                      <a:prstDash val="solid"/>
                      <a:round/>
                      <a:headEnd type="none" w="med" len="med"/>
                      <a:tailEnd type="none" w="med" len="med"/>
                    </a:lnR>
                    <a:lnT w="12700" cap="flat" cmpd="sng" algn="ctr">
                      <a:solidFill>
                        <a:srgbClr val="333399"/>
                      </a:solidFill>
                      <a:prstDash val="solid"/>
                      <a:round/>
                      <a:headEnd type="none" w="med" len="med"/>
                      <a:tailEnd type="none" w="med" len="med"/>
                    </a:lnT>
                    <a:lnB w="12700" cap="flat" cmpd="sng" algn="ctr">
                      <a:solidFill>
                        <a:srgbClr val="333399"/>
                      </a:solidFill>
                      <a:prstDash val="solid"/>
                      <a:round/>
                      <a:headEnd type="none" w="med" len="med"/>
                      <a:tailEnd type="none" w="med" len="med"/>
                    </a:lnB>
                    <a:lnTlToBr>
                      <a:noFill/>
                    </a:lnTlToBr>
                    <a:lnBlToTr>
                      <a:noFill/>
                    </a:lnBlToTr>
                    <a:no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1" fontAlgn="base" latinLnBrk="0" hangingPunct="1">
                        <a:lnSpc>
                          <a:spcPts val="2000"/>
                        </a:lnSpc>
                        <a:spcBef>
                          <a:spcPct val="0"/>
                        </a:spcBef>
                        <a:spcAft>
                          <a:spcPct val="0"/>
                        </a:spcAft>
                        <a:buClrTx/>
                        <a:buSzTx/>
                        <a:buFontTx/>
                        <a:buNone/>
                        <a:tabLst/>
                      </a:pP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16</a:t>
                      </a: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a:t>
                      </a: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19</a:t>
                      </a:r>
                    </a:p>
                  </a:txBody>
                  <a:tcPr marT="45723" marB="45723" anchor="ctr" horzOverflow="overflow">
                    <a:lnL w="12700" cap="flat" cmpd="sng" algn="ctr">
                      <a:solidFill>
                        <a:srgbClr val="333399"/>
                      </a:solidFill>
                      <a:prstDash val="solid"/>
                      <a:round/>
                      <a:headEnd type="none" w="med" len="med"/>
                      <a:tailEnd type="none" w="med" len="med"/>
                    </a:lnL>
                    <a:lnR w="12700" cap="flat" cmpd="sng" algn="ctr">
                      <a:solidFill>
                        <a:srgbClr val="333399"/>
                      </a:solidFill>
                      <a:prstDash val="solid"/>
                      <a:round/>
                      <a:headEnd type="none" w="med" len="med"/>
                      <a:tailEnd type="none" w="med" len="med"/>
                    </a:lnR>
                    <a:lnT w="12700" cap="flat" cmpd="sng" algn="ctr">
                      <a:solidFill>
                        <a:srgbClr val="333399"/>
                      </a:solidFill>
                      <a:prstDash val="solid"/>
                      <a:round/>
                      <a:headEnd type="none" w="med" len="med"/>
                      <a:tailEnd type="none" w="med" len="med"/>
                    </a:lnT>
                    <a:lnB w="12700" cap="flat" cmpd="sng" algn="ctr">
                      <a:solidFill>
                        <a:srgbClr val="333399"/>
                      </a:solidFill>
                      <a:prstDash val="solid"/>
                      <a:round/>
                      <a:headEnd type="none" w="med" len="med"/>
                      <a:tailEnd type="none" w="med" len="med"/>
                    </a:lnB>
                    <a:lnTlToBr>
                      <a:noFill/>
                    </a:lnTlToBr>
                    <a:lnBlToTr>
                      <a:noFill/>
                    </a:lnBlToTr>
                    <a:no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l" defTabSz="914400" rtl="0" eaLnBrk="1" fontAlgn="base" latinLnBrk="0" hangingPunct="1">
                        <a:lnSpc>
                          <a:spcPts val="2000"/>
                        </a:lnSpc>
                        <a:spcBef>
                          <a:spcPct val="0"/>
                        </a:spcBef>
                        <a:spcAft>
                          <a:spcPct val="0"/>
                        </a:spcAft>
                        <a:buClrTx/>
                        <a:buSzTx/>
                        <a:buFont typeface="Wingdings" panose="05000000000000000000" pitchFamily="2" charset="2"/>
                        <a:buNone/>
                        <a:tabLst/>
                      </a:pPr>
                      <a:r>
                        <a:rPr kumimoji="1" lang="zh-TW" altLang="en-US" sz="1800" b="1"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a:t>
                      </a: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圓的認識</a:t>
                      </a: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(5</a:t>
                      </a: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下</a:t>
                      </a: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a:t>
                      </a:r>
                      <a:endPar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endParaRPr>
                    </a:p>
                    <a:p>
                      <a:pPr marL="0" marR="0" lvl="0" indent="0" algn="l" defTabSz="914400" rtl="0" eaLnBrk="1" fontAlgn="base" latinLnBrk="0" hangingPunct="1">
                        <a:lnSpc>
                          <a:spcPts val="2000"/>
                        </a:lnSpc>
                        <a:spcBef>
                          <a:spcPct val="0"/>
                        </a:spcBef>
                        <a:spcAft>
                          <a:spcPct val="0"/>
                        </a:spcAft>
                        <a:buClrTx/>
                        <a:buSzTx/>
                        <a:buFont typeface="Wingdings" panose="05000000000000000000" pitchFamily="2" charset="2"/>
                        <a:buNone/>
                        <a:tabLst/>
                      </a:pPr>
                      <a:r>
                        <a:rPr kumimoji="1" lang="zh-TW" altLang="en-US" sz="1800" b="1"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a:t>
                      </a:r>
                      <a:r>
                        <a:rPr kumimoji="1" lang="zh-CN"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四邊形</a:t>
                      </a: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(4</a:t>
                      </a: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上</a:t>
                      </a: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                              </a:t>
                      </a:r>
                    </a:p>
                  </a:txBody>
                  <a:tcPr marT="45723" marB="45723" horzOverflow="overflow">
                    <a:lnL w="12700" cap="flat" cmpd="sng" algn="ctr">
                      <a:solidFill>
                        <a:srgbClr val="333399"/>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333399"/>
                      </a:solidFill>
                      <a:prstDash val="solid"/>
                      <a:round/>
                      <a:headEnd type="none" w="med" len="med"/>
                      <a:tailEnd type="none" w="med" len="med"/>
                    </a:lnT>
                    <a:lnB w="1270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2000"/>
                        </a:lnSpc>
                        <a:spcBef>
                          <a:spcPct val="0"/>
                        </a:spcBef>
                        <a:spcAft>
                          <a:spcPct val="0"/>
                        </a:spcAft>
                        <a:buClrTx/>
                        <a:buSzTx/>
                        <a:buFont typeface="Wingdings" panose="05000000000000000000" pitchFamily="2" charset="2"/>
                        <a:buNone/>
                        <a:tabLst/>
                        <a:defRPr/>
                      </a:pPr>
                      <a:r>
                        <a:rPr kumimoji="1" lang="zh-TW" altLang="en-US" sz="1800" b="1"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a:t>
                      </a: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立體圖形</a:t>
                      </a: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(5</a:t>
                      </a: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下</a:t>
                      </a: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a:t>
                      </a:r>
                    </a:p>
                    <a:p>
                      <a:pPr marL="0" marR="0" lvl="0" indent="0" algn="l" defTabSz="914400" rtl="0" eaLnBrk="1" fontAlgn="base" latinLnBrk="0" hangingPunct="1">
                        <a:lnSpc>
                          <a:spcPts val="2000"/>
                        </a:lnSpc>
                        <a:spcBef>
                          <a:spcPct val="0"/>
                        </a:spcBef>
                        <a:spcAft>
                          <a:spcPct val="0"/>
                        </a:spcAft>
                        <a:buClrTx/>
                        <a:buSzTx/>
                        <a:buFont typeface="Wingdings" panose="05000000000000000000" pitchFamily="2" charset="2"/>
                        <a:buNone/>
                        <a:tabLst/>
                        <a:defRPr/>
                      </a:pPr>
                      <a:r>
                        <a:rPr kumimoji="1" lang="zh-TW" altLang="en-US" sz="1800" b="1"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a:t>
                      </a: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八個方向</a:t>
                      </a: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(4</a:t>
                      </a: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上</a:t>
                      </a: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a:t>
                      </a:r>
                    </a:p>
                  </a:txBody>
                  <a:tcPr marT="45723" marB="45723" horzOverflow="overflow">
                    <a:lnL w="12700" cap="flat" cmpd="sng" algn="ctr">
                      <a:noFill/>
                      <a:prstDash val="solid"/>
                      <a:round/>
                      <a:headEnd type="none" w="med" len="med"/>
                      <a:tailEnd type="none" w="med" len="med"/>
                    </a:lnL>
                    <a:lnR w="12700" cap="flat" cmpd="sng" algn="ctr">
                      <a:solidFill>
                        <a:srgbClr val="333399"/>
                      </a:solidFill>
                      <a:prstDash val="solid"/>
                      <a:round/>
                      <a:headEnd type="none" w="med" len="med"/>
                      <a:tailEnd type="none" w="med" len="med"/>
                    </a:lnR>
                    <a:lnT w="12700" cap="flat" cmpd="sng" algn="ctr">
                      <a:solidFill>
                        <a:srgbClr val="333399"/>
                      </a:solidFill>
                      <a:prstDash val="solid"/>
                      <a:round/>
                      <a:headEnd type="none" w="med" len="med"/>
                      <a:tailEnd type="none" w="med" len="med"/>
                    </a:lnT>
                    <a:lnB w="1270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431825">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1" fontAlgn="base" latinLnBrk="0" hangingPunct="1">
                        <a:lnSpc>
                          <a:spcPts val="2000"/>
                        </a:lnSpc>
                        <a:spcBef>
                          <a:spcPct val="0"/>
                        </a:spcBef>
                        <a:spcAft>
                          <a:spcPct val="0"/>
                        </a:spcAft>
                        <a:buClrTx/>
                        <a:buSzTx/>
                        <a:buFontTx/>
                        <a:buNone/>
                        <a:tabLst/>
                      </a:pP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度量</a:t>
                      </a:r>
                    </a:p>
                  </a:txBody>
                  <a:tcPr marT="45723" marB="45723" anchor="ctr" horzOverflow="overflow">
                    <a:lnL w="12700" cap="flat" cmpd="sng" algn="ctr">
                      <a:solidFill>
                        <a:srgbClr val="333399"/>
                      </a:solidFill>
                      <a:prstDash val="solid"/>
                      <a:round/>
                      <a:headEnd type="none" w="med" len="med"/>
                      <a:tailEnd type="none" w="med" len="med"/>
                    </a:lnL>
                    <a:lnR w="12700" cap="flat" cmpd="sng" algn="ctr">
                      <a:solidFill>
                        <a:srgbClr val="333399"/>
                      </a:solidFill>
                      <a:prstDash val="solid"/>
                      <a:round/>
                      <a:headEnd type="none" w="med" len="med"/>
                      <a:tailEnd type="none" w="med" len="med"/>
                    </a:lnR>
                    <a:lnT w="12700" cap="flat" cmpd="sng" algn="ctr">
                      <a:solidFill>
                        <a:srgbClr val="333399"/>
                      </a:solidFill>
                      <a:prstDash val="solid"/>
                      <a:round/>
                      <a:headEnd type="none" w="med" len="med"/>
                      <a:tailEnd type="none" w="med" len="med"/>
                    </a:lnT>
                    <a:lnB w="12700" cap="flat" cmpd="sng" algn="ctr">
                      <a:solidFill>
                        <a:srgbClr val="333399"/>
                      </a:solidFill>
                      <a:prstDash val="solid"/>
                      <a:round/>
                      <a:headEnd type="none" w="med" len="med"/>
                      <a:tailEnd type="none" w="med" len="med"/>
                    </a:lnB>
                    <a:lnTlToBr>
                      <a:noFill/>
                    </a:lnTlToBr>
                    <a:lnBlToTr>
                      <a:noFill/>
                    </a:lnBlToTr>
                    <a:no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1" fontAlgn="base" latinLnBrk="0" hangingPunct="1">
                        <a:lnSpc>
                          <a:spcPts val="2000"/>
                        </a:lnSpc>
                        <a:spcBef>
                          <a:spcPct val="0"/>
                        </a:spcBef>
                        <a:spcAft>
                          <a:spcPct val="0"/>
                        </a:spcAft>
                        <a:buClrTx/>
                        <a:buSzTx/>
                        <a:buFontTx/>
                        <a:buNone/>
                        <a:tabLst/>
                      </a:pP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20</a:t>
                      </a: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a:t>
                      </a: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2</a:t>
                      </a:r>
                      <a:r>
                        <a:rPr kumimoji="1" lang="en-US" altLang="zh-CN"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5</a:t>
                      </a:r>
                      <a:endPar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endParaRPr>
                    </a:p>
                  </a:txBody>
                  <a:tcPr marT="45723" marB="45723" anchor="ctr" horzOverflow="overflow">
                    <a:lnL w="12700" cap="flat" cmpd="sng" algn="ctr">
                      <a:solidFill>
                        <a:srgbClr val="333399"/>
                      </a:solidFill>
                      <a:prstDash val="solid"/>
                      <a:round/>
                      <a:headEnd type="none" w="med" len="med"/>
                      <a:tailEnd type="none" w="med" len="med"/>
                    </a:lnL>
                    <a:lnR w="12700" cap="flat" cmpd="sng" algn="ctr">
                      <a:solidFill>
                        <a:srgbClr val="333399"/>
                      </a:solidFill>
                      <a:prstDash val="solid"/>
                      <a:round/>
                      <a:headEnd type="none" w="med" len="med"/>
                      <a:tailEnd type="none" w="med" len="med"/>
                    </a:lnR>
                    <a:lnT w="12700" cap="flat" cmpd="sng" algn="ctr">
                      <a:solidFill>
                        <a:srgbClr val="333399"/>
                      </a:solidFill>
                      <a:prstDash val="solid"/>
                      <a:round/>
                      <a:headEnd type="none" w="med" len="med"/>
                      <a:tailEnd type="none" w="med" len="med"/>
                    </a:lnT>
                    <a:lnB w="12700" cap="flat" cmpd="sng" algn="ctr">
                      <a:solidFill>
                        <a:srgbClr val="333399"/>
                      </a:solidFill>
                      <a:prstDash val="solid"/>
                      <a:round/>
                      <a:headEnd type="none" w="med" len="med"/>
                      <a:tailEnd type="none" w="med" len="med"/>
                    </a:lnB>
                    <a:lnTlToBr>
                      <a:noFill/>
                    </a:lnTlToBr>
                    <a:lnBlToTr>
                      <a:noFill/>
                    </a:lnBlToTr>
                    <a:no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l" defTabSz="914400" rtl="0" eaLnBrk="1" fontAlgn="base" latinLnBrk="0" hangingPunct="1">
                        <a:lnSpc>
                          <a:spcPts val="2000"/>
                        </a:lnSpc>
                        <a:spcBef>
                          <a:spcPct val="0"/>
                        </a:spcBef>
                        <a:spcAft>
                          <a:spcPct val="0"/>
                        </a:spcAft>
                        <a:buClrTx/>
                        <a:buSzTx/>
                        <a:buFontTx/>
                        <a:buNone/>
                        <a:tabLst/>
                      </a:pPr>
                      <a:r>
                        <a:rPr kumimoji="1" lang="zh-TW" altLang="en-US" sz="1800" b="1"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a:t>
                      </a: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體積</a:t>
                      </a: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(5</a:t>
                      </a: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下</a:t>
                      </a: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a:t>
                      </a:r>
                      <a:endPar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endParaRPr>
                    </a:p>
                    <a:p>
                      <a:pPr marL="0" marR="0" lvl="0" indent="0" algn="l" defTabSz="914400" rtl="0" eaLnBrk="1" fontAlgn="base" latinLnBrk="0" hangingPunct="1">
                        <a:lnSpc>
                          <a:spcPts val="2000"/>
                        </a:lnSpc>
                        <a:spcBef>
                          <a:spcPct val="0"/>
                        </a:spcBef>
                        <a:spcAft>
                          <a:spcPct val="0"/>
                        </a:spcAft>
                        <a:buClrTx/>
                        <a:buSzTx/>
                        <a:buFontTx/>
                        <a:buNone/>
                        <a:tabLst/>
                      </a:pPr>
                      <a:r>
                        <a:rPr kumimoji="1" lang="zh-TW" altLang="en-US" sz="1800" b="1"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a:t>
                      </a: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周界</a:t>
                      </a: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(4</a:t>
                      </a: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下</a:t>
                      </a: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a:t>
                      </a:r>
                    </a:p>
                  </a:txBody>
                  <a:tcPr marT="45723" marB="45723" horzOverflow="overflow">
                    <a:lnL w="12700" cap="flat" cmpd="sng" algn="ctr">
                      <a:solidFill>
                        <a:srgbClr val="333399"/>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333399"/>
                      </a:solidFill>
                      <a:prstDash val="solid"/>
                      <a:round/>
                      <a:headEnd type="none" w="med" len="med"/>
                      <a:tailEnd type="none" w="med" len="med"/>
                    </a:lnT>
                    <a:lnB w="1270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2000"/>
                        </a:lnSpc>
                        <a:spcBef>
                          <a:spcPct val="0"/>
                        </a:spcBef>
                        <a:spcAft>
                          <a:spcPct val="0"/>
                        </a:spcAft>
                        <a:buClrTx/>
                        <a:buSzTx/>
                        <a:buFontTx/>
                        <a:buNone/>
                        <a:tabLst/>
                        <a:defRPr/>
                      </a:pP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面積</a:t>
                      </a: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(4</a:t>
                      </a: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下、</a:t>
                      </a: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5</a:t>
                      </a: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上</a:t>
                      </a: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a:t>
                      </a:r>
                      <a:endPar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endParaRPr>
                    </a:p>
                  </a:txBody>
                  <a:tcPr marT="45723" marB="45723" horzOverflow="overflow">
                    <a:lnL w="12700" cap="flat" cmpd="sng" algn="ctr">
                      <a:noFill/>
                      <a:prstDash val="solid"/>
                      <a:round/>
                      <a:headEnd type="none" w="med" len="med"/>
                      <a:tailEnd type="none" w="med" len="med"/>
                    </a:lnL>
                    <a:lnR w="12700" cap="flat" cmpd="sng" algn="ctr">
                      <a:solidFill>
                        <a:srgbClr val="333399"/>
                      </a:solidFill>
                      <a:prstDash val="solid"/>
                      <a:round/>
                      <a:headEnd type="none" w="med" len="med"/>
                      <a:tailEnd type="none" w="med" len="med"/>
                    </a:lnR>
                    <a:lnT w="12700" cap="flat" cmpd="sng" algn="ctr">
                      <a:solidFill>
                        <a:srgbClr val="333399"/>
                      </a:solidFill>
                      <a:prstDash val="solid"/>
                      <a:round/>
                      <a:headEnd type="none" w="med" len="med"/>
                      <a:tailEnd type="none" w="med" len="med"/>
                    </a:lnT>
                    <a:lnB w="1270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r h="640117">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1" fontAlgn="base" latinLnBrk="0" hangingPunct="1">
                        <a:lnSpc>
                          <a:spcPts val="2000"/>
                        </a:lnSpc>
                        <a:spcBef>
                          <a:spcPct val="0"/>
                        </a:spcBef>
                        <a:spcAft>
                          <a:spcPct val="0"/>
                        </a:spcAft>
                        <a:buClrTx/>
                        <a:buSzTx/>
                        <a:buFontTx/>
                        <a:buNone/>
                        <a:tabLst/>
                      </a:pP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數據處理</a:t>
                      </a:r>
                    </a:p>
                  </a:txBody>
                  <a:tcPr marT="45723" marB="45723" anchor="ctr" horzOverflow="overflow">
                    <a:lnL w="12700" cap="flat" cmpd="sng" algn="ctr">
                      <a:solidFill>
                        <a:srgbClr val="333399"/>
                      </a:solidFill>
                      <a:prstDash val="solid"/>
                      <a:round/>
                      <a:headEnd type="none" w="med" len="med"/>
                      <a:tailEnd type="none" w="med" len="med"/>
                    </a:lnL>
                    <a:lnR w="12700" cap="flat" cmpd="sng" algn="ctr">
                      <a:solidFill>
                        <a:srgbClr val="333399"/>
                      </a:solidFill>
                      <a:prstDash val="solid"/>
                      <a:round/>
                      <a:headEnd type="none" w="med" len="med"/>
                      <a:tailEnd type="none" w="med" len="med"/>
                    </a:lnR>
                    <a:lnT w="12700" cap="flat" cmpd="sng" algn="ctr">
                      <a:solidFill>
                        <a:srgbClr val="333399"/>
                      </a:solidFill>
                      <a:prstDash val="solid"/>
                      <a:round/>
                      <a:headEnd type="none" w="med" len="med"/>
                      <a:tailEnd type="none" w="med" len="med"/>
                    </a:lnT>
                    <a:lnB w="12700" cap="flat" cmpd="sng" algn="ctr">
                      <a:solidFill>
                        <a:srgbClr val="333399"/>
                      </a:solidFill>
                      <a:prstDash val="solid"/>
                      <a:round/>
                      <a:headEnd type="none" w="med" len="med"/>
                      <a:tailEnd type="none" w="med" len="med"/>
                    </a:lnB>
                    <a:lnTlToBr>
                      <a:noFill/>
                    </a:lnTlToBr>
                    <a:lnBlToTr>
                      <a:noFill/>
                    </a:lnBlToTr>
                    <a:no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1" fontAlgn="base" latinLnBrk="0" hangingPunct="1">
                        <a:lnSpc>
                          <a:spcPts val="2000"/>
                        </a:lnSpc>
                        <a:spcBef>
                          <a:spcPct val="0"/>
                        </a:spcBef>
                        <a:spcAft>
                          <a:spcPct val="0"/>
                        </a:spcAft>
                        <a:buClrTx/>
                        <a:buSzTx/>
                        <a:buFontTx/>
                        <a:buNone/>
                        <a:tabLst/>
                      </a:pP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2</a:t>
                      </a:r>
                      <a:r>
                        <a:rPr kumimoji="1" lang="en-US" altLang="zh-CN"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6</a:t>
                      </a: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a:t>
                      </a: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28</a:t>
                      </a:r>
                    </a:p>
                  </a:txBody>
                  <a:tcPr marT="45723" marB="45723" anchor="ctr" horzOverflow="overflow">
                    <a:lnL w="12700" cap="flat" cmpd="sng" algn="ctr">
                      <a:solidFill>
                        <a:srgbClr val="333399"/>
                      </a:solidFill>
                      <a:prstDash val="solid"/>
                      <a:round/>
                      <a:headEnd type="none" w="med" len="med"/>
                      <a:tailEnd type="none" w="med" len="med"/>
                    </a:lnL>
                    <a:lnR w="12700" cap="flat" cmpd="sng" algn="ctr">
                      <a:solidFill>
                        <a:srgbClr val="333399"/>
                      </a:solidFill>
                      <a:prstDash val="solid"/>
                      <a:round/>
                      <a:headEnd type="none" w="med" len="med"/>
                      <a:tailEnd type="none" w="med" len="med"/>
                    </a:lnR>
                    <a:lnT w="12700" cap="flat" cmpd="sng" algn="ctr">
                      <a:solidFill>
                        <a:srgbClr val="333399"/>
                      </a:solidFill>
                      <a:prstDash val="solid"/>
                      <a:round/>
                      <a:headEnd type="none" w="med" len="med"/>
                      <a:tailEnd type="none" w="med" len="med"/>
                    </a:lnT>
                    <a:lnB w="12700" cap="flat" cmpd="sng" algn="ctr">
                      <a:solidFill>
                        <a:srgbClr val="333399"/>
                      </a:solidFill>
                      <a:prstDash val="solid"/>
                      <a:round/>
                      <a:headEnd type="none" w="med" len="med"/>
                      <a:tailEnd type="none" w="med" len="med"/>
                    </a:lnB>
                    <a:lnTlToBr>
                      <a:noFill/>
                    </a:lnTlToBr>
                    <a:lnBlToTr>
                      <a:noFill/>
                    </a:lnBlToTr>
                    <a:no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l" defTabSz="914400" rtl="0" eaLnBrk="1" fontAlgn="base" latinLnBrk="0" hangingPunct="1">
                        <a:lnSpc>
                          <a:spcPts val="2000"/>
                        </a:lnSpc>
                        <a:spcBef>
                          <a:spcPct val="0"/>
                        </a:spcBef>
                        <a:spcAft>
                          <a:spcPct val="0"/>
                        </a:spcAft>
                        <a:buClrTx/>
                        <a:buSzTx/>
                        <a:buFontTx/>
                        <a:buNone/>
                        <a:tabLst/>
                      </a:pP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a:t>
                      </a:r>
                      <a:r>
                        <a:rPr kumimoji="1" lang="zh-TW" altLang="en-US" sz="1800" b="1" i="0" u="none" strike="noStrike" cap="none" normalizeH="0" baseline="0" dirty="0">
                          <a:ln>
                            <a:noFill/>
                          </a:ln>
                          <a:solidFill>
                            <a:srgbClr val="3333CC"/>
                          </a:solidFill>
                          <a:effectLst>
                            <a:outerShdw blurRad="38100" dist="38100" dir="2700000" algn="tl">
                              <a:srgbClr val="C0C0C0"/>
                            </a:outerShdw>
                          </a:effectLst>
                          <a:latin typeface="Arial" panose="020B0604020202020204" pitchFamily="34" charset="0"/>
                          <a:ea typeface="標楷體" panose="03000509000000000000" pitchFamily="65" charset="-120"/>
                          <a:cs typeface="Arial" panose="020B0604020202020204" pitchFamily="34" charset="0"/>
                        </a:rPr>
                        <a:t>平均數</a:t>
                      </a:r>
                      <a:endParaRPr kumimoji="1" lang="en-US" altLang="zh-CN" sz="1800" b="1" i="0" u="none" strike="noStrike" cap="none" normalizeH="0" baseline="0" dirty="0">
                        <a:ln>
                          <a:noFill/>
                        </a:ln>
                        <a:solidFill>
                          <a:srgbClr val="3333CC"/>
                        </a:solidFill>
                        <a:effectLst>
                          <a:outerShdw blurRad="38100" dist="38100" dir="2700000" algn="tl">
                            <a:srgbClr val="C0C0C0"/>
                          </a:outerShdw>
                        </a:effectLst>
                        <a:latin typeface="Arial" panose="020B0604020202020204" pitchFamily="34" charset="0"/>
                        <a:ea typeface="標楷體" panose="03000509000000000000" pitchFamily="65" charset="-120"/>
                        <a:cs typeface="Arial" panose="020B0604020202020204" pitchFamily="34" charset="0"/>
                      </a:endParaRPr>
                    </a:p>
                    <a:p>
                      <a:pPr marL="0" marR="0" lvl="0" indent="0" algn="l" defTabSz="914400" rtl="0" eaLnBrk="1" fontAlgn="base" latinLnBrk="0" hangingPunct="1">
                        <a:lnSpc>
                          <a:spcPts val="2000"/>
                        </a:lnSpc>
                        <a:spcBef>
                          <a:spcPct val="0"/>
                        </a:spcBef>
                        <a:spcAft>
                          <a:spcPct val="0"/>
                        </a:spcAft>
                        <a:buClrTx/>
                        <a:buSzTx/>
                        <a:buFontTx/>
                        <a:buNone/>
                        <a:tabLst/>
                        <a:defRPr/>
                      </a:pP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a:t>
                      </a:r>
                      <a:r>
                        <a:rPr kumimoji="1" lang="zh-CN"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複合</a:t>
                      </a:r>
                      <a:r>
                        <a:rPr kumimoji="1" lang="zh-CN"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棒形圖</a:t>
                      </a:r>
                      <a:r>
                        <a:rPr kumimoji="1" lang="en-US" altLang="zh-CN"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(5</a:t>
                      </a:r>
                      <a:r>
                        <a:rPr kumimoji="1" lang="zh-CN"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上</a:t>
                      </a:r>
                      <a:r>
                        <a:rPr kumimoji="1" lang="en-US" altLang="zh-CN"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a:t>
                      </a:r>
                      <a:endParaRPr kumimoji="1" lang="en-US" altLang="zh-TW" sz="800" b="0" i="0" u="none" strike="noStrike" cap="none" normalizeH="0" baseline="0" dirty="0">
                        <a:ln>
                          <a:noFill/>
                        </a:ln>
                        <a:solidFill>
                          <a:schemeClr val="tx1"/>
                        </a:solidFill>
                        <a:effectLst/>
                        <a:latin typeface="Arial" panose="020B0604020202020204" pitchFamily="34" charset="0"/>
                        <a:ea typeface="標楷體" panose="03000509000000000000" pitchFamily="65" charset="-120"/>
                        <a:cs typeface="Arial" panose="020B0604020202020204" pitchFamily="34" charset="0"/>
                      </a:endParaRPr>
                    </a:p>
                  </a:txBody>
                  <a:tcPr marT="45723" marB="45723" horzOverflow="overflow">
                    <a:lnL w="12700" cap="flat" cmpd="sng" algn="ctr">
                      <a:solidFill>
                        <a:srgbClr val="333399"/>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333399"/>
                      </a:solidFill>
                      <a:prstDash val="solid"/>
                      <a:round/>
                      <a:headEnd type="none" w="med" len="med"/>
                      <a:tailEnd type="none" w="med" len="med"/>
                    </a:lnT>
                    <a:lnB w="1270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2000"/>
                        </a:lnSpc>
                        <a:spcBef>
                          <a:spcPct val="0"/>
                        </a:spcBef>
                        <a:spcAft>
                          <a:spcPct val="0"/>
                        </a:spcAft>
                        <a:buClrTx/>
                        <a:buSzTx/>
                        <a:buFontTx/>
                        <a:buNone/>
                        <a:tabLst/>
                        <a:defRPr/>
                      </a:pP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a:t>
                      </a:r>
                      <a:r>
                        <a:rPr kumimoji="1" lang="zh-CN"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棒形圖</a:t>
                      </a:r>
                      <a:r>
                        <a:rPr kumimoji="1" lang="en-US" altLang="zh-CN"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(4</a:t>
                      </a:r>
                      <a:r>
                        <a:rPr kumimoji="1" lang="zh-CN"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上</a:t>
                      </a:r>
                      <a:r>
                        <a:rPr kumimoji="1" lang="en-US" altLang="zh-CN"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a:t>
                      </a:r>
                      <a:endParaRPr kumimoji="1" lang="en-US" altLang="zh-TW" sz="800" b="0" i="0" u="none" strike="noStrike" cap="none" normalizeH="0" baseline="0" dirty="0">
                        <a:ln>
                          <a:noFill/>
                        </a:ln>
                        <a:solidFill>
                          <a:schemeClr val="tx1"/>
                        </a:solidFill>
                        <a:effectLst/>
                        <a:latin typeface="Arial" panose="020B0604020202020204" pitchFamily="34" charset="0"/>
                        <a:ea typeface="標楷體" panose="03000509000000000000" pitchFamily="65" charset="-120"/>
                        <a:cs typeface="Arial" panose="020B0604020202020204" pitchFamily="34" charset="0"/>
                      </a:endParaRPr>
                    </a:p>
                    <a:p>
                      <a:pPr marL="0" marR="0" lvl="0" indent="0" algn="l" defTabSz="914400" rtl="0" eaLnBrk="1" fontAlgn="base" latinLnBrk="0" hangingPunct="1">
                        <a:lnSpc>
                          <a:spcPts val="2000"/>
                        </a:lnSpc>
                        <a:spcBef>
                          <a:spcPct val="0"/>
                        </a:spcBef>
                        <a:spcAft>
                          <a:spcPct val="0"/>
                        </a:spcAft>
                        <a:buClrTx/>
                        <a:buSzTx/>
                        <a:buFontTx/>
                        <a:buNone/>
                        <a:tabLst/>
                      </a:pP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a:t>
                      </a: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象形圖</a:t>
                      </a:r>
                      <a:r>
                        <a:rPr kumimoji="1" lang="en-US" altLang="zh-CN"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(2</a:t>
                      </a:r>
                      <a:r>
                        <a:rPr kumimoji="1" lang="zh-CN"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下</a:t>
                      </a:r>
                      <a:r>
                        <a:rPr kumimoji="1" lang="en-US" altLang="zh-CN"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a:t>
                      </a:r>
                    </a:p>
                  </a:txBody>
                  <a:tcPr marT="45723" marB="45723" horzOverflow="overflow">
                    <a:lnL w="12700" cap="flat" cmpd="sng" algn="ctr">
                      <a:noFill/>
                      <a:prstDash val="solid"/>
                      <a:round/>
                      <a:headEnd type="none" w="med" len="med"/>
                      <a:tailEnd type="none" w="med" len="med"/>
                    </a:lnL>
                    <a:lnR w="12700" cap="flat" cmpd="sng" algn="ctr">
                      <a:solidFill>
                        <a:srgbClr val="333399"/>
                      </a:solidFill>
                      <a:prstDash val="solid"/>
                      <a:round/>
                      <a:headEnd type="none" w="med" len="med"/>
                      <a:tailEnd type="none" w="med" len="med"/>
                    </a:lnR>
                    <a:lnT w="12700" cap="flat" cmpd="sng" algn="ctr">
                      <a:solidFill>
                        <a:srgbClr val="333399"/>
                      </a:solidFill>
                      <a:prstDash val="solid"/>
                      <a:round/>
                      <a:headEnd type="none" w="med" len="med"/>
                      <a:tailEnd type="none" w="med" len="med"/>
                    </a:lnT>
                    <a:lnB w="1270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4"/>
                  </a:ext>
                </a:extLst>
              </a:tr>
              <a:tr h="360000">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1" fontAlgn="base" latinLnBrk="0" hangingPunct="1">
                        <a:lnSpc>
                          <a:spcPts val="2000"/>
                        </a:lnSpc>
                        <a:spcBef>
                          <a:spcPct val="0"/>
                        </a:spcBef>
                        <a:spcAft>
                          <a:spcPct val="0"/>
                        </a:spcAft>
                        <a:buClrTx/>
                        <a:buSzTx/>
                        <a:buFontTx/>
                        <a:buNone/>
                        <a:tabLst/>
                      </a:pP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代數</a:t>
                      </a:r>
                    </a:p>
                  </a:txBody>
                  <a:tcPr marT="45723" marB="45723" anchor="ctr" horzOverflow="overflow">
                    <a:lnL w="12700" cap="flat" cmpd="sng" algn="ctr">
                      <a:solidFill>
                        <a:srgbClr val="333399"/>
                      </a:solidFill>
                      <a:prstDash val="solid"/>
                      <a:round/>
                      <a:headEnd type="none" w="med" len="med"/>
                      <a:tailEnd type="none" w="med" len="med"/>
                    </a:lnL>
                    <a:lnR w="12700" cap="flat" cmpd="sng" algn="ctr">
                      <a:solidFill>
                        <a:srgbClr val="333399"/>
                      </a:solidFill>
                      <a:prstDash val="solid"/>
                      <a:round/>
                      <a:headEnd type="none" w="med" len="med"/>
                      <a:tailEnd type="none" w="med" len="med"/>
                    </a:lnR>
                    <a:lnT w="12700" cap="flat" cmpd="sng" algn="ctr">
                      <a:solidFill>
                        <a:srgbClr val="333399"/>
                      </a:solidFill>
                      <a:prstDash val="solid"/>
                      <a:round/>
                      <a:headEnd type="none" w="med" len="med"/>
                      <a:tailEnd type="none" w="med" len="med"/>
                    </a:lnT>
                    <a:lnB w="12700" cap="flat" cmpd="sng" algn="ctr">
                      <a:solidFill>
                        <a:srgbClr val="333399"/>
                      </a:solidFill>
                      <a:prstDash val="solid"/>
                      <a:round/>
                      <a:headEnd type="none" w="med" len="med"/>
                      <a:tailEnd type="none" w="med" len="med"/>
                    </a:lnB>
                    <a:lnTlToBr>
                      <a:noFill/>
                    </a:lnTlToBr>
                    <a:lnBlToTr>
                      <a:noFill/>
                    </a:lnBlToTr>
                    <a:no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1" fontAlgn="base" latinLnBrk="0" hangingPunct="1">
                        <a:lnSpc>
                          <a:spcPts val="2000"/>
                        </a:lnSpc>
                        <a:spcBef>
                          <a:spcPct val="0"/>
                        </a:spcBef>
                        <a:spcAft>
                          <a:spcPct val="0"/>
                        </a:spcAft>
                        <a:buClrTx/>
                        <a:buSzTx/>
                        <a:buFontTx/>
                        <a:buNone/>
                        <a:tabLst/>
                      </a:pP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29</a:t>
                      </a: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a:t>
                      </a: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30</a:t>
                      </a:r>
                    </a:p>
                  </a:txBody>
                  <a:tcPr marT="45723" marB="45723" anchor="ctr" horzOverflow="overflow">
                    <a:lnL w="12700" cap="flat" cmpd="sng" algn="ctr">
                      <a:solidFill>
                        <a:srgbClr val="333399"/>
                      </a:solidFill>
                      <a:prstDash val="solid"/>
                      <a:round/>
                      <a:headEnd type="none" w="med" len="med"/>
                      <a:tailEnd type="none" w="med" len="med"/>
                    </a:lnL>
                    <a:lnR w="12700" cap="flat" cmpd="sng" algn="ctr">
                      <a:solidFill>
                        <a:srgbClr val="333399"/>
                      </a:solidFill>
                      <a:prstDash val="solid"/>
                      <a:round/>
                      <a:headEnd type="none" w="med" len="med"/>
                      <a:tailEnd type="none" w="med" len="med"/>
                    </a:lnR>
                    <a:lnT w="12700" cap="flat" cmpd="sng" algn="ctr">
                      <a:solidFill>
                        <a:srgbClr val="333399"/>
                      </a:solidFill>
                      <a:prstDash val="solid"/>
                      <a:round/>
                      <a:headEnd type="none" w="med" len="med"/>
                      <a:tailEnd type="none" w="med" len="med"/>
                    </a:lnT>
                    <a:lnB w="12700" cap="flat" cmpd="sng" algn="ctr">
                      <a:solidFill>
                        <a:srgbClr val="333399"/>
                      </a:solidFill>
                      <a:prstDash val="solid"/>
                      <a:round/>
                      <a:headEnd type="none" w="med" len="med"/>
                      <a:tailEnd type="none" w="med" len="med"/>
                    </a:lnB>
                    <a:lnTlToBr>
                      <a:noFill/>
                    </a:lnTlToBr>
                    <a:lnBlToTr>
                      <a:noFill/>
                    </a:lnBlToTr>
                    <a:no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l" defTabSz="914400" rtl="0" eaLnBrk="1" fontAlgn="base" latinLnBrk="0" hangingPunct="1">
                        <a:lnSpc>
                          <a:spcPts val="2000"/>
                        </a:lnSpc>
                        <a:spcBef>
                          <a:spcPct val="0"/>
                        </a:spcBef>
                        <a:spcAft>
                          <a:spcPct val="0"/>
                        </a:spcAft>
                        <a:buClrTx/>
                        <a:buSzTx/>
                        <a:buFontTx/>
                        <a:buNone/>
                        <a:tabLst/>
                      </a:pP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a:t>
                      </a:r>
                      <a:r>
                        <a:rPr kumimoji="1" lang="zh-CN"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代數式</a:t>
                      </a:r>
                      <a:r>
                        <a:rPr kumimoji="1" lang="en-US" altLang="zh-CN"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a:t>
                      </a: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5</a:t>
                      </a:r>
                      <a:r>
                        <a:rPr kumimoji="1" lang="zh-CN"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下</a:t>
                      </a:r>
                      <a:r>
                        <a:rPr kumimoji="1" lang="en-US" altLang="zh-CN"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a:t>
                      </a:r>
                      <a:endParaRPr kumimoji="1" lang="zh-TW" altLang="en-US" sz="1800" b="1" i="0" u="none" strike="noStrike" cap="none" normalizeH="0" baseline="0" dirty="0">
                        <a:ln>
                          <a:noFill/>
                        </a:ln>
                        <a:solidFill>
                          <a:srgbClr val="3333CC"/>
                        </a:solidFill>
                        <a:effectLst>
                          <a:outerShdw blurRad="38100" dist="38100" dir="2700000" algn="tl">
                            <a:srgbClr val="C0C0C0"/>
                          </a:outerShdw>
                        </a:effectLst>
                        <a:latin typeface="Arial" panose="020B0604020202020204" pitchFamily="34" charset="0"/>
                        <a:ea typeface="標楷體" panose="03000509000000000000" pitchFamily="65" charset="-120"/>
                        <a:cs typeface="Arial" panose="020B0604020202020204" pitchFamily="34" charset="0"/>
                      </a:endParaRPr>
                    </a:p>
                  </a:txBody>
                  <a:tcPr marT="45723" marB="45723" horzOverflow="overflow">
                    <a:lnL w="12700" cap="flat" cmpd="sng" algn="ctr">
                      <a:solidFill>
                        <a:srgbClr val="333399"/>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333399"/>
                      </a:solidFill>
                      <a:prstDash val="solid"/>
                      <a:round/>
                      <a:headEnd type="none" w="med" len="med"/>
                      <a:tailEnd type="none" w="med" len="med"/>
                    </a:lnT>
                    <a:lnB w="1270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2000"/>
                        </a:lnSpc>
                        <a:spcBef>
                          <a:spcPct val="0"/>
                        </a:spcBef>
                        <a:spcAft>
                          <a:spcPct val="0"/>
                        </a:spcAft>
                        <a:buClrTx/>
                        <a:buSzTx/>
                        <a:buFontTx/>
                        <a:buNone/>
                        <a:tabLst/>
                      </a:pP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a:t>
                      </a:r>
                      <a:r>
                        <a:rPr kumimoji="1" lang="zh-CN"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方程</a:t>
                      </a:r>
                      <a:r>
                        <a:rPr kumimoji="1" lang="en-US" altLang="zh-CN"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(5</a:t>
                      </a:r>
                      <a:r>
                        <a:rPr kumimoji="1" lang="zh-CN"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上</a:t>
                      </a:r>
                      <a:r>
                        <a:rPr kumimoji="1" lang="en-US" altLang="zh-CN"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a:t>
                      </a:r>
                      <a:r>
                        <a:rPr kumimoji="1" lang="en-US" altLang="zh-TW" sz="1800" b="1" i="0" u="none" strike="noStrike" cap="none" normalizeH="0" baseline="0" dirty="0">
                          <a:ln>
                            <a:noFill/>
                          </a:ln>
                          <a:solidFill>
                            <a:srgbClr val="3333CC"/>
                          </a:solidFill>
                          <a:effectLst>
                            <a:outerShdw blurRad="38100" dist="38100" dir="2700000" algn="tl">
                              <a:srgbClr val="C0C0C0"/>
                            </a:outerShdw>
                          </a:effectLst>
                          <a:latin typeface="Arial" panose="020B0604020202020204" pitchFamily="34" charset="0"/>
                          <a:ea typeface="標楷體" panose="03000509000000000000" pitchFamily="65" charset="-120"/>
                          <a:cs typeface="Arial" panose="020B0604020202020204" pitchFamily="34" charset="0"/>
                        </a:rPr>
                        <a:t> </a:t>
                      </a:r>
                      <a:endParaRPr kumimoji="1" lang="zh-TW" altLang="en-US" sz="1800" b="1" i="0" u="none" strike="noStrike" cap="none" normalizeH="0" baseline="0" dirty="0">
                        <a:ln>
                          <a:noFill/>
                        </a:ln>
                        <a:solidFill>
                          <a:srgbClr val="3333CC"/>
                        </a:solidFill>
                        <a:effectLst>
                          <a:outerShdw blurRad="38100" dist="38100" dir="2700000" algn="tl">
                            <a:srgbClr val="C0C0C0"/>
                          </a:outerShdw>
                        </a:effectLst>
                        <a:latin typeface="Arial" panose="020B0604020202020204" pitchFamily="34" charset="0"/>
                        <a:ea typeface="標楷體" panose="03000509000000000000" pitchFamily="65" charset="-120"/>
                        <a:cs typeface="Arial" panose="020B0604020202020204" pitchFamily="34" charset="0"/>
                      </a:endParaRPr>
                    </a:p>
                  </a:txBody>
                  <a:tcPr marT="45723" marB="45723" horzOverflow="overflow">
                    <a:lnL w="12700" cap="flat" cmpd="sng" algn="ctr">
                      <a:noFill/>
                      <a:prstDash val="solid"/>
                      <a:round/>
                      <a:headEnd type="none" w="med" len="med"/>
                      <a:tailEnd type="none" w="med" len="med"/>
                    </a:lnL>
                    <a:lnR w="12700" cap="flat" cmpd="sng" algn="ctr">
                      <a:solidFill>
                        <a:srgbClr val="333399"/>
                      </a:solidFill>
                      <a:prstDash val="solid"/>
                      <a:round/>
                      <a:headEnd type="none" w="med" len="med"/>
                      <a:tailEnd type="none" w="med" len="med"/>
                    </a:lnR>
                    <a:lnT w="12700" cap="flat" cmpd="sng" algn="ctr">
                      <a:solidFill>
                        <a:srgbClr val="333399"/>
                      </a:solidFill>
                      <a:prstDash val="solid"/>
                      <a:round/>
                      <a:headEnd type="none" w="med" len="med"/>
                      <a:tailEnd type="none" w="med" len="med"/>
                    </a:lnT>
                    <a:lnB w="1270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5"/>
                  </a:ext>
                </a:extLst>
              </a:tr>
            </a:tbl>
          </a:graphicData>
        </a:graphic>
      </p:graphicFrame>
    </p:spTree>
    <p:extLst>
      <p:ext uri="{BB962C8B-B14F-4D97-AF65-F5344CB8AC3E}">
        <p14:creationId xmlns:p14="http://schemas.microsoft.com/office/powerpoint/2010/main" val="425997450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 name="文本框 15">
            <a:extLst>
              <a:ext uri="{FF2B5EF4-FFF2-40B4-BE49-F238E27FC236}">
                <a16:creationId xmlns:a16="http://schemas.microsoft.com/office/drawing/2014/main" xmlns="" id="{5664C05A-5EBE-4F80-8C40-D84AE75523D3}"/>
              </a:ext>
            </a:extLst>
          </p:cNvPr>
          <p:cNvSpPr txBox="1">
            <a:spLocks noChangeArrowheads="1"/>
          </p:cNvSpPr>
          <p:nvPr/>
        </p:nvSpPr>
        <p:spPr bwMode="auto">
          <a:xfrm>
            <a:off x="629474" y="5315547"/>
            <a:ext cx="4759612"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a:spcAft>
                <a:spcPts val="1200"/>
              </a:spcAft>
            </a:pPr>
            <a:r>
              <a:rPr lang="en-US" altLang="zh-CN" sz="2200" b="0" dirty="0">
                <a:solidFill>
                  <a:srgbClr val="0000FF"/>
                </a:solidFill>
                <a:latin typeface="Times New Roman" panose="02020603050405020304" pitchFamily="18" charset="0"/>
                <a:cs typeface="Times New Roman" panose="02020603050405020304" pitchFamily="18" charset="0"/>
              </a:rPr>
              <a:t>II</a:t>
            </a:r>
            <a:r>
              <a:rPr lang="en-US" altLang="zh-TW" sz="2200" b="0" dirty="0">
                <a:solidFill>
                  <a:srgbClr val="0000FF"/>
                </a:solidFill>
                <a:ea typeface="標楷體" panose="03000509000000000000" pitchFamily="65" charset="-120"/>
              </a:rPr>
              <a:t>.</a:t>
            </a:r>
            <a:r>
              <a:rPr lang="en-US" altLang="zh-CN" sz="2200" b="0" dirty="0">
                <a:solidFill>
                  <a:srgbClr val="0000FF"/>
                </a:solidFill>
                <a:ea typeface="標楷體" panose="03000509000000000000" pitchFamily="65" charset="-120"/>
                <a:cs typeface="Arial" panose="020B0604020202020204" pitchFamily="34" charset="0"/>
              </a:rPr>
              <a:t>(250</a:t>
            </a:r>
            <a:r>
              <a:rPr lang="zh-CN" altLang="en-US" sz="2200" b="0" dirty="0">
                <a:solidFill>
                  <a:srgbClr val="0000FF"/>
                </a:solidFill>
                <a:ea typeface="標楷體" panose="03000509000000000000" pitchFamily="65" charset="-120"/>
                <a:cs typeface="Arial" panose="020B0604020202020204" pitchFamily="34" charset="0"/>
              </a:rPr>
              <a:t>＋</a:t>
            </a:r>
            <a:r>
              <a:rPr lang="en-US" altLang="zh-CN" sz="2200" b="0" dirty="0">
                <a:solidFill>
                  <a:srgbClr val="0000FF"/>
                </a:solidFill>
                <a:ea typeface="標楷體" panose="03000509000000000000" pitchFamily="65" charset="-120"/>
                <a:cs typeface="Arial" panose="020B0604020202020204" pitchFamily="34" charset="0"/>
              </a:rPr>
              <a:t>230)</a:t>
            </a:r>
            <a:r>
              <a:rPr lang="zh-CN" altLang="en-US" sz="2200" b="0" dirty="0">
                <a:solidFill>
                  <a:srgbClr val="0000FF"/>
                </a:solidFill>
                <a:ea typeface="標楷體" panose="03000509000000000000" pitchFamily="65" charset="-120"/>
                <a:cs typeface="Arial" panose="020B0604020202020204" pitchFamily="34" charset="0"/>
              </a:rPr>
              <a:t>－</a:t>
            </a:r>
            <a:r>
              <a:rPr lang="en-US" altLang="zh-CN" sz="2200" b="0" dirty="0">
                <a:solidFill>
                  <a:srgbClr val="0000FF"/>
                </a:solidFill>
                <a:ea typeface="標楷體" panose="03000509000000000000" pitchFamily="65" charset="-120"/>
                <a:cs typeface="Arial" panose="020B0604020202020204" pitchFamily="34" charset="0"/>
              </a:rPr>
              <a:t>(210</a:t>
            </a:r>
            <a:r>
              <a:rPr lang="zh-CN" altLang="en-US" sz="2200" b="0" dirty="0">
                <a:solidFill>
                  <a:srgbClr val="0000FF"/>
                </a:solidFill>
                <a:ea typeface="標楷體" panose="03000509000000000000" pitchFamily="65" charset="-120"/>
                <a:cs typeface="Arial" panose="020B0604020202020204" pitchFamily="34" charset="0"/>
              </a:rPr>
              <a:t>＋</a:t>
            </a:r>
            <a:r>
              <a:rPr lang="en-US" altLang="zh-CN" sz="2200" b="0" dirty="0">
                <a:solidFill>
                  <a:srgbClr val="0000FF"/>
                </a:solidFill>
                <a:ea typeface="標楷體" panose="03000509000000000000" pitchFamily="65" charset="-120"/>
                <a:cs typeface="Arial" panose="020B0604020202020204" pitchFamily="34" charset="0"/>
              </a:rPr>
              <a:t>100)</a:t>
            </a:r>
            <a:r>
              <a:rPr lang="zh-CN" altLang="en-US" sz="2200" b="0" dirty="0">
                <a:solidFill>
                  <a:srgbClr val="0000FF"/>
                </a:solidFill>
                <a:ea typeface="標楷體" panose="03000509000000000000" pitchFamily="65" charset="-120"/>
                <a:cs typeface="Arial" panose="020B0604020202020204" pitchFamily="34" charset="0"/>
              </a:rPr>
              <a:t> </a:t>
            </a:r>
            <a:r>
              <a:rPr lang="en-US" altLang="zh-CN" sz="2200" b="0" dirty="0">
                <a:solidFill>
                  <a:srgbClr val="0000FF"/>
                </a:solidFill>
                <a:ea typeface="標楷體" panose="03000509000000000000" pitchFamily="65" charset="-120"/>
                <a:cs typeface="Arial" panose="020B0604020202020204" pitchFamily="34" charset="0"/>
              </a:rPr>
              <a:t>= 170</a:t>
            </a:r>
            <a:endParaRPr lang="en-US" altLang="zh-TW" sz="2200" b="0" dirty="0">
              <a:solidFill>
                <a:srgbClr val="0000FF"/>
              </a:solidFill>
              <a:ea typeface="標楷體" panose="03000509000000000000" pitchFamily="65" charset="-120"/>
              <a:cs typeface="Arial" panose="020B0604020202020204" pitchFamily="34" charset="0"/>
            </a:endParaRPr>
          </a:p>
        </p:txBody>
      </p:sp>
      <p:sp>
        <p:nvSpPr>
          <p:cNvPr id="45" name="Rectangle 2">
            <a:extLst>
              <a:ext uri="{FF2B5EF4-FFF2-40B4-BE49-F238E27FC236}">
                <a16:creationId xmlns:a16="http://schemas.microsoft.com/office/drawing/2014/main" xmlns="" id="{183E669B-B5C2-4D0D-88DD-F78D9D280267}"/>
              </a:ext>
            </a:extLst>
          </p:cNvPr>
          <p:cNvSpPr>
            <a:spLocks noChangeArrowheads="1"/>
          </p:cNvSpPr>
          <p:nvPr/>
        </p:nvSpPr>
        <p:spPr bwMode="auto">
          <a:xfrm>
            <a:off x="4194046" y="5160425"/>
            <a:ext cx="360000" cy="360000"/>
          </a:xfrm>
          <a:prstGeom prst="rect">
            <a:avLst/>
          </a:prstGeom>
          <a:solidFill>
            <a:srgbClr val="FF5050"/>
          </a:solidFill>
          <a:ln>
            <a:noFill/>
          </a:ln>
        </p:spPr>
        <p:txBody>
          <a:bodyPr wrap="none"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endParaRPr lang="zh-TW" altLang="en-US" sz="1800"/>
          </a:p>
        </p:txBody>
      </p:sp>
      <p:sp>
        <p:nvSpPr>
          <p:cNvPr id="97" name="矩形 96">
            <a:extLst>
              <a:ext uri="{FF2B5EF4-FFF2-40B4-BE49-F238E27FC236}">
                <a16:creationId xmlns:a16="http://schemas.microsoft.com/office/drawing/2014/main" xmlns="" id="{D1A96E1F-24D7-4EDB-8FA1-95570C742FE6}"/>
              </a:ext>
            </a:extLst>
          </p:cNvPr>
          <p:cNvSpPr/>
          <p:nvPr/>
        </p:nvSpPr>
        <p:spPr bwMode="auto">
          <a:xfrm>
            <a:off x="2006573" y="3877191"/>
            <a:ext cx="2389240" cy="396000"/>
          </a:xfrm>
          <a:prstGeom prst="rect">
            <a:avLst/>
          </a:prstGeom>
          <a:solidFill>
            <a:srgbClr val="E3FF93"/>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102" name="矩形 101">
            <a:extLst>
              <a:ext uri="{FF2B5EF4-FFF2-40B4-BE49-F238E27FC236}">
                <a16:creationId xmlns:a16="http://schemas.microsoft.com/office/drawing/2014/main" xmlns="" id="{B1F3DD0A-48B9-4497-A569-4DB1B11D6CC2}"/>
              </a:ext>
            </a:extLst>
          </p:cNvPr>
          <p:cNvSpPr/>
          <p:nvPr/>
        </p:nvSpPr>
        <p:spPr bwMode="auto">
          <a:xfrm>
            <a:off x="2006573" y="4303695"/>
            <a:ext cx="913608" cy="396000"/>
          </a:xfrm>
          <a:prstGeom prst="rect">
            <a:avLst/>
          </a:prstGeom>
          <a:solidFill>
            <a:srgbClr val="E3FF93"/>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103" name="矩形 102">
            <a:extLst>
              <a:ext uri="{FF2B5EF4-FFF2-40B4-BE49-F238E27FC236}">
                <a16:creationId xmlns:a16="http://schemas.microsoft.com/office/drawing/2014/main" xmlns="" id="{0B42670D-646D-4EC4-97E0-58EF0D7A7430}"/>
              </a:ext>
            </a:extLst>
          </p:cNvPr>
          <p:cNvSpPr/>
          <p:nvPr/>
        </p:nvSpPr>
        <p:spPr bwMode="auto">
          <a:xfrm>
            <a:off x="3210233" y="4328109"/>
            <a:ext cx="913608" cy="396000"/>
          </a:xfrm>
          <a:prstGeom prst="rect">
            <a:avLst/>
          </a:prstGeom>
          <a:solidFill>
            <a:srgbClr val="E3FF93"/>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104" name="矩形 103">
            <a:extLst>
              <a:ext uri="{FF2B5EF4-FFF2-40B4-BE49-F238E27FC236}">
                <a16:creationId xmlns:a16="http://schemas.microsoft.com/office/drawing/2014/main" xmlns="" id="{A3691B7D-5264-4CBD-BBC5-EBDF405EDB12}"/>
              </a:ext>
            </a:extLst>
          </p:cNvPr>
          <p:cNvSpPr/>
          <p:nvPr/>
        </p:nvSpPr>
        <p:spPr bwMode="auto">
          <a:xfrm>
            <a:off x="5655238" y="4284413"/>
            <a:ext cx="579317" cy="396000"/>
          </a:xfrm>
          <a:prstGeom prst="rect">
            <a:avLst/>
          </a:prstGeom>
          <a:solidFill>
            <a:srgbClr val="E3FF93"/>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115" name="矩形 114">
            <a:extLst>
              <a:ext uri="{FF2B5EF4-FFF2-40B4-BE49-F238E27FC236}">
                <a16:creationId xmlns:a16="http://schemas.microsoft.com/office/drawing/2014/main" xmlns="" id="{F89686E6-6284-46A6-96F6-2C174A8227B1}"/>
              </a:ext>
            </a:extLst>
          </p:cNvPr>
          <p:cNvSpPr/>
          <p:nvPr/>
        </p:nvSpPr>
        <p:spPr bwMode="auto">
          <a:xfrm>
            <a:off x="1465471" y="4692263"/>
            <a:ext cx="942688" cy="396000"/>
          </a:xfrm>
          <a:prstGeom prst="rect">
            <a:avLst/>
          </a:prstGeom>
          <a:solidFill>
            <a:srgbClr val="E3FF93"/>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116" name="矩形 115">
            <a:extLst>
              <a:ext uri="{FF2B5EF4-FFF2-40B4-BE49-F238E27FC236}">
                <a16:creationId xmlns:a16="http://schemas.microsoft.com/office/drawing/2014/main" xmlns="" id="{BB9AEBF6-8DFC-4716-95CB-5BCEF871696B}"/>
              </a:ext>
            </a:extLst>
          </p:cNvPr>
          <p:cNvSpPr/>
          <p:nvPr/>
        </p:nvSpPr>
        <p:spPr bwMode="auto">
          <a:xfrm>
            <a:off x="3854548" y="4706691"/>
            <a:ext cx="3743894" cy="396000"/>
          </a:xfrm>
          <a:prstGeom prst="rect">
            <a:avLst/>
          </a:prstGeom>
          <a:solidFill>
            <a:srgbClr val="E3FF93"/>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graphicFrame>
        <p:nvGraphicFramePr>
          <p:cNvPr id="19" name="表格 19">
            <a:extLst>
              <a:ext uri="{FF2B5EF4-FFF2-40B4-BE49-F238E27FC236}">
                <a16:creationId xmlns:a16="http://schemas.microsoft.com/office/drawing/2014/main" xmlns="" id="{CCB24D26-7BAA-4540-946A-F758BF21A59A}"/>
              </a:ext>
            </a:extLst>
          </p:cNvPr>
          <p:cNvGraphicFramePr>
            <a:graphicFrameLocks noGrp="1"/>
          </p:cNvGraphicFramePr>
          <p:nvPr>
            <p:extLst>
              <p:ext uri="{D42A27DB-BD31-4B8C-83A1-F6EECF244321}">
                <p14:modId xmlns:p14="http://schemas.microsoft.com/office/powerpoint/2010/main" val="2497164146"/>
              </p:ext>
            </p:extLst>
          </p:nvPr>
        </p:nvGraphicFramePr>
        <p:xfrm>
          <a:off x="2394516" y="1302859"/>
          <a:ext cx="3771912" cy="1828800"/>
        </p:xfrm>
        <a:graphic>
          <a:graphicData uri="http://schemas.openxmlformats.org/drawingml/2006/table">
            <a:tbl>
              <a:tblPr firstRow="1" bandRow="1">
                <a:tableStyleId>{5C22544A-7EE6-4342-B048-85BDC9FD1C3A}</a:tableStyleId>
              </a:tblPr>
              <a:tblGrid>
                <a:gridCol w="3771912">
                  <a:extLst>
                    <a:ext uri="{9D8B030D-6E8A-4147-A177-3AD203B41FA5}">
                      <a16:colId xmlns:a16="http://schemas.microsoft.com/office/drawing/2014/main" xmlns="" val="2677406928"/>
                    </a:ext>
                  </a:extLst>
                </a:gridCol>
              </a:tblGrid>
              <a:tr h="353612">
                <a:tc>
                  <a:txBody>
                    <a:bodyPr/>
                    <a:lstStyle/>
                    <a:p>
                      <a:endParaRPr lang="zh-CN" altLang="en-US" dirty="0"/>
                    </a:p>
                  </a:txBody>
                  <a:tcPr>
                    <a:lnL w="12700" cap="flat" cmpd="sng" algn="ctr">
                      <a:solidFill>
                        <a:schemeClr val="tx1">
                          <a:lumMod val="95000"/>
                          <a:lumOff val="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xmlns="" val="106689504"/>
                  </a:ext>
                </a:extLst>
              </a:tr>
              <a:tr h="353612">
                <a:tc>
                  <a:txBody>
                    <a:bodyPr/>
                    <a:lstStyle/>
                    <a:p>
                      <a:endParaRPr lang="zh-CN" altLang="en-US" dirty="0"/>
                    </a:p>
                  </a:txBody>
                  <a:tcPr>
                    <a:lnL w="12700" cap="flat" cmpd="sng" algn="ctr">
                      <a:solidFill>
                        <a:schemeClr val="tx1">
                          <a:lumMod val="95000"/>
                          <a:lumOff val="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xmlns="" val="328971542"/>
                  </a:ext>
                </a:extLst>
              </a:tr>
              <a:tr h="353612">
                <a:tc>
                  <a:txBody>
                    <a:bodyPr/>
                    <a:lstStyle/>
                    <a:p>
                      <a:endParaRPr lang="zh-CN" altLang="en-US" dirty="0"/>
                    </a:p>
                  </a:txBody>
                  <a:tcPr>
                    <a:lnL w="12700" cap="flat" cmpd="sng" algn="ctr">
                      <a:solidFill>
                        <a:schemeClr val="tx1">
                          <a:lumMod val="95000"/>
                          <a:lumOff val="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xmlns="" val="2568444804"/>
                  </a:ext>
                </a:extLst>
              </a:tr>
              <a:tr h="353612">
                <a:tc>
                  <a:txBody>
                    <a:bodyPr/>
                    <a:lstStyle/>
                    <a:p>
                      <a:endParaRPr lang="zh-CN" altLang="en-US" dirty="0"/>
                    </a:p>
                  </a:txBody>
                  <a:tcPr>
                    <a:lnL w="12700" cap="flat" cmpd="sng" algn="ctr">
                      <a:solidFill>
                        <a:schemeClr val="tx1">
                          <a:lumMod val="95000"/>
                          <a:lumOff val="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xmlns="" val="1048933605"/>
                  </a:ext>
                </a:extLst>
              </a:tr>
              <a:tr h="353612">
                <a:tc>
                  <a:txBody>
                    <a:bodyPr/>
                    <a:lstStyle/>
                    <a:p>
                      <a:endParaRPr lang="zh-CN" altLang="en-US" dirty="0"/>
                    </a:p>
                  </a:txBody>
                  <a:tcPr>
                    <a:lnL w="12700" cap="flat" cmpd="sng" algn="ctr">
                      <a:solidFill>
                        <a:schemeClr val="tx1">
                          <a:lumMod val="95000"/>
                          <a:lumOff val="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lumMod val="95000"/>
                          <a:lumOff val="5000"/>
                        </a:schemeClr>
                      </a:solidFill>
                      <a:prstDash val="solid"/>
                      <a:round/>
                      <a:headEnd type="none" w="med" len="med"/>
                      <a:tailEnd type="none" w="med" len="med"/>
                    </a:lnB>
                    <a:noFill/>
                  </a:tcPr>
                </a:tc>
                <a:extLst>
                  <a:ext uri="{0D108BD9-81ED-4DB2-BD59-A6C34878D82A}">
                    <a16:rowId xmlns:a16="http://schemas.microsoft.com/office/drawing/2014/main" xmlns="" val="1823021037"/>
                  </a:ext>
                </a:extLst>
              </a:tr>
            </a:tbl>
          </a:graphicData>
        </a:graphic>
      </p:graphicFrame>
      <p:sp>
        <p:nvSpPr>
          <p:cNvPr id="3" name="Rectangle 4">
            <a:extLst>
              <a:ext uri="{FF2B5EF4-FFF2-40B4-BE49-F238E27FC236}">
                <a16:creationId xmlns:a16="http://schemas.microsoft.com/office/drawing/2014/main" xmlns="" id="{BCAB241A-516B-D28E-7CB9-2C8DA77EE945}"/>
              </a:ext>
            </a:extLst>
          </p:cNvPr>
          <p:cNvSpPr>
            <a:spLocks noChangeArrowheads="1"/>
          </p:cNvSpPr>
          <p:nvPr/>
        </p:nvSpPr>
        <p:spPr bwMode="auto">
          <a:xfrm>
            <a:off x="160509" y="935573"/>
            <a:ext cx="840518" cy="461665"/>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406400" marR="0" lvl="0" indent="-406400" algn="l" defTabSz="914400" rtl="0" eaLnBrk="0" fontAlgn="base" latinLnBrk="0" hangingPunct="0">
              <a:lnSpc>
                <a:spcPct val="100000"/>
              </a:lnSpc>
              <a:spcBef>
                <a:spcPct val="0"/>
              </a:spcBef>
              <a:spcAft>
                <a:spcPct val="0"/>
              </a:spcAft>
              <a:buClrTx/>
              <a:buSzTx/>
              <a:buFontTx/>
              <a:buNone/>
              <a:tabLst/>
              <a:defRPr/>
            </a:pPr>
            <a:r>
              <a:rPr lang="en-US" altLang="zh-TW" sz="2400" b="0" dirty="0">
                <a:solidFill>
                  <a:srgbClr val="000000"/>
                </a:solidFill>
                <a:ea typeface="標楷體" panose="03000509000000000000" pitchFamily="65" charset="-120"/>
              </a:rPr>
              <a:t>26</a:t>
            </a:r>
            <a:r>
              <a:rPr kumimoji="1" lang="en-US" altLang="zh-TW" sz="2400" b="0" i="0" u="none" strike="noStrike" kern="1200" cap="none" spc="0" normalizeH="0" baseline="0" noProof="0" dirty="0">
                <a:ln>
                  <a:noFill/>
                </a:ln>
                <a:solidFill>
                  <a:srgbClr val="000000"/>
                </a:solidFill>
                <a:effectLst/>
                <a:uLnTx/>
                <a:uFillTx/>
                <a:ea typeface="標楷體" panose="03000509000000000000" pitchFamily="65" charset="-120"/>
              </a:rPr>
              <a:t>.</a:t>
            </a:r>
            <a:r>
              <a:rPr kumimoji="1" lang="zh-TW" altLang="en-US" sz="2400" b="0" i="0" u="none" strike="noStrike" kern="1200" cap="none" spc="0" normalizeH="0" baseline="0" noProof="0" dirty="0">
                <a:ln>
                  <a:noFill/>
                </a:ln>
                <a:solidFill>
                  <a:srgbClr val="000000"/>
                </a:solidFill>
                <a:effectLst/>
                <a:uLnTx/>
                <a:uFillTx/>
                <a:ea typeface="標楷體" panose="03000509000000000000" pitchFamily="65" charset="-120"/>
              </a:rPr>
              <a:t> </a:t>
            </a:r>
            <a:endParaRPr kumimoji="1" lang="zh-CN" altLang="en-US" sz="2400" b="0" i="0" u="none" strike="noStrike" kern="1200" cap="none" spc="0" normalizeH="0" baseline="0" noProof="0" dirty="0">
              <a:ln>
                <a:noFill/>
              </a:ln>
              <a:solidFill>
                <a:srgbClr val="000000"/>
              </a:solidFill>
              <a:effectLst/>
              <a:uLnTx/>
              <a:uFillTx/>
              <a:ea typeface="標楷體" panose="03000509000000000000" pitchFamily="65" charset="-120"/>
            </a:endParaRPr>
          </a:p>
        </p:txBody>
      </p:sp>
      <p:sp>
        <p:nvSpPr>
          <p:cNvPr id="35" name="Rectangle 4">
            <a:extLst>
              <a:ext uri="{FF2B5EF4-FFF2-40B4-BE49-F238E27FC236}">
                <a16:creationId xmlns:a16="http://schemas.microsoft.com/office/drawing/2014/main" xmlns="" id="{19465339-FC8B-4B26-9CF0-64F023100610}"/>
              </a:ext>
            </a:extLst>
          </p:cNvPr>
          <p:cNvSpPr>
            <a:spLocks noChangeArrowheads="1"/>
          </p:cNvSpPr>
          <p:nvPr/>
        </p:nvSpPr>
        <p:spPr bwMode="auto">
          <a:xfrm>
            <a:off x="668931" y="5088263"/>
            <a:ext cx="5443111" cy="907941"/>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342900" indent="-342900" eaLnBrk="0" hangingPunct="0">
              <a:defRPr kumimoji="1" b="1">
                <a:solidFill>
                  <a:schemeClr val="tx1"/>
                </a:solidFill>
                <a:latin typeface="Arial" panose="020B0604020202020204" pitchFamily="34" charset="0"/>
                <a:ea typeface="新細明體" panose="02020500000000000000" pitchFamily="18" charset="-120"/>
              </a:defRPr>
            </a:lvl1pPr>
            <a:lvl2pPr marL="742950" indent="-285750" eaLnBrk="0" hangingPunct="0">
              <a:defRPr kumimoji="1" b="1">
                <a:solidFill>
                  <a:schemeClr val="tx1"/>
                </a:solidFill>
                <a:latin typeface="Arial" panose="020B0604020202020204" pitchFamily="34" charset="0"/>
                <a:ea typeface="新細明體" panose="02020500000000000000" pitchFamily="18" charset="-120"/>
              </a:defRPr>
            </a:lvl2pPr>
            <a:lvl3pPr marL="1143000" indent="-228600" eaLnBrk="0" hangingPunct="0">
              <a:defRPr kumimoji="1" b="1">
                <a:solidFill>
                  <a:schemeClr val="tx1"/>
                </a:solidFill>
                <a:latin typeface="Arial" panose="020B0604020202020204" pitchFamily="34" charset="0"/>
                <a:ea typeface="新細明體" panose="02020500000000000000" pitchFamily="18" charset="-120"/>
              </a:defRPr>
            </a:lvl3pPr>
            <a:lvl4pPr marL="1600200" indent="-228600" eaLnBrk="0" hangingPunct="0">
              <a:defRPr kumimoji="1" b="1">
                <a:solidFill>
                  <a:schemeClr val="tx1"/>
                </a:solidFill>
                <a:latin typeface="Arial" panose="020B0604020202020204" pitchFamily="34" charset="0"/>
                <a:ea typeface="新細明體" panose="02020500000000000000" pitchFamily="18" charset="-120"/>
              </a:defRPr>
            </a:lvl4pPr>
            <a:lvl5pPr marL="2057400" indent="-228600" eaLnBrk="0" hangingPunct="0">
              <a:defRPr kumimoji="1" b="1">
                <a:solidFill>
                  <a:schemeClr val="tx1"/>
                </a:solidFill>
                <a:latin typeface="Arial" panose="020B0604020202020204" pitchFamily="34" charset="0"/>
                <a:ea typeface="新細明體" panose="02020500000000000000" pitchFamily="18" charset="-120"/>
              </a:defRPr>
            </a:lvl5pPr>
            <a:lvl6pPr marL="2514600" indent="-228600" algn="ctr"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algn="ctr"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algn="ctr"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algn="ctr"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0" indent="0">
              <a:spcAft>
                <a:spcPts val="600"/>
              </a:spcAft>
              <a:defRPr/>
            </a:pPr>
            <a:r>
              <a:rPr lang="en-US" altLang="zh-CN" sz="2400" b="0" dirty="0">
                <a:ea typeface="標楷體" panose="03000509000000000000" pitchFamily="65" charset="-120"/>
              </a:rPr>
              <a:t>A. </a:t>
            </a:r>
            <a:r>
              <a:rPr lang="zh-TW" altLang="en-US" sz="2400" b="0" dirty="0">
                <a:ea typeface="標楷體" panose="03000509000000000000" pitchFamily="65" charset="-120"/>
              </a:rPr>
              <a:t>只有</a:t>
            </a:r>
            <a:r>
              <a:rPr lang="en-US" altLang="zh-CN" sz="2400" b="0" dirty="0">
                <a:latin typeface="Times New Roman" panose="02020603050405020304" pitchFamily="18" charset="0"/>
                <a:cs typeface="Times New Roman" panose="02020603050405020304" pitchFamily="18" charset="0"/>
              </a:rPr>
              <a:t>I</a:t>
            </a:r>
            <a:r>
              <a:rPr lang="zh-TW" altLang="en-US" sz="2400" b="0" dirty="0">
                <a:latin typeface="標楷體" panose="03000509000000000000" pitchFamily="65" charset="-120"/>
                <a:ea typeface="標楷體" panose="03000509000000000000" pitchFamily="65" charset="-120"/>
                <a:cs typeface="Times New Roman" panose="02020603050405020304" pitchFamily="18" charset="0"/>
              </a:rPr>
              <a:t>及</a:t>
            </a:r>
            <a:r>
              <a:rPr lang="en-US" altLang="zh-CN" sz="2400" b="0" dirty="0">
                <a:latin typeface="Times New Roman" panose="02020603050405020304" pitchFamily="18" charset="0"/>
                <a:cs typeface="Times New Roman" panose="02020603050405020304" pitchFamily="18" charset="0"/>
              </a:rPr>
              <a:t>II                         </a:t>
            </a:r>
            <a:r>
              <a:rPr lang="en-US" altLang="zh-CN" sz="2400" b="0" dirty="0">
                <a:ea typeface="標楷體" panose="03000509000000000000" pitchFamily="65" charset="-120"/>
              </a:rPr>
              <a:t>B. </a:t>
            </a:r>
            <a:r>
              <a:rPr lang="zh-TW" altLang="en-US" sz="2400" b="0" dirty="0">
                <a:ea typeface="標楷體" panose="03000509000000000000" pitchFamily="65" charset="-120"/>
              </a:rPr>
              <a:t>只有</a:t>
            </a:r>
            <a:r>
              <a:rPr lang="en-US" altLang="zh-CN" sz="2400" b="0" dirty="0">
                <a:latin typeface="Times New Roman" panose="02020603050405020304" pitchFamily="18" charset="0"/>
                <a:cs typeface="Times New Roman" panose="02020603050405020304" pitchFamily="18" charset="0"/>
              </a:rPr>
              <a:t>I</a:t>
            </a:r>
            <a:r>
              <a:rPr lang="zh-TW" altLang="en-US" sz="2400" b="0" dirty="0">
                <a:latin typeface="標楷體" panose="03000509000000000000" pitchFamily="65" charset="-120"/>
                <a:ea typeface="標楷體" panose="03000509000000000000" pitchFamily="65" charset="-120"/>
                <a:cs typeface="Times New Roman" panose="02020603050405020304" pitchFamily="18" charset="0"/>
              </a:rPr>
              <a:t>及</a:t>
            </a:r>
            <a:r>
              <a:rPr lang="en-US" altLang="zh-CN" sz="2400" b="0" dirty="0">
                <a:latin typeface="Times New Roman" panose="02020603050405020304" pitchFamily="18" charset="0"/>
                <a:cs typeface="Times New Roman" panose="02020603050405020304" pitchFamily="18" charset="0"/>
              </a:rPr>
              <a:t>III</a:t>
            </a:r>
            <a:endParaRPr lang="en-US" altLang="zh-TW" sz="2400" b="0" dirty="0">
              <a:ea typeface="標楷體" panose="03000509000000000000" pitchFamily="65" charset="-120"/>
            </a:endParaRPr>
          </a:p>
          <a:p>
            <a:pPr marL="0" indent="0">
              <a:spcAft>
                <a:spcPts val="600"/>
              </a:spcAft>
              <a:defRPr/>
            </a:pPr>
            <a:r>
              <a:rPr lang="en-US" altLang="zh-CN" sz="2400" b="0" dirty="0">
                <a:ea typeface="標楷體" panose="03000509000000000000" pitchFamily="65" charset="-120"/>
              </a:rPr>
              <a:t>C.</a:t>
            </a:r>
            <a:r>
              <a:rPr lang="en-US" altLang="zh-TW" sz="2400" b="0" dirty="0">
                <a:ea typeface="標楷體" panose="03000509000000000000" pitchFamily="65" charset="-120"/>
              </a:rPr>
              <a:t> </a:t>
            </a:r>
            <a:r>
              <a:rPr lang="zh-TW" altLang="en-US" sz="2400" b="0" dirty="0">
                <a:ea typeface="標楷體" panose="03000509000000000000" pitchFamily="65" charset="-120"/>
              </a:rPr>
              <a:t>只有</a:t>
            </a:r>
            <a:r>
              <a:rPr lang="en-US" altLang="zh-CN" sz="2400" b="0" dirty="0">
                <a:latin typeface="Times New Roman" panose="02020603050405020304" pitchFamily="18" charset="0"/>
                <a:cs typeface="Times New Roman" panose="02020603050405020304" pitchFamily="18" charset="0"/>
              </a:rPr>
              <a:t>II</a:t>
            </a:r>
            <a:r>
              <a:rPr lang="zh-TW" altLang="en-US" sz="2400" b="0" dirty="0">
                <a:latin typeface="標楷體" panose="03000509000000000000" pitchFamily="65" charset="-120"/>
                <a:ea typeface="標楷體" panose="03000509000000000000" pitchFamily="65" charset="-120"/>
                <a:cs typeface="Times New Roman" panose="02020603050405020304" pitchFamily="18" charset="0"/>
              </a:rPr>
              <a:t>及</a:t>
            </a:r>
            <a:r>
              <a:rPr lang="en-US" altLang="zh-CN" sz="2400" b="0" dirty="0">
                <a:latin typeface="Times New Roman" panose="02020603050405020304" pitchFamily="18" charset="0"/>
                <a:cs typeface="Times New Roman" panose="02020603050405020304" pitchFamily="18" charset="0"/>
              </a:rPr>
              <a:t>III                      </a:t>
            </a:r>
            <a:r>
              <a:rPr lang="en-US" altLang="zh-CN" sz="2400" b="0" dirty="0">
                <a:ea typeface="標楷體" panose="03000509000000000000" pitchFamily="65" charset="-120"/>
              </a:rPr>
              <a:t>D.</a:t>
            </a:r>
            <a:r>
              <a:rPr lang="en-US" altLang="zh-TW" sz="2400" b="0" dirty="0">
                <a:ea typeface="標楷體" panose="03000509000000000000" pitchFamily="65" charset="-120"/>
              </a:rPr>
              <a:t> </a:t>
            </a:r>
            <a:r>
              <a:rPr lang="en-US" altLang="zh-CN" sz="2400" b="0" dirty="0">
                <a:latin typeface="Times New Roman" panose="02020603050405020304" pitchFamily="18" charset="0"/>
                <a:cs typeface="Times New Roman" panose="02020603050405020304" pitchFamily="18" charset="0"/>
              </a:rPr>
              <a:t>I</a:t>
            </a:r>
            <a:r>
              <a:rPr lang="zh-CN" altLang="en-US" sz="2400" b="0" dirty="0">
                <a:latin typeface="標楷體" panose="03000509000000000000" pitchFamily="65" charset="-120"/>
                <a:ea typeface="標楷體" panose="03000509000000000000" pitchFamily="65" charset="-120"/>
                <a:cs typeface="Times New Roman" panose="02020603050405020304" pitchFamily="18" charset="0"/>
              </a:rPr>
              <a:t>、</a:t>
            </a:r>
            <a:r>
              <a:rPr lang="en-US" altLang="zh-CN" sz="2400" b="0" dirty="0">
                <a:latin typeface="Times New Roman" panose="02020603050405020304" pitchFamily="18" charset="0"/>
                <a:cs typeface="Times New Roman" panose="02020603050405020304" pitchFamily="18" charset="0"/>
              </a:rPr>
              <a:t>II</a:t>
            </a:r>
            <a:r>
              <a:rPr lang="zh-TW" altLang="en-US" sz="2400" b="0" dirty="0">
                <a:latin typeface="標楷體" panose="03000509000000000000" pitchFamily="65" charset="-120"/>
                <a:ea typeface="標楷體" panose="03000509000000000000" pitchFamily="65" charset="-120"/>
                <a:cs typeface="Times New Roman" panose="02020603050405020304" pitchFamily="18" charset="0"/>
              </a:rPr>
              <a:t>及</a:t>
            </a:r>
            <a:r>
              <a:rPr lang="en-US" altLang="zh-CN" sz="2400" b="0" dirty="0">
                <a:latin typeface="Times New Roman" panose="02020603050405020304" pitchFamily="18" charset="0"/>
                <a:cs typeface="Times New Roman" panose="02020603050405020304" pitchFamily="18" charset="0"/>
              </a:rPr>
              <a:t>III</a:t>
            </a:r>
            <a:endParaRPr lang="zh-TW" altLang="en-US" sz="2400" b="0" dirty="0">
              <a:ea typeface="標楷體" panose="03000509000000000000" pitchFamily="65" charset="-120"/>
            </a:endParaRPr>
          </a:p>
        </p:txBody>
      </p:sp>
      <p:grpSp>
        <p:nvGrpSpPr>
          <p:cNvPr id="21" name="组合 20">
            <a:extLst>
              <a:ext uri="{FF2B5EF4-FFF2-40B4-BE49-F238E27FC236}">
                <a16:creationId xmlns:a16="http://schemas.microsoft.com/office/drawing/2014/main" xmlns="" id="{5A6905FE-EADA-486F-90A1-F28FC0276358}"/>
              </a:ext>
            </a:extLst>
          </p:cNvPr>
          <p:cNvGrpSpPr/>
          <p:nvPr/>
        </p:nvGrpSpPr>
        <p:grpSpPr>
          <a:xfrm>
            <a:off x="695331" y="3419540"/>
            <a:ext cx="8111785" cy="1944651"/>
            <a:chOff x="695331" y="907345"/>
            <a:chExt cx="8111785" cy="1944651"/>
          </a:xfrm>
        </p:grpSpPr>
        <p:sp>
          <p:nvSpPr>
            <p:cNvPr id="31" name="Rectangle 4">
              <a:extLst>
                <a:ext uri="{FF2B5EF4-FFF2-40B4-BE49-F238E27FC236}">
                  <a16:creationId xmlns:a16="http://schemas.microsoft.com/office/drawing/2014/main" xmlns="" id="{89F95239-DA04-44E1-A53F-AE64D9CCC29F}"/>
                </a:ext>
              </a:extLst>
            </p:cNvPr>
            <p:cNvSpPr>
              <a:spLocks noChangeArrowheads="1"/>
            </p:cNvSpPr>
            <p:nvPr/>
          </p:nvSpPr>
          <p:spPr bwMode="auto">
            <a:xfrm>
              <a:off x="695331" y="907345"/>
              <a:ext cx="8111785" cy="1685077"/>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0" indent="0">
                <a:spcAft>
                  <a:spcPts val="300"/>
                </a:spcAft>
              </a:pPr>
              <a:r>
                <a:rPr lang="zh-TW" altLang="en-US" sz="2400" b="0" dirty="0">
                  <a:ea typeface="標楷體" panose="03000509000000000000" pitchFamily="65" charset="-120"/>
                </a:rPr>
                <a:t>根據</a:t>
              </a:r>
              <a:r>
                <a:rPr lang="zh-CN" altLang="en-US" sz="2400" b="0" dirty="0">
                  <a:ea typeface="標楷體" panose="03000509000000000000" pitchFamily="65" charset="-120"/>
                </a:rPr>
                <a:t>上</a:t>
              </a:r>
              <a:r>
                <a:rPr lang="zh-TW" altLang="en-US" sz="2400" b="0" dirty="0">
                  <a:ea typeface="標楷體" panose="03000509000000000000" pitchFamily="65" charset="-120"/>
                </a:rPr>
                <a:t>圖，下列哪些描述是正確的？</a:t>
              </a:r>
              <a:endParaRPr lang="en-US" altLang="zh-TW" sz="2400" b="0" dirty="0">
                <a:ea typeface="標楷體" panose="03000509000000000000" pitchFamily="65" charset="-120"/>
              </a:endParaRPr>
            </a:p>
            <a:p>
              <a:pPr>
                <a:spcAft>
                  <a:spcPts val="300"/>
                </a:spcAft>
              </a:pPr>
              <a:r>
                <a:rPr lang="zh-TW" altLang="en-US" sz="2400" b="0" dirty="0">
                  <a:ea typeface="標楷體" panose="03000509000000000000" pitchFamily="65" charset="-120"/>
                </a:rPr>
                <a:t> </a:t>
              </a:r>
              <a:r>
                <a:rPr lang="en-US" altLang="zh-CN" sz="2400" b="0" dirty="0">
                  <a:latin typeface="Times New Roman" panose="02020603050405020304" pitchFamily="18" charset="0"/>
                  <a:cs typeface="Times New Roman" panose="02020603050405020304" pitchFamily="18" charset="0"/>
                </a:rPr>
                <a:t>I</a:t>
              </a:r>
              <a:r>
                <a:rPr lang="en-US" altLang="zh-TW" sz="2400" b="0" dirty="0">
                  <a:ea typeface="標楷體" panose="03000509000000000000" pitchFamily="65" charset="-120"/>
                </a:rPr>
                <a:t>.</a:t>
              </a:r>
              <a:r>
                <a:rPr lang="zh-TW" altLang="en-US" sz="2400" b="0" dirty="0">
                  <a:ea typeface="標楷體" panose="03000509000000000000" pitchFamily="65" charset="-120"/>
                </a:rPr>
                <a:t>音樂劇男性觀眾的總人數是</a:t>
              </a:r>
              <a:r>
                <a:rPr lang="en-US" altLang="zh-CN" sz="2400" b="0" dirty="0">
                  <a:ea typeface="標楷體" panose="03000509000000000000" pitchFamily="65" charset="-120"/>
                </a:rPr>
                <a:t>620</a:t>
              </a:r>
              <a:r>
                <a:rPr lang="zh-CN" altLang="en-US" sz="2400" b="0" dirty="0">
                  <a:ea typeface="標楷體" panose="03000509000000000000" pitchFamily="65" charset="-120"/>
                </a:rPr>
                <a:t>人</a:t>
              </a:r>
              <a:r>
                <a:rPr lang="zh-TW" altLang="en-US" sz="2400" b="0" dirty="0">
                  <a:ea typeface="標楷體" panose="03000509000000000000" pitchFamily="65" charset="-120"/>
                </a:rPr>
                <a:t>。      </a:t>
              </a:r>
              <a:endParaRPr lang="en-US" altLang="zh-TW" sz="2400" b="0" dirty="0">
                <a:ea typeface="標楷體" panose="03000509000000000000" pitchFamily="65" charset="-120"/>
              </a:endParaRPr>
            </a:p>
            <a:p>
              <a:pPr>
                <a:spcAft>
                  <a:spcPts val="300"/>
                </a:spcAft>
              </a:pPr>
              <a:r>
                <a:rPr lang="en-US" altLang="zh-CN" sz="2400" b="0" dirty="0">
                  <a:latin typeface="Times New Roman" panose="02020603050405020304" pitchFamily="18" charset="0"/>
                  <a:cs typeface="Times New Roman" panose="02020603050405020304" pitchFamily="18" charset="0"/>
                </a:rPr>
                <a:t>II</a:t>
              </a:r>
              <a:r>
                <a:rPr lang="en-US" altLang="zh-TW" sz="2400" b="0" dirty="0">
                  <a:ea typeface="標楷體" panose="03000509000000000000" pitchFamily="65" charset="-120"/>
                </a:rPr>
                <a:t>.</a:t>
              </a:r>
              <a:r>
                <a:rPr lang="zh-TW" altLang="en-US" sz="2400" b="0" dirty="0">
                  <a:ea typeface="標楷體" panose="03000509000000000000" pitchFamily="65" charset="-120"/>
                </a:rPr>
                <a:t>音樂劇第一場和第二場的觀眾人數相差</a:t>
              </a:r>
              <a:r>
                <a:rPr lang="en-US" altLang="zh-TW" sz="2400" b="0" dirty="0">
                  <a:ea typeface="標楷體" panose="03000509000000000000" pitchFamily="65" charset="-120"/>
                </a:rPr>
                <a:t>70</a:t>
              </a:r>
              <a:r>
                <a:rPr lang="zh-TW" altLang="en-US" sz="2400" b="0" dirty="0">
                  <a:ea typeface="標楷體" panose="03000509000000000000" pitchFamily="65" charset="-120"/>
                </a:rPr>
                <a:t>人</a:t>
              </a:r>
              <a:r>
                <a:rPr lang="zh-CN" altLang="en-US" sz="2400" b="0" dirty="0">
                  <a:ea typeface="標楷體" panose="03000509000000000000" pitchFamily="65" charset="-120"/>
                </a:rPr>
                <a:t>。</a:t>
              </a:r>
              <a:r>
                <a:rPr lang="zh-TW" altLang="en-US" sz="2400" b="0" dirty="0">
                  <a:ea typeface="標楷體" panose="03000509000000000000" pitchFamily="65" charset="-120"/>
                </a:rPr>
                <a:t>     </a:t>
              </a:r>
              <a:endParaRPr lang="en-US" altLang="zh-TW" sz="2400" b="0" dirty="0">
                <a:ea typeface="標楷體" panose="03000509000000000000" pitchFamily="65" charset="-120"/>
              </a:endParaRPr>
            </a:p>
            <a:p>
              <a:pPr>
                <a:spcAft>
                  <a:spcPts val="300"/>
                </a:spcAft>
              </a:pPr>
              <a:r>
                <a:rPr lang="en-US" altLang="zh-CN" sz="2400" b="0" dirty="0">
                  <a:latin typeface="Times New Roman" panose="02020603050405020304" pitchFamily="18" charset="0"/>
                  <a:cs typeface="Times New Roman" panose="02020603050405020304" pitchFamily="18" charset="0"/>
                </a:rPr>
                <a:t>III</a:t>
              </a:r>
              <a:r>
                <a:rPr lang="en-US" altLang="zh-TW" sz="2400" b="0" dirty="0">
                  <a:ea typeface="標楷體" panose="03000509000000000000" pitchFamily="65" charset="-120"/>
                </a:rPr>
                <a:t>.</a:t>
              </a:r>
              <a:r>
                <a:rPr lang="zh-TW" altLang="en-US" sz="2400" b="0" dirty="0">
                  <a:ea typeface="標楷體" panose="03000509000000000000" pitchFamily="65" charset="-120"/>
                </a:rPr>
                <a:t>在第三場音樂劇中，女性觀眾人數是觀眾總人數</a:t>
              </a:r>
              <a:r>
                <a:rPr lang="zh-CN" altLang="en-US" sz="2400" b="0" dirty="0">
                  <a:ea typeface="標楷體" panose="03000509000000000000" pitchFamily="65" charset="-120"/>
                </a:rPr>
                <a:t>的      </a:t>
              </a:r>
              <a:r>
                <a:rPr lang="zh-TW" altLang="en-US" sz="2400" b="0" dirty="0">
                  <a:ea typeface="標楷體" panose="03000509000000000000" pitchFamily="65" charset="-120"/>
                </a:rPr>
                <a:t>。</a:t>
              </a:r>
              <a:endParaRPr lang="zh-CN" altLang="en-US" sz="2400" b="0" dirty="0">
                <a:ea typeface="標楷體" panose="03000509000000000000" pitchFamily="65" charset="-120"/>
              </a:endParaRPr>
            </a:p>
          </p:txBody>
        </p:sp>
        <p:grpSp>
          <p:nvGrpSpPr>
            <p:cNvPr id="37" name="组合 20">
              <a:extLst>
                <a:ext uri="{FF2B5EF4-FFF2-40B4-BE49-F238E27FC236}">
                  <a16:creationId xmlns:a16="http://schemas.microsoft.com/office/drawing/2014/main" xmlns="" id="{C83DFC5E-880A-4DEA-AA54-EB11A770EBC5}"/>
                </a:ext>
              </a:extLst>
            </p:cNvPr>
            <p:cNvGrpSpPr>
              <a:grpSpLocks/>
            </p:cNvGrpSpPr>
            <p:nvPr/>
          </p:nvGrpSpPr>
          <p:grpSpPr bwMode="auto">
            <a:xfrm>
              <a:off x="7843883" y="2015870"/>
              <a:ext cx="643159" cy="836126"/>
              <a:chOff x="4415984" y="3138494"/>
              <a:chExt cx="642942" cy="835726"/>
            </a:xfrm>
          </p:grpSpPr>
          <p:sp>
            <p:nvSpPr>
              <p:cNvPr id="40" name="Rectangle 4">
                <a:extLst>
                  <a:ext uri="{FF2B5EF4-FFF2-40B4-BE49-F238E27FC236}">
                    <a16:creationId xmlns:a16="http://schemas.microsoft.com/office/drawing/2014/main" xmlns="" id="{1FEB9952-B1C6-4A4B-9B0B-1A0D682001D7}"/>
                  </a:ext>
                </a:extLst>
              </p:cNvPr>
              <p:cNvSpPr>
                <a:spLocks noChangeArrowheads="1"/>
              </p:cNvSpPr>
              <p:nvPr/>
            </p:nvSpPr>
            <p:spPr bwMode="auto">
              <a:xfrm>
                <a:off x="4415984" y="3138494"/>
                <a:ext cx="642942" cy="835726"/>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marL="514350" indent="-51435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algn="ctr" eaLnBrk="1" hangingPunct="1">
                  <a:lnSpc>
                    <a:spcPts val="2900"/>
                  </a:lnSpc>
                </a:pPr>
                <a:r>
                  <a:rPr lang="en-US" altLang="zh-TW" sz="2400" b="0" dirty="0">
                    <a:solidFill>
                      <a:schemeClr val="tx1">
                        <a:lumMod val="95000"/>
                        <a:lumOff val="5000"/>
                      </a:schemeClr>
                    </a:solidFill>
                    <a:ea typeface="標楷體" panose="03000509000000000000" pitchFamily="65" charset="-120"/>
                  </a:rPr>
                  <a:t>5</a:t>
                </a:r>
              </a:p>
              <a:p>
                <a:pPr algn="ctr" eaLnBrk="1" hangingPunct="1">
                  <a:lnSpc>
                    <a:spcPts val="2900"/>
                  </a:lnSpc>
                </a:pPr>
                <a:r>
                  <a:rPr lang="en-US" altLang="zh-TW" sz="2400" b="0" dirty="0">
                    <a:solidFill>
                      <a:schemeClr val="tx1">
                        <a:lumMod val="95000"/>
                        <a:lumOff val="5000"/>
                      </a:schemeClr>
                    </a:solidFill>
                    <a:ea typeface="標楷體" panose="03000509000000000000" pitchFamily="65" charset="-120"/>
                  </a:rPr>
                  <a:t>9</a:t>
                </a:r>
                <a:r>
                  <a:rPr lang="zh-TW" altLang="en-US" sz="2400" b="0" dirty="0">
                    <a:solidFill>
                      <a:schemeClr val="tx1">
                        <a:lumMod val="95000"/>
                        <a:lumOff val="5000"/>
                      </a:schemeClr>
                    </a:solidFill>
                    <a:ea typeface="標楷體" panose="03000509000000000000" pitchFamily="65" charset="-120"/>
                  </a:rPr>
                  <a:t> </a:t>
                </a:r>
                <a:endParaRPr lang="zh-CN" altLang="en-US" sz="2400" b="0" dirty="0">
                  <a:solidFill>
                    <a:schemeClr val="tx1">
                      <a:lumMod val="95000"/>
                      <a:lumOff val="5000"/>
                    </a:schemeClr>
                  </a:solidFill>
                  <a:ea typeface="標楷體" panose="03000509000000000000" pitchFamily="65" charset="-120"/>
                </a:endParaRPr>
              </a:p>
            </p:txBody>
          </p:sp>
          <p:cxnSp>
            <p:nvCxnSpPr>
              <p:cNvPr id="44" name="直接连接符 24">
                <a:extLst>
                  <a:ext uri="{FF2B5EF4-FFF2-40B4-BE49-F238E27FC236}">
                    <a16:creationId xmlns:a16="http://schemas.microsoft.com/office/drawing/2014/main" xmlns="" id="{F667ABFB-11CD-4ACD-9045-7790EDBCC10B}"/>
                  </a:ext>
                </a:extLst>
              </p:cNvPr>
              <p:cNvCxnSpPr>
                <a:cxnSpLocks noChangeShapeType="1"/>
              </p:cNvCxnSpPr>
              <p:nvPr/>
            </p:nvCxnSpPr>
            <p:spPr bwMode="auto">
              <a:xfrm>
                <a:off x="4491768" y="3529344"/>
                <a:ext cx="503831" cy="0"/>
              </a:xfrm>
              <a:prstGeom prst="line">
                <a:avLst/>
              </a:prstGeom>
              <a:noFill/>
              <a:ln w="17780" algn="ctr">
                <a:solidFill>
                  <a:schemeClr val="tx1">
                    <a:lumMod val="95000"/>
                    <a:lumOff val="5000"/>
                  </a:schemeClr>
                </a:solidFill>
                <a:round/>
                <a:headEnd/>
                <a:tailEnd/>
              </a:ln>
              <a:extLst>
                <a:ext uri="{909E8E84-426E-40DD-AFC4-6F175D3DCCD1}">
                  <a14:hiddenFill xmlns:a14="http://schemas.microsoft.com/office/drawing/2010/main">
                    <a:noFill/>
                  </a14:hiddenFill>
                </a:ext>
              </a:extLst>
            </p:spPr>
          </p:cxnSp>
        </p:grpSp>
      </p:grpSp>
      <p:sp>
        <p:nvSpPr>
          <p:cNvPr id="46" name="TextBox 52">
            <a:extLst>
              <a:ext uri="{FF2B5EF4-FFF2-40B4-BE49-F238E27FC236}">
                <a16:creationId xmlns:a16="http://schemas.microsoft.com/office/drawing/2014/main" xmlns="" id="{ECAB4493-F051-4D84-BB5E-22795D0348BD}"/>
              </a:ext>
            </a:extLst>
          </p:cNvPr>
          <p:cNvSpPr txBox="1">
            <a:spLocks noChangeArrowheads="1"/>
          </p:cNvSpPr>
          <p:nvPr/>
        </p:nvSpPr>
        <p:spPr bwMode="auto">
          <a:xfrm>
            <a:off x="5962352" y="5078644"/>
            <a:ext cx="92868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400" dirty="0">
                <a:solidFill>
                  <a:srgbClr val="FF0000"/>
                </a:solidFill>
                <a:ea typeface="標楷體" panose="03000509000000000000" pitchFamily="65" charset="-120"/>
              </a:rPr>
              <a:t>[2</a:t>
            </a:r>
            <a:r>
              <a:rPr lang="zh-TW" altLang="en-US" sz="2400" dirty="0">
                <a:solidFill>
                  <a:srgbClr val="FF0000"/>
                </a:solidFill>
                <a:ea typeface="標楷體" panose="03000509000000000000" pitchFamily="65" charset="-120"/>
              </a:rPr>
              <a:t>分</a:t>
            </a:r>
            <a:r>
              <a:rPr lang="en-US" altLang="zh-TW" sz="2400" dirty="0">
                <a:solidFill>
                  <a:srgbClr val="FF0000"/>
                </a:solidFill>
                <a:ea typeface="標楷體" panose="03000509000000000000" pitchFamily="65" charset="-120"/>
              </a:rPr>
              <a:t>]</a:t>
            </a:r>
            <a:endParaRPr lang="zh-TW" altLang="en-US" sz="2400" dirty="0">
              <a:solidFill>
                <a:srgbClr val="FF0000"/>
              </a:solidFill>
              <a:ea typeface="標楷體" panose="03000509000000000000" pitchFamily="65" charset="-120"/>
            </a:endParaRPr>
          </a:p>
        </p:txBody>
      </p:sp>
      <p:grpSp>
        <p:nvGrpSpPr>
          <p:cNvPr id="74" name="组合 73">
            <a:extLst>
              <a:ext uri="{FF2B5EF4-FFF2-40B4-BE49-F238E27FC236}">
                <a16:creationId xmlns:a16="http://schemas.microsoft.com/office/drawing/2014/main" xmlns="" id="{D3D3C232-5511-4FD1-9851-4137073F5763}"/>
              </a:ext>
            </a:extLst>
          </p:cNvPr>
          <p:cNvGrpSpPr/>
          <p:nvPr/>
        </p:nvGrpSpPr>
        <p:grpSpPr>
          <a:xfrm>
            <a:off x="1398416" y="805002"/>
            <a:ext cx="5693929" cy="2634295"/>
            <a:chOff x="1523545" y="659609"/>
            <a:chExt cx="5693929" cy="2634295"/>
          </a:xfrm>
        </p:grpSpPr>
        <p:sp>
          <p:nvSpPr>
            <p:cNvPr id="12" name="文字方塊 23">
              <a:extLst>
                <a:ext uri="{FF2B5EF4-FFF2-40B4-BE49-F238E27FC236}">
                  <a16:creationId xmlns:a16="http://schemas.microsoft.com/office/drawing/2014/main" xmlns="" id="{06BF21EE-B75B-4577-B8C6-AD20A36ECD7E}"/>
                </a:ext>
              </a:extLst>
            </p:cNvPr>
            <p:cNvSpPr txBox="1"/>
            <p:nvPr/>
          </p:nvSpPr>
          <p:spPr>
            <a:xfrm>
              <a:off x="2928205" y="659609"/>
              <a:ext cx="3258338" cy="400110"/>
            </a:xfrm>
            <a:prstGeom prst="rect">
              <a:avLst/>
            </a:prstGeom>
            <a:noFill/>
          </p:spPr>
          <p:txBody>
            <a:bodyPr wrap="square" rtlCol="0">
              <a:spAutoFit/>
            </a:bodyPr>
            <a:lstStyle/>
            <a:p>
              <a:pPr>
                <a:spcAft>
                  <a:spcPts val="300"/>
                </a:spcAft>
              </a:pPr>
              <a:r>
                <a:rPr lang="zh-TW" altLang="en-US" sz="2000" u="sng" dirty="0">
                  <a:latin typeface="Arial" panose="020B0604020202020204" pitchFamily="34" charset="0"/>
                  <a:ea typeface="DFKai-SB" panose="03000509000000000000" pitchFamily="65" charset="-120"/>
                  <a:cs typeface="Arial" panose="020B0604020202020204" pitchFamily="34" charset="0"/>
                </a:rPr>
                <a:t>音樂劇各場次的觀眾人數</a:t>
              </a:r>
            </a:p>
          </p:txBody>
        </p:sp>
        <p:sp>
          <p:nvSpPr>
            <p:cNvPr id="13" name="文字方塊 25">
              <a:extLst>
                <a:ext uri="{FF2B5EF4-FFF2-40B4-BE49-F238E27FC236}">
                  <a16:creationId xmlns:a16="http://schemas.microsoft.com/office/drawing/2014/main" xmlns="" id="{4E40A0F8-B810-4345-9482-C301C61973C6}"/>
                </a:ext>
              </a:extLst>
            </p:cNvPr>
            <p:cNvSpPr txBox="1"/>
            <p:nvPr/>
          </p:nvSpPr>
          <p:spPr>
            <a:xfrm>
              <a:off x="2894323" y="2924572"/>
              <a:ext cx="909540" cy="369332"/>
            </a:xfrm>
            <a:prstGeom prst="rect">
              <a:avLst/>
            </a:prstGeom>
            <a:noFill/>
          </p:spPr>
          <p:txBody>
            <a:bodyPr wrap="square" rtlCol="0">
              <a:spAutoFit/>
            </a:bodyPr>
            <a:lstStyle/>
            <a:p>
              <a:pPr algn="l">
                <a:spcAft>
                  <a:spcPts val="300"/>
                </a:spcAft>
              </a:pPr>
              <a:r>
                <a:rPr lang="zh-CN" altLang="en-US" b="0" i="0" strike="noStrike" baseline="0" dirty="0">
                  <a:latin typeface="Arial" panose="020B0604020202020204" pitchFamily="34" charset="0"/>
                  <a:ea typeface="DFKai-SB" panose="03000509000000000000" pitchFamily="65" charset="-120"/>
                  <a:cs typeface="Arial" panose="020B0604020202020204" pitchFamily="34" charset="0"/>
                </a:rPr>
                <a:t>第一場</a:t>
              </a:r>
              <a:endParaRPr lang="zh-TW" altLang="en-US" b="0" i="0" strike="noStrike" baseline="0" dirty="0">
                <a:latin typeface="Arial" panose="020B0604020202020204" pitchFamily="34" charset="0"/>
                <a:ea typeface="DFKai-SB" panose="03000509000000000000" pitchFamily="65" charset="-120"/>
                <a:cs typeface="Arial" panose="020B0604020202020204" pitchFamily="34" charset="0"/>
              </a:endParaRPr>
            </a:p>
          </p:txBody>
        </p:sp>
        <p:sp>
          <p:nvSpPr>
            <p:cNvPr id="14" name="文字方塊 27">
              <a:extLst>
                <a:ext uri="{FF2B5EF4-FFF2-40B4-BE49-F238E27FC236}">
                  <a16:creationId xmlns:a16="http://schemas.microsoft.com/office/drawing/2014/main" xmlns="" id="{1BF29369-45C5-46AB-9296-90DB06001F33}"/>
                </a:ext>
              </a:extLst>
            </p:cNvPr>
            <p:cNvSpPr txBox="1"/>
            <p:nvPr/>
          </p:nvSpPr>
          <p:spPr>
            <a:xfrm>
              <a:off x="3924501" y="2914953"/>
              <a:ext cx="909540" cy="369332"/>
            </a:xfrm>
            <a:prstGeom prst="rect">
              <a:avLst/>
            </a:prstGeom>
            <a:noFill/>
          </p:spPr>
          <p:txBody>
            <a:bodyPr wrap="square" rtlCol="0">
              <a:spAutoFit/>
            </a:bodyPr>
            <a:lstStyle/>
            <a:p>
              <a:pPr algn="l">
                <a:spcAft>
                  <a:spcPts val="300"/>
                </a:spcAft>
              </a:pPr>
              <a:r>
                <a:rPr lang="zh-CN" altLang="en-US" b="0" i="0" strike="noStrike" baseline="0" dirty="0">
                  <a:latin typeface="Arial" panose="020B0604020202020204" pitchFamily="34" charset="0"/>
                  <a:ea typeface="DFKai-SB" panose="03000509000000000000" pitchFamily="65" charset="-120"/>
                  <a:cs typeface="Arial" panose="020B0604020202020204" pitchFamily="34" charset="0"/>
                </a:rPr>
                <a:t>第二場</a:t>
              </a:r>
              <a:endParaRPr lang="zh-TW" altLang="en-US" b="0" i="0" strike="noStrike" baseline="0" dirty="0">
                <a:latin typeface="Arial" panose="020B0604020202020204" pitchFamily="34" charset="0"/>
                <a:ea typeface="DFKai-SB" panose="03000509000000000000" pitchFamily="65" charset="-120"/>
                <a:cs typeface="Arial" panose="020B0604020202020204" pitchFamily="34" charset="0"/>
              </a:endParaRPr>
            </a:p>
          </p:txBody>
        </p:sp>
        <p:sp>
          <p:nvSpPr>
            <p:cNvPr id="15" name="文字方塊 31">
              <a:extLst>
                <a:ext uri="{FF2B5EF4-FFF2-40B4-BE49-F238E27FC236}">
                  <a16:creationId xmlns:a16="http://schemas.microsoft.com/office/drawing/2014/main" xmlns="" id="{7A38C36A-ED3F-4765-BCC8-E6F68F9C160C}"/>
                </a:ext>
              </a:extLst>
            </p:cNvPr>
            <p:cNvSpPr txBox="1"/>
            <p:nvPr/>
          </p:nvSpPr>
          <p:spPr>
            <a:xfrm>
              <a:off x="5051120" y="2915235"/>
              <a:ext cx="898481" cy="369332"/>
            </a:xfrm>
            <a:prstGeom prst="rect">
              <a:avLst/>
            </a:prstGeom>
            <a:noFill/>
          </p:spPr>
          <p:txBody>
            <a:bodyPr wrap="square" rtlCol="0">
              <a:spAutoFit/>
            </a:bodyPr>
            <a:lstStyle/>
            <a:p>
              <a:pPr algn="l">
                <a:spcAft>
                  <a:spcPts val="300"/>
                </a:spcAft>
              </a:pPr>
              <a:r>
                <a:rPr lang="zh-CN" altLang="en-US" b="0" i="0" strike="noStrike" baseline="0" dirty="0">
                  <a:latin typeface="Arial" panose="020B0604020202020204" pitchFamily="34" charset="0"/>
                  <a:ea typeface="DFKai-SB" panose="03000509000000000000" pitchFamily="65" charset="-120"/>
                  <a:cs typeface="Arial" panose="020B0604020202020204" pitchFamily="34" charset="0"/>
                </a:rPr>
                <a:t>第三場</a:t>
              </a:r>
              <a:endParaRPr lang="zh-TW" altLang="en-US" b="0" i="0" strike="noStrike" baseline="0" dirty="0">
                <a:latin typeface="Arial" panose="020B0604020202020204" pitchFamily="34" charset="0"/>
                <a:ea typeface="DFKai-SB" panose="03000509000000000000" pitchFamily="65" charset="-120"/>
                <a:cs typeface="Arial" panose="020B0604020202020204" pitchFamily="34" charset="0"/>
              </a:endParaRPr>
            </a:p>
          </p:txBody>
        </p:sp>
        <p:sp>
          <p:nvSpPr>
            <p:cNvPr id="16" name="文字方塊 33">
              <a:extLst>
                <a:ext uri="{FF2B5EF4-FFF2-40B4-BE49-F238E27FC236}">
                  <a16:creationId xmlns:a16="http://schemas.microsoft.com/office/drawing/2014/main" xmlns="" id="{81A8B0E0-A1EE-4B10-80A6-E14848470218}"/>
                </a:ext>
              </a:extLst>
            </p:cNvPr>
            <p:cNvSpPr txBox="1"/>
            <p:nvPr/>
          </p:nvSpPr>
          <p:spPr>
            <a:xfrm>
              <a:off x="6296068" y="2914953"/>
              <a:ext cx="729133" cy="369332"/>
            </a:xfrm>
            <a:prstGeom prst="rect">
              <a:avLst/>
            </a:prstGeom>
            <a:noFill/>
          </p:spPr>
          <p:txBody>
            <a:bodyPr wrap="square" rtlCol="0">
              <a:spAutoFit/>
            </a:bodyPr>
            <a:lstStyle/>
            <a:p>
              <a:pPr algn="l">
                <a:spcAft>
                  <a:spcPts val="300"/>
                </a:spcAft>
              </a:pPr>
              <a:r>
                <a:rPr lang="zh-CN" altLang="en-US" b="0" i="0" strike="noStrike" baseline="0" dirty="0">
                  <a:latin typeface="Arial" panose="020B0604020202020204" pitchFamily="34" charset="0"/>
                  <a:ea typeface="DFKai-SB" panose="03000509000000000000" pitchFamily="65" charset="-120"/>
                  <a:cs typeface="Arial" panose="020B0604020202020204" pitchFamily="34" charset="0"/>
                </a:rPr>
                <a:t>場次</a:t>
              </a:r>
              <a:endParaRPr lang="zh-TW" altLang="en-US" b="0" i="0" strike="noStrike" baseline="0" dirty="0">
                <a:latin typeface="Arial" panose="020B0604020202020204" pitchFamily="34" charset="0"/>
                <a:ea typeface="DFKai-SB" panose="03000509000000000000" pitchFamily="65" charset="-120"/>
                <a:cs typeface="Arial" panose="020B0604020202020204" pitchFamily="34" charset="0"/>
              </a:endParaRPr>
            </a:p>
          </p:txBody>
        </p:sp>
        <p:sp>
          <p:nvSpPr>
            <p:cNvPr id="20" name="文字方塊 38">
              <a:extLst>
                <a:ext uri="{FF2B5EF4-FFF2-40B4-BE49-F238E27FC236}">
                  <a16:creationId xmlns:a16="http://schemas.microsoft.com/office/drawing/2014/main" xmlns="" id="{F30FFCF0-E000-4036-89A5-82DBDF7103DD}"/>
                </a:ext>
              </a:extLst>
            </p:cNvPr>
            <p:cNvSpPr txBox="1"/>
            <p:nvPr/>
          </p:nvSpPr>
          <p:spPr>
            <a:xfrm>
              <a:off x="1523545" y="1463340"/>
              <a:ext cx="461665" cy="1067058"/>
            </a:xfrm>
            <a:prstGeom prst="rect">
              <a:avLst/>
            </a:prstGeom>
            <a:noFill/>
          </p:spPr>
          <p:txBody>
            <a:bodyPr vert="vert270" wrap="square" rtlCol="0">
              <a:spAutoFit/>
            </a:bodyPr>
            <a:lstStyle/>
            <a:p>
              <a:pPr algn="ctr"/>
              <a:r>
                <a:rPr lang="zh-CN" altLang="en-US" dirty="0">
                  <a:latin typeface="Arial" panose="020B0604020202020204" pitchFamily="34" charset="0"/>
                  <a:ea typeface="DFKai-SB" panose="03000509000000000000" pitchFamily="65" charset="-120"/>
                  <a:cs typeface="Arial" panose="020B0604020202020204" pitchFamily="34" charset="0"/>
                </a:rPr>
                <a:t>觀眾人數</a:t>
              </a:r>
            </a:p>
          </p:txBody>
        </p:sp>
        <p:grpSp>
          <p:nvGrpSpPr>
            <p:cNvPr id="8" name="组合 7">
              <a:extLst>
                <a:ext uri="{FF2B5EF4-FFF2-40B4-BE49-F238E27FC236}">
                  <a16:creationId xmlns:a16="http://schemas.microsoft.com/office/drawing/2014/main" xmlns="" id="{048FA754-7AC9-4EBC-80DA-7FC1CB72303E}"/>
                </a:ext>
              </a:extLst>
            </p:cNvPr>
            <p:cNvGrpSpPr/>
            <p:nvPr/>
          </p:nvGrpSpPr>
          <p:grpSpPr>
            <a:xfrm>
              <a:off x="6398680" y="1044300"/>
              <a:ext cx="818794" cy="369332"/>
              <a:chOff x="6942239" y="1024330"/>
              <a:chExt cx="818794" cy="369332"/>
            </a:xfrm>
          </p:grpSpPr>
          <p:sp>
            <p:nvSpPr>
              <p:cNvPr id="17" name="文字方塊 35">
                <a:extLst>
                  <a:ext uri="{FF2B5EF4-FFF2-40B4-BE49-F238E27FC236}">
                    <a16:creationId xmlns:a16="http://schemas.microsoft.com/office/drawing/2014/main" xmlns="" id="{26ECDF2F-2B69-453B-985E-02EE96FA1FAE}"/>
                  </a:ext>
                </a:extLst>
              </p:cNvPr>
              <p:cNvSpPr txBox="1"/>
              <p:nvPr/>
            </p:nvSpPr>
            <p:spPr>
              <a:xfrm>
                <a:off x="7113033" y="1024330"/>
                <a:ext cx="648000" cy="369332"/>
              </a:xfrm>
              <a:prstGeom prst="rect">
                <a:avLst/>
              </a:prstGeom>
              <a:noFill/>
            </p:spPr>
            <p:txBody>
              <a:bodyPr wrap="square" rtlCol="0">
                <a:spAutoFit/>
              </a:bodyPr>
              <a:lstStyle/>
              <a:p>
                <a:pPr algn="l">
                  <a:spcAft>
                    <a:spcPts val="300"/>
                  </a:spcAft>
                </a:pPr>
                <a:r>
                  <a:rPr lang="zh-CN" altLang="en-US" b="0" i="0" strike="noStrike" baseline="0" dirty="0">
                    <a:latin typeface="Arial" panose="020B0604020202020204" pitchFamily="34" charset="0"/>
                    <a:ea typeface="DFKai-SB" panose="03000509000000000000" pitchFamily="65" charset="-120"/>
                    <a:cs typeface="Arial" panose="020B0604020202020204" pitchFamily="34" charset="0"/>
                  </a:rPr>
                  <a:t>男性</a:t>
                </a:r>
                <a:endParaRPr lang="zh-TW" altLang="en-US" b="0" i="0" strike="noStrike" baseline="0" dirty="0">
                  <a:latin typeface="Arial" panose="020B0604020202020204" pitchFamily="34" charset="0"/>
                  <a:ea typeface="DFKai-SB" panose="03000509000000000000" pitchFamily="65" charset="-120"/>
                  <a:cs typeface="Arial" panose="020B0604020202020204" pitchFamily="34" charset="0"/>
                </a:endParaRPr>
              </a:p>
            </p:txBody>
          </p:sp>
          <p:sp>
            <p:nvSpPr>
              <p:cNvPr id="23" name="矩形 22">
                <a:extLst>
                  <a:ext uri="{FF2B5EF4-FFF2-40B4-BE49-F238E27FC236}">
                    <a16:creationId xmlns:a16="http://schemas.microsoft.com/office/drawing/2014/main" xmlns="" id="{4E351DA4-80FB-4673-8998-1839ED0357B7}"/>
                  </a:ext>
                </a:extLst>
              </p:cNvPr>
              <p:cNvSpPr/>
              <p:nvPr/>
            </p:nvSpPr>
            <p:spPr bwMode="auto">
              <a:xfrm>
                <a:off x="6942239" y="1145545"/>
                <a:ext cx="216000" cy="168172"/>
              </a:xfrm>
              <a:prstGeom prst="rect">
                <a:avLst/>
              </a:prstGeom>
              <a:solidFill>
                <a:schemeClr val="bg1">
                  <a:lumMod val="85000"/>
                </a:schemeClr>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grpSp>
        <p:grpSp>
          <p:nvGrpSpPr>
            <p:cNvPr id="7" name="组合 6">
              <a:extLst>
                <a:ext uri="{FF2B5EF4-FFF2-40B4-BE49-F238E27FC236}">
                  <a16:creationId xmlns:a16="http://schemas.microsoft.com/office/drawing/2014/main" xmlns="" id="{C38DAF34-6674-46B1-8CDD-9138A623431A}"/>
                </a:ext>
              </a:extLst>
            </p:cNvPr>
            <p:cNvGrpSpPr/>
            <p:nvPr/>
          </p:nvGrpSpPr>
          <p:grpSpPr>
            <a:xfrm>
              <a:off x="6398680" y="1382064"/>
              <a:ext cx="814283" cy="369332"/>
              <a:chOff x="6946750" y="1373076"/>
              <a:chExt cx="814283" cy="369332"/>
            </a:xfrm>
          </p:grpSpPr>
          <p:sp>
            <p:nvSpPr>
              <p:cNvPr id="18" name="文字方塊 37">
                <a:extLst>
                  <a:ext uri="{FF2B5EF4-FFF2-40B4-BE49-F238E27FC236}">
                    <a16:creationId xmlns:a16="http://schemas.microsoft.com/office/drawing/2014/main" xmlns="" id="{873F42C0-033D-4D6F-A2F0-6509F3ECBB2D}"/>
                  </a:ext>
                </a:extLst>
              </p:cNvPr>
              <p:cNvSpPr txBox="1"/>
              <p:nvPr/>
            </p:nvSpPr>
            <p:spPr>
              <a:xfrm>
                <a:off x="7113033" y="1373076"/>
                <a:ext cx="648000" cy="369332"/>
              </a:xfrm>
              <a:prstGeom prst="rect">
                <a:avLst/>
              </a:prstGeom>
              <a:noFill/>
            </p:spPr>
            <p:txBody>
              <a:bodyPr wrap="square" rtlCol="0">
                <a:spAutoFit/>
              </a:bodyPr>
              <a:lstStyle/>
              <a:p>
                <a:pPr algn="l">
                  <a:spcAft>
                    <a:spcPts val="300"/>
                  </a:spcAft>
                </a:pPr>
                <a:r>
                  <a:rPr lang="zh-CN" altLang="en-US" b="0" i="0" strike="noStrike" baseline="0" dirty="0">
                    <a:latin typeface="Arial" panose="020B0604020202020204" pitchFamily="34" charset="0"/>
                    <a:ea typeface="DFKai-SB" panose="03000509000000000000" pitchFamily="65" charset="-120"/>
                    <a:cs typeface="Arial" panose="020B0604020202020204" pitchFamily="34" charset="0"/>
                  </a:rPr>
                  <a:t>女性</a:t>
                </a:r>
                <a:endParaRPr lang="zh-TW" altLang="en-US" b="0" i="0" strike="noStrike" baseline="0" dirty="0">
                  <a:latin typeface="Arial" panose="020B0604020202020204" pitchFamily="34" charset="0"/>
                  <a:ea typeface="DFKai-SB" panose="03000509000000000000" pitchFamily="65" charset="-120"/>
                  <a:cs typeface="Arial" panose="020B0604020202020204" pitchFamily="34" charset="0"/>
                </a:endParaRPr>
              </a:p>
            </p:txBody>
          </p:sp>
          <p:sp>
            <p:nvSpPr>
              <p:cNvPr id="24" name="矩形 23">
                <a:extLst>
                  <a:ext uri="{FF2B5EF4-FFF2-40B4-BE49-F238E27FC236}">
                    <a16:creationId xmlns:a16="http://schemas.microsoft.com/office/drawing/2014/main" xmlns="" id="{42191FBD-401D-442A-8640-5D049C895B91}"/>
                  </a:ext>
                </a:extLst>
              </p:cNvPr>
              <p:cNvSpPr/>
              <p:nvPr/>
            </p:nvSpPr>
            <p:spPr bwMode="auto">
              <a:xfrm>
                <a:off x="6946750" y="1489440"/>
                <a:ext cx="216000" cy="168172"/>
              </a:xfrm>
              <a:prstGeom prst="rect">
                <a:avLst/>
              </a:prstGeom>
              <a:solidFill>
                <a:schemeClr val="bg1">
                  <a:lumMod val="50000"/>
                </a:schemeClr>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grpSp>
        <p:grpSp>
          <p:nvGrpSpPr>
            <p:cNvPr id="5" name="组合 4">
              <a:extLst>
                <a:ext uri="{FF2B5EF4-FFF2-40B4-BE49-F238E27FC236}">
                  <a16:creationId xmlns:a16="http://schemas.microsoft.com/office/drawing/2014/main" xmlns="" id="{971B2DC3-F7B0-4712-8F86-0B9237D0F693}"/>
                </a:ext>
              </a:extLst>
            </p:cNvPr>
            <p:cNvGrpSpPr/>
            <p:nvPr/>
          </p:nvGrpSpPr>
          <p:grpSpPr>
            <a:xfrm>
              <a:off x="3115113" y="1440679"/>
              <a:ext cx="441626" cy="1547571"/>
              <a:chOff x="3055432" y="1591797"/>
              <a:chExt cx="441626" cy="1547571"/>
            </a:xfrm>
          </p:grpSpPr>
          <p:sp>
            <p:nvSpPr>
              <p:cNvPr id="25" name="矩形 24">
                <a:extLst>
                  <a:ext uri="{FF2B5EF4-FFF2-40B4-BE49-F238E27FC236}">
                    <a16:creationId xmlns:a16="http://schemas.microsoft.com/office/drawing/2014/main" xmlns="" id="{A6BECEE9-8C66-4796-BDAB-CBADFC99DF9E}"/>
                  </a:ext>
                </a:extLst>
              </p:cNvPr>
              <p:cNvSpPr/>
              <p:nvPr/>
            </p:nvSpPr>
            <p:spPr bwMode="auto">
              <a:xfrm>
                <a:off x="3055432" y="1591797"/>
                <a:ext cx="223913" cy="1542930"/>
              </a:xfrm>
              <a:prstGeom prst="rect">
                <a:avLst/>
              </a:prstGeom>
              <a:solidFill>
                <a:schemeClr val="bg1">
                  <a:lumMod val="85000"/>
                </a:schemeClr>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26" name="矩形 25">
                <a:extLst>
                  <a:ext uri="{FF2B5EF4-FFF2-40B4-BE49-F238E27FC236}">
                    <a16:creationId xmlns:a16="http://schemas.microsoft.com/office/drawing/2014/main" xmlns="" id="{17E04A62-C449-4562-8ADF-C048FDD787C9}"/>
                  </a:ext>
                </a:extLst>
              </p:cNvPr>
              <p:cNvSpPr/>
              <p:nvPr/>
            </p:nvSpPr>
            <p:spPr bwMode="auto">
              <a:xfrm>
                <a:off x="3281058" y="2404968"/>
                <a:ext cx="216000" cy="734400"/>
              </a:xfrm>
              <a:prstGeom prst="rect">
                <a:avLst/>
              </a:prstGeom>
              <a:solidFill>
                <a:schemeClr val="bg1">
                  <a:lumMod val="50000"/>
                </a:schemeClr>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dirty="0">
                  <a:ln>
                    <a:noFill/>
                  </a:ln>
                  <a:solidFill>
                    <a:schemeClr val="tx1"/>
                  </a:solidFill>
                  <a:effectLst/>
                  <a:latin typeface="Arial" charset="0"/>
                  <a:ea typeface="新細明體" pitchFamily="18" charset="-120"/>
                </a:endParaRPr>
              </a:p>
            </p:txBody>
          </p:sp>
        </p:grpSp>
        <p:grpSp>
          <p:nvGrpSpPr>
            <p:cNvPr id="4" name="组合 3">
              <a:extLst>
                <a:ext uri="{FF2B5EF4-FFF2-40B4-BE49-F238E27FC236}">
                  <a16:creationId xmlns:a16="http://schemas.microsoft.com/office/drawing/2014/main" xmlns="" id="{D85C21E4-9F2B-4EAC-9996-A51D35874881}"/>
                </a:ext>
              </a:extLst>
            </p:cNvPr>
            <p:cNvGrpSpPr/>
            <p:nvPr/>
          </p:nvGrpSpPr>
          <p:grpSpPr>
            <a:xfrm>
              <a:off x="4175175" y="1153918"/>
              <a:ext cx="432000" cy="1828801"/>
              <a:chOff x="3766261" y="1692544"/>
              <a:chExt cx="432000" cy="1439442"/>
            </a:xfrm>
          </p:grpSpPr>
          <p:sp>
            <p:nvSpPr>
              <p:cNvPr id="27" name="矩形 26">
                <a:extLst>
                  <a:ext uri="{FF2B5EF4-FFF2-40B4-BE49-F238E27FC236}">
                    <a16:creationId xmlns:a16="http://schemas.microsoft.com/office/drawing/2014/main" xmlns="" id="{646CC2B7-7F4A-4DD6-B8A8-6797760900A0}"/>
                  </a:ext>
                </a:extLst>
              </p:cNvPr>
              <p:cNvSpPr/>
              <p:nvPr/>
            </p:nvSpPr>
            <p:spPr bwMode="auto">
              <a:xfrm>
                <a:off x="3766261" y="1692544"/>
                <a:ext cx="216000" cy="1439441"/>
              </a:xfrm>
              <a:prstGeom prst="rect">
                <a:avLst/>
              </a:prstGeom>
              <a:solidFill>
                <a:schemeClr val="bg1">
                  <a:lumMod val="85000"/>
                </a:schemeClr>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28" name="矩形 27">
                <a:extLst>
                  <a:ext uri="{FF2B5EF4-FFF2-40B4-BE49-F238E27FC236}">
                    <a16:creationId xmlns:a16="http://schemas.microsoft.com/office/drawing/2014/main" xmlns="" id="{EE5691E9-F308-407F-9F3C-C6AAEF670FBE}"/>
                  </a:ext>
                </a:extLst>
              </p:cNvPr>
              <p:cNvSpPr/>
              <p:nvPr/>
            </p:nvSpPr>
            <p:spPr bwMode="auto">
              <a:xfrm>
                <a:off x="3982261" y="1805652"/>
                <a:ext cx="216000" cy="1326334"/>
              </a:xfrm>
              <a:prstGeom prst="rect">
                <a:avLst/>
              </a:prstGeom>
              <a:solidFill>
                <a:schemeClr val="bg1">
                  <a:lumMod val="50000"/>
                </a:schemeClr>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grpSp>
        <p:grpSp>
          <p:nvGrpSpPr>
            <p:cNvPr id="2" name="组合 1">
              <a:extLst>
                <a:ext uri="{FF2B5EF4-FFF2-40B4-BE49-F238E27FC236}">
                  <a16:creationId xmlns:a16="http://schemas.microsoft.com/office/drawing/2014/main" xmlns="" id="{5B18EC64-EBB4-416E-A0CC-5BAC004F51C4}"/>
                </a:ext>
              </a:extLst>
            </p:cNvPr>
            <p:cNvGrpSpPr/>
            <p:nvPr/>
          </p:nvGrpSpPr>
          <p:grpSpPr>
            <a:xfrm>
              <a:off x="5250775" y="1522817"/>
              <a:ext cx="431999" cy="1461600"/>
              <a:chOff x="4477088" y="1675520"/>
              <a:chExt cx="431999" cy="1461600"/>
            </a:xfrm>
          </p:grpSpPr>
          <p:sp>
            <p:nvSpPr>
              <p:cNvPr id="29" name="矩形 28">
                <a:extLst>
                  <a:ext uri="{FF2B5EF4-FFF2-40B4-BE49-F238E27FC236}">
                    <a16:creationId xmlns:a16="http://schemas.microsoft.com/office/drawing/2014/main" xmlns="" id="{084658C1-1DA3-46AA-A464-0A4F6E8FCA44}"/>
                  </a:ext>
                </a:extLst>
              </p:cNvPr>
              <p:cNvSpPr/>
              <p:nvPr/>
            </p:nvSpPr>
            <p:spPr bwMode="auto">
              <a:xfrm>
                <a:off x="4477088" y="1970929"/>
                <a:ext cx="216000" cy="1163797"/>
              </a:xfrm>
              <a:prstGeom prst="rect">
                <a:avLst/>
              </a:prstGeom>
              <a:solidFill>
                <a:schemeClr val="bg1">
                  <a:lumMod val="85000"/>
                </a:schemeClr>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30" name="矩形 29">
                <a:extLst>
                  <a:ext uri="{FF2B5EF4-FFF2-40B4-BE49-F238E27FC236}">
                    <a16:creationId xmlns:a16="http://schemas.microsoft.com/office/drawing/2014/main" xmlns="" id="{83B3B56E-0607-40C7-9892-86C193A1388C}"/>
                  </a:ext>
                </a:extLst>
              </p:cNvPr>
              <p:cNvSpPr/>
              <p:nvPr/>
            </p:nvSpPr>
            <p:spPr bwMode="auto">
              <a:xfrm>
                <a:off x="4693087" y="1675520"/>
                <a:ext cx="216000" cy="1461600"/>
              </a:xfrm>
              <a:prstGeom prst="rect">
                <a:avLst/>
              </a:prstGeom>
              <a:solidFill>
                <a:schemeClr val="bg1">
                  <a:lumMod val="50000"/>
                </a:schemeClr>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grpSp>
        <p:sp>
          <p:nvSpPr>
            <p:cNvPr id="22" name="文字方塊 40">
              <a:extLst>
                <a:ext uri="{FF2B5EF4-FFF2-40B4-BE49-F238E27FC236}">
                  <a16:creationId xmlns:a16="http://schemas.microsoft.com/office/drawing/2014/main" xmlns="" id="{D04DE64E-72FC-4ED0-AACB-5C1257B32059}"/>
                </a:ext>
              </a:extLst>
            </p:cNvPr>
            <p:cNvSpPr txBox="1"/>
            <p:nvPr/>
          </p:nvSpPr>
          <p:spPr>
            <a:xfrm>
              <a:off x="1954370" y="993323"/>
              <a:ext cx="613394" cy="2203167"/>
            </a:xfrm>
            <a:prstGeom prst="rect">
              <a:avLst/>
            </a:prstGeom>
            <a:noFill/>
          </p:spPr>
          <p:txBody>
            <a:bodyPr vert="horz" wrap="square" rtlCol="0">
              <a:spAutoFit/>
            </a:bodyPr>
            <a:lstStyle/>
            <a:p>
              <a:pPr algn="r">
                <a:spcAft>
                  <a:spcPts val="700"/>
                </a:spcAft>
              </a:pPr>
              <a:r>
                <a:rPr lang="en-US" altLang="zh-CN" dirty="0">
                  <a:latin typeface="Arial" panose="020B0604020202020204" pitchFamily="34" charset="0"/>
                  <a:ea typeface="DFKai-SB" panose="03000509000000000000" pitchFamily="65" charset="-120"/>
                  <a:cs typeface="Arial" panose="020B0604020202020204" pitchFamily="34" charset="0"/>
                </a:rPr>
                <a:t>250</a:t>
              </a:r>
            </a:p>
            <a:p>
              <a:pPr algn="r">
                <a:spcAft>
                  <a:spcPts val="700"/>
                </a:spcAft>
              </a:pPr>
              <a:r>
                <a:rPr lang="en-US" altLang="zh-CN" dirty="0">
                  <a:latin typeface="Arial" panose="020B0604020202020204" pitchFamily="34" charset="0"/>
                  <a:ea typeface="DFKai-SB" panose="03000509000000000000" pitchFamily="65" charset="-120"/>
                  <a:cs typeface="Arial" panose="020B0604020202020204" pitchFamily="34" charset="0"/>
                </a:rPr>
                <a:t>200</a:t>
              </a:r>
            </a:p>
            <a:p>
              <a:pPr algn="r">
                <a:spcAft>
                  <a:spcPts val="700"/>
                </a:spcAft>
              </a:pPr>
              <a:r>
                <a:rPr lang="en-US" altLang="zh-CN" dirty="0">
                  <a:latin typeface="Arial" panose="020B0604020202020204" pitchFamily="34" charset="0"/>
                  <a:ea typeface="DFKai-SB" panose="03000509000000000000" pitchFamily="65" charset="-120"/>
                  <a:cs typeface="Arial" panose="020B0604020202020204" pitchFamily="34" charset="0"/>
                </a:rPr>
                <a:t>150</a:t>
              </a:r>
            </a:p>
            <a:p>
              <a:pPr algn="r">
                <a:spcAft>
                  <a:spcPts val="700"/>
                </a:spcAft>
              </a:pPr>
              <a:r>
                <a:rPr lang="en-US" altLang="zh-CN" dirty="0">
                  <a:latin typeface="Arial" panose="020B0604020202020204" pitchFamily="34" charset="0"/>
                  <a:ea typeface="DFKai-SB" panose="03000509000000000000" pitchFamily="65" charset="-120"/>
                  <a:cs typeface="Arial" panose="020B0604020202020204" pitchFamily="34" charset="0"/>
                </a:rPr>
                <a:t>100</a:t>
              </a:r>
            </a:p>
            <a:p>
              <a:pPr algn="r">
                <a:spcAft>
                  <a:spcPts val="700"/>
                </a:spcAft>
              </a:pPr>
              <a:r>
                <a:rPr lang="en-US" altLang="zh-CN" dirty="0">
                  <a:latin typeface="Arial" panose="020B0604020202020204" pitchFamily="34" charset="0"/>
                  <a:ea typeface="DFKai-SB" panose="03000509000000000000" pitchFamily="65" charset="-120"/>
                  <a:cs typeface="Arial" panose="020B0604020202020204" pitchFamily="34" charset="0"/>
                </a:rPr>
                <a:t>50</a:t>
              </a:r>
            </a:p>
            <a:p>
              <a:pPr algn="r">
                <a:spcAft>
                  <a:spcPts val="700"/>
                </a:spcAft>
              </a:pPr>
              <a:r>
                <a:rPr lang="en-US" altLang="zh-CN" dirty="0">
                  <a:latin typeface="Arial" panose="020B0604020202020204" pitchFamily="34" charset="0"/>
                  <a:ea typeface="DFKai-SB" panose="03000509000000000000" pitchFamily="65" charset="-120"/>
                  <a:cs typeface="Arial" panose="020B0604020202020204" pitchFamily="34" charset="0"/>
                </a:rPr>
                <a:t>0</a:t>
              </a:r>
              <a:endParaRPr lang="zh-CN" altLang="en-US" dirty="0">
                <a:latin typeface="Arial" panose="020B0604020202020204" pitchFamily="34" charset="0"/>
                <a:ea typeface="DFKai-SB" panose="03000509000000000000" pitchFamily="65" charset="-120"/>
                <a:cs typeface="Arial" panose="020B0604020202020204" pitchFamily="34" charset="0"/>
              </a:endParaRPr>
            </a:p>
          </p:txBody>
        </p:sp>
        <p:grpSp>
          <p:nvGrpSpPr>
            <p:cNvPr id="73" name="组合 72">
              <a:extLst>
                <a:ext uri="{FF2B5EF4-FFF2-40B4-BE49-F238E27FC236}">
                  <a16:creationId xmlns:a16="http://schemas.microsoft.com/office/drawing/2014/main" xmlns="" id="{C37DEC6B-3DFA-4660-9605-7207670700DD}"/>
                </a:ext>
              </a:extLst>
            </p:cNvPr>
            <p:cNvGrpSpPr/>
            <p:nvPr/>
          </p:nvGrpSpPr>
          <p:grpSpPr>
            <a:xfrm>
              <a:off x="2512735" y="1225072"/>
              <a:ext cx="96910" cy="1684128"/>
              <a:chOff x="2512735" y="1225072"/>
              <a:chExt cx="96910" cy="1684128"/>
            </a:xfrm>
          </p:grpSpPr>
          <p:grpSp>
            <p:nvGrpSpPr>
              <p:cNvPr id="33" name="组合 32">
                <a:extLst>
                  <a:ext uri="{FF2B5EF4-FFF2-40B4-BE49-F238E27FC236}">
                    <a16:creationId xmlns:a16="http://schemas.microsoft.com/office/drawing/2014/main" xmlns="" id="{28513B2C-1120-4A97-B549-FA69C6E3A894}"/>
                  </a:ext>
                </a:extLst>
              </p:cNvPr>
              <p:cNvGrpSpPr/>
              <p:nvPr/>
            </p:nvGrpSpPr>
            <p:grpSpPr>
              <a:xfrm>
                <a:off x="2512735" y="1225072"/>
                <a:ext cx="90000" cy="217511"/>
                <a:chOff x="4161409" y="2728159"/>
                <a:chExt cx="90000" cy="217511"/>
              </a:xfrm>
            </p:grpSpPr>
            <p:cxnSp>
              <p:nvCxnSpPr>
                <p:cNvPr id="34" name="直線接點 54">
                  <a:extLst>
                    <a:ext uri="{FF2B5EF4-FFF2-40B4-BE49-F238E27FC236}">
                      <a16:creationId xmlns:a16="http://schemas.microsoft.com/office/drawing/2014/main" xmlns="" id="{38C7A541-0127-488C-8256-2D16E717BE43}"/>
                    </a:ext>
                  </a:extLst>
                </p:cNvPr>
                <p:cNvCxnSpPr>
                  <a:cxnSpLocks/>
                </p:cNvCxnSpPr>
                <p:nvPr/>
              </p:nvCxnSpPr>
              <p:spPr bwMode="auto">
                <a:xfrm>
                  <a:off x="4161409" y="2728159"/>
                  <a:ext cx="90000" cy="0"/>
                </a:xfrm>
                <a:prstGeom prst="line">
                  <a:avLst/>
                </a:prstGeom>
                <a:noFill/>
                <a:ln w="9525" algn="ctr">
                  <a:solidFill>
                    <a:schemeClr val="tx1"/>
                  </a:solidFill>
                  <a:prstDash val="solid"/>
                  <a:round/>
                  <a:headEnd/>
                  <a:tailEnd/>
                </a:ln>
              </p:spPr>
            </p:cxnSp>
            <p:cxnSp>
              <p:nvCxnSpPr>
                <p:cNvPr id="39" name="直線接點 57">
                  <a:extLst>
                    <a:ext uri="{FF2B5EF4-FFF2-40B4-BE49-F238E27FC236}">
                      <a16:creationId xmlns:a16="http://schemas.microsoft.com/office/drawing/2014/main" xmlns="" id="{3D1012C3-9332-4166-BC8B-C5F4B2977170}"/>
                    </a:ext>
                  </a:extLst>
                </p:cNvPr>
                <p:cNvCxnSpPr>
                  <a:cxnSpLocks/>
                </p:cNvCxnSpPr>
                <p:nvPr/>
              </p:nvCxnSpPr>
              <p:spPr bwMode="auto">
                <a:xfrm>
                  <a:off x="4161409" y="2804190"/>
                  <a:ext cx="90000" cy="0"/>
                </a:xfrm>
                <a:prstGeom prst="line">
                  <a:avLst/>
                </a:prstGeom>
                <a:noFill/>
                <a:ln w="9525" algn="ctr">
                  <a:solidFill>
                    <a:schemeClr val="tx1"/>
                  </a:solidFill>
                  <a:prstDash val="solid"/>
                  <a:round/>
                  <a:headEnd/>
                  <a:tailEnd/>
                </a:ln>
              </p:spPr>
            </p:cxnSp>
            <p:cxnSp>
              <p:nvCxnSpPr>
                <p:cNvPr id="42" name="直線接點 59">
                  <a:extLst>
                    <a:ext uri="{FF2B5EF4-FFF2-40B4-BE49-F238E27FC236}">
                      <a16:creationId xmlns:a16="http://schemas.microsoft.com/office/drawing/2014/main" xmlns="" id="{5F5DB43E-4464-4152-B889-953C49560473}"/>
                    </a:ext>
                  </a:extLst>
                </p:cNvPr>
                <p:cNvCxnSpPr>
                  <a:cxnSpLocks/>
                </p:cNvCxnSpPr>
                <p:nvPr/>
              </p:nvCxnSpPr>
              <p:spPr bwMode="auto">
                <a:xfrm>
                  <a:off x="4161409" y="2869633"/>
                  <a:ext cx="90000" cy="0"/>
                </a:xfrm>
                <a:prstGeom prst="line">
                  <a:avLst/>
                </a:prstGeom>
                <a:noFill/>
                <a:ln w="9525" algn="ctr">
                  <a:solidFill>
                    <a:schemeClr val="tx1"/>
                  </a:solidFill>
                  <a:prstDash val="solid"/>
                  <a:round/>
                  <a:headEnd/>
                  <a:tailEnd/>
                </a:ln>
              </p:spPr>
            </p:cxnSp>
            <p:cxnSp>
              <p:nvCxnSpPr>
                <p:cNvPr id="43" name="直線接點 60">
                  <a:extLst>
                    <a:ext uri="{FF2B5EF4-FFF2-40B4-BE49-F238E27FC236}">
                      <a16:creationId xmlns:a16="http://schemas.microsoft.com/office/drawing/2014/main" xmlns="" id="{2236DC12-C137-44FB-B16F-DF0811B00CE8}"/>
                    </a:ext>
                  </a:extLst>
                </p:cNvPr>
                <p:cNvCxnSpPr>
                  <a:cxnSpLocks/>
                </p:cNvCxnSpPr>
                <p:nvPr/>
              </p:nvCxnSpPr>
              <p:spPr bwMode="auto">
                <a:xfrm>
                  <a:off x="4161409" y="2945670"/>
                  <a:ext cx="90000" cy="0"/>
                </a:xfrm>
                <a:prstGeom prst="line">
                  <a:avLst/>
                </a:prstGeom>
                <a:noFill/>
                <a:ln w="9525" algn="ctr">
                  <a:solidFill>
                    <a:schemeClr val="tx1"/>
                  </a:solidFill>
                  <a:prstDash val="solid"/>
                  <a:round/>
                  <a:headEnd/>
                  <a:tailEnd/>
                </a:ln>
              </p:spPr>
            </p:cxnSp>
          </p:grpSp>
          <p:grpSp>
            <p:nvGrpSpPr>
              <p:cNvPr id="51" name="组合 50">
                <a:extLst>
                  <a:ext uri="{FF2B5EF4-FFF2-40B4-BE49-F238E27FC236}">
                    <a16:creationId xmlns:a16="http://schemas.microsoft.com/office/drawing/2014/main" xmlns="" id="{670DC54A-49DE-4C84-9C96-B8ABB99D02B9}"/>
                  </a:ext>
                </a:extLst>
              </p:cNvPr>
              <p:cNvGrpSpPr/>
              <p:nvPr/>
            </p:nvGrpSpPr>
            <p:grpSpPr>
              <a:xfrm>
                <a:off x="2519645" y="1600715"/>
                <a:ext cx="90000" cy="217511"/>
                <a:chOff x="4161409" y="2728159"/>
                <a:chExt cx="90000" cy="217511"/>
              </a:xfrm>
            </p:grpSpPr>
            <p:cxnSp>
              <p:nvCxnSpPr>
                <p:cNvPr id="52" name="直線接點 54">
                  <a:extLst>
                    <a:ext uri="{FF2B5EF4-FFF2-40B4-BE49-F238E27FC236}">
                      <a16:creationId xmlns:a16="http://schemas.microsoft.com/office/drawing/2014/main" xmlns="" id="{B9A831C8-CF03-43A1-A78D-CEE3E2C58293}"/>
                    </a:ext>
                  </a:extLst>
                </p:cNvPr>
                <p:cNvCxnSpPr>
                  <a:cxnSpLocks/>
                </p:cNvCxnSpPr>
                <p:nvPr/>
              </p:nvCxnSpPr>
              <p:spPr bwMode="auto">
                <a:xfrm>
                  <a:off x="4161409" y="2728159"/>
                  <a:ext cx="90000" cy="0"/>
                </a:xfrm>
                <a:prstGeom prst="line">
                  <a:avLst/>
                </a:prstGeom>
                <a:noFill/>
                <a:ln w="9525" algn="ctr">
                  <a:solidFill>
                    <a:schemeClr val="tx1"/>
                  </a:solidFill>
                  <a:prstDash val="solid"/>
                  <a:round/>
                  <a:headEnd/>
                  <a:tailEnd/>
                </a:ln>
              </p:spPr>
            </p:cxnSp>
            <p:cxnSp>
              <p:nvCxnSpPr>
                <p:cNvPr id="53" name="直線接點 57">
                  <a:extLst>
                    <a:ext uri="{FF2B5EF4-FFF2-40B4-BE49-F238E27FC236}">
                      <a16:creationId xmlns:a16="http://schemas.microsoft.com/office/drawing/2014/main" xmlns="" id="{2B6F1F01-C298-4BB4-AB4F-A21FC77CBF7C}"/>
                    </a:ext>
                  </a:extLst>
                </p:cNvPr>
                <p:cNvCxnSpPr>
                  <a:cxnSpLocks/>
                </p:cNvCxnSpPr>
                <p:nvPr/>
              </p:nvCxnSpPr>
              <p:spPr bwMode="auto">
                <a:xfrm>
                  <a:off x="4161409" y="2804190"/>
                  <a:ext cx="90000" cy="0"/>
                </a:xfrm>
                <a:prstGeom prst="line">
                  <a:avLst/>
                </a:prstGeom>
                <a:noFill/>
                <a:ln w="9525" algn="ctr">
                  <a:solidFill>
                    <a:schemeClr val="tx1"/>
                  </a:solidFill>
                  <a:prstDash val="solid"/>
                  <a:round/>
                  <a:headEnd/>
                  <a:tailEnd/>
                </a:ln>
              </p:spPr>
            </p:cxnSp>
            <p:cxnSp>
              <p:nvCxnSpPr>
                <p:cNvPr id="54" name="直線接點 59">
                  <a:extLst>
                    <a:ext uri="{FF2B5EF4-FFF2-40B4-BE49-F238E27FC236}">
                      <a16:creationId xmlns:a16="http://schemas.microsoft.com/office/drawing/2014/main" xmlns="" id="{F3684E93-C222-471E-A9C8-6ABB17610E0D}"/>
                    </a:ext>
                  </a:extLst>
                </p:cNvPr>
                <p:cNvCxnSpPr>
                  <a:cxnSpLocks/>
                </p:cNvCxnSpPr>
                <p:nvPr/>
              </p:nvCxnSpPr>
              <p:spPr bwMode="auto">
                <a:xfrm>
                  <a:off x="4161409" y="2869633"/>
                  <a:ext cx="90000" cy="0"/>
                </a:xfrm>
                <a:prstGeom prst="line">
                  <a:avLst/>
                </a:prstGeom>
                <a:noFill/>
                <a:ln w="9525" algn="ctr">
                  <a:solidFill>
                    <a:schemeClr val="tx1"/>
                  </a:solidFill>
                  <a:prstDash val="solid"/>
                  <a:round/>
                  <a:headEnd/>
                  <a:tailEnd/>
                </a:ln>
              </p:spPr>
            </p:cxnSp>
            <p:cxnSp>
              <p:nvCxnSpPr>
                <p:cNvPr id="55" name="直線接點 60">
                  <a:extLst>
                    <a:ext uri="{FF2B5EF4-FFF2-40B4-BE49-F238E27FC236}">
                      <a16:creationId xmlns:a16="http://schemas.microsoft.com/office/drawing/2014/main" xmlns="" id="{0DA44967-A74A-4129-AC81-02F3757753BD}"/>
                    </a:ext>
                  </a:extLst>
                </p:cNvPr>
                <p:cNvCxnSpPr>
                  <a:cxnSpLocks/>
                </p:cNvCxnSpPr>
                <p:nvPr/>
              </p:nvCxnSpPr>
              <p:spPr bwMode="auto">
                <a:xfrm>
                  <a:off x="4161409" y="2945670"/>
                  <a:ext cx="90000" cy="0"/>
                </a:xfrm>
                <a:prstGeom prst="line">
                  <a:avLst/>
                </a:prstGeom>
                <a:noFill/>
                <a:ln w="9525" algn="ctr">
                  <a:solidFill>
                    <a:schemeClr val="tx1"/>
                  </a:solidFill>
                  <a:prstDash val="solid"/>
                  <a:round/>
                  <a:headEnd/>
                  <a:tailEnd/>
                </a:ln>
              </p:spPr>
            </p:cxnSp>
          </p:grpSp>
          <p:grpSp>
            <p:nvGrpSpPr>
              <p:cNvPr id="56" name="组合 55">
                <a:extLst>
                  <a:ext uri="{FF2B5EF4-FFF2-40B4-BE49-F238E27FC236}">
                    <a16:creationId xmlns:a16="http://schemas.microsoft.com/office/drawing/2014/main" xmlns="" id="{AF903940-920D-4662-940A-11C830281A4A}"/>
                  </a:ext>
                </a:extLst>
              </p:cNvPr>
              <p:cNvGrpSpPr/>
              <p:nvPr/>
            </p:nvGrpSpPr>
            <p:grpSpPr>
              <a:xfrm>
                <a:off x="2519645" y="1962817"/>
                <a:ext cx="90000" cy="217511"/>
                <a:chOff x="4161409" y="2728159"/>
                <a:chExt cx="90000" cy="217511"/>
              </a:xfrm>
            </p:grpSpPr>
            <p:cxnSp>
              <p:nvCxnSpPr>
                <p:cNvPr id="57" name="直線接點 54">
                  <a:extLst>
                    <a:ext uri="{FF2B5EF4-FFF2-40B4-BE49-F238E27FC236}">
                      <a16:creationId xmlns:a16="http://schemas.microsoft.com/office/drawing/2014/main" xmlns="" id="{564F734E-079C-4343-8234-78F503CB1C0D}"/>
                    </a:ext>
                  </a:extLst>
                </p:cNvPr>
                <p:cNvCxnSpPr>
                  <a:cxnSpLocks/>
                </p:cNvCxnSpPr>
                <p:nvPr/>
              </p:nvCxnSpPr>
              <p:spPr bwMode="auto">
                <a:xfrm>
                  <a:off x="4161409" y="2728159"/>
                  <a:ext cx="90000" cy="0"/>
                </a:xfrm>
                <a:prstGeom prst="line">
                  <a:avLst/>
                </a:prstGeom>
                <a:noFill/>
                <a:ln w="9525" algn="ctr">
                  <a:solidFill>
                    <a:schemeClr val="tx1"/>
                  </a:solidFill>
                  <a:prstDash val="solid"/>
                  <a:round/>
                  <a:headEnd/>
                  <a:tailEnd/>
                </a:ln>
              </p:spPr>
            </p:cxnSp>
            <p:cxnSp>
              <p:nvCxnSpPr>
                <p:cNvPr id="58" name="直線接點 57">
                  <a:extLst>
                    <a:ext uri="{FF2B5EF4-FFF2-40B4-BE49-F238E27FC236}">
                      <a16:creationId xmlns:a16="http://schemas.microsoft.com/office/drawing/2014/main" xmlns="" id="{97B76505-118C-4FE5-9FCE-7C09B63C3952}"/>
                    </a:ext>
                  </a:extLst>
                </p:cNvPr>
                <p:cNvCxnSpPr>
                  <a:cxnSpLocks/>
                </p:cNvCxnSpPr>
                <p:nvPr/>
              </p:nvCxnSpPr>
              <p:spPr bwMode="auto">
                <a:xfrm>
                  <a:off x="4161409" y="2804190"/>
                  <a:ext cx="90000" cy="0"/>
                </a:xfrm>
                <a:prstGeom prst="line">
                  <a:avLst/>
                </a:prstGeom>
                <a:noFill/>
                <a:ln w="9525" algn="ctr">
                  <a:solidFill>
                    <a:schemeClr val="tx1"/>
                  </a:solidFill>
                  <a:prstDash val="solid"/>
                  <a:round/>
                  <a:headEnd/>
                  <a:tailEnd/>
                </a:ln>
              </p:spPr>
            </p:cxnSp>
            <p:cxnSp>
              <p:nvCxnSpPr>
                <p:cNvPr id="59" name="直線接點 59">
                  <a:extLst>
                    <a:ext uri="{FF2B5EF4-FFF2-40B4-BE49-F238E27FC236}">
                      <a16:creationId xmlns:a16="http://schemas.microsoft.com/office/drawing/2014/main" xmlns="" id="{95ECB0C7-35E4-40F3-858F-8C3C007B5C96}"/>
                    </a:ext>
                  </a:extLst>
                </p:cNvPr>
                <p:cNvCxnSpPr>
                  <a:cxnSpLocks/>
                </p:cNvCxnSpPr>
                <p:nvPr/>
              </p:nvCxnSpPr>
              <p:spPr bwMode="auto">
                <a:xfrm>
                  <a:off x="4161409" y="2869633"/>
                  <a:ext cx="90000" cy="0"/>
                </a:xfrm>
                <a:prstGeom prst="line">
                  <a:avLst/>
                </a:prstGeom>
                <a:noFill/>
                <a:ln w="9525" algn="ctr">
                  <a:solidFill>
                    <a:schemeClr val="tx1"/>
                  </a:solidFill>
                  <a:prstDash val="solid"/>
                  <a:round/>
                  <a:headEnd/>
                  <a:tailEnd/>
                </a:ln>
              </p:spPr>
            </p:cxnSp>
            <p:cxnSp>
              <p:nvCxnSpPr>
                <p:cNvPr id="60" name="直線接點 60">
                  <a:extLst>
                    <a:ext uri="{FF2B5EF4-FFF2-40B4-BE49-F238E27FC236}">
                      <a16:creationId xmlns:a16="http://schemas.microsoft.com/office/drawing/2014/main" xmlns="" id="{A155A369-1043-4899-B06B-047AA8A18713}"/>
                    </a:ext>
                  </a:extLst>
                </p:cNvPr>
                <p:cNvCxnSpPr>
                  <a:cxnSpLocks/>
                </p:cNvCxnSpPr>
                <p:nvPr/>
              </p:nvCxnSpPr>
              <p:spPr bwMode="auto">
                <a:xfrm>
                  <a:off x="4161409" y="2945670"/>
                  <a:ext cx="90000" cy="0"/>
                </a:xfrm>
                <a:prstGeom prst="line">
                  <a:avLst/>
                </a:prstGeom>
                <a:noFill/>
                <a:ln w="9525" algn="ctr">
                  <a:solidFill>
                    <a:schemeClr val="tx1"/>
                  </a:solidFill>
                  <a:prstDash val="solid"/>
                  <a:round/>
                  <a:headEnd/>
                  <a:tailEnd/>
                </a:ln>
              </p:spPr>
            </p:cxnSp>
          </p:grpSp>
          <p:grpSp>
            <p:nvGrpSpPr>
              <p:cNvPr id="61" name="组合 60">
                <a:extLst>
                  <a:ext uri="{FF2B5EF4-FFF2-40B4-BE49-F238E27FC236}">
                    <a16:creationId xmlns:a16="http://schemas.microsoft.com/office/drawing/2014/main" xmlns="" id="{9F95E53E-14CD-45D4-AC05-BF526582CEA4}"/>
                  </a:ext>
                </a:extLst>
              </p:cNvPr>
              <p:cNvGrpSpPr/>
              <p:nvPr/>
            </p:nvGrpSpPr>
            <p:grpSpPr>
              <a:xfrm>
                <a:off x="2517361" y="2338564"/>
                <a:ext cx="90000" cy="207886"/>
                <a:chOff x="4171241" y="2728159"/>
                <a:chExt cx="90000" cy="207886"/>
              </a:xfrm>
            </p:grpSpPr>
            <p:cxnSp>
              <p:nvCxnSpPr>
                <p:cNvPr id="62" name="直線接點 54">
                  <a:extLst>
                    <a:ext uri="{FF2B5EF4-FFF2-40B4-BE49-F238E27FC236}">
                      <a16:creationId xmlns:a16="http://schemas.microsoft.com/office/drawing/2014/main" xmlns="" id="{F1B66B57-B65F-473A-BEB2-80E8E1EAB7B7}"/>
                    </a:ext>
                  </a:extLst>
                </p:cNvPr>
                <p:cNvCxnSpPr>
                  <a:cxnSpLocks/>
                </p:cNvCxnSpPr>
                <p:nvPr/>
              </p:nvCxnSpPr>
              <p:spPr bwMode="auto">
                <a:xfrm>
                  <a:off x="4171241" y="2728159"/>
                  <a:ext cx="90000" cy="0"/>
                </a:xfrm>
                <a:prstGeom prst="line">
                  <a:avLst/>
                </a:prstGeom>
                <a:noFill/>
                <a:ln w="9525" algn="ctr">
                  <a:solidFill>
                    <a:schemeClr val="tx1"/>
                  </a:solidFill>
                  <a:prstDash val="solid"/>
                  <a:round/>
                  <a:headEnd/>
                  <a:tailEnd/>
                </a:ln>
              </p:spPr>
            </p:cxnSp>
            <p:cxnSp>
              <p:nvCxnSpPr>
                <p:cNvPr id="63" name="直線接點 57">
                  <a:extLst>
                    <a:ext uri="{FF2B5EF4-FFF2-40B4-BE49-F238E27FC236}">
                      <a16:creationId xmlns:a16="http://schemas.microsoft.com/office/drawing/2014/main" xmlns="" id="{2F2373AC-0ABA-45F6-82C5-B339B50D150F}"/>
                    </a:ext>
                  </a:extLst>
                </p:cNvPr>
                <p:cNvCxnSpPr>
                  <a:cxnSpLocks/>
                </p:cNvCxnSpPr>
                <p:nvPr/>
              </p:nvCxnSpPr>
              <p:spPr bwMode="auto">
                <a:xfrm>
                  <a:off x="4171241" y="2804190"/>
                  <a:ext cx="90000" cy="0"/>
                </a:xfrm>
                <a:prstGeom prst="line">
                  <a:avLst/>
                </a:prstGeom>
                <a:noFill/>
                <a:ln w="9525" algn="ctr">
                  <a:solidFill>
                    <a:schemeClr val="tx1"/>
                  </a:solidFill>
                  <a:prstDash val="solid"/>
                  <a:round/>
                  <a:headEnd/>
                  <a:tailEnd/>
                </a:ln>
              </p:spPr>
            </p:cxnSp>
            <p:cxnSp>
              <p:nvCxnSpPr>
                <p:cNvPr id="64" name="直線接點 59">
                  <a:extLst>
                    <a:ext uri="{FF2B5EF4-FFF2-40B4-BE49-F238E27FC236}">
                      <a16:creationId xmlns:a16="http://schemas.microsoft.com/office/drawing/2014/main" xmlns="" id="{082E8138-CFFB-4E0A-9A51-BF31196EF9B6}"/>
                    </a:ext>
                  </a:extLst>
                </p:cNvPr>
                <p:cNvCxnSpPr>
                  <a:cxnSpLocks/>
                </p:cNvCxnSpPr>
                <p:nvPr/>
              </p:nvCxnSpPr>
              <p:spPr bwMode="auto">
                <a:xfrm>
                  <a:off x="4171241" y="2869633"/>
                  <a:ext cx="90000" cy="0"/>
                </a:xfrm>
                <a:prstGeom prst="line">
                  <a:avLst/>
                </a:prstGeom>
                <a:noFill/>
                <a:ln w="9525" algn="ctr">
                  <a:solidFill>
                    <a:schemeClr val="tx1"/>
                  </a:solidFill>
                  <a:prstDash val="solid"/>
                  <a:round/>
                  <a:headEnd/>
                  <a:tailEnd/>
                </a:ln>
              </p:spPr>
            </p:cxnSp>
            <p:cxnSp>
              <p:nvCxnSpPr>
                <p:cNvPr id="65" name="直線接點 60">
                  <a:extLst>
                    <a:ext uri="{FF2B5EF4-FFF2-40B4-BE49-F238E27FC236}">
                      <a16:creationId xmlns:a16="http://schemas.microsoft.com/office/drawing/2014/main" xmlns="" id="{B3CFF47C-D55D-495C-9EA1-0F21A187D12E}"/>
                    </a:ext>
                  </a:extLst>
                </p:cNvPr>
                <p:cNvCxnSpPr>
                  <a:cxnSpLocks/>
                </p:cNvCxnSpPr>
                <p:nvPr/>
              </p:nvCxnSpPr>
              <p:spPr bwMode="auto">
                <a:xfrm>
                  <a:off x="4171241" y="2936045"/>
                  <a:ext cx="90000" cy="0"/>
                </a:xfrm>
                <a:prstGeom prst="line">
                  <a:avLst/>
                </a:prstGeom>
                <a:noFill/>
                <a:ln w="9525" algn="ctr">
                  <a:solidFill>
                    <a:schemeClr val="tx1"/>
                  </a:solidFill>
                  <a:prstDash val="solid"/>
                  <a:round/>
                  <a:headEnd/>
                  <a:tailEnd/>
                </a:ln>
              </p:spPr>
            </p:cxnSp>
          </p:grpSp>
          <p:grpSp>
            <p:nvGrpSpPr>
              <p:cNvPr id="66" name="组合 65">
                <a:extLst>
                  <a:ext uri="{FF2B5EF4-FFF2-40B4-BE49-F238E27FC236}">
                    <a16:creationId xmlns:a16="http://schemas.microsoft.com/office/drawing/2014/main" xmlns="" id="{E310488A-08FC-4574-8BB0-B254E84CA486}"/>
                  </a:ext>
                </a:extLst>
              </p:cNvPr>
              <p:cNvGrpSpPr/>
              <p:nvPr/>
            </p:nvGrpSpPr>
            <p:grpSpPr>
              <a:xfrm>
                <a:off x="2515442" y="2691689"/>
                <a:ext cx="90000" cy="217511"/>
                <a:chOff x="4161409" y="2728159"/>
                <a:chExt cx="90000" cy="217511"/>
              </a:xfrm>
            </p:grpSpPr>
            <p:cxnSp>
              <p:nvCxnSpPr>
                <p:cNvPr id="67" name="直線接點 54">
                  <a:extLst>
                    <a:ext uri="{FF2B5EF4-FFF2-40B4-BE49-F238E27FC236}">
                      <a16:creationId xmlns:a16="http://schemas.microsoft.com/office/drawing/2014/main" xmlns="" id="{CED4A37C-D528-47FE-A693-06975D0E47CD}"/>
                    </a:ext>
                  </a:extLst>
                </p:cNvPr>
                <p:cNvCxnSpPr>
                  <a:cxnSpLocks/>
                </p:cNvCxnSpPr>
                <p:nvPr/>
              </p:nvCxnSpPr>
              <p:spPr bwMode="auto">
                <a:xfrm>
                  <a:off x="4161409" y="2728159"/>
                  <a:ext cx="90000" cy="0"/>
                </a:xfrm>
                <a:prstGeom prst="line">
                  <a:avLst/>
                </a:prstGeom>
                <a:noFill/>
                <a:ln w="9525" algn="ctr">
                  <a:solidFill>
                    <a:schemeClr val="tx1"/>
                  </a:solidFill>
                  <a:prstDash val="solid"/>
                  <a:round/>
                  <a:headEnd/>
                  <a:tailEnd/>
                </a:ln>
              </p:spPr>
            </p:cxnSp>
            <p:cxnSp>
              <p:nvCxnSpPr>
                <p:cNvPr id="68" name="直線接點 57">
                  <a:extLst>
                    <a:ext uri="{FF2B5EF4-FFF2-40B4-BE49-F238E27FC236}">
                      <a16:creationId xmlns:a16="http://schemas.microsoft.com/office/drawing/2014/main" xmlns="" id="{7820CB2C-A07E-4C3F-A7FD-5FFD1426C12A}"/>
                    </a:ext>
                  </a:extLst>
                </p:cNvPr>
                <p:cNvCxnSpPr>
                  <a:cxnSpLocks/>
                </p:cNvCxnSpPr>
                <p:nvPr/>
              </p:nvCxnSpPr>
              <p:spPr bwMode="auto">
                <a:xfrm>
                  <a:off x="4161409" y="2804190"/>
                  <a:ext cx="90000" cy="0"/>
                </a:xfrm>
                <a:prstGeom prst="line">
                  <a:avLst/>
                </a:prstGeom>
                <a:noFill/>
                <a:ln w="9525" algn="ctr">
                  <a:solidFill>
                    <a:schemeClr val="tx1"/>
                  </a:solidFill>
                  <a:prstDash val="solid"/>
                  <a:round/>
                  <a:headEnd/>
                  <a:tailEnd/>
                </a:ln>
              </p:spPr>
            </p:cxnSp>
            <p:cxnSp>
              <p:nvCxnSpPr>
                <p:cNvPr id="69" name="直線接點 59">
                  <a:extLst>
                    <a:ext uri="{FF2B5EF4-FFF2-40B4-BE49-F238E27FC236}">
                      <a16:creationId xmlns:a16="http://schemas.microsoft.com/office/drawing/2014/main" xmlns="" id="{13FCA180-9BD3-40CB-AD89-B7EEB558896B}"/>
                    </a:ext>
                  </a:extLst>
                </p:cNvPr>
                <p:cNvCxnSpPr>
                  <a:cxnSpLocks/>
                </p:cNvCxnSpPr>
                <p:nvPr/>
              </p:nvCxnSpPr>
              <p:spPr bwMode="auto">
                <a:xfrm>
                  <a:off x="4161409" y="2879258"/>
                  <a:ext cx="90000" cy="0"/>
                </a:xfrm>
                <a:prstGeom prst="line">
                  <a:avLst/>
                </a:prstGeom>
                <a:noFill/>
                <a:ln w="9525" algn="ctr">
                  <a:solidFill>
                    <a:schemeClr val="tx1"/>
                  </a:solidFill>
                  <a:prstDash val="solid"/>
                  <a:round/>
                  <a:headEnd/>
                  <a:tailEnd/>
                </a:ln>
              </p:spPr>
            </p:cxnSp>
            <p:cxnSp>
              <p:nvCxnSpPr>
                <p:cNvPr id="70" name="直線接點 60">
                  <a:extLst>
                    <a:ext uri="{FF2B5EF4-FFF2-40B4-BE49-F238E27FC236}">
                      <a16:creationId xmlns:a16="http://schemas.microsoft.com/office/drawing/2014/main" xmlns="" id="{C81D9AAB-8E48-49E5-8400-5B355283694A}"/>
                    </a:ext>
                  </a:extLst>
                </p:cNvPr>
                <p:cNvCxnSpPr>
                  <a:cxnSpLocks/>
                </p:cNvCxnSpPr>
                <p:nvPr/>
              </p:nvCxnSpPr>
              <p:spPr bwMode="auto">
                <a:xfrm>
                  <a:off x="4161409" y="2945670"/>
                  <a:ext cx="90000" cy="0"/>
                </a:xfrm>
                <a:prstGeom prst="line">
                  <a:avLst/>
                </a:prstGeom>
                <a:noFill/>
                <a:ln w="9525" algn="ctr">
                  <a:solidFill>
                    <a:schemeClr val="tx1"/>
                  </a:solidFill>
                  <a:prstDash val="solid"/>
                  <a:round/>
                  <a:headEnd/>
                  <a:tailEnd/>
                </a:ln>
              </p:spPr>
            </p:cxnSp>
          </p:grpSp>
        </p:grpSp>
      </p:grpSp>
      <p:sp>
        <p:nvSpPr>
          <p:cNvPr id="76" name="Text Box 54">
            <a:extLst>
              <a:ext uri="{FF2B5EF4-FFF2-40B4-BE49-F238E27FC236}">
                <a16:creationId xmlns:a16="http://schemas.microsoft.com/office/drawing/2014/main" xmlns="" id="{EC006C17-6801-417E-AC13-89CEB3851CF9}"/>
              </a:ext>
            </a:extLst>
          </p:cNvPr>
          <p:cNvSpPr txBox="1">
            <a:spLocks noChangeArrowheads="1"/>
          </p:cNvSpPr>
          <p:nvPr/>
        </p:nvSpPr>
        <p:spPr bwMode="auto">
          <a:xfrm>
            <a:off x="496202" y="3825920"/>
            <a:ext cx="5048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a:spcBef>
                <a:spcPct val="50000"/>
              </a:spcBef>
            </a:pPr>
            <a:r>
              <a:rPr lang="en-US" altLang="zh-CN" sz="2800" b="0" dirty="0">
                <a:solidFill>
                  <a:srgbClr val="C00000"/>
                </a:solidFill>
                <a:ea typeface="標楷體" panose="03000509000000000000" pitchFamily="65" charset="-120"/>
                <a:sym typeface="Wingdings" panose="05000000000000000000" pitchFamily="2" charset="2"/>
              </a:rPr>
              <a:t></a:t>
            </a:r>
            <a:endParaRPr lang="en-US" altLang="zh-CN" sz="2800" b="0" dirty="0">
              <a:solidFill>
                <a:srgbClr val="C00000"/>
              </a:solidFill>
              <a:ea typeface="標楷體" panose="03000509000000000000" pitchFamily="65" charset="-120"/>
              <a:sym typeface="Wingdings 3" panose="05040102010807070707" pitchFamily="18" charset="2"/>
            </a:endParaRPr>
          </a:p>
        </p:txBody>
      </p:sp>
      <p:sp>
        <p:nvSpPr>
          <p:cNvPr id="78" name="文本框 15">
            <a:extLst>
              <a:ext uri="{FF2B5EF4-FFF2-40B4-BE49-F238E27FC236}">
                <a16:creationId xmlns:a16="http://schemas.microsoft.com/office/drawing/2014/main" xmlns="" id="{FCDD50FD-D5BC-43B9-8EE6-99A5DDB3A422}"/>
              </a:ext>
            </a:extLst>
          </p:cNvPr>
          <p:cNvSpPr txBox="1">
            <a:spLocks noChangeArrowheads="1"/>
          </p:cNvSpPr>
          <p:nvPr/>
        </p:nvSpPr>
        <p:spPr bwMode="auto">
          <a:xfrm>
            <a:off x="5614305" y="3593952"/>
            <a:ext cx="3380356"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a:spcAft>
                <a:spcPts val="1200"/>
              </a:spcAft>
            </a:pPr>
            <a:r>
              <a:rPr lang="en-US" altLang="zh-CN" sz="2200" b="0" dirty="0">
                <a:solidFill>
                  <a:srgbClr val="0000FF"/>
                </a:solidFill>
                <a:latin typeface="Times New Roman" panose="02020603050405020304" pitchFamily="18" charset="0"/>
                <a:cs typeface="Times New Roman" panose="02020603050405020304" pitchFamily="18" charset="0"/>
              </a:rPr>
              <a:t>I</a:t>
            </a:r>
            <a:r>
              <a:rPr lang="en-US" altLang="zh-TW" sz="2200" b="0" dirty="0">
                <a:solidFill>
                  <a:srgbClr val="0000FF"/>
                </a:solidFill>
                <a:ea typeface="標楷體" panose="03000509000000000000" pitchFamily="65" charset="-120"/>
              </a:rPr>
              <a:t>. </a:t>
            </a:r>
            <a:r>
              <a:rPr lang="en-US" altLang="zh-CN" sz="2200" b="0" dirty="0">
                <a:solidFill>
                  <a:srgbClr val="0000FF"/>
                </a:solidFill>
                <a:ea typeface="標楷體" panose="03000509000000000000" pitchFamily="65" charset="-120"/>
                <a:cs typeface="Arial" panose="020B0604020202020204" pitchFamily="34" charset="0"/>
              </a:rPr>
              <a:t>210</a:t>
            </a:r>
            <a:r>
              <a:rPr lang="zh-CN" altLang="en-US" sz="2200" b="0" dirty="0">
                <a:solidFill>
                  <a:srgbClr val="0000FF"/>
                </a:solidFill>
                <a:ea typeface="標楷體" panose="03000509000000000000" pitchFamily="65" charset="-120"/>
                <a:cs typeface="Arial" panose="020B0604020202020204" pitchFamily="34" charset="0"/>
              </a:rPr>
              <a:t>＋</a:t>
            </a:r>
            <a:r>
              <a:rPr lang="en-US" altLang="zh-CN" sz="2200" b="0" dirty="0">
                <a:solidFill>
                  <a:srgbClr val="0000FF"/>
                </a:solidFill>
                <a:ea typeface="標楷體" panose="03000509000000000000" pitchFamily="65" charset="-120"/>
                <a:cs typeface="Arial" panose="020B0604020202020204" pitchFamily="34" charset="0"/>
              </a:rPr>
              <a:t>250</a:t>
            </a:r>
            <a:r>
              <a:rPr lang="zh-CN" altLang="en-US" sz="2200" b="0" dirty="0">
                <a:solidFill>
                  <a:srgbClr val="0000FF"/>
                </a:solidFill>
                <a:ea typeface="標楷體" panose="03000509000000000000" pitchFamily="65" charset="-120"/>
                <a:cs typeface="Arial" panose="020B0604020202020204" pitchFamily="34" charset="0"/>
              </a:rPr>
              <a:t>＋</a:t>
            </a:r>
            <a:r>
              <a:rPr lang="en-US" altLang="zh-CN" sz="2200" b="0" dirty="0">
                <a:solidFill>
                  <a:srgbClr val="0000FF"/>
                </a:solidFill>
                <a:ea typeface="標楷體" panose="03000509000000000000" pitchFamily="65" charset="-120"/>
                <a:cs typeface="Arial" panose="020B0604020202020204" pitchFamily="34" charset="0"/>
              </a:rPr>
              <a:t>160 = 620</a:t>
            </a:r>
            <a:endParaRPr lang="en-US" altLang="zh-TW" sz="2200" b="0" dirty="0">
              <a:solidFill>
                <a:srgbClr val="0000FF"/>
              </a:solidFill>
              <a:ea typeface="標楷體" panose="03000509000000000000" pitchFamily="65" charset="-120"/>
              <a:cs typeface="Arial" panose="020B0604020202020204" pitchFamily="34" charset="0"/>
            </a:endParaRPr>
          </a:p>
        </p:txBody>
      </p:sp>
      <p:sp>
        <p:nvSpPr>
          <p:cNvPr id="83" name="文本框 15">
            <a:extLst>
              <a:ext uri="{FF2B5EF4-FFF2-40B4-BE49-F238E27FC236}">
                <a16:creationId xmlns:a16="http://schemas.microsoft.com/office/drawing/2014/main" xmlns="" id="{F5A2D836-4673-4AA3-BD96-81E7A30113ED}"/>
              </a:ext>
            </a:extLst>
          </p:cNvPr>
          <p:cNvSpPr txBox="1">
            <a:spLocks noChangeArrowheads="1"/>
          </p:cNvSpPr>
          <p:nvPr/>
        </p:nvSpPr>
        <p:spPr bwMode="auto">
          <a:xfrm>
            <a:off x="574188" y="5306183"/>
            <a:ext cx="75691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a:spcAft>
                <a:spcPts val="1200"/>
              </a:spcAft>
            </a:pPr>
            <a:r>
              <a:rPr lang="en-US" altLang="zh-CN" sz="2400" b="0" dirty="0">
                <a:solidFill>
                  <a:srgbClr val="0000FF"/>
                </a:solidFill>
                <a:latin typeface="Times New Roman" panose="02020603050405020304" pitchFamily="18" charset="0"/>
                <a:cs typeface="Times New Roman" panose="02020603050405020304" pitchFamily="18" charset="0"/>
              </a:rPr>
              <a:t>III</a:t>
            </a:r>
            <a:r>
              <a:rPr lang="en-US" altLang="zh-TW" sz="2400" b="0" dirty="0">
                <a:solidFill>
                  <a:srgbClr val="0000FF"/>
                </a:solidFill>
                <a:ea typeface="標楷體" panose="03000509000000000000" pitchFamily="65" charset="-120"/>
              </a:rPr>
              <a:t>.</a:t>
            </a:r>
          </a:p>
        </p:txBody>
      </p:sp>
      <p:sp>
        <p:nvSpPr>
          <p:cNvPr id="84" name="Rectangle 4">
            <a:extLst>
              <a:ext uri="{FF2B5EF4-FFF2-40B4-BE49-F238E27FC236}">
                <a16:creationId xmlns:a16="http://schemas.microsoft.com/office/drawing/2014/main" xmlns="" id="{30438444-9A18-42F9-BE19-935E0A670481}"/>
              </a:ext>
            </a:extLst>
          </p:cNvPr>
          <p:cNvSpPr>
            <a:spLocks noChangeArrowheads="1"/>
          </p:cNvSpPr>
          <p:nvPr/>
        </p:nvSpPr>
        <p:spPr bwMode="auto">
          <a:xfrm>
            <a:off x="1019931" y="5527721"/>
            <a:ext cx="1433130" cy="441275"/>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514350" indent="-51435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algn="ctr" eaLnBrk="1" hangingPunct="1">
              <a:lnSpc>
                <a:spcPts val="2900"/>
              </a:lnSpc>
            </a:pPr>
            <a:r>
              <a:rPr lang="en-US" altLang="zh-TW" sz="2400" b="0" dirty="0">
                <a:solidFill>
                  <a:srgbClr val="0000FF"/>
                </a:solidFill>
                <a:ea typeface="標楷體" panose="03000509000000000000" pitchFamily="65" charset="-120"/>
              </a:rPr>
              <a:t>160</a:t>
            </a:r>
            <a:r>
              <a:rPr lang="en-US" altLang="zh-CN" sz="2400" b="0" dirty="0">
                <a:solidFill>
                  <a:srgbClr val="0000FF"/>
                </a:solidFill>
                <a:ea typeface="標楷體" panose="03000509000000000000" pitchFamily="65" charset="-120"/>
              </a:rPr>
              <a:t>+200</a:t>
            </a:r>
            <a:r>
              <a:rPr lang="zh-TW" altLang="en-US" sz="2400" b="0" dirty="0">
                <a:solidFill>
                  <a:srgbClr val="0000FF"/>
                </a:solidFill>
                <a:ea typeface="標楷體" panose="03000509000000000000" pitchFamily="65" charset="-120"/>
              </a:rPr>
              <a:t> </a:t>
            </a:r>
            <a:endParaRPr lang="zh-CN" altLang="en-US" sz="2400" b="0" dirty="0">
              <a:solidFill>
                <a:srgbClr val="0000FF"/>
              </a:solidFill>
              <a:ea typeface="標楷體" panose="03000509000000000000" pitchFamily="65" charset="-120"/>
            </a:endParaRPr>
          </a:p>
        </p:txBody>
      </p:sp>
      <p:cxnSp>
        <p:nvCxnSpPr>
          <p:cNvPr id="85" name="直接连接符 24">
            <a:extLst>
              <a:ext uri="{FF2B5EF4-FFF2-40B4-BE49-F238E27FC236}">
                <a16:creationId xmlns:a16="http://schemas.microsoft.com/office/drawing/2014/main" xmlns="" id="{CA601209-81B8-440C-A88E-925CB6DBC53D}"/>
              </a:ext>
            </a:extLst>
          </p:cNvPr>
          <p:cNvCxnSpPr>
            <a:cxnSpLocks noChangeShapeType="1"/>
          </p:cNvCxnSpPr>
          <p:nvPr/>
        </p:nvCxnSpPr>
        <p:spPr bwMode="auto">
          <a:xfrm>
            <a:off x="1090474" y="5572868"/>
            <a:ext cx="1282712" cy="0"/>
          </a:xfrm>
          <a:prstGeom prst="line">
            <a:avLst/>
          </a:prstGeom>
          <a:noFill/>
          <a:ln w="17780" algn="ctr">
            <a:solidFill>
              <a:srgbClr val="0000FF"/>
            </a:solidFill>
            <a:round/>
            <a:headEnd/>
            <a:tailEnd/>
          </a:ln>
          <a:extLst>
            <a:ext uri="{909E8E84-426E-40DD-AFC4-6F175D3DCCD1}">
              <a14:hiddenFill xmlns:a14="http://schemas.microsoft.com/office/drawing/2010/main">
                <a:noFill/>
              </a14:hiddenFill>
            </a:ext>
          </a:extLst>
        </p:spPr>
      </p:cxnSp>
      <p:grpSp>
        <p:nvGrpSpPr>
          <p:cNvPr id="86" name="组合 85">
            <a:extLst>
              <a:ext uri="{FF2B5EF4-FFF2-40B4-BE49-F238E27FC236}">
                <a16:creationId xmlns:a16="http://schemas.microsoft.com/office/drawing/2014/main" xmlns="" id="{56D13065-A8F5-412C-BAA5-98B6528FDC7E}"/>
              </a:ext>
            </a:extLst>
          </p:cNvPr>
          <p:cNvGrpSpPr/>
          <p:nvPr/>
        </p:nvGrpSpPr>
        <p:grpSpPr>
          <a:xfrm>
            <a:off x="2284151" y="5175577"/>
            <a:ext cx="880893" cy="836126"/>
            <a:chOff x="2369252" y="5750008"/>
            <a:chExt cx="880893" cy="836126"/>
          </a:xfrm>
        </p:grpSpPr>
        <p:grpSp>
          <p:nvGrpSpPr>
            <p:cNvPr id="87" name="组合 20">
              <a:extLst>
                <a:ext uri="{FF2B5EF4-FFF2-40B4-BE49-F238E27FC236}">
                  <a16:creationId xmlns:a16="http://schemas.microsoft.com/office/drawing/2014/main" xmlns="" id="{C5AC1BBF-C623-4462-8FD0-F56E1956BF12}"/>
                </a:ext>
              </a:extLst>
            </p:cNvPr>
            <p:cNvGrpSpPr>
              <a:grpSpLocks/>
            </p:cNvGrpSpPr>
            <p:nvPr/>
          </p:nvGrpSpPr>
          <p:grpSpPr bwMode="auto">
            <a:xfrm>
              <a:off x="2606986" y="5750008"/>
              <a:ext cx="643159" cy="836126"/>
              <a:chOff x="4454472" y="3138494"/>
              <a:chExt cx="642942" cy="835726"/>
            </a:xfrm>
          </p:grpSpPr>
          <p:sp>
            <p:nvSpPr>
              <p:cNvPr id="89" name="Rectangle 4">
                <a:extLst>
                  <a:ext uri="{FF2B5EF4-FFF2-40B4-BE49-F238E27FC236}">
                    <a16:creationId xmlns:a16="http://schemas.microsoft.com/office/drawing/2014/main" xmlns="" id="{70A8C005-5375-4F13-AAA3-A4843D347C66}"/>
                  </a:ext>
                </a:extLst>
              </p:cNvPr>
              <p:cNvSpPr>
                <a:spLocks noChangeArrowheads="1"/>
              </p:cNvSpPr>
              <p:nvPr/>
            </p:nvSpPr>
            <p:spPr bwMode="auto">
              <a:xfrm>
                <a:off x="4454472" y="3138494"/>
                <a:ext cx="642942" cy="835726"/>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marL="514350" indent="-51435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algn="ctr" eaLnBrk="1" hangingPunct="1">
                  <a:lnSpc>
                    <a:spcPts val="2900"/>
                  </a:lnSpc>
                </a:pPr>
                <a:r>
                  <a:rPr lang="en-US" altLang="zh-TW" sz="2400" b="0" dirty="0">
                    <a:solidFill>
                      <a:srgbClr val="0000FF"/>
                    </a:solidFill>
                    <a:ea typeface="標楷體" panose="03000509000000000000" pitchFamily="65" charset="-120"/>
                  </a:rPr>
                  <a:t>5</a:t>
                </a:r>
              </a:p>
              <a:p>
                <a:pPr algn="ctr" eaLnBrk="1" hangingPunct="1">
                  <a:lnSpc>
                    <a:spcPts val="2900"/>
                  </a:lnSpc>
                </a:pPr>
                <a:r>
                  <a:rPr lang="en-US" altLang="zh-TW" sz="2400" b="0" dirty="0">
                    <a:solidFill>
                      <a:srgbClr val="0000FF"/>
                    </a:solidFill>
                    <a:ea typeface="標楷體" panose="03000509000000000000" pitchFamily="65" charset="-120"/>
                  </a:rPr>
                  <a:t>9</a:t>
                </a:r>
                <a:r>
                  <a:rPr lang="zh-TW" altLang="en-US" sz="2400" b="0" dirty="0">
                    <a:solidFill>
                      <a:srgbClr val="0000FF"/>
                    </a:solidFill>
                    <a:ea typeface="標楷體" panose="03000509000000000000" pitchFamily="65" charset="-120"/>
                  </a:rPr>
                  <a:t> </a:t>
                </a:r>
                <a:endParaRPr lang="zh-CN" altLang="en-US" sz="2400" b="0" dirty="0">
                  <a:solidFill>
                    <a:srgbClr val="0000FF"/>
                  </a:solidFill>
                  <a:ea typeface="標楷體" panose="03000509000000000000" pitchFamily="65" charset="-120"/>
                </a:endParaRPr>
              </a:p>
            </p:txBody>
          </p:sp>
          <p:cxnSp>
            <p:nvCxnSpPr>
              <p:cNvPr id="90" name="直接连接符 24">
                <a:extLst>
                  <a:ext uri="{FF2B5EF4-FFF2-40B4-BE49-F238E27FC236}">
                    <a16:creationId xmlns:a16="http://schemas.microsoft.com/office/drawing/2014/main" xmlns="" id="{95D28F1D-BB3A-4787-8E5F-A0A90A870DF4}"/>
                  </a:ext>
                </a:extLst>
              </p:cNvPr>
              <p:cNvCxnSpPr>
                <a:cxnSpLocks noChangeShapeType="1"/>
              </p:cNvCxnSpPr>
              <p:nvPr/>
            </p:nvCxnSpPr>
            <p:spPr bwMode="auto">
              <a:xfrm>
                <a:off x="4520634" y="3529344"/>
                <a:ext cx="503831" cy="0"/>
              </a:xfrm>
              <a:prstGeom prst="line">
                <a:avLst/>
              </a:prstGeom>
              <a:noFill/>
              <a:ln w="17780" algn="ctr">
                <a:solidFill>
                  <a:srgbClr val="0000FF"/>
                </a:solidFill>
                <a:round/>
                <a:headEnd/>
                <a:tailEnd/>
              </a:ln>
              <a:extLst>
                <a:ext uri="{909E8E84-426E-40DD-AFC4-6F175D3DCCD1}">
                  <a14:hiddenFill xmlns:a14="http://schemas.microsoft.com/office/drawing/2010/main">
                    <a:noFill/>
                  </a14:hiddenFill>
                </a:ext>
              </a:extLst>
            </p:spPr>
          </p:cxnSp>
        </p:grpSp>
        <p:sp>
          <p:nvSpPr>
            <p:cNvPr id="88" name="文本框 15">
              <a:extLst>
                <a:ext uri="{FF2B5EF4-FFF2-40B4-BE49-F238E27FC236}">
                  <a16:creationId xmlns:a16="http://schemas.microsoft.com/office/drawing/2014/main" xmlns="" id="{0645DDA2-A30F-42C4-8331-ADBF166376E2}"/>
                </a:ext>
              </a:extLst>
            </p:cNvPr>
            <p:cNvSpPr txBox="1">
              <a:spLocks noChangeArrowheads="1"/>
            </p:cNvSpPr>
            <p:nvPr/>
          </p:nvSpPr>
          <p:spPr bwMode="auto">
            <a:xfrm>
              <a:off x="2369252" y="5907229"/>
              <a:ext cx="37259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r>
                <a:rPr lang="en-US" altLang="zh-TW" sz="2400" b="0" dirty="0">
                  <a:solidFill>
                    <a:srgbClr val="0000FF"/>
                  </a:solidFill>
                  <a:ea typeface="標楷體" panose="03000509000000000000" pitchFamily="65" charset="-120"/>
                </a:rPr>
                <a:t>=</a:t>
              </a:r>
              <a:endParaRPr lang="en-US" altLang="zh-TW" sz="2400" b="0" dirty="0">
                <a:solidFill>
                  <a:srgbClr val="0000FF"/>
                </a:solidFill>
                <a:latin typeface="標楷體" panose="03000509000000000000" pitchFamily="65" charset="-120"/>
                <a:ea typeface="標楷體" panose="03000509000000000000" pitchFamily="65" charset="-120"/>
              </a:endParaRPr>
            </a:p>
          </p:txBody>
        </p:sp>
      </p:grpSp>
      <p:sp>
        <p:nvSpPr>
          <p:cNvPr id="91" name="Rectangle 4">
            <a:extLst>
              <a:ext uri="{FF2B5EF4-FFF2-40B4-BE49-F238E27FC236}">
                <a16:creationId xmlns:a16="http://schemas.microsoft.com/office/drawing/2014/main" xmlns="" id="{E0412C79-9B5C-44DF-BF77-1085900C19B4}"/>
              </a:ext>
            </a:extLst>
          </p:cNvPr>
          <p:cNvSpPr>
            <a:spLocks noChangeArrowheads="1"/>
          </p:cNvSpPr>
          <p:nvPr/>
        </p:nvSpPr>
        <p:spPr bwMode="auto">
          <a:xfrm>
            <a:off x="1279840" y="5205004"/>
            <a:ext cx="775618" cy="441275"/>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514350" indent="-51435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algn="ctr" eaLnBrk="1" hangingPunct="1">
              <a:lnSpc>
                <a:spcPts val="2900"/>
              </a:lnSpc>
            </a:pPr>
            <a:r>
              <a:rPr lang="en-US" altLang="zh-TW" sz="2400" b="0" dirty="0">
                <a:solidFill>
                  <a:srgbClr val="0000FF"/>
                </a:solidFill>
                <a:ea typeface="標楷體" panose="03000509000000000000" pitchFamily="65" charset="-120"/>
              </a:rPr>
              <a:t>200</a:t>
            </a:r>
          </a:p>
        </p:txBody>
      </p:sp>
      <p:sp>
        <p:nvSpPr>
          <p:cNvPr id="93" name="Text Box 54">
            <a:extLst>
              <a:ext uri="{FF2B5EF4-FFF2-40B4-BE49-F238E27FC236}">
                <a16:creationId xmlns:a16="http://schemas.microsoft.com/office/drawing/2014/main" xmlns="" id="{0CBB06EB-E861-4C0B-B29F-7D2653560F4E}"/>
              </a:ext>
            </a:extLst>
          </p:cNvPr>
          <p:cNvSpPr txBox="1">
            <a:spLocks noChangeArrowheads="1"/>
          </p:cNvSpPr>
          <p:nvPr/>
        </p:nvSpPr>
        <p:spPr bwMode="auto">
          <a:xfrm>
            <a:off x="471037" y="4228827"/>
            <a:ext cx="5048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pPr>
            <a:r>
              <a:rPr lang="zh-TW" altLang="en-US" sz="2800" b="0" dirty="0">
                <a:solidFill>
                  <a:srgbClr val="C00000"/>
                </a:solidFill>
                <a:ea typeface="標楷體" panose="03000509000000000000" pitchFamily="65" charset="-120"/>
                <a:cs typeface="Times New Roman" panose="02020603050405020304" pitchFamily="18" charset="0"/>
                <a:sym typeface="Wingdings" panose="05000000000000000000" pitchFamily="2" charset="2"/>
              </a:rPr>
              <a:t></a:t>
            </a:r>
            <a:endParaRPr lang="zh-TW" altLang="en-US" sz="2800" b="0" dirty="0">
              <a:solidFill>
                <a:srgbClr val="C00000"/>
              </a:solidFill>
              <a:ea typeface="標楷體" panose="03000509000000000000" pitchFamily="65" charset="-120"/>
              <a:cs typeface="Times New Roman" panose="02020603050405020304" pitchFamily="18" charset="0"/>
              <a:sym typeface="Wingdings 2" panose="05020102010507070707" pitchFamily="18" charset="2"/>
            </a:endParaRPr>
          </a:p>
        </p:txBody>
      </p:sp>
      <p:sp>
        <p:nvSpPr>
          <p:cNvPr id="95" name="Text Box 54">
            <a:extLst>
              <a:ext uri="{FF2B5EF4-FFF2-40B4-BE49-F238E27FC236}">
                <a16:creationId xmlns:a16="http://schemas.microsoft.com/office/drawing/2014/main" xmlns="" id="{6B4B7E16-EB2F-4C61-A0F2-C7BF0CCE42C6}"/>
              </a:ext>
            </a:extLst>
          </p:cNvPr>
          <p:cNvSpPr txBox="1">
            <a:spLocks noChangeArrowheads="1"/>
          </p:cNvSpPr>
          <p:nvPr/>
        </p:nvSpPr>
        <p:spPr bwMode="auto">
          <a:xfrm>
            <a:off x="442918" y="4609301"/>
            <a:ext cx="5048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a:spcBef>
                <a:spcPct val="50000"/>
              </a:spcBef>
            </a:pPr>
            <a:r>
              <a:rPr lang="en-US" altLang="zh-CN" sz="2800" b="0" dirty="0">
                <a:solidFill>
                  <a:srgbClr val="C00000"/>
                </a:solidFill>
                <a:ea typeface="標楷體" panose="03000509000000000000" pitchFamily="65" charset="-120"/>
                <a:sym typeface="Wingdings" panose="05000000000000000000" pitchFamily="2" charset="2"/>
              </a:rPr>
              <a:t></a:t>
            </a:r>
            <a:endParaRPr lang="en-US" altLang="zh-CN" sz="2800" b="0" dirty="0">
              <a:solidFill>
                <a:srgbClr val="C00000"/>
              </a:solidFill>
              <a:ea typeface="標楷體" panose="03000509000000000000" pitchFamily="65" charset="-120"/>
              <a:sym typeface="Wingdings 3" panose="05040102010807070707" pitchFamily="18" charset="2"/>
            </a:endParaRPr>
          </a:p>
        </p:txBody>
      </p:sp>
      <p:sp>
        <p:nvSpPr>
          <p:cNvPr id="96" name="矩形 95">
            <a:extLst>
              <a:ext uri="{FF2B5EF4-FFF2-40B4-BE49-F238E27FC236}">
                <a16:creationId xmlns:a16="http://schemas.microsoft.com/office/drawing/2014/main" xmlns="" id="{A0E92F64-9F95-46ED-9802-A88D2C72F18D}"/>
              </a:ext>
            </a:extLst>
          </p:cNvPr>
          <p:cNvSpPr/>
          <p:nvPr/>
        </p:nvSpPr>
        <p:spPr bwMode="auto">
          <a:xfrm>
            <a:off x="6234555" y="1239861"/>
            <a:ext cx="768022" cy="290310"/>
          </a:xfrm>
          <a:prstGeom prst="rect">
            <a:avLst/>
          </a:prstGeom>
          <a:noFill/>
          <a:ln w="19050" cap="flat" cmpd="sng" algn="ctr">
            <a:solidFill>
              <a:srgbClr val="0000FF"/>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98" name="Text Box 33">
            <a:extLst>
              <a:ext uri="{FF2B5EF4-FFF2-40B4-BE49-F238E27FC236}">
                <a16:creationId xmlns:a16="http://schemas.microsoft.com/office/drawing/2014/main" xmlns="" id="{50530A57-1925-414C-BE9D-01C654F70AFC}"/>
              </a:ext>
            </a:extLst>
          </p:cNvPr>
          <p:cNvSpPr txBox="1">
            <a:spLocks noChangeArrowheads="1"/>
          </p:cNvSpPr>
          <p:nvPr/>
        </p:nvSpPr>
        <p:spPr bwMode="auto">
          <a:xfrm>
            <a:off x="2833259" y="1329653"/>
            <a:ext cx="648000" cy="338554"/>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buFontTx/>
              <a:buNone/>
            </a:pPr>
            <a:r>
              <a:rPr lang="en-US" altLang="zh-TW" sz="1600" dirty="0">
                <a:solidFill>
                  <a:srgbClr val="0000FF"/>
                </a:solidFill>
              </a:rPr>
              <a:t>210</a:t>
            </a:r>
          </a:p>
        </p:txBody>
      </p:sp>
      <p:sp>
        <p:nvSpPr>
          <p:cNvPr id="99" name="Text Box 33">
            <a:extLst>
              <a:ext uri="{FF2B5EF4-FFF2-40B4-BE49-F238E27FC236}">
                <a16:creationId xmlns:a16="http://schemas.microsoft.com/office/drawing/2014/main" xmlns="" id="{67A5075C-85C4-4A76-ADD0-8116EA9DC0D9}"/>
              </a:ext>
            </a:extLst>
          </p:cNvPr>
          <p:cNvSpPr txBox="1">
            <a:spLocks noChangeArrowheads="1"/>
          </p:cNvSpPr>
          <p:nvPr/>
        </p:nvSpPr>
        <p:spPr bwMode="auto">
          <a:xfrm>
            <a:off x="3896366" y="1041486"/>
            <a:ext cx="648000" cy="338554"/>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buFontTx/>
              <a:buNone/>
            </a:pPr>
            <a:r>
              <a:rPr lang="en-US" altLang="zh-TW" sz="1600" dirty="0">
                <a:solidFill>
                  <a:srgbClr val="0000FF"/>
                </a:solidFill>
              </a:rPr>
              <a:t>250</a:t>
            </a:r>
          </a:p>
        </p:txBody>
      </p:sp>
      <p:sp>
        <p:nvSpPr>
          <p:cNvPr id="100" name="Text Box 33">
            <a:extLst>
              <a:ext uri="{FF2B5EF4-FFF2-40B4-BE49-F238E27FC236}">
                <a16:creationId xmlns:a16="http://schemas.microsoft.com/office/drawing/2014/main" xmlns="" id="{E18FF008-05AF-441F-8E1C-5FEB5E445EF8}"/>
              </a:ext>
            </a:extLst>
          </p:cNvPr>
          <p:cNvSpPr txBox="1">
            <a:spLocks noChangeArrowheads="1"/>
          </p:cNvSpPr>
          <p:nvPr/>
        </p:nvSpPr>
        <p:spPr bwMode="auto">
          <a:xfrm>
            <a:off x="4909655" y="1698132"/>
            <a:ext cx="648000" cy="338554"/>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buFontTx/>
              <a:buNone/>
            </a:pPr>
            <a:r>
              <a:rPr lang="en-US" altLang="zh-TW" sz="1600" dirty="0">
                <a:solidFill>
                  <a:srgbClr val="0000FF"/>
                </a:solidFill>
              </a:rPr>
              <a:t>160</a:t>
            </a:r>
          </a:p>
        </p:txBody>
      </p:sp>
      <p:cxnSp>
        <p:nvCxnSpPr>
          <p:cNvPr id="108" name="直線接點 48">
            <a:extLst>
              <a:ext uri="{FF2B5EF4-FFF2-40B4-BE49-F238E27FC236}">
                <a16:creationId xmlns:a16="http://schemas.microsoft.com/office/drawing/2014/main" xmlns="" id="{2AA345E3-404B-4676-9FD2-53032D60B3DA}"/>
              </a:ext>
            </a:extLst>
          </p:cNvPr>
          <p:cNvCxnSpPr>
            <a:cxnSpLocks/>
          </p:cNvCxnSpPr>
          <p:nvPr/>
        </p:nvCxnSpPr>
        <p:spPr bwMode="auto">
          <a:xfrm flipH="1">
            <a:off x="2386222" y="1585587"/>
            <a:ext cx="3852000" cy="0"/>
          </a:xfrm>
          <a:prstGeom prst="line">
            <a:avLst/>
          </a:prstGeom>
          <a:noFill/>
          <a:ln w="12700" algn="ctr">
            <a:solidFill>
              <a:srgbClr val="FF00FF"/>
            </a:solidFill>
            <a:prstDash val="dash"/>
            <a:round/>
            <a:headEnd/>
            <a:tailEnd/>
          </a:ln>
        </p:spPr>
      </p:cxnSp>
      <p:cxnSp>
        <p:nvCxnSpPr>
          <p:cNvPr id="109" name="直線接點 48">
            <a:extLst>
              <a:ext uri="{FF2B5EF4-FFF2-40B4-BE49-F238E27FC236}">
                <a16:creationId xmlns:a16="http://schemas.microsoft.com/office/drawing/2014/main" xmlns="" id="{6F161368-AA92-4773-BE89-DC780A02AEAA}"/>
              </a:ext>
            </a:extLst>
          </p:cNvPr>
          <p:cNvCxnSpPr>
            <a:cxnSpLocks/>
          </p:cNvCxnSpPr>
          <p:nvPr/>
        </p:nvCxnSpPr>
        <p:spPr bwMode="auto">
          <a:xfrm flipH="1">
            <a:off x="2385506" y="1956069"/>
            <a:ext cx="3852000" cy="0"/>
          </a:xfrm>
          <a:prstGeom prst="line">
            <a:avLst/>
          </a:prstGeom>
          <a:noFill/>
          <a:ln w="12700" algn="ctr">
            <a:solidFill>
              <a:srgbClr val="FF00FF"/>
            </a:solidFill>
            <a:prstDash val="dash"/>
            <a:round/>
            <a:headEnd/>
            <a:tailEnd/>
          </a:ln>
        </p:spPr>
      </p:cxnSp>
      <p:sp>
        <p:nvSpPr>
          <p:cNvPr id="110" name="Text Box 33">
            <a:extLst>
              <a:ext uri="{FF2B5EF4-FFF2-40B4-BE49-F238E27FC236}">
                <a16:creationId xmlns:a16="http://schemas.microsoft.com/office/drawing/2014/main" xmlns="" id="{11CA5C70-E588-4580-B21A-43F320FD8B0D}"/>
              </a:ext>
            </a:extLst>
          </p:cNvPr>
          <p:cNvSpPr txBox="1">
            <a:spLocks noChangeArrowheads="1"/>
          </p:cNvSpPr>
          <p:nvPr/>
        </p:nvSpPr>
        <p:spPr bwMode="auto">
          <a:xfrm>
            <a:off x="3111870" y="2142114"/>
            <a:ext cx="648000" cy="338554"/>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buFontTx/>
              <a:buNone/>
            </a:pPr>
            <a:r>
              <a:rPr lang="en-US" altLang="zh-TW" sz="1600" dirty="0">
                <a:solidFill>
                  <a:srgbClr val="FF00FF"/>
                </a:solidFill>
              </a:rPr>
              <a:t>100</a:t>
            </a:r>
          </a:p>
        </p:txBody>
      </p:sp>
      <p:sp>
        <p:nvSpPr>
          <p:cNvPr id="111" name="Text Box 33">
            <a:extLst>
              <a:ext uri="{FF2B5EF4-FFF2-40B4-BE49-F238E27FC236}">
                <a16:creationId xmlns:a16="http://schemas.microsoft.com/office/drawing/2014/main" xmlns="" id="{330F3A92-4B01-42D2-99F2-5353095FD9EC}"/>
              </a:ext>
            </a:extLst>
          </p:cNvPr>
          <p:cNvSpPr txBox="1">
            <a:spLocks noChangeArrowheads="1"/>
          </p:cNvSpPr>
          <p:nvPr/>
        </p:nvSpPr>
        <p:spPr bwMode="auto">
          <a:xfrm>
            <a:off x="4179707" y="1193695"/>
            <a:ext cx="648000" cy="338554"/>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buFontTx/>
              <a:buNone/>
            </a:pPr>
            <a:r>
              <a:rPr lang="en-US" altLang="zh-TW" sz="1600" dirty="0">
                <a:solidFill>
                  <a:srgbClr val="FF00FF"/>
                </a:solidFill>
              </a:rPr>
              <a:t>230</a:t>
            </a:r>
          </a:p>
        </p:txBody>
      </p:sp>
      <p:cxnSp>
        <p:nvCxnSpPr>
          <p:cNvPr id="112" name="直線接點 48">
            <a:extLst>
              <a:ext uri="{FF2B5EF4-FFF2-40B4-BE49-F238E27FC236}">
                <a16:creationId xmlns:a16="http://schemas.microsoft.com/office/drawing/2014/main" xmlns="" id="{25EBE37D-70A2-49A8-BF85-F07AEA819547}"/>
              </a:ext>
            </a:extLst>
          </p:cNvPr>
          <p:cNvCxnSpPr>
            <a:cxnSpLocks/>
          </p:cNvCxnSpPr>
          <p:nvPr/>
        </p:nvCxnSpPr>
        <p:spPr bwMode="auto">
          <a:xfrm flipH="1">
            <a:off x="2408159" y="1443014"/>
            <a:ext cx="3852000" cy="0"/>
          </a:xfrm>
          <a:prstGeom prst="line">
            <a:avLst/>
          </a:prstGeom>
          <a:noFill/>
          <a:ln w="12700" algn="ctr">
            <a:solidFill>
              <a:srgbClr val="FF00FF"/>
            </a:solidFill>
            <a:prstDash val="dash"/>
            <a:round/>
            <a:headEnd/>
            <a:tailEnd/>
          </a:ln>
        </p:spPr>
      </p:cxnSp>
      <p:sp>
        <p:nvSpPr>
          <p:cNvPr id="113" name="矩形 112">
            <a:extLst>
              <a:ext uri="{FF2B5EF4-FFF2-40B4-BE49-F238E27FC236}">
                <a16:creationId xmlns:a16="http://schemas.microsoft.com/office/drawing/2014/main" xmlns="" id="{9886BB15-A53C-4510-BD82-5A43CF296CBC}"/>
              </a:ext>
            </a:extLst>
          </p:cNvPr>
          <p:cNvSpPr/>
          <p:nvPr/>
        </p:nvSpPr>
        <p:spPr bwMode="auto">
          <a:xfrm>
            <a:off x="2814897" y="1310907"/>
            <a:ext cx="823842" cy="2109385"/>
          </a:xfrm>
          <a:prstGeom prst="rect">
            <a:avLst/>
          </a:prstGeom>
          <a:noFill/>
          <a:ln w="19050" cap="flat" cmpd="sng" algn="ctr">
            <a:solidFill>
              <a:srgbClr val="00B05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114" name="矩形 113">
            <a:extLst>
              <a:ext uri="{FF2B5EF4-FFF2-40B4-BE49-F238E27FC236}">
                <a16:creationId xmlns:a16="http://schemas.microsoft.com/office/drawing/2014/main" xmlns="" id="{525A3C98-D904-450E-8849-F38D1F243583}"/>
              </a:ext>
            </a:extLst>
          </p:cNvPr>
          <p:cNvSpPr/>
          <p:nvPr/>
        </p:nvSpPr>
        <p:spPr bwMode="auto">
          <a:xfrm>
            <a:off x="3833579" y="1024068"/>
            <a:ext cx="823842" cy="2395472"/>
          </a:xfrm>
          <a:prstGeom prst="rect">
            <a:avLst/>
          </a:prstGeom>
          <a:noFill/>
          <a:ln w="19050" cap="flat" cmpd="sng" algn="ctr">
            <a:solidFill>
              <a:srgbClr val="00B05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118" name="Text Box 33">
            <a:extLst>
              <a:ext uri="{FF2B5EF4-FFF2-40B4-BE49-F238E27FC236}">
                <a16:creationId xmlns:a16="http://schemas.microsoft.com/office/drawing/2014/main" xmlns="" id="{BAE8D3D3-4D68-43EB-AD40-04C4448C81EA}"/>
              </a:ext>
            </a:extLst>
          </p:cNvPr>
          <p:cNvSpPr txBox="1">
            <a:spLocks noChangeArrowheads="1"/>
          </p:cNvSpPr>
          <p:nvPr/>
        </p:nvSpPr>
        <p:spPr bwMode="auto">
          <a:xfrm>
            <a:off x="5184226" y="1406924"/>
            <a:ext cx="648000" cy="338554"/>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buFontTx/>
              <a:buNone/>
            </a:pPr>
            <a:r>
              <a:rPr lang="en-US" altLang="zh-TW" sz="1600" dirty="0">
                <a:solidFill>
                  <a:srgbClr val="FF00FF"/>
                </a:solidFill>
              </a:rPr>
              <a:t>200</a:t>
            </a:r>
          </a:p>
        </p:txBody>
      </p:sp>
      <p:sp>
        <p:nvSpPr>
          <p:cNvPr id="119" name="矩形 118">
            <a:extLst>
              <a:ext uri="{FF2B5EF4-FFF2-40B4-BE49-F238E27FC236}">
                <a16:creationId xmlns:a16="http://schemas.microsoft.com/office/drawing/2014/main" xmlns="" id="{6A14A6F1-5CB4-4FBC-B965-A49DD761C8AF}"/>
              </a:ext>
            </a:extLst>
          </p:cNvPr>
          <p:cNvSpPr/>
          <p:nvPr/>
        </p:nvSpPr>
        <p:spPr bwMode="auto">
          <a:xfrm>
            <a:off x="6238569" y="1591869"/>
            <a:ext cx="768022" cy="290310"/>
          </a:xfrm>
          <a:prstGeom prst="rect">
            <a:avLst/>
          </a:prstGeom>
          <a:noFill/>
          <a:ln w="19050" cap="flat" cmpd="sng" algn="ctr">
            <a:solidFill>
              <a:srgbClr val="FF00FF"/>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Tree>
    <p:extLst>
      <p:ext uri="{BB962C8B-B14F-4D97-AF65-F5344CB8AC3E}">
        <p14:creationId xmlns:p14="http://schemas.microsoft.com/office/powerpoint/2010/main" val="33896917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xit" presetSubtype="0" fill="hold" grpId="0" nodeType="clickEffect">
                                  <p:stCondLst>
                                    <p:cond delay="0"/>
                                  </p:stCondLst>
                                  <p:childTnLst>
                                    <p:animEffect transition="out" filter="dissolve">
                                      <p:cBhvr>
                                        <p:cTn id="6" dur="500"/>
                                        <p:tgtEl>
                                          <p:spTgt spid="35"/>
                                        </p:tgtEl>
                                      </p:cBhvr>
                                    </p:animEffect>
                                    <p:set>
                                      <p:cBhvr>
                                        <p:cTn id="7" dur="1" fill="hold">
                                          <p:stCondLst>
                                            <p:cond delay="499"/>
                                          </p:stCondLst>
                                        </p:cTn>
                                        <p:tgtEl>
                                          <p:spTgt spid="35"/>
                                        </p:tgtEl>
                                        <p:attrNameLst>
                                          <p:attrName>style.visibility</p:attrName>
                                        </p:attrNameLst>
                                      </p:cBhvr>
                                      <p:to>
                                        <p:strVal val="hidden"/>
                                      </p:to>
                                    </p:set>
                                  </p:childTnLst>
                                </p:cTn>
                              </p:par>
                              <p:par>
                                <p:cTn id="8" presetID="22" presetClass="entr" presetSubtype="8" fill="hold" grpId="0" nodeType="withEffect">
                                  <p:stCondLst>
                                    <p:cond delay="0"/>
                                  </p:stCondLst>
                                  <p:childTnLst>
                                    <p:set>
                                      <p:cBhvr>
                                        <p:cTn id="9" dur="1" fill="hold">
                                          <p:stCondLst>
                                            <p:cond delay="0"/>
                                          </p:stCondLst>
                                        </p:cTn>
                                        <p:tgtEl>
                                          <p:spTgt spid="97"/>
                                        </p:tgtEl>
                                        <p:attrNameLst>
                                          <p:attrName>style.visibility</p:attrName>
                                        </p:attrNameLst>
                                      </p:cBhvr>
                                      <p:to>
                                        <p:strVal val="visible"/>
                                      </p:to>
                                    </p:set>
                                    <p:animEffect transition="in" filter="wipe(left)">
                                      <p:cBhvr>
                                        <p:cTn id="10" dur="500"/>
                                        <p:tgtEl>
                                          <p:spTgt spid="97"/>
                                        </p:tgtEl>
                                      </p:cBhvr>
                                    </p:animEffect>
                                  </p:childTnLst>
                                </p:cTn>
                              </p:par>
                            </p:childTnLst>
                          </p:cTn>
                        </p:par>
                        <p:par>
                          <p:cTn id="11" fill="hold">
                            <p:stCondLst>
                              <p:cond delay="500"/>
                            </p:stCondLst>
                            <p:childTnLst>
                              <p:par>
                                <p:cTn id="12" presetID="22" presetClass="entr" presetSubtype="8" fill="hold" grpId="0" nodeType="afterEffect" nodePh="1">
                                  <p:stCondLst>
                                    <p:cond delay="0"/>
                                  </p:stCondLst>
                                  <p:endCondLst>
                                    <p:cond evt="begin" delay="0">
                                      <p:tn val="12"/>
                                    </p:cond>
                                  </p:endCondLst>
                                  <p:childTnLst>
                                    <p:set>
                                      <p:cBhvr>
                                        <p:cTn id="13" dur="1" fill="hold">
                                          <p:stCondLst>
                                            <p:cond delay="0"/>
                                          </p:stCondLst>
                                        </p:cTn>
                                        <p:tgtEl>
                                          <p:spTgt spid="96"/>
                                        </p:tgtEl>
                                        <p:attrNameLst>
                                          <p:attrName>style.visibility</p:attrName>
                                        </p:attrNameLst>
                                      </p:cBhvr>
                                      <p:to>
                                        <p:strVal val="visible"/>
                                      </p:to>
                                    </p:set>
                                    <p:animEffect transition="in" filter="wipe(left)">
                                      <p:cBhvr>
                                        <p:cTn id="14" dur="500"/>
                                        <p:tgtEl>
                                          <p:spTgt spid="96"/>
                                        </p:tgtEl>
                                      </p:cBhvr>
                                    </p:animEffect>
                                  </p:childTnLst>
                                </p:cTn>
                              </p:par>
                            </p:childTnLst>
                          </p:cTn>
                        </p:par>
                        <p:par>
                          <p:cTn id="15" fill="hold">
                            <p:stCondLst>
                              <p:cond delay="1000"/>
                            </p:stCondLst>
                            <p:childTnLst>
                              <p:par>
                                <p:cTn id="16" presetID="22" presetClass="entr" presetSubtype="8" fill="hold" nodeType="afterEffect">
                                  <p:stCondLst>
                                    <p:cond delay="0"/>
                                  </p:stCondLst>
                                  <p:childTnLst>
                                    <p:set>
                                      <p:cBhvr>
                                        <p:cTn id="17" dur="1" fill="hold">
                                          <p:stCondLst>
                                            <p:cond delay="0"/>
                                          </p:stCondLst>
                                        </p:cTn>
                                        <p:tgtEl>
                                          <p:spTgt spid="108"/>
                                        </p:tgtEl>
                                        <p:attrNameLst>
                                          <p:attrName>style.visibility</p:attrName>
                                        </p:attrNameLst>
                                      </p:cBhvr>
                                      <p:to>
                                        <p:strVal val="visible"/>
                                      </p:to>
                                    </p:set>
                                    <p:animEffect transition="in" filter="wipe(left)">
                                      <p:cBhvr>
                                        <p:cTn id="18" dur="750"/>
                                        <p:tgtEl>
                                          <p:spTgt spid="108"/>
                                        </p:tgtEl>
                                      </p:cBhvr>
                                    </p:animEffect>
                                  </p:childTnLst>
                                </p:cTn>
                              </p:par>
                            </p:childTnLst>
                          </p:cTn>
                        </p:par>
                        <p:par>
                          <p:cTn id="19" fill="hold">
                            <p:stCondLst>
                              <p:cond delay="1750"/>
                            </p:stCondLst>
                            <p:childTnLst>
                              <p:par>
                                <p:cTn id="20" presetID="22" presetClass="entr" presetSubtype="8" fill="hold" grpId="0" nodeType="afterEffect">
                                  <p:stCondLst>
                                    <p:cond delay="0"/>
                                  </p:stCondLst>
                                  <p:childTnLst>
                                    <p:set>
                                      <p:cBhvr>
                                        <p:cTn id="21" dur="1" fill="hold">
                                          <p:stCondLst>
                                            <p:cond delay="0"/>
                                          </p:stCondLst>
                                        </p:cTn>
                                        <p:tgtEl>
                                          <p:spTgt spid="98"/>
                                        </p:tgtEl>
                                        <p:attrNameLst>
                                          <p:attrName>style.visibility</p:attrName>
                                        </p:attrNameLst>
                                      </p:cBhvr>
                                      <p:to>
                                        <p:strVal val="visible"/>
                                      </p:to>
                                    </p:set>
                                    <p:animEffect transition="in" filter="wipe(left)">
                                      <p:cBhvr>
                                        <p:cTn id="22" dur="500"/>
                                        <p:tgtEl>
                                          <p:spTgt spid="98"/>
                                        </p:tgtEl>
                                      </p:cBhvr>
                                    </p:animEffect>
                                  </p:childTnLst>
                                </p:cTn>
                              </p:par>
                            </p:childTnLst>
                          </p:cTn>
                        </p:par>
                        <p:par>
                          <p:cTn id="23" fill="hold">
                            <p:stCondLst>
                              <p:cond delay="2250"/>
                            </p:stCondLst>
                            <p:childTnLst>
                              <p:par>
                                <p:cTn id="24" presetID="22" presetClass="entr" presetSubtype="8" fill="hold" grpId="0" nodeType="afterEffect">
                                  <p:stCondLst>
                                    <p:cond delay="0"/>
                                  </p:stCondLst>
                                  <p:childTnLst>
                                    <p:set>
                                      <p:cBhvr>
                                        <p:cTn id="25" dur="1" fill="hold">
                                          <p:stCondLst>
                                            <p:cond delay="0"/>
                                          </p:stCondLst>
                                        </p:cTn>
                                        <p:tgtEl>
                                          <p:spTgt spid="99"/>
                                        </p:tgtEl>
                                        <p:attrNameLst>
                                          <p:attrName>style.visibility</p:attrName>
                                        </p:attrNameLst>
                                      </p:cBhvr>
                                      <p:to>
                                        <p:strVal val="visible"/>
                                      </p:to>
                                    </p:set>
                                    <p:animEffect transition="in" filter="wipe(left)">
                                      <p:cBhvr>
                                        <p:cTn id="26" dur="500"/>
                                        <p:tgtEl>
                                          <p:spTgt spid="99"/>
                                        </p:tgtEl>
                                      </p:cBhvr>
                                    </p:animEffect>
                                  </p:childTnLst>
                                </p:cTn>
                              </p:par>
                            </p:childTnLst>
                          </p:cTn>
                        </p:par>
                        <p:par>
                          <p:cTn id="27" fill="hold">
                            <p:stCondLst>
                              <p:cond delay="2750"/>
                            </p:stCondLst>
                            <p:childTnLst>
                              <p:par>
                                <p:cTn id="28" presetID="22" presetClass="entr" presetSubtype="8" fill="hold" nodeType="afterEffect">
                                  <p:stCondLst>
                                    <p:cond delay="0"/>
                                  </p:stCondLst>
                                  <p:childTnLst>
                                    <p:set>
                                      <p:cBhvr>
                                        <p:cTn id="29" dur="1" fill="hold">
                                          <p:stCondLst>
                                            <p:cond delay="0"/>
                                          </p:stCondLst>
                                        </p:cTn>
                                        <p:tgtEl>
                                          <p:spTgt spid="109"/>
                                        </p:tgtEl>
                                        <p:attrNameLst>
                                          <p:attrName>style.visibility</p:attrName>
                                        </p:attrNameLst>
                                      </p:cBhvr>
                                      <p:to>
                                        <p:strVal val="visible"/>
                                      </p:to>
                                    </p:set>
                                    <p:animEffect transition="in" filter="wipe(left)">
                                      <p:cBhvr>
                                        <p:cTn id="30" dur="750"/>
                                        <p:tgtEl>
                                          <p:spTgt spid="109"/>
                                        </p:tgtEl>
                                      </p:cBhvr>
                                    </p:animEffect>
                                  </p:childTnLst>
                                </p:cTn>
                              </p:par>
                            </p:childTnLst>
                          </p:cTn>
                        </p:par>
                        <p:par>
                          <p:cTn id="31" fill="hold">
                            <p:stCondLst>
                              <p:cond delay="3500"/>
                            </p:stCondLst>
                            <p:childTnLst>
                              <p:par>
                                <p:cTn id="32" presetID="22" presetClass="entr" presetSubtype="8" fill="hold" grpId="0" nodeType="afterEffect">
                                  <p:stCondLst>
                                    <p:cond delay="0"/>
                                  </p:stCondLst>
                                  <p:childTnLst>
                                    <p:set>
                                      <p:cBhvr>
                                        <p:cTn id="33" dur="1" fill="hold">
                                          <p:stCondLst>
                                            <p:cond delay="0"/>
                                          </p:stCondLst>
                                        </p:cTn>
                                        <p:tgtEl>
                                          <p:spTgt spid="100"/>
                                        </p:tgtEl>
                                        <p:attrNameLst>
                                          <p:attrName>style.visibility</p:attrName>
                                        </p:attrNameLst>
                                      </p:cBhvr>
                                      <p:to>
                                        <p:strVal val="visible"/>
                                      </p:to>
                                    </p:set>
                                    <p:animEffect transition="in" filter="wipe(left)">
                                      <p:cBhvr>
                                        <p:cTn id="34" dur="500"/>
                                        <p:tgtEl>
                                          <p:spTgt spid="100"/>
                                        </p:tgtEl>
                                      </p:cBhvr>
                                    </p:animEffect>
                                  </p:childTnLst>
                                </p:cTn>
                              </p:par>
                            </p:childTnLst>
                          </p:cTn>
                        </p:par>
                        <p:par>
                          <p:cTn id="35" fill="hold">
                            <p:stCondLst>
                              <p:cond delay="4000"/>
                            </p:stCondLst>
                            <p:childTnLst>
                              <p:par>
                                <p:cTn id="36" presetID="9" presetClass="entr" presetSubtype="0" fill="hold" nodeType="afterEffect">
                                  <p:stCondLst>
                                    <p:cond delay="0"/>
                                  </p:stCondLst>
                                  <p:childTnLst>
                                    <p:set>
                                      <p:cBhvr>
                                        <p:cTn id="37" dur="1" fill="hold">
                                          <p:stCondLst>
                                            <p:cond delay="0"/>
                                          </p:stCondLst>
                                        </p:cTn>
                                        <p:tgtEl>
                                          <p:spTgt spid="78">
                                            <p:txEl>
                                              <p:pRg st="0" end="0"/>
                                            </p:txEl>
                                          </p:spTgt>
                                        </p:tgtEl>
                                        <p:attrNameLst>
                                          <p:attrName>style.visibility</p:attrName>
                                        </p:attrNameLst>
                                      </p:cBhvr>
                                      <p:to>
                                        <p:strVal val="visible"/>
                                      </p:to>
                                    </p:set>
                                    <p:animEffect transition="in" filter="dissolve">
                                      <p:cBhvr>
                                        <p:cTn id="38" dur="500"/>
                                        <p:tgtEl>
                                          <p:spTgt spid="78">
                                            <p:txEl>
                                              <p:pRg st="0" end="0"/>
                                            </p:txEl>
                                          </p:spTgt>
                                        </p:tgtEl>
                                      </p:cBhvr>
                                    </p:animEffect>
                                  </p:childTnLst>
                                </p:cTn>
                              </p:par>
                            </p:childTnLst>
                          </p:cTn>
                        </p:par>
                        <p:par>
                          <p:cTn id="39" fill="hold">
                            <p:stCondLst>
                              <p:cond delay="4500"/>
                            </p:stCondLst>
                            <p:childTnLst>
                              <p:par>
                                <p:cTn id="40" presetID="22" presetClass="entr" presetSubtype="8" fill="hold" grpId="0" nodeType="afterEffect">
                                  <p:stCondLst>
                                    <p:cond delay="0"/>
                                  </p:stCondLst>
                                  <p:childTnLst>
                                    <p:set>
                                      <p:cBhvr>
                                        <p:cTn id="41" dur="1" fill="hold">
                                          <p:stCondLst>
                                            <p:cond delay="0"/>
                                          </p:stCondLst>
                                        </p:cTn>
                                        <p:tgtEl>
                                          <p:spTgt spid="76"/>
                                        </p:tgtEl>
                                        <p:attrNameLst>
                                          <p:attrName>style.visibility</p:attrName>
                                        </p:attrNameLst>
                                      </p:cBhvr>
                                      <p:to>
                                        <p:strVal val="visible"/>
                                      </p:to>
                                    </p:set>
                                    <p:animEffect transition="in" filter="wipe(left)">
                                      <p:cBhvr>
                                        <p:cTn id="42" dur="500"/>
                                        <p:tgtEl>
                                          <p:spTgt spid="76"/>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xit" presetSubtype="0" fill="hold" grpId="1" nodeType="clickEffect">
                                  <p:stCondLst>
                                    <p:cond delay="0"/>
                                  </p:stCondLst>
                                  <p:childTnLst>
                                    <p:animEffect transition="out" filter="dissolve">
                                      <p:cBhvr>
                                        <p:cTn id="46" dur="500"/>
                                        <p:tgtEl>
                                          <p:spTgt spid="97"/>
                                        </p:tgtEl>
                                      </p:cBhvr>
                                    </p:animEffect>
                                    <p:set>
                                      <p:cBhvr>
                                        <p:cTn id="47" dur="1" fill="hold">
                                          <p:stCondLst>
                                            <p:cond delay="499"/>
                                          </p:stCondLst>
                                        </p:cTn>
                                        <p:tgtEl>
                                          <p:spTgt spid="97"/>
                                        </p:tgtEl>
                                        <p:attrNameLst>
                                          <p:attrName>style.visibility</p:attrName>
                                        </p:attrNameLst>
                                      </p:cBhvr>
                                      <p:to>
                                        <p:strVal val="hidden"/>
                                      </p:to>
                                    </p:set>
                                  </p:childTnLst>
                                </p:cTn>
                              </p:par>
                              <p:par>
                                <p:cTn id="48" presetID="9" presetClass="exit" presetSubtype="0" fill="hold" grpId="1" nodeType="withEffect" nodePh="1">
                                  <p:stCondLst>
                                    <p:cond delay="0"/>
                                  </p:stCondLst>
                                  <p:endCondLst>
                                    <p:cond evt="begin" delay="0">
                                      <p:tn val="48"/>
                                    </p:cond>
                                  </p:endCondLst>
                                  <p:childTnLst>
                                    <p:animEffect transition="out" filter="dissolve">
                                      <p:cBhvr>
                                        <p:cTn id="49" dur="500"/>
                                        <p:tgtEl>
                                          <p:spTgt spid="96"/>
                                        </p:tgtEl>
                                      </p:cBhvr>
                                    </p:animEffect>
                                    <p:set>
                                      <p:cBhvr>
                                        <p:cTn id="50" dur="1" fill="hold">
                                          <p:stCondLst>
                                            <p:cond delay="499"/>
                                          </p:stCondLst>
                                        </p:cTn>
                                        <p:tgtEl>
                                          <p:spTgt spid="96"/>
                                        </p:tgtEl>
                                        <p:attrNameLst>
                                          <p:attrName>style.visibility</p:attrName>
                                        </p:attrNameLst>
                                      </p:cBhvr>
                                      <p:to>
                                        <p:strVal val="hidden"/>
                                      </p:to>
                                    </p:set>
                                  </p:childTnLst>
                                </p:cTn>
                              </p:par>
                              <p:par>
                                <p:cTn id="51" presetID="9" presetClass="exit" presetSubtype="0" fill="hold" grpId="0" nodeType="withEffect">
                                  <p:stCondLst>
                                    <p:cond delay="0"/>
                                  </p:stCondLst>
                                  <p:childTnLst>
                                    <p:animEffect transition="out" filter="dissolve">
                                      <p:cBhvr>
                                        <p:cTn id="52" dur="500"/>
                                        <p:tgtEl>
                                          <p:spTgt spid="78">
                                            <p:txEl>
                                              <p:pRg st="0" end="0"/>
                                            </p:txEl>
                                          </p:spTgt>
                                        </p:tgtEl>
                                      </p:cBhvr>
                                    </p:animEffect>
                                    <p:set>
                                      <p:cBhvr>
                                        <p:cTn id="53" dur="1" fill="hold">
                                          <p:stCondLst>
                                            <p:cond delay="499"/>
                                          </p:stCondLst>
                                        </p:cTn>
                                        <p:tgtEl>
                                          <p:spTgt spid="78">
                                            <p:txEl>
                                              <p:pRg st="0" end="0"/>
                                            </p:txEl>
                                          </p:spTgt>
                                        </p:tgtEl>
                                        <p:attrNameLst>
                                          <p:attrName>style.visibility</p:attrName>
                                        </p:attrNameLst>
                                      </p:cBhvr>
                                      <p:to>
                                        <p:strVal val="hidden"/>
                                      </p:to>
                                    </p:set>
                                  </p:childTnLst>
                                </p:cTn>
                              </p:par>
                              <p:par>
                                <p:cTn id="54" presetID="9" presetClass="exit" presetSubtype="0" fill="hold" nodeType="withEffect">
                                  <p:stCondLst>
                                    <p:cond delay="0"/>
                                  </p:stCondLst>
                                  <p:childTnLst>
                                    <p:animEffect transition="out" filter="dissolve">
                                      <p:cBhvr>
                                        <p:cTn id="55" dur="500"/>
                                        <p:tgtEl>
                                          <p:spTgt spid="108"/>
                                        </p:tgtEl>
                                      </p:cBhvr>
                                    </p:animEffect>
                                    <p:set>
                                      <p:cBhvr>
                                        <p:cTn id="56" dur="1" fill="hold">
                                          <p:stCondLst>
                                            <p:cond delay="499"/>
                                          </p:stCondLst>
                                        </p:cTn>
                                        <p:tgtEl>
                                          <p:spTgt spid="108"/>
                                        </p:tgtEl>
                                        <p:attrNameLst>
                                          <p:attrName>style.visibility</p:attrName>
                                        </p:attrNameLst>
                                      </p:cBhvr>
                                      <p:to>
                                        <p:strVal val="hidden"/>
                                      </p:to>
                                    </p:set>
                                  </p:childTnLst>
                                </p:cTn>
                              </p:par>
                              <p:par>
                                <p:cTn id="57" presetID="9" presetClass="exit" presetSubtype="0" fill="hold" nodeType="withEffect">
                                  <p:stCondLst>
                                    <p:cond delay="0"/>
                                  </p:stCondLst>
                                  <p:childTnLst>
                                    <p:animEffect transition="out" filter="dissolve">
                                      <p:cBhvr>
                                        <p:cTn id="58" dur="500"/>
                                        <p:tgtEl>
                                          <p:spTgt spid="109"/>
                                        </p:tgtEl>
                                      </p:cBhvr>
                                    </p:animEffect>
                                    <p:set>
                                      <p:cBhvr>
                                        <p:cTn id="59" dur="1" fill="hold">
                                          <p:stCondLst>
                                            <p:cond delay="499"/>
                                          </p:stCondLst>
                                        </p:cTn>
                                        <p:tgtEl>
                                          <p:spTgt spid="109"/>
                                        </p:tgtEl>
                                        <p:attrNameLst>
                                          <p:attrName>style.visibility</p:attrName>
                                        </p:attrNameLst>
                                      </p:cBhvr>
                                      <p:to>
                                        <p:strVal val="hidden"/>
                                      </p:to>
                                    </p:set>
                                  </p:childTnLst>
                                </p:cTn>
                              </p:par>
                              <p:par>
                                <p:cTn id="60" presetID="22" presetClass="entr" presetSubtype="8" fill="hold" grpId="0" nodeType="withEffect">
                                  <p:stCondLst>
                                    <p:cond delay="0"/>
                                  </p:stCondLst>
                                  <p:childTnLst>
                                    <p:set>
                                      <p:cBhvr>
                                        <p:cTn id="61" dur="1" fill="hold">
                                          <p:stCondLst>
                                            <p:cond delay="0"/>
                                          </p:stCondLst>
                                        </p:cTn>
                                        <p:tgtEl>
                                          <p:spTgt spid="102"/>
                                        </p:tgtEl>
                                        <p:attrNameLst>
                                          <p:attrName>style.visibility</p:attrName>
                                        </p:attrNameLst>
                                      </p:cBhvr>
                                      <p:to>
                                        <p:strVal val="visible"/>
                                      </p:to>
                                    </p:set>
                                    <p:animEffect transition="in" filter="wipe(left)">
                                      <p:cBhvr>
                                        <p:cTn id="62" dur="500"/>
                                        <p:tgtEl>
                                          <p:spTgt spid="102"/>
                                        </p:tgtEl>
                                      </p:cBhvr>
                                    </p:animEffect>
                                  </p:childTnLst>
                                </p:cTn>
                              </p:par>
                            </p:childTnLst>
                          </p:cTn>
                        </p:par>
                        <p:par>
                          <p:cTn id="63" fill="hold">
                            <p:stCondLst>
                              <p:cond delay="500"/>
                            </p:stCondLst>
                            <p:childTnLst>
                              <p:par>
                                <p:cTn id="64" presetID="22" presetClass="entr" presetSubtype="8" fill="hold" grpId="0" nodeType="afterEffect">
                                  <p:stCondLst>
                                    <p:cond delay="0"/>
                                  </p:stCondLst>
                                  <p:childTnLst>
                                    <p:set>
                                      <p:cBhvr>
                                        <p:cTn id="65" dur="1" fill="hold">
                                          <p:stCondLst>
                                            <p:cond delay="0"/>
                                          </p:stCondLst>
                                        </p:cTn>
                                        <p:tgtEl>
                                          <p:spTgt spid="103"/>
                                        </p:tgtEl>
                                        <p:attrNameLst>
                                          <p:attrName>style.visibility</p:attrName>
                                        </p:attrNameLst>
                                      </p:cBhvr>
                                      <p:to>
                                        <p:strVal val="visible"/>
                                      </p:to>
                                    </p:set>
                                    <p:animEffect transition="in" filter="wipe(left)">
                                      <p:cBhvr>
                                        <p:cTn id="66" dur="500"/>
                                        <p:tgtEl>
                                          <p:spTgt spid="103"/>
                                        </p:tgtEl>
                                      </p:cBhvr>
                                    </p:animEffect>
                                  </p:childTnLst>
                                </p:cTn>
                              </p:par>
                            </p:childTnLst>
                          </p:cTn>
                        </p:par>
                        <p:par>
                          <p:cTn id="67" fill="hold">
                            <p:stCondLst>
                              <p:cond delay="1000"/>
                            </p:stCondLst>
                            <p:childTnLst>
                              <p:par>
                                <p:cTn id="68" presetID="22" presetClass="entr" presetSubtype="4" fill="hold" grpId="0" nodeType="afterEffect">
                                  <p:stCondLst>
                                    <p:cond delay="0"/>
                                  </p:stCondLst>
                                  <p:childTnLst>
                                    <p:set>
                                      <p:cBhvr>
                                        <p:cTn id="69" dur="1" fill="hold">
                                          <p:stCondLst>
                                            <p:cond delay="0"/>
                                          </p:stCondLst>
                                        </p:cTn>
                                        <p:tgtEl>
                                          <p:spTgt spid="113"/>
                                        </p:tgtEl>
                                        <p:attrNameLst>
                                          <p:attrName>style.visibility</p:attrName>
                                        </p:attrNameLst>
                                      </p:cBhvr>
                                      <p:to>
                                        <p:strVal val="visible"/>
                                      </p:to>
                                    </p:set>
                                    <p:animEffect transition="in" filter="wipe(down)">
                                      <p:cBhvr>
                                        <p:cTn id="70" dur="500"/>
                                        <p:tgtEl>
                                          <p:spTgt spid="113"/>
                                        </p:tgtEl>
                                      </p:cBhvr>
                                    </p:animEffect>
                                  </p:childTnLst>
                                </p:cTn>
                              </p:par>
                            </p:childTnLst>
                          </p:cTn>
                        </p:par>
                        <p:par>
                          <p:cTn id="71" fill="hold">
                            <p:stCondLst>
                              <p:cond delay="1500"/>
                            </p:stCondLst>
                            <p:childTnLst>
                              <p:par>
                                <p:cTn id="72" presetID="22" presetClass="entr" presetSubtype="4" fill="hold" grpId="0" nodeType="afterEffect">
                                  <p:stCondLst>
                                    <p:cond delay="0"/>
                                  </p:stCondLst>
                                  <p:childTnLst>
                                    <p:set>
                                      <p:cBhvr>
                                        <p:cTn id="73" dur="1" fill="hold">
                                          <p:stCondLst>
                                            <p:cond delay="0"/>
                                          </p:stCondLst>
                                        </p:cTn>
                                        <p:tgtEl>
                                          <p:spTgt spid="114"/>
                                        </p:tgtEl>
                                        <p:attrNameLst>
                                          <p:attrName>style.visibility</p:attrName>
                                        </p:attrNameLst>
                                      </p:cBhvr>
                                      <p:to>
                                        <p:strVal val="visible"/>
                                      </p:to>
                                    </p:set>
                                    <p:animEffect transition="in" filter="wipe(down)">
                                      <p:cBhvr>
                                        <p:cTn id="74" dur="500"/>
                                        <p:tgtEl>
                                          <p:spTgt spid="114"/>
                                        </p:tgtEl>
                                      </p:cBhvr>
                                    </p:animEffect>
                                  </p:childTnLst>
                                </p:cTn>
                              </p:par>
                            </p:childTnLst>
                          </p:cTn>
                        </p:par>
                        <p:par>
                          <p:cTn id="75" fill="hold">
                            <p:stCondLst>
                              <p:cond delay="2000"/>
                            </p:stCondLst>
                            <p:childTnLst>
                              <p:par>
                                <p:cTn id="76" presetID="22" presetClass="entr" presetSubtype="8" fill="hold" grpId="0" nodeType="afterEffect">
                                  <p:stCondLst>
                                    <p:cond delay="0"/>
                                  </p:stCondLst>
                                  <p:childTnLst>
                                    <p:set>
                                      <p:cBhvr>
                                        <p:cTn id="77" dur="1" fill="hold">
                                          <p:stCondLst>
                                            <p:cond delay="0"/>
                                          </p:stCondLst>
                                        </p:cTn>
                                        <p:tgtEl>
                                          <p:spTgt spid="110"/>
                                        </p:tgtEl>
                                        <p:attrNameLst>
                                          <p:attrName>style.visibility</p:attrName>
                                        </p:attrNameLst>
                                      </p:cBhvr>
                                      <p:to>
                                        <p:strVal val="visible"/>
                                      </p:to>
                                    </p:set>
                                    <p:animEffect transition="in" filter="wipe(left)">
                                      <p:cBhvr>
                                        <p:cTn id="78" dur="500"/>
                                        <p:tgtEl>
                                          <p:spTgt spid="110"/>
                                        </p:tgtEl>
                                      </p:cBhvr>
                                    </p:animEffect>
                                  </p:childTnLst>
                                </p:cTn>
                              </p:par>
                            </p:childTnLst>
                          </p:cTn>
                        </p:par>
                        <p:par>
                          <p:cTn id="79" fill="hold">
                            <p:stCondLst>
                              <p:cond delay="2500"/>
                            </p:stCondLst>
                            <p:childTnLst>
                              <p:par>
                                <p:cTn id="80" presetID="22" presetClass="entr" presetSubtype="8" fill="hold" nodeType="afterEffect">
                                  <p:stCondLst>
                                    <p:cond delay="0"/>
                                  </p:stCondLst>
                                  <p:childTnLst>
                                    <p:set>
                                      <p:cBhvr>
                                        <p:cTn id="81" dur="1" fill="hold">
                                          <p:stCondLst>
                                            <p:cond delay="0"/>
                                          </p:stCondLst>
                                        </p:cTn>
                                        <p:tgtEl>
                                          <p:spTgt spid="112"/>
                                        </p:tgtEl>
                                        <p:attrNameLst>
                                          <p:attrName>style.visibility</p:attrName>
                                        </p:attrNameLst>
                                      </p:cBhvr>
                                      <p:to>
                                        <p:strVal val="visible"/>
                                      </p:to>
                                    </p:set>
                                    <p:animEffect transition="in" filter="wipe(left)">
                                      <p:cBhvr>
                                        <p:cTn id="82" dur="750"/>
                                        <p:tgtEl>
                                          <p:spTgt spid="112"/>
                                        </p:tgtEl>
                                      </p:cBhvr>
                                    </p:animEffect>
                                  </p:childTnLst>
                                </p:cTn>
                              </p:par>
                            </p:childTnLst>
                          </p:cTn>
                        </p:par>
                        <p:par>
                          <p:cTn id="83" fill="hold">
                            <p:stCondLst>
                              <p:cond delay="3250"/>
                            </p:stCondLst>
                            <p:childTnLst>
                              <p:par>
                                <p:cTn id="84" presetID="22" presetClass="entr" presetSubtype="8" fill="hold" grpId="0" nodeType="afterEffect">
                                  <p:stCondLst>
                                    <p:cond delay="0"/>
                                  </p:stCondLst>
                                  <p:childTnLst>
                                    <p:set>
                                      <p:cBhvr>
                                        <p:cTn id="85" dur="1" fill="hold">
                                          <p:stCondLst>
                                            <p:cond delay="0"/>
                                          </p:stCondLst>
                                        </p:cTn>
                                        <p:tgtEl>
                                          <p:spTgt spid="111"/>
                                        </p:tgtEl>
                                        <p:attrNameLst>
                                          <p:attrName>style.visibility</p:attrName>
                                        </p:attrNameLst>
                                      </p:cBhvr>
                                      <p:to>
                                        <p:strVal val="visible"/>
                                      </p:to>
                                    </p:set>
                                    <p:animEffect transition="in" filter="wipe(left)">
                                      <p:cBhvr>
                                        <p:cTn id="86" dur="500"/>
                                        <p:tgtEl>
                                          <p:spTgt spid="111"/>
                                        </p:tgtEl>
                                      </p:cBhvr>
                                    </p:animEffect>
                                  </p:childTnLst>
                                </p:cTn>
                              </p:par>
                            </p:childTnLst>
                          </p:cTn>
                        </p:par>
                        <p:par>
                          <p:cTn id="87" fill="hold">
                            <p:stCondLst>
                              <p:cond delay="3750"/>
                            </p:stCondLst>
                            <p:childTnLst>
                              <p:par>
                                <p:cTn id="88" presetID="22" presetClass="entr" presetSubtype="8" fill="hold" grpId="0" nodeType="afterEffect">
                                  <p:stCondLst>
                                    <p:cond delay="0"/>
                                  </p:stCondLst>
                                  <p:childTnLst>
                                    <p:set>
                                      <p:cBhvr>
                                        <p:cTn id="89" dur="1" fill="hold">
                                          <p:stCondLst>
                                            <p:cond delay="0"/>
                                          </p:stCondLst>
                                        </p:cTn>
                                        <p:tgtEl>
                                          <p:spTgt spid="104"/>
                                        </p:tgtEl>
                                        <p:attrNameLst>
                                          <p:attrName>style.visibility</p:attrName>
                                        </p:attrNameLst>
                                      </p:cBhvr>
                                      <p:to>
                                        <p:strVal val="visible"/>
                                      </p:to>
                                    </p:set>
                                    <p:animEffect transition="in" filter="wipe(left)">
                                      <p:cBhvr>
                                        <p:cTn id="90" dur="500"/>
                                        <p:tgtEl>
                                          <p:spTgt spid="104"/>
                                        </p:tgtEl>
                                      </p:cBhvr>
                                    </p:animEffect>
                                  </p:childTnLst>
                                </p:cTn>
                              </p:par>
                            </p:childTnLst>
                          </p:cTn>
                        </p:par>
                        <p:par>
                          <p:cTn id="91" fill="hold">
                            <p:stCondLst>
                              <p:cond delay="4250"/>
                            </p:stCondLst>
                            <p:childTnLst>
                              <p:par>
                                <p:cTn id="92" presetID="9" presetClass="entr" presetSubtype="0" fill="hold" nodeType="afterEffect">
                                  <p:stCondLst>
                                    <p:cond delay="0"/>
                                  </p:stCondLst>
                                  <p:childTnLst>
                                    <p:set>
                                      <p:cBhvr>
                                        <p:cTn id="93" dur="1" fill="hold">
                                          <p:stCondLst>
                                            <p:cond delay="0"/>
                                          </p:stCondLst>
                                        </p:cTn>
                                        <p:tgtEl>
                                          <p:spTgt spid="81">
                                            <p:txEl>
                                              <p:pRg st="0" end="0"/>
                                            </p:txEl>
                                          </p:spTgt>
                                        </p:tgtEl>
                                        <p:attrNameLst>
                                          <p:attrName>style.visibility</p:attrName>
                                        </p:attrNameLst>
                                      </p:cBhvr>
                                      <p:to>
                                        <p:strVal val="visible"/>
                                      </p:to>
                                    </p:set>
                                    <p:animEffect transition="in" filter="dissolve">
                                      <p:cBhvr>
                                        <p:cTn id="94" dur="500"/>
                                        <p:tgtEl>
                                          <p:spTgt spid="81">
                                            <p:txEl>
                                              <p:pRg st="0" end="0"/>
                                            </p:txEl>
                                          </p:spTgt>
                                        </p:tgtEl>
                                      </p:cBhvr>
                                    </p:animEffect>
                                  </p:childTnLst>
                                </p:cTn>
                              </p:par>
                            </p:childTnLst>
                          </p:cTn>
                        </p:par>
                        <p:par>
                          <p:cTn id="95" fill="hold">
                            <p:stCondLst>
                              <p:cond delay="4750"/>
                            </p:stCondLst>
                            <p:childTnLst>
                              <p:par>
                                <p:cTn id="96" presetID="53" presetClass="entr" presetSubtype="16" fill="hold" grpId="0" nodeType="afterEffect">
                                  <p:stCondLst>
                                    <p:cond delay="0"/>
                                  </p:stCondLst>
                                  <p:childTnLst>
                                    <p:set>
                                      <p:cBhvr>
                                        <p:cTn id="97" dur="1" fill="hold">
                                          <p:stCondLst>
                                            <p:cond delay="0"/>
                                          </p:stCondLst>
                                        </p:cTn>
                                        <p:tgtEl>
                                          <p:spTgt spid="93"/>
                                        </p:tgtEl>
                                        <p:attrNameLst>
                                          <p:attrName>style.visibility</p:attrName>
                                        </p:attrNameLst>
                                      </p:cBhvr>
                                      <p:to>
                                        <p:strVal val="visible"/>
                                      </p:to>
                                    </p:set>
                                    <p:anim calcmode="lin" valueType="num">
                                      <p:cBhvr>
                                        <p:cTn id="98" dur="500" fill="hold"/>
                                        <p:tgtEl>
                                          <p:spTgt spid="93"/>
                                        </p:tgtEl>
                                        <p:attrNameLst>
                                          <p:attrName>ppt_w</p:attrName>
                                        </p:attrNameLst>
                                      </p:cBhvr>
                                      <p:tavLst>
                                        <p:tav tm="0">
                                          <p:val>
                                            <p:fltVal val="0"/>
                                          </p:val>
                                        </p:tav>
                                        <p:tav tm="100000">
                                          <p:val>
                                            <p:strVal val="#ppt_w"/>
                                          </p:val>
                                        </p:tav>
                                      </p:tavLst>
                                    </p:anim>
                                    <p:anim calcmode="lin" valueType="num">
                                      <p:cBhvr>
                                        <p:cTn id="99" dur="500" fill="hold"/>
                                        <p:tgtEl>
                                          <p:spTgt spid="93"/>
                                        </p:tgtEl>
                                        <p:attrNameLst>
                                          <p:attrName>ppt_h</p:attrName>
                                        </p:attrNameLst>
                                      </p:cBhvr>
                                      <p:tavLst>
                                        <p:tav tm="0">
                                          <p:val>
                                            <p:fltVal val="0"/>
                                          </p:val>
                                        </p:tav>
                                        <p:tav tm="100000">
                                          <p:val>
                                            <p:strVal val="#ppt_h"/>
                                          </p:val>
                                        </p:tav>
                                      </p:tavLst>
                                    </p:anim>
                                    <p:animEffect transition="in" filter="fade">
                                      <p:cBhvr>
                                        <p:cTn id="100" dur="500"/>
                                        <p:tgtEl>
                                          <p:spTgt spid="93"/>
                                        </p:tgtEl>
                                      </p:cBhvr>
                                    </p:animEffect>
                                  </p:childTnLst>
                                </p:cTn>
                              </p:par>
                            </p:childTnLst>
                          </p:cTn>
                        </p:par>
                      </p:childTnLst>
                    </p:cTn>
                  </p:par>
                  <p:par>
                    <p:cTn id="101" fill="hold">
                      <p:stCondLst>
                        <p:cond delay="indefinite"/>
                      </p:stCondLst>
                      <p:childTnLst>
                        <p:par>
                          <p:cTn id="102" fill="hold">
                            <p:stCondLst>
                              <p:cond delay="0"/>
                            </p:stCondLst>
                            <p:childTnLst>
                              <p:par>
                                <p:cTn id="103" presetID="9" presetClass="exit" presetSubtype="0" fill="hold" grpId="1" nodeType="clickEffect">
                                  <p:stCondLst>
                                    <p:cond delay="0"/>
                                  </p:stCondLst>
                                  <p:childTnLst>
                                    <p:animEffect transition="out" filter="dissolve">
                                      <p:cBhvr>
                                        <p:cTn id="104" dur="500"/>
                                        <p:tgtEl>
                                          <p:spTgt spid="102"/>
                                        </p:tgtEl>
                                      </p:cBhvr>
                                    </p:animEffect>
                                    <p:set>
                                      <p:cBhvr>
                                        <p:cTn id="105" dur="1" fill="hold">
                                          <p:stCondLst>
                                            <p:cond delay="499"/>
                                          </p:stCondLst>
                                        </p:cTn>
                                        <p:tgtEl>
                                          <p:spTgt spid="102"/>
                                        </p:tgtEl>
                                        <p:attrNameLst>
                                          <p:attrName>style.visibility</p:attrName>
                                        </p:attrNameLst>
                                      </p:cBhvr>
                                      <p:to>
                                        <p:strVal val="hidden"/>
                                      </p:to>
                                    </p:set>
                                  </p:childTnLst>
                                </p:cTn>
                              </p:par>
                              <p:par>
                                <p:cTn id="106" presetID="9" presetClass="exit" presetSubtype="0" fill="hold" grpId="1" nodeType="withEffect">
                                  <p:stCondLst>
                                    <p:cond delay="0"/>
                                  </p:stCondLst>
                                  <p:childTnLst>
                                    <p:animEffect transition="out" filter="dissolve">
                                      <p:cBhvr>
                                        <p:cTn id="107" dur="500"/>
                                        <p:tgtEl>
                                          <p:spTgt spid="103"/>
                                        </p:tgtEl>
                                      </p:cBhvr>
                                    </p:animEffect>
                                    <p:set>
                                      <p:cBhvr>
                                        <p:cTn id="108" dur="1" fill="hold">
                                          <p:stCondLst>
                                            <p:cond delay="499"/>
                                          </p:stCondLst>
                                        </p:cTn>
                                        <p:tgtEl>
                                          <p:spTgt spid="103"/>
                                        </p:tgtEl>
                                        <p:attrNameLst>
                                          <p:attrName>style.visibility</p:attrName>
                                        </p:attrNameLst>
                                      </p:cBhvr>
                                      <p:to>
                                        <p:strVal val="hidden"/>
                                      </p:to>
                                    </p:set>
                                  </p:childTnLst>
                                </p:cTn>
                              </p:par>
                              <p:par>
                                <p:cTn id="109" presetID="9" presetClass="exit" presetSubtype="0" fill="hold" grpId="1" nodeType="withEffect">
                                  <p:stCondLst>
                                    <p:cond delay="0"/>
                                  </p:stCondLst>
                                  <p:childTnLst>
                                    <p:animEffect transition="out" filter="dissolve">
                                      <p:cBhvr>
                                        <p:cTn id="110" dur="500"/>
                                        <p:tgtEl>
                                          <p:spTgt spid="104"/>
                                        </p:tgtEl>
                                      </p:cBhvr>
                                    </p:animEffect>
                                    <p:set>
                                      <p:cBhvr>
                                        <p:cTn id="111" dur="1" fill="hold">
                                          <p:stCondLst>
                                            <p:cond delay="499"/>
                                          </p:stCondLst>
                                        </p:cTn>
                                        <p:tgtEl>
                                          <p:spTgt spid="104"/>
                                        </p:tgtEl>
                                        <p:attrNameLst>
                                          <p:attrName>style.visibility</p:attrName>
                                        </p:attrNameLst>
                                      </p:cBhvr>
                                      <p:to>
                                        <p:strVal val="hidden"/>
                                      </p:to>
                                    </p:set>
                                  </p:childTnLst>
                                </p:cTn>
                              </p:par>
                              <p:par>
                                <p:cTn id="112" presetID="9" presetClass="exit" presetSubtype="0" fill="hold" grpId="1" nodeType="withEffect">
                                  <p:stCondLst>
                                    <p:cond delay="0"/>
                                  </p:stCondLst>
                                  <p:childTnLst>
                                    <p:animEffect transition="out" filter="dissolve">
                                      <p:cBhvr>
                                        <p:cTn id="113" dur="500"/>
                                        <p:tgtEl>
                                          <p:spTgt spid="113"/>
                                        </p:tgtEl>
                                      </p:cBhvr>
                                    </p:animEffect>
                                    <p:set>
                                      <p:cBhvr>
                                        <p:cTn id="114" dur="1" fill="hold">
                                          <p:stCondLst>
                                            <p:cond delay="499"/>
                                          </p:stCondLst>
                                        </p:cTn>
                                        <p:tgtEl>
                                          <p:spTgt spid="113"/>
                                        </p:tgtEl>
                                        <p:attrNameLst>
                                          <p:attrName>style.visibility</p:attrName>
                                        </p:attrNameLst>
                                      </p:cBhvr>
                                      <p:to>
                                        <p:strVal val="hidden"/>
                                      </p:to>
                                    </p:set>
                                  </p:childTnLst>
                                </p:cTn>
                              </p:par>
                              <p:par>
                                <p:cTn id="115" presetID="9" presetClass="exit" presetSubtype="0" fill="hold" nodeType="withEffect">
                                  <p:stCondLst>
                                    <p:cond delay="0"/>
                                  </p:stCondLst>
                                  <p:childTnLst>
                                    <p:animEffect transition="out" filter="dissolve">
                                      <p:cBhvr>
                                        <p:cTn id="116" dur="500"/>
                                        <p:tgtEl>
                                          <p:spTgt spid="112"/>
                                        </p:tgtEl>
                                      </p:cBhvr>
                                    </p:animEffect>
                                    <p:set>
                                      <p:cBhvr>
                                        <p:cTn id="117" dur="1" fill="hold">
                                          <p:stCondLst>
                                            <p:cond delay="499"/>
                                          </p:stCondLst>
                                        </p:cTn>
                                        <p:tgtEl>
                                          <p:spTgt spid="112"/>
                                        </p:tgtEl>
                                        <p:attrNameLst>
                                          <p:attrName>style.visibility</p:attrName>
                                        </p:attrNameLst>
                                      </p:cBhvr>
                                      <p:to>
                                        <p:strVal val="hidden"/>
                                      </p:to>
                                    </p:set>
                                  </p:childTnLst>
                                </p:cTn>
                              </p:par>
                              <p:par>
                                <p:cTn id="118" presetID="9" presetClass="exit" presetSubtype="0" fill="hold" grpId="1" nodeType="withEffect">
                                  <p:stCondLst>
                                    <p:cond delay="0"/>
                                  </p:stCondLst>
                                  <p:childTnLst>
                                    <p:animEffect transition="out" filter="dissolve">
                                      <p:cBhvr>
                                        <p:cTn id="119" dur="500"/>
                                        <p:tgtEl>
                                          <p:spTgt spid="98"/>
                                        </p:tgtEl>
                                      </p:cBhvr>
                                    </p:animEffect>
                                    <p:set>
                                      <p:cBhvr>
                                        <p:cTn id="120" dur="1" fill="hold">
                                          <p:stCondLst>
                                            <p:cond delay="499"/>
                                          </p:stCondLst>
                                        </p:cTn>
                                        <p:tgtEl>
                                          <p:spTgt spid="98"/>
                                        </p:tgtEl>
                                        <p:attrNameLst>
                                          <p:attrName>style.visibility</p:attrName>
                                        </p:attrNameLst>
                                      </p:cBhvr>
                                      <p:to>
                                        <p:strVal val="hidden"/>
                                      </p:to>
                                    </p:set>
                                  </p:childTnLst>
                                </p:cTn>
                              </p:par>
                              <p:par>
                                <p:cTn id="121" presetID="9" presetClass="exit" presetSubtype="0" fill="hold" grpId="1" nodeType="withEffect">
                                  <p:stCondLst>
                                    <p:cond delay="0"/>
                                  </p:stCondLst>
                                  <p:childTnLst>
                                    <p:animEffect transition="out" filter="dissolve">
                                      <p:cBhvr>
                                        <p:cTn id="122" dur="500"/>
                                        <p:tgtEl>
                                          <p:spTgt spid="99"/>
                                        </p:tgtEl>
                                      </p:cBhvr>
                                    </p:animEffect>
                                    <p:set>
                                      <p:cBhvr>
                                        <p:cTn id="123" dur="1" fill="hold">
                                          <p:stCondLst>
                                            <p:cond delay="499"/>
                                          </p:stCondLst>
                                        </p:cTn>
                                        <p:tgtEl>
                                          <p:spTgt spid="99"/>
                                        </p:tgtEl>
                                        <p:attrNameLst>
                                          <p:attrName>style.visibility</p:attrName>
                                        </p:attrNameLst>
                                      </p:cBhvr>
                                      <p:to>
                                        <p:strVal val="hidden"/>
                                      </p:to>
                                    </p:set>
                                  </p:childTnLst>
                                </p:cTn>
                              </p:par>
                              <p:par>
                                <p:cTn id="124" presetID="9" presetClass="exit" presetSubtype="0" fill="hold" grpId="1" nodeType="withEffect">
                                  <p:stCondLst>
                                    <p:cond delay="0"/>
                                  </p:stCondLst>
                                  <p:childTnLst>
                                    <p:animEffect transition="out" filter="dissolve">
                                      <p:cBhvr>
                                        <p:cTn id="125" dur="500"/>
                                        <p:tgtEl>
                                          <p:spTgt spid="110"/>
                                        </p:tgtEl>
                                      </p:cBhvr>
                                    </p:animEffect>
                                    <p:set>
                                      <p:cBhvr>
                                        <p:cTn id="126" dur="1" fill="hold">
                                          <p:stCondLst>
                                            <p:cond delay="499"/>
                                          </p:stCondLst>
                                        </p:cTn>
                                        <p:tgtEl>
                                          <p:spTgt spid="110"/>
                                        </p:tgtEl>
                                        <p:attrNameLst>
                                          <p:attrName>style.visibility</p:attrName>
                                        </p:attrNameLst>
                                      </p:cBhvr>
                                      <p:to>
                                        <p:strVal val="hidden"/>
                                      </p:to>
                                    </p:set>
                                  </p:childTnLst>
                                </p:cTn>
                              </p:par>
                              <p:par>
                                <p:cTn id="127" presetID="9" presetClass="exit" presetSubtype="0" fill="hold" grpId="1" nodeType="withEffect">
                                  <p:stCondLst>
                                    <p:cond delay="0"/>
                                  </p:stCondLst>
                                  <p:childTnLst>
                                    <p:animEffect transition="out" filter="dissolve">
                                      <p:cBhvr>
                                        <p:cTn id="128" dur="500"/>
                                        <p:tgtEl>
                                          <p:spTgt spid="111"/>
                                        </p:tgtEl>
                                      </p:cBhvr>
                                    </p:animEffect>
                                    <p:set>
                                      <p:cBhvr>
                                        <p:cTn id="129" dur="1" fill="hold">
                                          <p:stCondLst>
                                            <p:cond delay="499"/>
                                          </p:stCondLst>
                                        </p:cTn>
                                        <p:tgtEl>
                                          <p:spTgt spid="111"/>
                                        </p:tgtEl>
                                        <p:attrNameLst>
                                          <p:attrName>style.visibility</p:attrName>
                                        </p:attrNameLst>
                                      </p:cBhvr>
                                      <p:to>
                                        <p:strVal val="hidden"/>
                                      </p:to>
                                    </p:set>
                                  </p:childTnLst>
                                </p:cTn>
                              </p:par>
                              <p:par>
                                <p:cTn id="130" presetID="9" presetClass="exit" presetSubtype="0" fill="hold" grpId="1" nodeType="withEffect">
                                  <p:stCondLst>
                                    <p:cond delay="0"/>
                                  </p:stCondLst>
                                  <p:childTnLst>
                                    <p:animEffect transition="out" filter="dissolve">
                                      <p:cBhvr>
                                        <p:cTn id="131" dur="500"/>
                                        <p:tgtEl>
                                          <p:spTgt spid="114"/>
                                        </p:tgtEl>
                                      </p:cBhvr>
                                    </p:animEffect>
                                    <p:set>
                                      <p:cBhvr>
                                        <p:cTn id="132" dur="1" fill="hold">
                                          <p:stCondLst>
                                            <p:cond delay="499"/>
                                          </p:stCondLst>
                                        </p:cTn>
                                        <p:tgtEl>
                                          <p:spTgt spid="114"/>
                                        </p:tgtEl>
                                        <p:attrNameLst>
                                          <p:attrName>style.visibility</p:attrName>
                                        </p:attrNameLst>
                                      </p:cBhvr>
                                      <p:to>
                                        <p:strVal val="hidden"/>
                                      </p:to>
                                    </p:set>
                                  </p:childTnLst>
                                </p:cTn>
                              </p:par>
                              <p:par>
                                <p:cTn id="133" presetID="9" presetClass="exit" presetSubtype="0" fill="hold" grpId="0" nodeType="withEffect">
                                  <p:stCondLst>
                                    <p:cond delay="0"/>
                                  </p:stCondLst>
                                  <p:childTnLst>
                                    <p:animEffect transition="out" filter="dissolve">
                                      <p:cBhvr>
                                        <p:cTn id="134" dur="500"/>
                                        <p:tgtEl>
                                          <p:spTgt spid="81">
                                            <p:txEl>
                                              <p:pRg st="0" end="0"/>
                                            </p:txEl>
                                          </p:spTgt>
                                        </p:tgtEl>
                                      </p:cBhvr>
                                    </p:animEffect>
                                    <p:set>
                                      <p:cBhvr>
                                        <p:cTn id="135" dur="1" fill="hold">
                                          <p:stCondLst>
                                            <p:cond delay="499"/>
                                          </p:stCondLst>
                                        </p:cTn>
                                        <p:tgtEl>
                                          <p:spTgt spid="81">
                                            <p:txEl>
                                              <p:pRg st="0" end="0"/>
                                            </p:txEl>
                                          </p:spTgt>
                                        </p:tgtEl>
                                        <p:attrNameLst>
                                          <p:attrName>style.visibility</p:attrName>
                                        </p:attrNameLst>
                                      </p:cBhvr>
                                      <p:to>
                                        <p:strVal val="hidden"/>
                                      </p:to>
                                    </p:set>
                                  </p:childTnLst>
                                </p:cTn>
                              </p:par>
                              <p:par>
                                <p:cTn id="136" presetID="22" presetClass="entr" presetSubtype="8" fill="hold" grpId="0" nodeType="withEffect">
                                  <p:stCondLst>
                                    <p:cond delay="0"/>
                                  </p:stCondLst>
                                  <p:childTnLst>
                                    <p:set>
                                      <p:cBhvr>
                                        <p:cTn id="137" dur="1" fill="hold">
                                          <p:stCondLst>
                                            <p:cond delay="0"/>
                                          </p:stCondLst>
                                        </p:cTn>
                                        <p:tgtEl>
                                          <p:spTgt spid="115"/>
                                        </p:tgtEl>
                                        <p:attrNameLst>
                                          <p:attrName>style.visibility</p:attrName>
                                        </p:attrNameLst>
                                      </p:cBhvr>
                                      <p:to>
                                        <p:strVal val="visible"/>
                                      </p:to>
                                    </p:set>
                                    <p:animEffect transition="in" filter="wipe(left)">
                                      <p:cBhvr>
                                        <p:cTn id="138" dur="500"/>
                                        <p:tgtEl>
                                          <p:spTgt spid="115"/>
                                        </p:tgtEl>
                                      </p:cBhvr>
                                    </p:animEffect>
                                  </p:childTnLst>
                                </p:cTn>
                              </p:par>
                            </p:childTnLst>
                          </p:cTn>
                        </p:par>
                        <p:par>
                          <p:cTn id="139" fill="hold">
                            <p:stCondLst>
                              <p:cond delay="500"/>
                            </p:stCondLst>
                            <p:childTnLst>
                              <p:par>
                                <p:cTn id="140" presetID="22" presetClass="entr" presetSubtype="8" fill="hold" grpId="0" nodeType="afterEffect">
                                  <p:stCondLst>
                                    <p:cond delay="0"/>
                                  </p:stCondLst>
                                  <p:childTnLst>
                                    <p:set>
                                      <p:cBhvr>
                                        <p:cTn id="141" dur="1" fill="hold">
                                          <p:stCondLst>
                                            <p:cond delay="0"/>
                                          </p:stCondLst>
                                        </p:cTn>
                                        <p:tgtEl>
                                          <p:spTgt spid="116"/>
                                        </p:tgtEl>
                                        <p:attrNameLst>
                                          <p:attrName>style.visibility</p:attrName>
                                        </p:attrNameLst>
                                      </p:cBhvr>
                                      <p:to>
                                        <p:strVal val="visible"/>
                                      </p:to>
                                    </p:set>
                                    <p:animEffect transition="in" filter="wipe(left)">
                                      <p:cBhvr>
                                        <p:cTn id="142" dur="500"/>
                                        <p:tgtEl>
                                          <p:spTgt spid="116"/>
                                        </p:tgtEl>
                                      </p:cBhvr>
                                    </p:animEffect>
                                  </p:childTnLst>
                                </p:cTn>
                              </p:par>
                            </p:childTnLst>
                          </p:cTn>
                        </p:par>
                        <p:par>
                          <p:cTn id="143" fill="hold">
                            <p:stCondLst>
                              <p:cond delay="1000"/>
                            </p:stCondLst>
                            <p:childTnLst>
                              <p:par>
                                <p:cTn id="144" presetID="22" presetClass="entr" presetSubtype="8" fill="hold" grpId="0" nodeType="afterEffect" nodePh="1">
                                  <p:stCondLst>
                                    <p:cond delay="0"/>
                                  </p:stCondLst>
                                  <p:endCondLst>
                                    <p:cond evt="begin" delay="0">
                                      <p:tn val="144"/>
                                    </p:cond>
                                  </p:endCondLst>
                                  <p:childTnLst>
                                    <p:set>
                                      <p:cBhvr>
                                        <p:cTn id="145" dur="1" fill="hold">
                                          <p:stCondLst>
                                            <p:cond delay="0"/>
                                          </p:stCondLst>
                                        </p:cTn>
                                        <p:tgtEl>
                                          <p:spTgt spid="119"/>
                                        </p:tgtEl>
                                        <p:attrNameLst>
                                          <p:attrName>style.visibility</p:attrName>
                                        </p:attrNameLst>
                                      </p:cBhvr>
                                      <p:to>
                                        <p:strVal val="visible"/>
                                      </p:to>
                                    </p:set>
                                    <p:animEffect transition="in" filter="wipe(left)">
                                      <p:cBhvr>
                                        <p:cTn id="146" dur="500"/>
                                        <p:tgtEl>
                                          <p:spTgt spid="119"/>
                                        </p:tgtEl>
                                      </p:cBhvr>
                                    </p:animEffect>
                                  </p:childTnLst>
                                </p:cTn>
                              </p:par>
                            </p:childTnLst>
                          </p:cTn>
                        </p:par>
                        <p:par>
                          <p:cTn id="147" fill="hold">
                            <p:stCondLst>
                              <p:cond delay="1500"/>
                            </p:stCondLst>
                            <p:childTnLst>
                              <p:par>
                                <p:cTn id="148" presetID="22" presetClass="entr" presetSubtype="8" fill="hold" grpId="0" nodeType="afterEffect">
                                  <p:stCondLst>
                                    <p:cond delay="0"/>
                                  </p:stCondLst>
                                  <p:childTnLst>
                                    <p:set>
                                      <p:cBhvr>
                                        <p:cTn id="149" dur="1" fill="hold">
                                          <p:stCondLst>
                                            <p:cond delay="0"/>
                                          </p:stCondLst>
                                        </p:cTn>
                                        <p:tgtEl>
                                          <p:spTgt spid="118"/>
                                        </p:tgtEl>
                                        <p:attrNameLst>
                                          <p:attrName>style.visibility</p:attrName>
                                        </p:attrNameLst>
                                      </p:cBhvr>
                                      <p:to>
                                        <p:strVal val="visible"/>
                                      </p:to>
                                    </p:set>
                                    <p:animEffect transition="in" filter="wipe(left)">
                                      <p:cBhvr>
                                        <p:cTn id="150" dur="500"/>
                                        <p:tgtEl>
                                          <p:spTgt spid="118"/>
                                        </p:tgtEl>
                                      </p:cBhvr>
                                    </p:animEffect>
                                  </p:childTnLst>
                                </p:cTn>
                              </p:par>
                              <p:par>
                                <p:cTn id="151" presetID="9" presetClass="entr" presetSubtype="0" fill="hold" nodeType="withEffect">
                                  <p:stCondLst>
                                    <p:cond delay="0"/>
                                  </p:stCondLst>
                                  <p:childTnLst>
                                    <p:set>
                                      <p:cBhvr>
                                        <p:cTn id="152" dur="1" fill="hold">
                                          <p:stCondLst>
                                            <p:cond delay="0"/>
                                          </p:stCondLst>
                                        </p:cTn>
                                        <p:tgtEl>
                                          <p:spTgt spid="83">
                                            <p:txEl>
                                              <p:pRg st="0" end="0"/>
                                            </p:txEl>
                                          </p:spTgt>
                                        </p:tgtEl>
                                        <p:attrNameLst>
                                          <p:attrName>style.visibility</p:attrName>
                                        </p:attrNameLst>
                                      </p:cBhvr>
                                      <p:to>
                                        <p:strVal val="visible"/>
                                      </p:to>
                                    </p:set>
                                    <p:animEffect transition="in" filter="dissolve">
                                      <p:cBhvr>
                                        <p:cTn id="153" dur="500"/>
                                        <p:tgtEl>
                                          <p:spTgt spid="83">
                                            <p:txEl>
                                              <p:pRg st="0" end="0"/>
                                            </p:txEl>
                                          </p:spTgt>
                                        </p:tgtEl>
                                      </p:cBhvr>
                                    </p:animEffect>
                                  </p:childTnLst>
                                </p:cTn>
                              </p:par>
                            </p:childTnLst>
                          </p:cTn>
                        </p:par>
                        <p:par>
                          <p:cTn id="154" fill="hold">
                            <p:stCondLst>
                              <p:cond delay="2000"/>
                            </p:stCondLst>
                            <p:childTnLst>
                              <p:par>
                                <p:cTn id="155" presetID="9" presetClass="entr" presetSubtype="0" fill="hold" grpId="0" nodeType="afterEffect">
                                  <p:stCondLst>
                                    <p:cond delay="0"/>
                                  </p:stCondLst>
                                  <p:childTnLst>
                                    <p:set>
                                      <p:cBhvr>
                                        <p:cTn id="156" dur="1" fill="hold">
                                          <p:stCondLst>
                                            <p:cond delay="0"/>
                                          </p:stCondLst>
                                        </p:cTn>
                                        <p:tgtEl>
                                          <p:spTgt spid="91"/>
                                        </p:tgtEl>
                                        <p:attrNameLst>
                                          <p:attrName>style.visibility</p:attrName>
                                        </p:attrNameLst>
                                      </p:cBhvr>
                                      <p:to>
                                        <p:strVal val="visible"/>
                                      </p:to>
                                    </p:set>
                                    <p:animEffect transition="in" filter="dissolve">
                                      <p:cBhvr>
                                        <p:cTn id="157" dur="500"/>
                                        <p:tgtEl>
                                          <p:spTgt spid="91"/>
                                        </p:tgtEl>
                                      </p:cBhvr>
                                    </p:animEffect>
                                  </p:childTnLst>
                                </p:cTn>
                              </p:par>
                            </p:childTnLst>
                          </p:cTn>
                        </p:par>
                        <p:par>
                          <p:cTn id="158" fill="hold">
                            <p:stCondLst>
                              <p:cond delay="2500"/>
                            </p:stCondLst>
                            <p:childTnLst>
                              <p:par>
                                <p:cTn id="159" presetID="22" presetClass="entr" presetSubtype="8" fill="hold" nodeType="afterEffect">
                                  <p:stCondLst>
                                    <p:cond delay="0"/>
                                  </p:stCondLst>
                                  <p:childTnLst>
                                    <p:set>
                                      <p:cBhvr>
                                        <p:cTn id="160" dur="1" fill="hold">
                                          <p:stCondLst>
                                            <p:cond delay="0"/>
                                          </p:stCondLst>
                                        </p:cTn>
                                        <p:tgtEl>
                                          <p:spTgt spid="85"/>
                                        </p:tgtEl>
                                        <p:attrNameLst>
                                          <p:attrName>style.visibility</p:attrName>
                                        </p:attrNameLst>
                                      </p:cBhvr>
                                      <p:to>
                                        <p:strVal val="visible"/>
                                      </p:to>
                                    </p:set>
                                    <p:animEffect transition="in" filter="wipe(left)">
                                      <p:cBhvr>
                                        <p:cTn id="161" dur="500"/>
                                        <p:tgtEl>
                                          <p:spTgt spid="85"/>
                                        </p:tgtEl>
                                      </p:cBhvr>
                                    </p:animEffect>
                                  </p:childTnLst>
                                </p:cTn>
                              </p:par>
                            </p:childTnLst>
                          </p:cTn>
                        </p:par>
                        <p:par>
                          <p:cTn id="162" fill="hold">
                            <p:stCondLst>
                              <p:cond delay="3000"/>
                            </p:stCondLst>
                            <p:childTnLst>
                              <p:par>
                                <p:cTn id="163" presetID="9" presetClass="entr" presetSubtype="0" fill="hold" grpId="0" nodeType="afterEffect">
                                  <p:stCondLst>
                                    <p:cond delay="0"/>
                                  </p:stCondLst>
                                  <p:childTnLst>
                                    <p:set>
                                      <p:cBhvr>
                                        <p:cTn id="164" dur="1" fill="hold">
                                          <p:stCondLst>
                                            <p:cond delay="0"/>
                                          </p:stCondLst>
                                        </p:cTn>
                                        <p:tgtEl>
                                          <p:spTgt spid="84"/>
                                        </p:tgtEl>
                                        <p:attrNameLst>
                                          <p:attrName>style.visibility</p:attrName>
                                        </p:attrNameLst>
                                      </p:cBhvr>
                                      <p:to>
                                        <p:strVal val="visible"/>
                                      </p:to>
                                    </p:set>
                                    <p:animEffect transition="in" filter="dissolve">
                                      <p:cBhvr>
                                        <p:cTn id="165" dur="500"/>
                                        <p:tgtEl>
                                          <p:spTgt spid="84"/>
                                        </p:tgtEl>
                                      </p:cBhvr>
                                    </p:animEffect>
                                  </p:childTnLst>
                                </p:cTn>
                              </p:par>
                            </p:childTnLst>
                          </p:cTn>
                        </p:par>
                        <p:par>
                          <p:cTn id="166" fill="hold">
                            <p:stCondLst>
                              <p:cond delay="3500"/>
                            </p:stCondLst>
                            <p:childTnLst>
                              <p:par>
                                <p:cTn id="167" presetID="9" presetClass="entr" presetSubtype="0" fill="hold" nodeType="afterEffect">
                                  <p:stCondLst>
                                    <p:cond delay="0"/>
                                  </p:stCondLst>
                                  <p:childTnLst>
                                    <p:set>
                                      <p:cBhvr>
                                        <p:cTn id="168" dur="1" fill="hold">
                                          <p:stCondLst>
                                            <p:cond delay="0"/>
                                          </p:stCondLst>
                                        </p:cTn>
                                        <p:tgtEl>
                                          <p:spTgt spid="86"/>
                                        </p:tgtEl>
                                        <p:attrNameLst>
                                          <p:attrName>style.visibility</p:attrName>
                                        </p:attrNameLst>
                                      </p:cBhvr>
                                      <p:to>
                                        <p:strVal val="visible"/>
                                      </p:to>
                                    </p:set>
                                    <p:animEffect transition="in" filter="dissolve">
                                      <p:cBhvr>
                                        <p:cTn id="169" dur="500"/>
                                        <p:tgtEl>
                                          <p:spTgt spid="86"/>
                                        </p:tgtEl>
                                      </p:cBhvr>
                                    </p:animEffect>
                                  </p:childTnLst>
                                </p:cTn>
                              </p:par>
                            </p:childTnLst>
                          </p:cTn>
                        </p:par>
                        <p:par>
                          <p:cTn id="170" fill="hold">
                            <p:stCondLst>
                              <p:cond delay="4000"/>
                            </p:stCondLst>
                            <p:childTnLst>
                              <p:par>
                                <p:cTn id="171" presetID="22" presetClass="entr" presetSubtype="8" fill="hold" grpId="0" nodeType="afterEffect">
                                  <p:stCondLst>
                                    <p:cond delay="0"/>
                                  </p:stCondLst>
                                  <p:childTnLst>
                                    <p:set>
                                      <p:cBhvr>
                                        <p:cTn id="172" dur="1" fill="hold">
                                          <p:stCondLst>
                                            <p:cond delay="0"/>
                                          </p:stCondLst>
                                        </p:cTn>
                                        <p:tgtEl>
                                          <p:spTgt spid="95"/>
                                        </p:tgtEl>
                                        <p:attrNameLst>
                                          <p:attrName>style.visibility</p:attrName>
                                        </p:attrNameLst>
                                      </p:cBhvr>
                                      <p:to>
                                        <p:strVal val="visible"/>
                                      </p:to>
                                    </p:set>
                                    <p:animEffect transition="in" filter="wipe(left)">
                                      <p:cBhvr>
                                        <p:cTn id="173" dur="500"/>
                                        <p:tgtEl>
                                          <p:spTgt spid="95"/>
                                        </p:tgtEl>
                                      </p:cBhvr>
                                    </p:animEffect>
                                  </p:childTnLst>
                                </p:cTn>
                              </p:par>
                            </p:childTnLst>
                          </p:cTn>
                        </p:par>
                      </p:childTnLst>
                    </p:cTn>
                  </p:par>
                  <p:par>
                    <p:cTn id="174" fill="hold">
                      <p:stCondLst>
                        <p:cond delay="indefinite"/>
                      </p:stCondLst>
                      <p:childTnLst>
                        <p:par>
                          <p:cTn id="175" fill="hold">
                            <p:stCondLst>
                              <p:cond delay="0"/>
                            </p:stCondLst>
                            <p:childTnLst>
                              <p:par>
                                <p:cTn id="176" presetID="9" presetClass="exit" presetSubtype="0" fill="hold" grpId="1" nodeType="clickEffect">
                                  <p:stCondLst>
                                    <p:cond delay="0"/>
                                  </p:stCondLst>
                                  <p:childTnLst>
                                    <p:animEffect transition="out" filter="dissolve">
                                      <p:cBhvr>
                                        <p:cTn id="177" dur="500"/>
                                        <p:tgtEl>
                                          <p:spTgt spid="76"/>
                                        </p:tgtEl>
                                      </p:cBhvr>
                                    </p:animEffect>
                                    <p:set>
                                      <p:cBhvr>
                                        <p:cTn id="178" dur="1" fill="hold">
                                          <p:stCondLst>
                                            <p:cond delay="499"/>
                                          </p:stCondLst>
                                        </p:cTn>
                                        <p:tgtEl>
                                          <p:spTgt spid="76"/>
                                        </p:tgtEl>
                                        <p:attrNameLst>
                                          <p:attrName>style.visibility</p:attrName>
                                        </p:attrNameLst>
                                      </p:cBhvr>
                                      <p:to>
                                        <p:strVal val="hidden"/>
                                      </p:to>
                                    </p:set>
                                  </p:childTnLst>
                                </p:cTn>
                              </p:par>
                              <p:par>
                                <p:cTn id="179" presetID="9" presetClass="exit" presetSubtype="0" fill="hold" grpId="0" nodeType="withEffect">
                                  <p:stCondLst>
                                    <p:cond delay="0"/>
                                  </p:stCondLst>
                                  <p:childTnLst>
                                    <p:animEffect transition="out" filter="dissolve">
                                      <p:cBhvr>
                                        <p:cTn id="180" dur="500"/>
                                        <p:tgtEl>
                                          <p:spTgt spid="83">
                                            <p:txEl>
                                              <p:pRg st="0" end="0"/>
                                            </p:txEl>
                                          </p:spTgt>
                                        </p:tgtEl>
                                      </p:cBhvr>
                                    </p:animEffect>
                                    <p:set>
                                      <p:cBhvr>
                                        <p:cTn id="181" dur="1" fill="hold">
                                          <p:stCondLst>
                                            <p:cond delay="499"/>
                                          </p:stCondLst>
                                        </p:cTn>
                                        <p:tgtEl>
                                          <p:spTgt spid="83">
                                            <p:txEl>
                                              <p:pRg st="0" end="0"/>
                                            </p:txEl>
                                          </p:spTgt>
                                        </p:tgtEl>
                                        <p:attrNameLst>
                                          <p:attrName>style.visibility</p:attrName>
                                        </p:attrNameLst>
                                      </p:cBhvr>
                                      <p:to>
                                        <p:strVal val="hidden"/>
                                      </p:to>
                                    </p:set>
                                  </p:childTnLst>
                                </p:cTn>
                              </p:par>
                              <p:par>
                                <p:cTn id="182" presetID="9" presetClass="exit" presetSubtype="0" fill="hold" grpId="1" nodeType="withEffect">
                                  <p:stCondLst>
                                    <p:cond delay="0"/>
                                  </p:stCondLst>
                                  <p:childTnLst>
                                    <p:animEffect transition="out" filter="dissolve">
                                      <p:cBhvr>
                                        <p:cTn id="183" dur="500"/>
                                        <p:tgtEl>
                                          <p:spTgt spid="91"/>
                                        </p:tgtEl>
                                      </p:cBhvr>
                                    </p:animEffect>
                                    <p:set>
                                      <p:cBhvr>
                                        <p:cTn id="184" dur="1" fill="hold">
                                          <p:stCondLst>
                                            <p:cond delay="499"/>
                                          </p:stCondLst>
                                        </p:cTn>
                                        <p:tgtEl>
                                          <p:spTgt spid="91"/>
                                        </p:tgtEl>
                                        <p:attrNameLst>
                                          <p:attrName>style.visibility</p:attrName>
                                        </p:attrNameLst>
                                      </p:cBhvr>
                                      <p:to>
                                        <p:strVal val="hidden"/>
                                      </p:to>
                                    </p:set>
                                  </p:childTnLst>
                                </p:cTn>
                              </p:par>
                              <p:par>
                                <p:cTn id="185" presetID="9" presetClass="exit" presetSubtype="0" fill="hold" nodeType="withEffect">
                                  <p:stCondLst>
                                    <p:cond delay="0"/>
                                  </p:stCondLst>
                                  <p:childTnLst>
                                    <p:animEffect transition="out" filter="dissolve">
                                      <p:cBhvr>
                                        <p:cTn id="186" dur="500"/>
                                        <p:tgtEl>
                                          <p:spTgt spid="85"/>
                                        </p:tgtEl>
                                      </p:cBhvr>
                                    </p:animEffect>
                                    <p:set>
                                      <p:cBhvr>
                                        <p:cTn id="187" dur="1" fill="hold">
                                          <p:stCondLst>
                                            <p:cond delay="499"/>
                                          </p:stCondLst>
                                        </p:cTn>
                                        <p:tgtEl>
                                          <p:spTgt spid="85"/>
                                        </p:tgtEl>
                                        <p:attrNameLst>
                                          <p:attrName>style.visibility</p:attrName>
                                        </p:attrNameLst>
                                      </p:cBhvr>
                                      <p:to>
                                        <p:strVal val="hidden"/>
                                      </p:to>
                                    </p:set>
                                  </p:childTnLst>
                                </p:cTn>
                              </p:par>
                              <p:par>
                                <p:cTn id="188" presetID="9" presetClass="exit" presetSubtype="0" fill="hold" grpId="1" nodeType="withEffect">
                                  <p:stCondLst>
                                    <p:cond delay="0"/>
                                  </p:stCondLst>
                                  <p:childTnLst>
                                    <p:animEffect transition="out" filter="dissolve">
                                      <p:cBhvr>
                                        <p:cTn id="189" dur="500"/>
                                        <p:tgtEl>
                                          <p:spTgt spid="84"/>
                                        </p:tgtEl>
                                      </p:cBhvr>
                                    </p:animEffect>
                                    <p:set>
                                      <p:cBhvr>
                                        <p:cTn id="190" dur="1" fill="hold">
                                          <p:stCondLst>
                                            <p:cond delay="499"/>
                                          </p:stCondLst>
                                        </p:cTn>
                                        <p:tgtEl>
                                          <p:spTgt spid="84"/>
                                        </p:tgtEl>
                                        <p:attrNameLst>
                                          <p:attrName>style.visibility</p:attrName>
                                        </p:attrNameLst>
                                      </p:cBhvr>
                                      <p:to>
                                        <p:strVal val="hidden"/>
                                      </p:to>
                                    </p:set>
                                  </p:childTnLst>
                                </p:cTn>
                              </p:par>
                              <p:par>
                                <p:cTn id="191" presetID="9" presetClass="exit" presetSubtype="0" fill="hold" nodeType="withEffect">
                                  <p:stCondLst>
                                    <p:cond delay="0"/>
                                  </p:stCondLst>
                                  <p:childTnLst>
                                    <p:animEffect transition="out" filter="dissolve">
                                      <p:cBhvr>
                                        <p:cTn id="192" dur="500"/>
                                        <p:tgtEl>
                                          <p:spTgt spid="86"/>
                                        </p:tgtEl>
                                      </p:cBhvr>
                                    </p:animEffect>
                                    <p:set>
                                      <p:cBhvr>
                                        <p:cTn id="193" dur="1" fill="hold">
                                          <p:stCondLst>
                                            <p:cond delay="499"/>
                                          </p:stCondLst>
                                        </p:cTn>
                                        <p:tgtEl>
                                          <p:spTgt spid="86"/>
                                        </p:tgtEl>
                                        <p:attrNameLst>
                                          <p:attrName>style.visibility</p:attrName>
                                        </p:attrNameLst>
                                      </p:cBhvr>
                                      <p:to>
                                        <p:strVal val="hidden"/>
                                      </p:to>
                                    </p:set>
                                  </p:childTnLst>
                                </p:cTn>
                              </p:par>
                              <p:par>
                                <p:cTn id="194" presetID="9" presetClass="exit" presetSubtype="0" fill="hold" grpId="1" nodeType="withEffect">
                                  <p:stCondLst>
                                    <p:cond delay="0"/>
                                  </p:stCondLst>
                                  <p:childTnLst>
                                    <p:animEffect transition="out" filter="dissolve">
                                      <p:cBhvr>
                                        <p:cTn id="195" dur="500"/>
                                        <p:tgtEl>
                                          <p:spTgt spid="93"/>
                                        </p:tgtEl>
                                      </p:cBhvr>
                                    </p:animEffect>
                                    <p:set>
                                      <p:cBhvr>
                                        <p:cTn id="196" dur="1" fill="hold">
                                          <p:stCondLst>
                                            <p:cond delay="499"/>
                                          </p:stCondLst>
                                        </p:cTn>
                                        <p:tgtEl>
                                          <p:spTgt spid="93"/>
                                        </p:tgtEl>
                                        <p:attrNameLst>
                                          <p:attrName>style.visibility</p:attrName>
                                        </p:attrNameLst>
                                      </p:cBhvr>
                                      <p:to>
                                        <p:strVal val="hidden"/>
                                      </p:to>
                                    </p:set>
                                  </p:childTnLst>
                                </p:cTn>
                              </p:par>
                              <p:par>
                                <p:cTn id="197" presetID="9" presetClass="exit" presetSubtype="0" fill="hold" grpId="1" nodeType="withEffect">
                                  <p:stCondLst>
                                    <p:cond delay="0"/>
                                  </p:stCondLst>
                                  <p:childTnLst>
                                    <p:animEffect transition="out" filter="dissolve">
                                      <p:cBhvr>
                                        <p:cTn id="198" dur="500"/>
                                        <p:tgtEl>
                                          <p:spTgt spid="95"/>
                                        </p:tgtEl>
                                      </p:cBhvr>
                                    </p:animEffect>
                                    <p:set>
                                      <p:cBhvr>
                                        <p:cTn id="199" dur="1" fill="hold">
                                          <p:stCondLst>
                                            <p:cond delay="499"/>
                                          </p:stCondLst>
                                        </p:cTn>
                                        <p:tgtEl>
                                          <p:spTgt spid="95"/>
                                        </p:tgtEl>
                                        <p:attrNameLst>
                                          <p:attrName>style.visibility</p:attrName>
                                        </p:attrNameLst>
                                      </p:cBhvr>
                                      <p:to>
                                        <p:strVal val="hidden"/>
                                      </p:to>
                                    </p:set>
                                  </p:childTnLst>
                                </p:cTn>
                              </p:par>
                              <p:par>
                                <p:cTn id="200" presetID="9" presetClass="exit" presetSubtype="0" fill="hold" grpId="1" nodeType="withEffect">
                                  <p:stCondLst>
                                    <p:cond delay="0"/>
                                  </p:stCondLst>
                                  <p:childTnLst>
                                    <p:animEffect transition="out" filter="dissolve">
                                      <p:cBhvr>
                                        <p:cTn id="201" dur="500"/>
                                        <p:tgtEl>
                                          <p:spTgt spid="100"/>
                                        </p:tgtEl>
                                      </p:cBhvr>
                                    </p:animEffect>
                                    <p:set>
                                      <p:cBhvr>
                                        <p:cTn id="202" dur="1" fill="hold">
                                          <p:stCondLst>
                                            <p:cond delay="499"/>
                                          </p:stCondLst>
                                        </p:cTn>
                                        <p:tgtEl>
                                          <p:spTgt spid="100"/>
                                        </p:tgtEl>
                                        <p:attrNameLst>
                                          <p:attrName>style.visibility</p:attrName>
                                        </p:attrNameLst>
                                      </p:cBhvr>
                                      <p:to>
                                        <p:strVal val="hidden"/>
                                      </p:to>
                                    </p:set>
                                  </p:childTnLst>
                                </p:cTn>
                              </p:par>
                              <p:par>
                                <p:cTn id="203" presetID="9" presetClass="exit" presetSubtype="0" fill="hold" grpId="1" nodeType="withEffect">
                                  <p:stCondLst>
                                    <p:cond delay="0"/>
                                  </p:stCondLst>
                                  <p:childTnLst>
                                    <p:animEffect transition="out" filter="dissolve">
                                      <p:cBhvr>
                                        <p:cTn id="204" dur="500"/>
                                        <p:tgtEl>
                                          <p:spTgt spid="115"/>
                                        </p:tgtEl>
                                      </p:cBhvr>
                                    </p:animEffect>
                                    <p:set>
                                      <p:cBhvr>
                                        <p:cTn id="205" dur="1" fill="hold">
                                          <p:stCondLst>
                                            <p:cond delay="499"/>
                                          </p:stCondLst>
                                        </p:cTn>
                                        <p:tgtEl>
                                          <p:spTgt spid="115"/>
                                        </p:tgtEl>
                                        <p:attrNameLst>
                                          <p:attrName>style.visibility</p:attrName>
                                        </p:attrNameLst>
                                      </p:cBhvr>
                                      <p:to>
                                        <p:strVal val="hidden"/>
                                      </p:to>
                                    </p:set>
                                  </p:childTnLst>
                                </p:cTn>
                              </p:par>
                              <p:par>
                                <p:cTn id="206" presetID="9" presetClass="exit" presetSubtype="0" fill="hold" grpId="1" nodeType="withEffect">
                                  <p:stCondLst>
                                    <p:cond delay="0"/>
                                  </p:stCondLst>
                                  <p:childTnLst>
                                    <p:animEffect transition="out" filter="dissolve">
                                      <p:cBhvr>
                                        <p:cTn id="207" dur="500"/>
                                        <p:tgtEl>
                                          <p:spTgt spid="116"/>
                                        </p:tgtEl>
                                      </p:cBhvr>
                                    </p:animEffect>
                                    <p:set>
                                      <p:cBhvr>
                                        <p:cTn id="208" dur="1" fill="hold">
                                          <p:stCondLst>
                                            <p:cond delay="499"/>
                                          </p:stCondLst>
                                        </p:cTn>
                                        <p:tgtEl>
                                          <p:spTgt spid="116"/>
                                        </p:tgtEl>
                                        <p:attrNameLst>
                                          <p:attrName>style.visibility</p:attrName>
                                        </p:attrNameLst>
                                      </p:cBhvr>
                                      <p:to>
                                        <p:strVal val="hidden"/>
                                      </p:to>
                                    </p:set>
                                  </p:childTnLst>
                                </p:cTn>
                              </p:par>
                              <p:par>
                                <p:cTn id="209" presetID="9" presetClass="exit" presetSubtype="0" fill="hold" grpId="1" nodeType="withEffect">
                                  <p:stCondLst>
                                    <p:cond delay="0"/>
                                  </p:stCondLst>
                                  <p:childTnLst>
                                    <p:animEffect transition="out" filter="dissolve">
                                      <p:cBhvr>
                                        <p:cTn id="210" dur="500"/>
                                        <p:tgtEl>
                                          <p:spTgt spid="118"/>
                                        </p:tgtEl>
                                      </p:cBhvr>
                                    </p:animEffect>
                                    <p:set>
                                      <p:cBhvr>
                                        <p:cTn id="211" dur="1" fill="hold">
                                          <p:stCondLst>
                                            <p:cond delay="499"/>
                                          </p:stCondLst>
                                        </p:cTn>
                                        <p:tgtEl>
                                          <p:spTgt spid="118"/>
                                        </p:tgtEl>
                                        <p:attrNameLst>
                                          <p:attrName>style.visibility</p:attrName>
                                        </p:attrNameLst>
                                      </p:cBhvr>
                                      <p:to>
                                        <p:strVal val="hidden"/>
                                      </p:to>
                                    </p:set>
                                  </p:childTnLst>
                                </p:cTn>
                              </p:par>
                              <p:par>
                                <p:cTn id="212" presetID="9" presetClass="exit" presetSubtype="0" fill="hold" grpId="1" nodeType="withEffect" nodePh="1">
                                  <p:stCondLst>
                                    <p:cond delay="0"/>
                                  </p:stCondLst>
                                  <p:endCondLst>
                                    <p:cond evt="begin" delay="0">
                                      <p:tn val="212"/>
                                    </p:cond>
                                  </p:endCondLst>
                                  <p:childTnLst>
                                    <p:animEffect transition="out" filter="dissolve">
                                      <p:cBhvr>
                                        <p:cTn id="213" dur="500"/>
                                        <p:tgtEl>
                                          <p:spTgt spid="119"/>
                                        </p:tgtEl>
                                      </p:cBhvr>
                                    </p:animEffect>
                                    <p:set>
                                      <p:cBhvr>
                                        <p:cTn id="214" dur="1" fill="hold">
                                          <p:stCondLst>
                                            <p:cond delay="499"/>
                                          </p:stCondLst>
                                        </p:cTn>
                                        <p:tgtEl>
                                          <p:spTgt spid="119"/>
                                        </p:tgtEl>
                                        <p:attrNameLst>
                                          <p:attrName>style.visibility</p:attrName>
                                        </p:attrNameLst>
                                      </p:cBhvr>
                                      <p:to>
                                        <p:strVal val="hidden"/>
                                      </p:to>
                                    </p:set>
                                  </p:childTnLst>
                                </p:cTn>
                              </p:par>
                              <p:par>
                                <p:cTn id="215" presetID="9" presetClass="entr" presetSubtype="0" fill="hold" grpId="1" nodeType="withEffect">
                                  <p:stCondLst>
                                    <p:cond delay="0"/>
                                  </p:stCondLst>
                                  <p:childTnLst>
                                    <p:set>
                                      <p:cBhvr>
                                        <p:cTn id="216" dur="1" fill="hold">
                                          <p:stCondLst>
                                            <p:cond delay="0"/>
                                          </p:stCondLst>
                                        </p:cTn>
                                        <p:tgtEl>
                                          <p:spTgt spid="35"/>
                                        </p:tgtEl>
                                        <p:attrNameLst>
                                          <p:attrName>style.visibility</p:attrName>
                                        </p:attrNameLst>
                                      </p:cBhvr>
                                      <p:to>
                                        <p:strVal val="visible"/>
                                      </p:to>
                                    </p:set>
                                    <p:animEffect transition="in" filter="dissolve">
                                      <p:cBhvr>
                                        <p:cTn id="217" dur="500"/>
                                        <p:tgtEl>
                                          <p:spTgt spid="35"/>
                                        </p:tgtEl>
                                      </p:cBhvr>
                                    </p:animEffect>
                                  </p:childTnLst>
                                </p:cTn>
                              </p:par>
                            </p:childTnLst>
                          </p:cTn>
                        </p:par>
                        <p:par>
                          <p:cTn id="218" fill="hold">
                            <p:stCondLst>
                              <p:cond delay="500"/>
                            </p:stCondLst>
                            <p:childTnLst>
                              <p:par>
                                <p:cTn id="219" presetID="9" presetClass="entr" presetSubtype="0" fill="hold" grpId="0" nodeType="afterEffect">
                                  <p:stCondLst>
                                    <p:cond delay="0"/>
                                  </p:stCondLst>
                                  <p:childTnLst>
                                    <p:set>
                                      <p:cBhvr>
                                        <p:cTn id="220" dur="1" fill="hold">
                                          <p:stCondLst>
                                            <p:cond delay="0"/>
                                          </p:stCondLst>
                                        </p:cTn>
                                        <p:tgtEl>
                                          <p:spTgt spid="45"/>
                                        </p:tgtEl>
                                        <p:attrNameLst>
                                          <p:attrName>style.visibility</p:attrName>
                                        </p:attrNameLst>
                                      </p:cBhvr>
                                      <p:to>
                                        <p:strVal val="visible"/>
                                      </p:to>
                                    </p:set>
                                    <p:animEffect transition="in" filter="dissolve">
                                      <p:cBhvr>
                                        <p:cTn id="221" dur="500"/>
                                        <p:tgtEl>
                                          <p:spTgt spid="45"/>
                                        </p:tgtEl>
                                      </p:cBhvr>
                                    </p:animEffect>
                                  </p:childTnLst>
                                </p:cTn>
                              </p:par>
                            </p:childTnLst>
                          </p:cTn>
                        </p:par>
                        <p:par>
                          <p:cTn id="222" fill="hold">
                            <p:stCondLst>
                              <p:cond delay="1000"/>
                            </p:stCondLst>
                            <p:childTnLst>
                              <p:par>
                                <p:cTn id="223" presetID="9" presetClass="entr" presetSubtype="0" fill="hold" grpId="0" nodeType="afterEffect">
                                  <p:stCondLst>
                                    <p:cond delay="0"/>
                                  </p:stCondLst>
                                  <p:childTnLst>
                                    <p:set>
                                      <p:cBhvr>
                                        <p:cTn id="224" dur="1" fill="hold">
                                          <p:stCondLst>
                                            <p:cond delay="0"/>
                                          </p:stCondLst>
                                        </p:cTn>
                                        <p:tgtEl>
                                          <p:spTgt spid="46"/>
                                        </p:tgtEl>
                                        <p:attrNameLst>
                                          <p:attrName>style.visibility</p:attrName>
                                        </p:attrNameLst>
                                      </p:cBhvr>
                                      <p:to>
                                        <p:strVal val="visible"/>
                                      </p:to>
                                    </p:set>
                                    <p:animEffect transition="in" filter="dissolve">
                                      <p:cBhvr>
                                        <p:cTn id="225" dur="500"/>
                                        <p:tgtEl>
                                          <p:spTgt spid="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 grpId="0" build="allAtOnce"/>
      <p:bldP spid="45" grpId="0" animBg="1"/>
      <p:bldP spid="97" grpId="0" animBg="1"/>
      <p:bldP spid="97" grpId="1" animBg="1"/>
      <p:bldP spid="102" grpId="0" animBg="1"/>
      <p:bldP spid="102" grpId="1" animBg="1"/>
      <p:bldP spid="103" grpId="0" animBg="1"/>
      <p:bldP spid="103" grpId="1" animBg="1"/>
      <p:bldP spid="104" grpId="0" animBg="1"/>
      <p:bldP spid="104" grpId="1" animBg="1"/>
      <p:bldP spid="115" grpId="0" animBg="1"/>
      <p:bldP spid="115" grpId="1" animBg="1"/>
      <p:bldP spid="116" grpId="0" animBg="1"/>
      <p:bldP spid="116" grpId="1" animBg="1"/>
      <p:bldP spid="35" grpId="0"/>
      <p:bldP spid="35" grpId="1"/>
      <p:bldP spid="46" grpId="0"/>
      <p:bldP spid="76" grpId="0"/>
      <p:bldP spid="76" grpId="1"/>
      <p:bldP spid="78" grpId="0" build="allAtOnce"/>
      <p:bldP spid="83" grpId="0" build="allAtOnce"/>
      <p:bldP spid="84" grpId="0"/>
      <p:bldP spid="84" grpId="1"/>
      <p:bldP spid="91" grpId="0"/>
      <p:bldP spid="91" grpId="1"/>
      <p:bldP spid="93" grpId="0"/>
      <p:bldP spid="93" grpId="1"/>
      <p:bldP spid="95" grpId="0"/>
      <p:bldP spid="95" grpId="1"/>
      <p:bldP spid="96" grpId="0" animBg="1"/>
      <p:bldP spid="96" grpId="1" animBg="1"/>
      <p:bldP spid="98" grpId="0"/>
      <p:bldP spid="98" grpId="1"/>
      <p:bldP spid="99" grpId="0"/>
      <p:bldP spid="99" grpId="1"/>
      <p:bldP spid="100" grpId="0"/>
      <p:bldP spid="100" grpId="1"/>
      <p:bldP spid="110" grpId="0"/>
      <p:bldP spid="110" grpId="1"/>
      <p:bldP spid="111" grpId="0"/>
      <p:bldP spid="111" grpId="1"/>
      <p:bldP spid="113" grpId="0" animBg="1"/>
      <p:bldP spid="113" grpId="1" animBg="1"/>
      <p:bldP spid="114" grpId="0" animBg="1"/>
      <p:bldP spid="114" grpId="1" animBg="1"/>
      <p:bldP spid="118" grpId="0"/>
      <p:bldP spid="118" grpId="1"/>
      <p:bldP spid="119" grpId="0" animBg="1"/>
      <p:bldP spid="119" grpId="1"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矩形 70">
            <a:extLst>
              <a:ext uri="{FF2B5EF4-FFF2-40B4-BE49-F238E27FC236}">
                <a16:creationId xmlns:a16="http://schemas.microsoft.com/office/drawing/2014/main" xmlns="" id="{B842FDAE-33FE-4E40-0D11-3BC5E9BD0CD2}"/>
              </a:ext>
            </a:extLst>
          </p:cNvPr>
          <p:cNvSpPr/>
          <p:nvPr/>
        </p:nvSpPr>
        <p:spPr bwMode="auto">
          <a:xfrm>
            <a:off x="4452448" y="1401577"/>
            <a:ext cx="2052000" cy="288000"/>
          </a:xfrm>
          <a:prstGeom prst="rect">
            <a:avLst/>
          </a:prstGeom>
          <a:solidFill>
            <a:srgbClr val="DAFF71"/>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53" name="笑臉 52">
            <a:extLst>
              <a:ext uri="{FF2B5EF4-FFF2-40B4-BE49-F238E27FC236}">
                <a16:creationId xmlns:a16="http://schemas.microsoft.com/office/drawing/2014/main" xmlns="" id="{B00CDD6E-03F8-C808-2239-55019C84B9BC}"/>
              </a:ext>
            </a:extLst>
          </p:cNvPr>
          <p:cNvSpPr/>
          <p:nvPr/>
        </p:nvSpPr>
        <p:spPr bwMode="auto">
          <a:xfrm>
            <a:off x="5290040" y="1857333"/>
            <a:ext cx="252000" cy="252000"/>
          </a:xfrm>
          <a:prstGeom prst="smileyFace">
            <a:avLst/>
          </a:prstGeom>
          <a:noFill/>
          <a:ln w="12700" cap="flat" cmpd="sng" algn="ctr">
            <a:solidFill>
              <a:schemeClr val="bg2">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54" name="笑臉 53">
            <a:extLst>
              <a:ext uri="{FF2B5EF4-FFF2-40B4-BE49-F238E27FC236}">
                <a16:creationId xmlns:a16="http://schemas.microsoft.com/office/drawing/2014/main" xmlns="" id="{80C577A1-BDA3-A705-F1A2-67E0EBAE5932}"/>
              </a:ext>
            </a:extLst>
          </p:cNvPr>
          <p:cNvSpPr/>
          <p:nvPr/>
        </p:nvSpPr>
        <p:spPr bwMode="auto">
          <a:xfrm>
            <a:off x="5290040" y="2284995"/>
            <a:ext cx="252000" cy="252000"/>
          </a:xfrm>
          <a:prstGeom prst="smileyFace">
            <a:avLst/>
          </a:prstGeom>
          <a:noFill/>
          <a:ln w="12700" cap="flat" cmpd="sng" algn="ctr">
            <a:solidFill>
              <a:schemeClr val="bg2">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65" name="笑臉 64">
            <a:extLst>
              <a:ext uri="{FF2B5EF4-FFF2-40B4-BE49-F238E27FC236}">
                <a16:creationId xmlns:a16="http://schemas.microsoft.com/office/drawing/2014/main" xmlns="" id="{FC7C304D-F3A8-3326-EE29-F518E1DEB6ED}"/>
              </a:ext>
            </a:extLst>
          </p:cNvPr>
          <p:cNvSpPr/>
          <p:nvPr/>
        </p:nvSpPr>
        <p:spPr bwMode="auto">
          <a:xfrm>
            <a:off x="5712011" y="2284995"/>
            <a:ext cx="252000" cy="252000"/>
          </a:xfrm>
          <a:prstGeom prst="smileyFace">
            <a:avLst/>
          </a:prstGeom>
          <a:noFill/>
          <a:ln w="12700" cap="flat" cmpd="sng" algn="ctr">
            <a:solidFill>
              <a:schemeClr val="bg2">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70" name="笑臉 69">
            <a:extLst>
              <a:ext uri="{FF2B5EF4-FFF2-40B4-BE49-F238E27FC236}">
                <a16:creationId xmlns:a16="http://schemas.microsoft.com/office/drawing/2014/main" xmlns="" id="{CE47FD35-DD74-AF51-84A7-CD192AF22ED9}"/>
              </a:ext>
            </a:extLst>
          </p:cNvPr>
          <p:cNvSpPr/>
          <p:nvPr/>
        </p:nvSpPr>
        <p:spPr bwMode="auto">
          <a:xfrm>
            <a:off x="6133978" y="2284995"/>
            <a:ext cx="252000" cy="252000"/>
          </a:xfrm>
          <a:prstGeom prst="smileyFace">
            <a:avLst/>
          </a:prstGeom>
          <a:noFill/>
          <a:ln w="12700" cap="flat" cmpd="sng" algn="ctr">
            <a:solidFill>
              <a:schemeClr val="bg2">
                <a:lumMod val="20000"/>
                <a:lumOff val="8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51" name="Rectangle 2">
            <a:extLst>
              <a:ext uri="{FF2B5EF4-FFF2-40B4-BE49-F238E27FC236}">
                <a16:creationId xmlns:a16="http://schemas.microsoft.com/office/drawing/2014/main" xmlns="" id="{CE148A4E-A699-AC26-8765-29B98169CBF9}"/>
              </a:ext>
            </a:extLst>
          </p:cNvPr>
          <p:cNvSpPr>
            <a:spLocks noChangeArrowheads="1"/>
          </p:cNvSpPr>
          <p:nvPr/>
        </p:nvSpPr>
        <p:spPr bwMode="auto">
          <a:xfrm>
            <a:off x="883652" y="4650224"/>
            <a:ext cx="360000" cy="360000"/>
          </a:xfrm>
          <a:prstGeom prst="rect">
            <a:avLst/>
          </a:prstGeom>
          <a:solidFill>
            <a:srgbClr val="FF5050"/>
          </a:solidFill>
          <a:ln>
            <a:noFill/>
          </a:ln>
        </p:spPr>
        <p:txBody>
          <a:bodyPr wrap="none"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endParaRPr lang="zh-TW" altLang="en-US" sz="1800"/>
          </a:p>
        </p:txBody>
      </p:sp>
      <p:sp>
        <p:nvSpPr>
          <p:cNvPr id="33" name="笑臉 32">
            <a:extLst>
              <a:ext uri="{FF2B5EF4-FFF2-40B4-BE49-F238E27FC236}">
                <a16:creationId xmlns:a16="http://schemas.microsoft.com/office/drawing/2014/main" xmlns="" id="{33FA5A8B-4C8B-8A42-0A10-374E546A2EA4}"/>
              </a:ext>
            </a:extLst>
          </p:cNvPr>
          <p:cNvSpPr/>
          <p:nvPr/>
        </p:nvSpPr>
        <p:spPr bwMode="auto">
          <a:xfrm>
            <a:off x="5290040" y="2283977"/>
            <a:ext cx="252000" cy="252000"/>
          </a:xfrm>
          <a:prstGeom prst="smileyFace">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37" name="笑臉 36">
            <a:extLst>
              <a:ext uri="{FF2B5EF4-FFF2-40B4-BE49-F238E27FC236}">
                <a16:creationId xmlns:a16="http://schemas.microsoft.com/office/drawing/2014/main" xmlns="" id="{CF968C05-600C-30C7-6213-1E6338C2C685}"/>
              </a:ext>
            </a:extLst>
          </p:cNvPr>
          <p:cNvSpPr/>
          <p:nvPr/>
        </p:nvSpPr>
        <p:spPr bwMode="auto">
          <a:xfrm>
            <a:off x="5712011" y="2283977"/>
            <a:ext cx="252000" cy="252000"/>
          </a:xfrm>
          <a:prstGeom prst="smileyFace">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41" name="笑臉 40">
            <a:extLst>
              <a:ext uri="{FF2B5EF4-FFF2-40B4-BE49-F238E27FC236}">
                <a16:creationId xmlns:a16="http://schemas.microsoft.com/office/drawing/2014/main" xmlns="" id="{20F0D0B9-7417-BB97-36EA-B4C2F84B92C6}"/>
              </a:ext>
            </a:extLst>
          </p:cNvPr>
          <p:cNvSpPr/>
          <p:nvPr/>
        </p:nvSpPr>
        <p:spPr bwMode="auto">
          <a:xfrm>
            <a:off x="6133978" y="2283977"/>
            <a:ext cx="252000" cy="252000"/>
          </a:xfrm>
          <a:prstGeom prst="smileyFace">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2" name="笑臉 1">
            <a:extLst>
              <a:ext uri="{FF2B5EF4-FFF2-40B4-BE49-F238E27FC236}">
                <a16:creationId xmlns:a16="http://schemas.microsoft.com/office/drawing/2014/main" xmlns="" id="{71919A75-DDEC-21D5-5E41-B69F40731772}"/>
              </a:ext>
            </a:extLst>
          </p:cNvPr>
          <p:cNvSpPr/>
          <p:nvPr/>
        </p:nvSpPr>
        <p:spPr bwMode="auto">
          <a:xfrm>
            <a:off x="5290040" y="1856315"/>
            <a:ext cx="252000" cy="252000"/>
          </a:xfrm>
          <a:prstGeom prst="smileyFace">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grpSp>
        <p:nvGrpSpPr>
          <p:cNvPr id="29" name="群組 28">
            <a:extLst>
              <a:ext uri="{FF2B5EF4-FFF2-40B4-BE49-F238E27FC236}">
                <a16:creationId xmlns:a16="http://schemas.microsoft.com/office/drawing/2014/main" xmlns="" id="{390C5A04-539A-1488-03CD-E69801F1456A}"/>
              </a:ext>
            </a:extLst>
          </p:cNvPr>
          <p:cNvGrpSpPr/>
          <p:nvPr/>
        </p:nvGrpSpPr>
        <p:grpSpPr>
          <a:xfrm>
            <a:off x="1159938" y="915155"/>
            <a:ext cx="5762203" cy="2623029"/>
            <a:chOff x="1159938" y="915155"/>
            <a:chExt cx="5762203" cy="2623029"/>
          </a:xfrm>
        </p:grpSpPr>
        <p:sp>
          <p:nvSpPr>
            <p:cNvPr id="9" name="Text Box 5">
              <a:extLst>
                <a:ext uri="{FF2B5EF4-FFF2-40B4-BE49-F238E27FC236}">
                  <a16:creationId xmlns:a16="http://schemas.microsoft.com/office/drawing/2014/main" xmlns="" id="{26189A49-30B5-4B89-EE1D-05B5D840B69A}"/>
                </a:ext>
              </a:extLst>
            </p:cNvPr>
            <p:cNvSpPr txBox="1">
              <a:spLocks noChangeArrowheads="1"/>
            </p:cNvSpPr>
            <p:nvPr/>
          </p:nvSpPr>
          <p:spPr bwMode="auto">
            <a:xfrm>
              <a:off x="2417086" y="915155"/>
              <a:ext cx="3781425"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buFontTx/>
                <a:buNone/>
              </a:pPr>
              <a:r>
                <a:rPr lang="zh-TW" altLang="en-US" sz="2200" u="sng" dirty="0">
                  <a:ea typeface="標楷體" panose="03000509000000000000" pitchFamily="65" charset="-120"/>
                </a:rPr>
                <a:t>昨天四個展覽館的參觀人次</a:t>
              </a:r>
            </a:p>
          </p:txBody>
        </p:sp>
        <p:sp>
          <p:nvSpPr>
            <p:cNvPr id="10" name="Text Box 6">
              <a:extLst>
                <a:ext uri="{FF2B5EF4-FFF2-40B4-BE49-F238E27FC236}">
                  <a16:creationId xmlns:a16="http://schemas.microsoft.com/office/drawing/2014/main" xmlns="" id="{D5160E41-3E77-B544-2F23-BA2D17F455AD}"/>
                </a:ext>
              </a:extLst>
            </p:cNvPr>
            <p:cNvSpPr txBox="1">
              <a:spLocks noChangeArrowheads="1"/>
            </p:cNvSpPr>
            <p:nvPr/>
          </p:nvSpPr>
          <p:spPr bwMode="auto">
            <a:xfrm>
              <a:off x="1159938" y="1800818"/>
              <a:ext cx="1127125" cy="16619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ts val="600"/>
                </a:spcBef>
                <a:spcAft>
                  <a:spcPts val="600"/>
                </a:spcAft>
                <a:buFontTx/>
                <a:buNone/>
              </a:pPr>
              <a:r>
                <a:rPr lang="zh-TW" altLang="en-US" sz="1800" dirty="0">
                  <a:ea typeface="標楷體" panose="03000509000000000000" pitchFamily="65" charset="-120"/>
                </a:rPr>
                <a:t>科學館</a:t>
              </a:r>
            </a:p>
            <a:p>
              <a:pPr algn="ctr" eaLnBrk="1" hangingPunct="1">
                <a:spcBef>
                  <a:spcPts val="600"/>
                </a:spcBef>
                <a:spcAft>
                  <a:spcPts val="600"/>
                </a:spcAft>
                <a:buFontTx/>
                <a:buNone/>
              </a:pPr>
              <a:r>
                <a:rPr lang="zh-TW" altLang="en-US" sz="1800" dirty="0">
                  <a:ea typeface="標楷體" panose="03000509000000000000" pitchFamily="65" charset="-120"/>
                </a:rPr>
                <a:t>藝術館</a:t>
              </a:r>
            </a:p>
            <a:p>
              <a:pPr algn="ctr" eaLnBrk="1" hangingPunct="1">
                <a:spcBef>
                  <a:spcPts val="600"/>
                </a:spcBef>
                <a:spcAft>
                  <a:spcPts val="600"/>
                </a:spcAft>
                <a:buFontTx/>
                <a:buNone/>
              </a:pPr>
              <a:r>
                <a:rPr lang="zh-TW" altLang="en-US" sz="1800" dirty="0">
                  <a:ea typeface="標楷體" panose="03000509000000000000" pitchFamily="65" charset="-120"/>
                </a:rPr>
                <a:t>攝影館</a:t>
              </a:r>
            </a:p>
            <a:p>
              <a:pPr algn="ctr" eaLnBrk="1" hangingPunct="1">
                <a:spcBef>
                  <a:spcPts val="600"/>
                </a:spcBef>
                <a:spcAft>
                  <a:spcPts val="600"/>
                </a:spcAft>
                <a:buFontTx/>
                <a:buNone/>
              </a:pPr>
              <a:r>
                <a:rPr lang="zh-TW" altLang="en-US" sz="1800" dirty="0">
                  <a:ea typeface="標楷體" panose="03000509000000000000" pitchFamily="65" charset="-120"/>
                </a:rPr>
                <a:t>動畫館</a:t>
              </a:r>
            </a:p>
          </p:txBody>
        </p:sp>
        <p:sp>
          <p:nvSpPr>
            <p:cNvPr id="11" name="Text Box 7">
              <a:extLst>
                <a:ext uri="{FF2B5EF4-FFF2-40B4-BE49-F238E27FC236}">
                  <a16:creationId xmlns:a16="http://schemas.microsoft.com/office/drawing/2014/main" xmlns="" id="{AAC591CE-51B4-D735-4E75-91DBA95D093D}"/>
                </a:ext>
              </a:extLst>
            </p:cNvPr>
            <p:cNvSpPr txBox="1">
              <a:spLocks noChangeArrowheads="1"/>
            </p:cNvSpPr>
            <p:nvPr/>
          </p:nvSpPr>
          <p:spPr bwMode="auto">
            <a:xfrm>
              <a:off x="4016512" y="1363477"/>
              <a:ext cx="290562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50000"/>
                </a:spcBef>
                <a:buFontTx/>
                <a:buNone/>
              </a:pPr>
              <a:r>
                <a:rPr lang="zh-TW" altLang="en-US" sz="1800" dirty="0">
                  <a:ea typeface="標楷體" panose="03000509000000000000" pitchFamily="65" charset="-120"/>
                </a:rPr>
                <a:t>每個    代表</a:t>
              </a:r>
              <a:r>
                <a:rPr lang="en-US" altLang="zh-TW" sz="1800" dirty="0">
                  <a:ea typeface="標楷體" panose="03000509000000000000" pitchFamily="65" charset="-120"/>
                </a:rPr>
                <a:t>100</a:t>
              </a:r>
              <a:r>
                <a:rPr lang="zh-TW" altLang="en-US" sz="1800" dirty="0">
                  <a:ea typeface="標楷體" panose="03000509000000000000" pitchFamily="65" charset="-120"/>
                </a:rPr>
                <a:t>人次</a:t>
              </a:r>
            </a:p>
          </p:txBody>
        </p:sp>
        <p:sp>
          <p:nvSpPr>
            <p:cNvPr id="30" name="笑臉 29">
              <a:extLst>
                <a:ext uri="{FF2B5EF4-FFF2-40B4-BE49-F238E27FC236}">
                  <a16:creationId xmlns:a16="http://schemas.microsoft.com/office/drawing/2014/main" xmlns="" id="{E18A4EA5-9269-DB60-8A03-A50B09DDE754}"/>
                </a:ext>
              </a:extLst>
            </p:cNvPr>
            <p:cNvSpPr/>
            <p:nvPr/>
          </p:nvSpPr>
          <p:spPr bwMode="auto">
            <a:xfrm>
              <a:off x="4944259" y="1442671"/>
              <a:ext cx="216000" cy="216000"/>
            </a:xfrm>
            <a:prstGeom prst="smileyFace">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cxnSp>
          <p:nvCxnSpPr>
            <p:cNvPr id="32" name="直線接點 31">
              <a:extLst>
                <a:ext uri="{FF2B5EF4-FFF2-40B4-BE49-F238E27FC236}">
                  <a16:creationId xmlns:a16="http://schemas.microsoft.com/office/drawing/2014/main" xmlns="" id="{652FE69C-D683-DF58-D1F1-7367CD6D6677}"/>
                </a:ext>
              </a:extLst>
            </p:cNvPr>
            <p:cNvCxnSpPr/>
            <p:nvPr/>
          </p:nvCxnSpPr>
          <p:spPr bwMode="auto">
            <a:xfrm>
              <a:off x="2210216" y="1774184"/>
              <a:ext cx="0" cy="1764000"/>
            </a:xfrm>
            <a:prstGeom prst="line">
              <a:avLst/>
            </a:prstGeom>
            <a:noFill/>
            <a:ln w="19050" algn="ctr">
              <a:solidFill>
                <a:schemeClr val="tx1"/>
              </a:solidFill>
              <a:prstDash val="solid"/>
              <a:round/>
              <a:headEnd/>
              <a:tailEnd/>
            </a:ln>
          </p:spPr>
        </p:cxnSp>
        <p:grpSp>
          <p:nvGrpSpPr>
            <p:cNvPr id="8" name="群組 7">
              <a:extLst>
                <a:ext uri="{FF2B5EF4-FFF2-40B4-BE49-F238E27FC236}">
                  <a16:creationId xmlns:a16="http://schemas.microsoft.com/office/drawing/2014/main" xmlns="" id="{2570A0A5-6707-6F53-99B7-D0B489E8AE1F}"/>
                </a:ext>
              </a:extLst>
            </p:cNvPr>
            <p:cNvGrpSpPr/>
            <p:nvPr/>
          </p:nvGrpSpPr>
          <p:grpSpPr>
            <a:xfrm>
              <a:off x="2336243" y="1856315"/>
              <a:ext cx="2361855" cy="1534987"/>
              <a:chOff x="2336243" y="1856315"/>
              <a:chExt cx="2361855" cy="1534987"/>
            </a:xfrm>
          </p:grpSpPr>
          <p:sp>
            <p:nvSpPr>
              <p:cNvPr id="34" name="笑臉 33">
                <a:extLst>
                  <a:ext uri="{FF2B5EF4-FFF2-40B4-BE49-F238E27FC236}">
                    <a16:creationId xmlns:a16="http://schemas.microsoft.com/office/drawing/2014/main" xmlns="" id="{50AD9188-CC6A-096F-FE6B-CABD37643298}"/>
                  </a:ext>
                </a:extLst>
              </p:cNvPr>
              <p:cNvSpPr/>
              <p:nvPr/>
            </p:nvSpPr>
            <p:spPr bwMode="auto">
              <a:xfrm>
                <a:off x="2336243" y="1856315"/>
                <a:ext cx="252000" cy="252000"/>
              </a:xfrm>
              <a:prstGeom prst="smileyFace">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36" name="笑臉 35">
                <a:extLst>
                  <a:ext uri="{FF2B5EF4-FFF2-40B4-BE49-F238E27FC236}">
                    <a16:creationId xmlns:a16="http://schemas.microsoft.com/office/drawing/2014/main" xmlns="" id="{FA245C1F-6C9A-847A-AFF5-BEE2714D2793}"/>
                  </a:ext>
                </a:extLst>
              </p:cNvPr>
              <p:cNvSpPr/>
              <p:nvPr/>
            </p:nvSpPr>
            <p:spPr bwMode="auto">
              <a:xfrm>
                <a:off x="2758214" y="1856315"/>
                <a:ext cx="252000" cy="252000"/>
              </a:xfrm>
              <a:prstGeom prst="smileyFace">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38" name="笑臉 37">
                <a:extLst>
                  <a:ext uri="{FF2B5EF4-FFF2-40B4-BE49-F238E27FC236}">
                    <a16:creationId xmlns:a16="http://schemas.microsoft.com/office/drawing/2014/main" xmlns="" id="{F1EB1BB1-B460-DA51-6047-6E1EE3FF9A12}"/>
                  </a:ext>
                </a:extLst>
              </p:cNvPr>
              <p:cNvSpPr/>
              <p:nvPr/>
            </p:nvSpPr>
            <p:spPr bwMode="auto">
              <a:xfrm>
                <a:off x="3180185" y="1856315"/>
                <a:ext cx="252000" cy="252000"/>
              </a:xfrm>
              <a:prstGeom prst="smileyFace">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40" name="笑臉 39">
                <a:extLst>
                  <a:ext uri="{FF2B5EF4-FFF2-40B4-BE49-F238E27FC236}">
                    <a16:creationId xmlns:a16="http://schemas.microsoft.com/office/drawing/2014/main" xmlns="" id="{351D150C-24F2-B4F9-F131-AC5401A30B0E}"/>
                  </a:ext>
                </a:extLst>
              </p:cNvPr>
              <p:cNvSpPr/>
              <p:nvPr/>
            </p:nvSpPr>
            <p:spPr bwMode="auto">
              <a:xfrm>
                <a:off x="3602156" y="1856315"/>
                <a:ext cx="252000" cy="252000"/>
              </a:xfrm>
              <a:prstGeom prst="smileyFace">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42" name="笑臉 41">
                <a:extLst>
                  <a:ext uri="{FF2B5EF4-FFF2-40B4-BE49-F238E27FC236}">
                    <a16:creationId xmlns:a16="http://schemas.microsoft.com/office/drawing/2014/main" xmlns="" id="{4C7BF9BF-2EB7-F7C1-4695-6D95AE5D9E34}"/>
                  </a:ext>
                </a:extLst>
              </p:cNvPr>
              <p:cNvSpPr/>
              <p:nvPr/>
            </p:nvSpPr>
            <p:spPr bwMode="auto">
              <a:xfrm>
                <a:off x="4024127" y="1856315"/>
                <a:ext cx="252000" cy="252000"/>
              </a:xfrm>
              <a:prstGeom prst="smileyFace">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44" name="笑臉 43">
                <a:extLst>
                  <a:ext uri="{FF2B5EF4-FFF2-40B4-BE49-F238E27FC236}">
                    <a16:creationId xmlns:a16="http://schemas.microsoft.com/office/drawing/2014/main" xmlns="" id="{9556A753-64F8-6515-D0F7-84F4132B1BED}"/>
                  </a:ext>
                </a:extLst>
              </p:cNvPr>
              <p:cNvSpPr/>
              <p:nvPr/>
            </p:nvSpPr>
            <p:spPr bwMode="auto">
              <a:xfrm>
                <a:off x="4446098" y="1856315"/>
                <a:ext cx="252000" cy="252000"/>
              </a:xfrm>
              <a:prstGeom prst="smileyFace">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55" name="笑臉 54">
                <a:extLst>
                  <a:ext uri="{FF2B5EF4-FFF2-40B4-BE49-F238E27FC236}">
                    <a16:creationId xmlns:a16="http://schemas.microsoft.com/office/drawing/2014/main" xmlns="" id="{D1B4BCF1-B48B-2DBA-EBA9-A0A9B1C589F3}"/>
                  </a:ext>
                </a:extLst>
              </p:cNvPr>
              <p:cNvSpPr/>
              <p:nvPr/>
            </p:nvSpPr>
            <p:spPr bwMode="auto">
              <a:xfrm>
                <a:off x="2336243" y="2283977"/>
                <a:ext cx="252000" cy="252000"/>
              </a:xfrm>
              <a:prstGeom prst="smileyFace">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56" name="笑臉 55">
                <a:extLst>
                  <a:ext uri="{FF2B5EF4-FFF2-40B4-BE49-F238E27FC236}">
                    <a16:creationId xmlns:a16="http://schemas.microsoft.com/office/drawing/2014/main" xmlns="" id="{CFFE1978-A47A-1EA8-6217-481B1868459D}"/>
                  </a:ext>
                </a:extLst>
              </p:cNvPr>
              <p:cNvSpPr/>
              <p:nvPr/>
            </p:nvSpPr>
            <p:spPr bwMode="auto">
              <a:xfrm>
                <a:off x="2758214" y="2283977"/>
                <a:ext cx="252000" cy="252000"/>
              </a:xfrm>
              <a:prstGeom prst="smileyFace">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57" name="笑臉 56">
                <a:extLst>
                  <a:ext uri="{FF2B5EF4-FFF2-40B4-BE49-F238E27FC236}">
                    <a16:creationId xmlns:a16="http://schemas.microsoft.com/office/drawing/2014/main" xmlns="" id="{5EBFC71A-6DD1-763B-9F53-9E7E194E003C}"/>
                  </a:ext>
                </a:extLst>
              </p:cNvPr>
              <p:cNvSpPr/>
              <p:nvPr/>
            </p:nvSpPr>
            <p:spPr bwMode="auto">
              <a:xfrm>
                <a:off x="3180185" y="2283977"/>
                <a:ext cx="252000" cy="252000"/>
              </a:xfrm>
              <a:prstGeom prst="smileyFace">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58" name="笑臉 57">
                <a:extLst>
                  <a:ext uri="{FF2B5EF4-FFF2-40B4-BE49-F238E27FC236}">
                    <a16:creationId xmlns:a16="http://schemas.microsoft.com/office/drawing/2014/main" xmlns="" id="{48CBF573-F1C7-DDD9-F537-C01D2401054C}"/>
                  </a:ext>
                </a:extLst>
              </p:cNvPr>
              <p:cNvSpPr/>
              <p:nvPr/>
            </p:nvSpPr>
            <p:spPr bwMode="auto">
              <a:xfrm>
                <a:off x="3602156" y="2283977"/>
                <a:ext cx="252000" cy="252000"/>
              </a:xfrm>
              <a:prstGeom prst="smileyFace">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59" name="笑臉 58">
                <a:extLst>
                  <a:ext uri="{FF2B5EF4-FFF2-40B4-BE49-F238E27FC236}">
                    <a16:creationId xmlns:a16="http://schemas.microsoft.com/office/drawing/2014/main" xmlns="" id="{F4D19F85-7DA8-B73F-3F36-EABD0D7AF0F6}"/>
                  </a:ext>
                </a:extLst>
              </p:cNvPr>
              <p:cNvSpPr/>
              <p:nvPr/>
            </p:nvSpPr>
            <p:spPr bwMode="auto">
              <a:xfrm>
                <a:off x="4024127" y="2283977"/>
                <a:ext cx="252000" cy="252000"/>
              </a:xfrm>
              <a:prstGeom prst="smileyFace">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60" name="笑臉 59">
                <a:extLst>
                  <a:ext uri="{FF2B5EF4-FFF2-40B4-BE49-F238E27FC236}">
                    <a16:creationId xmlns:a16="http://schemas.microsoft.com/office/drawing/2014/main" xmlns="" id="{84762596-F0DC-4E3F-BFD4-DEF1DDAF81A2}"/>
                  </a:ext>
                </a:extLst>
              </p:cNvPr>
              <p:cNvSpPr/>
              <p:nvPr/>
            </p:nvSpPr>
            <p:spPr bwMode="auto">
              <a:xfrm>
                <a:off x="4446098" y="2283977"/>
                <a:ext cx="252000" cy="252000"/>
              </a:xfrm>
              <a:prstGeom prst="smileyFace">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66" name="笑臉 65">
                <a:extLst>
                  <a:ext uri="{FF2B5EF4-FFF2-40B4-BE49-F238E27FC236}">
                    <a16:creationId xmlns:a16="http://schemas.microsoft.com/office/drawing/2014/main" xmlns="" id="{55580055-6E28-E036-2D2F-01D78E689EA1}"/>
                  </a:ext>
                </a:extLst>
              </p:cNvPr>
              <p:cNvSpPr/>
              <p:nvPr/>
            </p:nvSpPr>
            <p:spPr bwMode="auto">
              <a:xfrm>
                <a:off x="2336243" y="2711639"/>
                <a:ext cx="252000" cy="252000"/>
              </a:xfrm>
              <a:prstGeom prst="smileyFace">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67" name="笑臉 66">
                <a:extLst>
                  <a:ext uri="{FF2B5EF4-FFF2-40B4-BE49-F238E27FC236}">
                    <a16:creationId xmlns:a16="http://schemas.microsoft.com/office/drawing/2014/main" xmlns="" id="{F3FF6B1F-B5BB-034D-C490-77B6A681DDFC}"/>
                  </a:ext>
                </a:extLst>
              </p:cNvPr>
              <p:cNvSpPr/>
              <p:nvPr/>
            </p:nvSpPr>
            <p:spPr bwMode="auto">
              <a:xfrm>
                <a:off x="2758214" y="2711639"/>
                <a:ext cx="252000" cy="252000"/>
              </a:xfrm>
              <a:prstGeom prst="smileyFace">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68" name="笑臉 67">
                <a:extLst>
                  <a:ext uri="{FF2B5EF4-FFF2-40B4-BE49-F238E27FC236}">
                    <a16:creationId xmlns:a16="http://schemas.microsoft.com/office/drawing/2014/main" xmlns="" id="{CFBCA3EA-BF48-2BE8-08EE-D9DF86ECAB3D}"/>
                  </a:ext>
                </a:extLst>
              </p:cNvPr>
              <p:cNvSpPr/>
              <p:nvPr/>
            </p:nvSpPr>
            <p:spPr bwMode="auto">
              <a:xfrm>
                <a:off x="3180185" y="2711639"/>
                <a:ext cx="252000" cy="252000"/>
              </a:xfrm>
              <a:prstGeom prst="smileyFace">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69" name="笑臉 68">
                <a:extLst>
                  <a:ext uri="{FF2B5EF4-FFF2-40B4-BE49-F238E27FC236}">
                    <a16:creationId xmlns:a16="http://schemas.microsoft.com/office/drawing/2014/main" xmlns="" id="{9A3BBBA5-3027-3447-C4FB-CC871A3CF38C}"/>
                  </a:ext>
                </a:extLst>
              </p:cNvPr>
              <p:cNvSpPr/>
              <p:nvPr/>
            </p:nvSpPr>
            <p:spPr bwMode="auto">
              <a:xfrm>
                <a:off x="3602156" y="2711639"/>
                <a:ext cx="252000" cy="252000"/>
              </a:xfrm>
              <a:prstGeom prst="smileyFace">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77" name="笑臉 76">
                <a:extLst>
                  <a:ext uri="{FF2B5EF4-FFF2-40B4-BE49-F238E27FC236}">
                    <a16:creationId xmlns:a16="http://schemas.microsoft.com/office/drawing/2014/main" xmlns="" id="{54B23C2E-7936-C97D-FEF8-7D162A491935}"/>
                  </a:ext>
                </a:extLst>
              </p:cNvPr>
              <p:cNvSpPr/>
              <p:nvPr/>
            </p:nvSpPr>
            <p:spPr bwMode="auto">
              <a:xfrm>
                <a:off x="2336243" y="3139302"/>
                <a:ext cx="252000" cy="252000"/>
              </a:xfrm>
              <a:prstGeom prst="smileyFace">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78" name="笑臉 77">
                <a:extLst>
                  <a:ext uri="{FF2B5EF4-FFF2-40B4-BE49-F238E27FC236}">
                    <a16:creationId xmlns:a16="http://schemas.microsoft.com/office/drawing/2014/main" xmlns="" id="{9E62E354-3388-6CC8-D94A-F4BFF0CB023B}"/>
                  </a:ext>
                </a:extLst>
              </p:cNvPr>
              <p:cNvSpPr/>
              <p:nvPr/>
            </p:nvSpPr>
            <p:spPr bwMode="auto">
              <a:xfrm>
                <a:off x="2758214" y="3139302"/>
                <a:ext cx="252000" cy="252000"/>
              </a:xfrm>
              <a:prstGeom prst="smileyFace">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79" name="笑臉 78">
                <a:extLst>
                  <a:ext uri="{FF2B5EF4-FFF2-40B4-BE49-F238E27FC236}">
                    <a16:creationId xmlns:a16="http://schemas.microsoft.com/office/drawing/2014/main" xmlns="" id="{B57D425C-82E0-3935-5768-0791F6661D36}"/>
                  </a:ext>
                </a:extLst>
              </p:cNvPr>
              <p:cNvSpPr/>
              <p:nvPr/>
            </p:nvSpPr>
            <p:spPr bwMode="auto">
              <a:xfrm>
                <a:off x="3180185" y="3139302"/>
                <a:ext cx="252000" cy="252000"/>
              </a:xfrm>
              <a:prstGeom prst="smileyFace">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80" name="笑臉 79">
                <a:extLst>
                  <a:ext uri="{FF2B5EF4-FFF2-40B4-BE49-F238E27FC236}">
                    <a16:creationId xmlns:a16="http://schemas.microsoft.com/office/drawing/2014/main" xmlns="" id="{7A14BFC4-05EC-3B9F-75FC-5906ED5C450A}"/>
                  </a:ext>
                </a:extLst>
              </p:cNvPr>
              <p:cNvSpPr/>
              <p:nvPr/>
            </p:nvSpPr>
            <p:spPr bwMode="auto">
              <a:xfrm>
                <a:off x="3602156" y="3139302"/>
                <a:ext cx="252000" cy="252000"/>
              </a:xfrm>
              <a:prstGeom prst="smileyFace">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81" name="笑臉 80">
                <a:extLst>
                  <a:ext uri="{FF2B5EF4-FFF2-40B4-BE49-F238E27FC236}">
                    <a16:creationId xmlns:a16="http://schemas.microsoft.com/office/drawing/2014/main" xmlns="" id="{36716F38-C621-75EA-F606-CDE045851EAD}"/>
                  </a:ext>
                </a:extLst>
              </p:cNvPr>
              <p:cNvSpPr/>
              <p:nvPr/>
            </p:nvSpPr>
            <p:spPr bwMode="auto">
              <a:xfrm>
                <a:off x="4024127" y="3139302"/>
                <a:ext cx="252000" cy="252000"/>
              </a:xfrm>
              <a:prstGeom prst="smileyFace">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82" name="笑臉 81">
                <a:extLst>
                  <a:ext uri="{FF2B5EF4-FFF2-40B4-BE49-F238E27FC236}">
                    <a16:creationId xmlns:a16="http://schemas.microsoft.com/office/drawing/2014/main" xmlns="" id="{DFAB5D07-35E7-E2AB-0419-FD801ED46542}"/>
                  </a:ext>
                </a:extLst>
              </p:cNvPr>
              <p:cNvSpPr/>
              <p:nvPr/>
            </p:nvSpPr>
            <p:spPr bwMode="auto">
              <a:xfrm>
                <a:off x="4446098" y="3139302"/>
                <a:ext cx="252000" cy="252000"/>
              </a:xfrm>
              <a:prstGeom prst="smileyFace">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grpSp>
      </p:grpSp>
      <p:sp>
        <p:nvSpPr>
          <p:cNvPr id="46" name="笑臉 45">
            <a:extLst>
              <a:ext uri="{FF2B5EF4-FFF2-40B4-BE49-F238E27FC236}">
                <a16:creationId xmlns:a16="http://schemas.microsoft.com/office/drawing/2014/main" xmlns="" id="{7C2A7580-EC79-7912-9278-B33CD34D6B86}"/>
              </a:ext>
            </a:extLst>
          </p:cNvPr>
          <p:cNvSpPr/>
          <p:nvPr/>
        </p:nvSpPr>
        <p:spPr bwMode="auto">
          <a:xfrm>
            <a:off x="4868069" y="1856315"/>
            <a:ext cx="252000" cy="252000"/>
          </a:xfrm>
          <a:prstGeom prst="smileyFace">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48" name="笑臉 47">
            <a:extLst>
              <a:ext uri="{FF2B5EF4-FFF2-40B4-BE49-F238E27FC236}">
                <a16:creationId xmlns:a16="http://schemas.microsoft.com/office/drawing/2014/main" xmlns="" id="{2F81E423-9670-A073-ED2C-9DEE52EBD1B2}"/>
              </a:ext>
            </a:extLst>
          </p:cNvPr>
          <p:cNvSpPr/>
          <p:nvPr/>
        </p:nvSpPr>
        <p:spPr bwMode="auto">
          <a:xfrm>
            <a:off x="5290040" y="1856315"/>
            <a:ext cx="252000" cy="252000"/>
          </a:xfrm>
          <a:prstGeom prst="smileyFace">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61" name="笑臉 60">
            <a:extLst>
              <a:ext uri="{FF2B5EF4-FFF2-40B4-BE49-F238E27FC236}">
                <a16:creationId xmlns:a16="http://schemas.microsoft.com/office/drawing/2014/main" xmlns="" id="{5F861FD2-F7FA-D5BD-4968-854BBFB12EB0}"/>
              </a:ext>
            </a:extLst>
          </p:cNvPr>
          <p:cNvSpPr/>
          <p:nvPr/>
        </p:nvSpPr>
        <p:spPr bwMode="auto">
          <a:xfrm>
            <a:off x="4868069" y="2283977"/>
            <a:ext cx="252000" cy="252000"/>
          </a:xfrm>
          <a:prstGeom prst="smileyFace">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62" name="笑臉 61">
            <a:extLst>
              <a:ext uri="{FF2B5EF4-FFF2-40B4-BE49-F238E27FC236}">
                <a16:creationId xmlns:a16="http://schemas.microsoft.com/office/drawing/2014/main" xmlns="" id="{D1564F9C-95C9-D2EA-F026-F8E9B16CA57F}"/>
              </a:ext>
            </a:extLst>
          </p:cNvPr>
          <p:cNvSpPr/>
          <p:nvPr/>
        </p:nvSpPr>
        <p:spPr bwMode="auto">
          <a:xfrm>
            <a:off x="5290040" y="2283977"/>
            <a:ext cx="252000" cy="252000"/>
          </a:xfrm>
          <a:prstGeom prst="smileyFace">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63" name="笑臉 62">
            <a:extLst>
              <a:ext uri="{FF2B5EF4-FFF2-40B4-BE49-F238E27FC236}">
                <a16:creationId xmlns:a16="http://schemas.microsoft.com/office/drawing/2014/main" xmlns="" id="{17F5F768-276E-8D57-DB31-80066AF22A5B}"/>
              </a:ext>
            </a:extLst>
          </p:cNvPr>
          <p:cNvSpPr/>
          <p:nvPr/>
        </p:nvSpPr>
        <p:spPr bwMode="auto">
          <a:xfrm>
            <a:off x="5712011" y="2283977"/>
            <a:ext cx="252000" cy="252000"/>
          </a:xfrm>
          <a:prstGeom prst="smileyFace">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64" name="笑臉 63">
            <a:extLst>
              <a:ext uri="{FF2B5EF4-FFF2-40B4-BE49-F238E27FC236}">
                <a16:creationId xmlns:a16="http://schemas.microsoft.com/office/drawing/2014/main" xmlns="" id="{F68E2C0A-5CDA-2651-882C-40085C33B2D3}"/>
              </a:ext>
            </a:extLst>
          </p:cNvPr>
          <p:cNvSpPr/>
          <p:nvPr/>
        </p:nvSpPr>
        <p:spPr bwMode="auto">
          <a:xfrm>
            <a:off x="6133978" y="2283977"/>
            <a:ext cx="252000" cy="252000"/>
          </a:xfrm>
          <a:prstGeom prst="smileyFace">
            <a:avLst/>
          </a:prstGeom>
          <a:no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3" name="Rectangle 4">
            <a:extLst>
              <a:ext uri="{FF2B5EF4-FFF2-40B4-BE49-F238E27FC236}">
                <a16:creationId xmlns:a16="http://schemas.microsoft.com/office/drawing/2014/main" xmlns="" id="{C03399C0-50BE-B0D1-0222-86E0D1860B92}"/>
              </a:ext>
            </a:extLst>
          </p:cNvPr>
          <p:cNvSpPr>
            <a:spLocks noChangeArrowheads="1"/>
          </p:cNvSpPr>
          <p:nvPr/>
        </p:nvSpPr>
        <p:spPr bwMode="auto">
          <a:xfrm>
            <a:off x="266384" y="904796"/>
            <a:ext cx="1020762" cy="523220"/>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406400" marR="0" lvl="0" indent="-406400" algn="l" defTabSz="914400" rtl="0" eaLnBrk="0" fontAlgn="base" latinLnBrk="0" hangingPunct="0">
              <a:lnSpc>
                <a:spcPct val="100000"/>
              </a:lnSpc>
              <a:spcBef>
                <a:spcPct val="0"/>
              </a:spcBef>
              <a:spcAft>
                <a:spcPct val="0"/>
              </a:spcAft>
              <a:buClrTx/>
              <a:buSzTx/>
              <a:buFontTx/>
              <a:buNone/>
              <a:tabLst/>
              <a:defRPr/>
            </a:pPr>
            <a:r>
              <a:rPr lang="en-US" altLang="zh-TW" sz="2800" b="0" dirty="0">
                <a:solidFill>
                  <a:srgbClr val="000000"/>
                </a:solidFill>
                <a:ea typeface="標楷體" panose="03000509000000000000" pitchFamily="65" charset="-120"/>
              </a:rPr>
              <a:t>27</a:t>
            </a:r>
            <a:r>
              <a:rPr kumimoji="1" lang="en-US" altLang="zh-TW"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a:t>
            </a:r>
            <a:r>
              <a:rPr kumimoji="1" lang="zh-TW"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 </a:t>
            </a:r>
            <a:endParaRPr kumimoji="1" lang="zh-CN"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endParaRPr>
          </a:p>
        </p:txBody>
      </p:sp>
      <p:sp>
        <p:nvSpPr>
          <p:cNvPr id="5" name="文字方塊 4">
            <a:extLst>
              <a:ext uri="{FF2B5EF4-FFF2-40B4-BE49-F238E27FC236}">
                <a16:creationId xmlns:a16="http://schemas.microsoft.com/office/drawing/2014/main" xmlns="" id="{A92F153F-AFE3-C47C-D672-ED10700426C0}"/>
              </a:ext>
            </a:extLst>
          </p:cNvPr>
          <p:cNvSpPr txBox="1"/>
          <p:nvPr/>
        </p:nvSpPr>
        <p:spPr>
          <a:xfrm>
            <a:off x="817560" y="3638842"/>
            <a:ext cx="7918067" cy="954107"/>
          </a:xfrm>
          <a:prstGeom prst="rect">
            <a:avLst/>
          </a:prstGeom>
          <a:noFill/>
        </p:spPr>
        <p:txBody>
          <a:bodyPr wrap="square" rtlCol="0">
            <a:spAutoFit/>
          </a:bodyPr>
          <a:lstStyle/>
          <a:p>
            <a:pPr algn="l">
              <a:spcAft>
                <a:spcPts val="300"/>
              </a:spcAft>
            </a:pP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根據上圖，參觀人次最少的展覽館的參觀人次和平均每個展覽館的參觀人次相差多少？</a:t>
            </a:r>
          </a:p>
        </p:txBody>
      </p:sp>
      <p:sp>
        <p:nvSpPr>
          <p:cNvPr id="7" name="Text Box 4">
            <a:extLst>
              <a:ext uri="{FF2B5EF4-FFF2-40B4-BE49-F238E27FC236}">
                <a16:creationId xmlns:a16="http://schemas.microsoft.com/office/drawing/2014/main" xmlns="" id="{056CB3F2-5109-31E8-6501-4AD153B6EF07}"/>
              </a:ext>
            </a:extLst>
          </p:cNvPr>
          <p:cNvSpPr txBox="1">
            <a:spLocks noChangeArrowheads="1"/>
          </p:cNvSpPr>
          <p:nvPr/>
        </p:nvSpPr>
        <p:spPr bwMode="auto">
          <a:xfrm>
            <a:off x="912041" y="4612534"/>
            <a:ext cx="5422084"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0" tIns="0" rIns="0" bIns="0">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spcAft>
                <a:spcPts val="600"/>
              </a:spcAft>
              <a:buNone/>
            </a:pPr>
            <a:r>
              <a:rPr lang="en-US" altLang="zh-TW" sz="2800" dirty="0">
                <a:cs typeface="Arial" panose="020B0604020202020204" pitchFamily="34" charset="0"/>
              </a:rPr>
              <a:t>A. 300			B. 400</a:t>
            </a:r>
          </a:p>
          <a:p>
            <a:pPr eaLnBrk="1" hangingPunct="1">
              <a:spcBef>
                <a:spcPct val="0"/>
              </a:spcBef>
              <a:spcAft>
                <a:spcPts val="600"/>
              </a:spcAft>
              <a:buNone/>
            </a:pPr>
            <a:r>
              <a:rPr lang="en-US" altLang="zh-TW" sz="2800" dirty="0">
                <a:cs typeface="Arial" panose="020B0604020202020204" pitchFamily="34" charset="0"/>
              </a:rPr>
              <a:t>C. 500			D. 700</a:t>
            </a:r>
            <a:endParaRPr lang="en-US" altLang="zh-TW" sz="2800" baseline="30000" dirty="0">
              <a:cs typeface="Arial" panose="020B0604020202020204" pitchFamily="34" charset="0"/>
            </a:endParaRPr>
          </a:p>
        </p:txBody>
      </p:sp>
      <p:sp>
        <p:nvSpPr>
          <p:cNvPr id="15" name="Line 15">
            <a:extLst>
              <a:ext uri="{FF2B5EF4-FFF2-40B4-BE49-F238E27FC236}">
                <a16:creationId xmlns:a16="http://schemas.microsoft.com/office/drawing/2014/main" xmlns="" id="{2DFEDFCD-45E7-D486-706A-3F03B58D3D5E}"/>
              </a:ext>
            </a:extLst>
          </p:cNvPr>
          <p:cNvSpPr>
            <a:spLocks noChangeShapeType="1"/>
          </p:cNvSpPr>
          <p:nvPr/>
        </p:nvSpPr>
        <p:spPr bwMode="auto">
          <a:xfrm>
            <a:off x="2754019" y="4110409"/>
            <a:ext cx="20335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16" name="Line 16">
            <a:extLst>
              <a:ext uri="{FF2B5EF4-FFF2-40B4-BE49-F238E27FC236}">
                <a16:creationId xmlns:a16="http://schemas.microsoft.com/office/drawing/2014/main" xmlns="" id="{8DED6599-935A-AA59-239E-D85B1F7A4657}"/>
              </a:ext>
            </a:extLst>
          </p:cNvPr>
          <p:cNvSpPr>
            <a:spLocks noChangeShapeType="1"/>
          </p:cNvSpPr>
          <p:nvPr/>
        </p:nvSpPr>
        <p:spPr bwMode="auto">
          <a:xfrm>
            <a:off x="963259" y="4544861"/>
            <a:ext cx="42433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17" name="Text Box 17">
            <a:extLst>
              <a:ext uri="{FF2B5EF4-FFF2-40B4-BE49-F238E27FC236}">
                <a16:creationId xmlns:a16="http://schemas.microsoft.com/office/drawing/2014/main" xmlns="" id="{D89B4A68-4553-FA7F-D2E6-3FD539F15840}"/>
              </a:ext>
            </a:extLst>
          </p:cNvPr>
          <p:cNvSpPr txBox="1">
            <a:spLocks noChangeArrowheads="1"/>
          </p:cNvSpPr>
          <p:nvPr/>
        </p:nvSpPr>
        <p:spPr bwMode="auto">
          <a:xfrm>
            <a:off x="5499767" y="1803601"/>
            <a:ext cx="660401"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50000"/>
              </a:spcBef>
              <a:buFontTx/>
              <a:buNone/>
            </a:pPr>
            <a:r>
              <a:rPr lang="en-US" altLang="zh-CN" sz="1800" dirty="0">
                <a:solidFill>
                  <a:srgbClr val="0000FF"/>
                </a:solidFill>
              </a:rPr>
              <a:t>800</a:t>
            </a:r>
          </a:p>
        </p:txBody>
      </p:sp>
      <p:sp>
        <p:nvSpPr>
          <p:cNvPr id="18" name="Text Box 18">
            <a:extLst>
              <a:ext uri="{FF2B5EF4-FFF2-40B4-BE49-F238E27FC236}">
                <a16:creationId xmlns:a16="http://schemas.microsoft.com/office/drawing/2014/main" xmlns="" id="{DC594B82-F140-D8D5-0EC2-B0E9F663F095}"/>
              </a:ext>
            </a:extLst>
          </p:cNvPr>
          <p:cNvSpPr txBox="1">
            <a:spLocks noChangeArrowheads="1"/>
          </p:cNvSpPr>
          <p:nvPr/>
        </p:nvSpPr>
        <p:spPr bwMode="auto">
          <a:xfrm>
            <a:off x="6365875" y="2230889"/>
            <a:ext cx="83963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buFontTx/>
              <a:buNone/>
            </a:pPr>
            <a:r>
              <a:rPr lang="en-US" altLang="zh-TW" sz="1800" dirty="0">
                <a:solidFill>
                  <a:srgbClr val="0000FF"/>
                </a:solidFill>
              </a:rPr>
              <a:t>1000</a:t>
            </a:r>
          </a:p>
        </p:txBody>
      </p:sp>
      <p:sp>
        <p:nvSpPr>
          <p:cNvPr id="19" name="Text Box 19">
            <a:extLst>
              <a:ext uri="{FF2B5EF4-FFF2-40B4-BE49-F238E27FC236}">
                <a16:creationId xmlns:a16="http://schemas.microsoft.com/office/drawing/2014/main" xmlns="" id="{8BFDDE20-BBF4-01B7-60C2-EB4F55F67420}"/>
              </a:ext>
            </a:extLst>
          </p:cNvPr>
          <p:cNvSpPr txBox="1">
            <a:spLocks noChangeArrowheads="1"/>
          </p:cNvSpPr>
          <p:nvPr/>
        </p:nvSpPr>
        <p:spPr bwMode="auto">
          <a:xfrm>
            <a:off x="3885702" y="2648465"/>
            <a:ext cx="566746"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50000"/>
              </a:spcBef>
              <a:buFontTx/>
              <a:buNone/>
            </a:pPr>
            <a:r>
              <a:rPr lang="en-US" altLang="zh-TW" sz="1800" dirty="0">
                <a:solidFill>
                  <a:srgbClr val="0000FF"/>
                </a:solidFill>
              </a:rPr>
              <a:t>4</a:t>
            </a:r>
            <a:r>
              <a:rPr lang="en-US" altLang="zh-CN" sz="1800" dirty="0">
                <a:solidFill>
                  <a:srgbClr val="0000FF"/>
                </a:solidFill>
              </a:rPr>
              <a:t>00</a:t>
            </a:r>
          </a:p>
        </p:txBody>
      </p:sp>
      <p:sp>
        <p:nvSpPr>
          <p:cNvPr id="20" name="Text Box 20">
            <a:extLst>
              <a:ext uri="{FF2B5EF4-FFF2-40B4-BE49-F238E27FC236}">
                <a16:creationId xmlns:a16="http://schemas.microsoft.com/office/drawing/2014/main" xmlns="" id="{1EC16383-7D43-464D-F319-0387C54E9994}"/>
              </a:ext>
            </a:extLst>
          </p:cNvPr>
          <p:cNvSpPr txBox="1">
            <a:spLocks noChangeArrowheads="1"/>
          </p:cNvSpPr>
          <p:nvPr/>
        </p:nvSpPr>
        <p:spPr bwMode="auto">
          <a:xfrm>
            <a:off x="4712288" y="3076332"/>
            <a:ext cx="79980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buFontTx/>
              <a:buNone/>
            </a:pPr>
            <a:r>
              <a:rPr lang="en-US" altLang="zh-TW" sz="1800" dirty="0">
                <a:solidFill>
                  <a:srgbClr val="0000FF"/>
                </a:solidFill>
              </a:rPr>
              <a:t>6</a:t>
            </a:r>
            <a:r>
              <a:rPr lang="en-US" altLang="zh-CN" sz="1800" dirty="0">
                <a:solidFill>
                  <a:srgbClr val="0000FF"/>
                </a:solidFill>
              </a:rPr>
              <a:t>00</a:t>
            </a:r>
          </a:p>
        </p:txBody>
      </p:sp>
      <p:sp>
        <p:nvSpPr>
          <p:cNvPr id="27" name="Rectangle 29">
            <a:extLst>
              <a:ext uri="{FF2B5EF4-FFF2-40B4-BE49-F238E27FC236}">
                <a16:creationId xmlns:a16="http://schemas.microsoft.com/office/drawing/2014/main" xmlns="" id="{391EB1C4-AEC7-7F7B-DE68-72FD38B4F03F}"/>
              </a:ext>
            </a:extLst>
          </p:cNvPr>
          <p:cNvSpPr>
            <a:spLocks noChangeArrowheads="1"/>
          </p:cNvSpPr>
          <p:nvPr/>
        </p:nvSpPr>
        <p:spPr bwMode="auto">
          <a:xfrm>
            <a:off x="5467534" y="2991276"/>
            <a:ext cx="3282283"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zh-TW" altLang="en-US" sz="2000" dirty="0">
                <a:solidFill>
                  <a:srgbClr val="0000FF"/>
                </a:solidFill>
                <a:ea typeface="標楷體" panose="03000509000000000000" pitchFamily="65" charset="-120"/>
              </a:rPr>
              <a:t>平均每個展覽館的參觀人次是</a:t>
            </a:r>
            <a:r>
              <a:rPr lang="en-US" altLang="zh-TW" sz="2000" dirty="0">
                <a:solidFill>
                  <a:srgbClr val="FF00FF"/>
                </a:solidFill>
                <a:ea typeface="標楷體" panose="03000509000000000000" pitchFamily="65" charset="-120"/>
              </a:rPr>
              <a:t>700</a:t>
            </a:r>
            <a:r>
              <a:rPr lang="zh-TW" altLang="en-US" sz="2000" dirty="0">
                <a:solidFill>
                  <a:srgbClr val="0000FF"/>
                </a:solidFill>
                <a:ea typeface="標楷體" panose="03000509000000000000" pitchFamily="65" charset="-120"/>
              </a:rPr>
              <a:t>人次。</a:t>
            </a:r>
            <a:endParaRPr lang="zh-CN" altLang="en-US" sz="2000" dirty="0">
              <a:solidFill>
                <a:srgbClr val="0000FF"/>
              </a:solidFill>
              <a:ea typeface="標楷體" panose="03000509000000000000" pitchFamily="65" charset="-120"/>
            </a:endParaRPr>
          </a:p>
        </p:txBody>
      </p:sp>
      <p:sp>
        <p:nvSpPr>
          <p:cNvPr id="28" name="Rectangle 30">
            <a:extLst>
              <a:ext uri="{FF2B5EF4-FFF2-40B4-BE49-F238E27FC236}">
                <a16:creationId xmlns:a16="http://schemas.microsoft.com/office/drawing/2014/main" xmlns="" id="{84782C21-74AE-C6C3-48C4-37505EF843DF}"/>
              </a:ext>
            </a:extLst>
          </p:cNvPr>
          <p:cNvSpPr>
            <a:spLocks noChangeArrowheads="1"/>
          </p:cNvSpPr>
          <p:nvPr/>
        </p:nvSpPr>
        <p:spPr bwMode="auto">
          <a:xfrm>
            <a:off x="5947864" y="4493150"/>
            <a:ext cx="123779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zh-TW" altLang="en-US" sz="2400" dirty="0">
                <a:solidFill>
                  <a:srgbClr val="0000FF"/>
                </a:solidFill>
                <a:ea typeface="標楷體" panose="03000509000000000000" pitchFamily="65" charset="-120"/>
              </a:rPr>
              <a:t>相差</a:t>
            </a:r>
            <a:endParaRPr lang="en-US" altLang="zh-TW" sz="2400" dirty="0">
              <a:solidFill>
                <a:srgbClr val="0000FF"/>
              </a:solidFill>
              <a:ea typeface="標楷體" panose="03000509000000000000" pitchFamily="65" charset="-120"/>
            </a:endParaRPr>
          </a:p>
        </p:txBody>
      </p:sp>
      <p:cxnSp>
        <p:nvCxnSpPr>
          <p:cNvPr id="45" name="直線接點 44">
            <a:extLst>
              <a:ext uri="{FF2B5EF4-FFF2-40B4-BE49-F238E27FC236}">
                <a16:creationId xmlns:a16="http://schemas.microsoft.com/office/drawing/2014/main" xmlns="" id="{C27224EC-8325-DED1-4A01-0EE7D6670540}"/>
              </a:ext>
            </a:extLst>
          </p:cNvPr>
          <p:cNvCxnSpPr/>
          <p:nvPr/>
        </p:nvCxnSpPr>
        <p:spPr bwMode="auto">
          <a:xfrm>
            <a:off x="5200297" y="1786676"/>
            <a:ext cx="0" cy="1692000"/>
          </a:xfrm>
          <a:prstGeom prst="line">
            <a:avLst/>
          </a:prstGeom>
          <a:noFill/>
          <a:ln w="12700" algn="ctr">
            <a:solidFill>
              <a:srgbClr val="FF00FF"/>
            </a:solidFill>
            <a:prstDash val="dash"/>
            <a:round/>
            <a:headEnd/>
            <a:tailEnd/>
          </a:ln>
        </p:spPr>
      </p:cxnSp>
      <p:sp>
        <p:nvSpPr>
          <p:cNvPr id="47" name="Rectangle 29">
            <a:extLst>
              <a:ext uri="{FF2B5EF4-FFF2-40B4-BE49-F238E27FC236}">
                <a16:creationId xmlns:a16="http://schemas.microsoft.com/office/drawing/2014/main" xmlns="" id="{FB3FE08B-2FF4-5922-762B-C0E8E4D7D09C}"/>
              </a:ext>
            </a:extLst>
          </p:cNvPr>
          <p:cNvSpPr>
            <a:spLocks noChangeArrowheads="1"/>
          </p:cNvSpPr>
          <p:nvPr/>
        </p:nvSpPr>
        <p:spPr bwMode="auto">
          <a:xfrm>
            <a:off x="5477916" y="2577715"/>
            <a:ext cx="3456531"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zh-TW" altLang="en-US" sz="2000" dirty="0">
                <a:solidFill>
                  <a:srgbClr val="0000FF"/>
                </a:solidFill>
                <a:ea typeface="標楷體" panose="03000509000000000000" pitchFamily="65" charset="-120"/>
              </a:rPr>
              <a:t>參觀人次</a:t>
            </a:r>
            <a:r>
              <a:rPr lang="zh-CN" altLang="en-US" sz="2000" dirty="0">
                <a:solidFill>
                  <a:srgbClr val="0000FF"/>
                </a:solidFill>
                <a:ea typeface="標楷體" panose="03000509000000000000" pitchFamily="65" charset="-120"/>
              </a:rPr>
              <a:t>最少的</a:t>
            </a:r>
            <a:r>
              <a:rPr lang="zh-TW" altLang="en-US" sz="2000" dirty="0">
                <a:solidFill>
                  <a:srgbClr val="0000FF"/>
                </a:solidFill>
                <a:ea typeface="標楷體" panose="03000509000000000000" pitchFamily="65" charset="-120"/>
              </a:rPr>
              <a:t>是</a:t>
            </a:r>
            <a:r>
              <a:rPr lang="en-US" altLang="zh-TW" sz="2000" dirty="0">
                <a:solidFill>
                  <a:srgbClr val="FF00FF"/>
                </a:solidFill>
                <a:ea typeface="標楷體" panose="03000509000000000000" pitchFamily="65" charset="-120"/>
              </a:rPr>
              <a:t>400</a:t>
            </a:r>
            <a:r>
              <a:rPr lang="zh-TW" altLang="en-US" sz="2000" dirty="0">
                <a:solidFill>
                  <a:srgbClr val="0000FF"/>
                </a:solidFill>
                <a:ea typeface="標楷體" panose="03000509000000000000" pitchFamily="65" charset="-120"/>
              </a:rPr>
              <a:t>人次。</a:t>
            </a:r>
            <a:endParaRPr lang="zh-CN" altLang="en-US" sz="2000" dirty="0">
              <a:solidFill>
                <a:srgbClr val="0000FF"/>
              </a:solidFill>
              <a:ea typeface="標楷體" panose="03000509000000000000" pitchFamily="65" charset="-120"/>
            </a:endParaRPr>
          </a:p>
        </p:txBody>
      </p:sp>
      <p:sp>
        <p:nvSpPr>
          <p:cNvPr id="49" name="Rectangle 30">
            <a:extLst>
              <a:ext uri="{FF2B5EF4-FFF2-40B4-BE49-F238E27FC236}">
                <a16:creationId xmlns:a16="http://schemas.microsoft.com/office/drawing/2014/main" xmlns="" id="{D8037905-B03A-D998-13C0-7F9393815C9C}"/>
              </a:ext>
            </a:extLst>
          </p:cNvPr>
          <p:cNvSpPr>
            <a:spLocks noChangeArrowheads="1"/>
          </p:cNvSpPr>
          <p:nvPr/>
        </p:nvSpPr>
        <p:spPr bwMode="auto">
          <a:xfrm>
            <a:off x="6222184" y="4918203"/>
            <a:ext cx="192807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400" dirty="0">
                <a:solidFill>
                  <a:srgbClr val="0000FF"/>
                </a:solidFill>
                <a:ea typeface="標楷體" panose="03000509000000000000" pitchFamily="65" charset="-120"/>
              </a:rPr>
              <a:t>700</a:t>
            </a:r>
            <a:r>
              <a:rPr lang="zh-TW" altLang="en-US" sz="2400" dirty="0">
                <a:solidFill>
                  <a:srgbClr val="0000FF"/>
                </a:solidFill>
                <a:ea typeface="標楷體" panose="03000509000000000000" pitchFamily="65" charset="-120"/>
              </a:rPr>
              <a:t>－</a:t>
            </a:r>
            <a:r>
              <a:rPr lang="en-US" altLang="zh-TW" sz="2400" dirty="0">
                <a:solidFill>
                  <a:srgbClr val="0000FF"/>
                </a:solidFill>
                <a:ea typeface="標楷體" panose="03000509000000000000" pitchFamily="65" charset="-120"/>
              </a:rPr>
              <a:t>400</a:t>
            </a:r>
          </a:p>
        </p:txBody>
      </p:sp>
      <p:sp>
        <p:nvSpPr>
          <p:cNvPr id="50" name="Rectangle 30">
            <a:extLst>
              <a:ext uri="{FF2B5EF4-FFF2-40B4-BE49-F238E27FC236}">
                <a16:creationId xmlns:a16="http://schemas.microsoft.com/office/drawing/2014/main" xmlns="" id="{8185A624-7811-42F7-D738-8C4221ED1396}"/>
              </a:ext>
            </a:extLst>
          </p:cNvPr>
          <p:cNvSpPr>
            <a:spLocks noChangeArrowheads="1"/>
          </p:cNvSpPr>
          <p:nvPr/>
        </p:nvSpPr>
        <p:spPr bwMode="auto">
          <a:xfrm>
            <a:off x="5947864" y="5343257"/>
            <a:ext cx="233284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400" dirty="0">
                <a:solidFill>
                  <a:srgbClr val="0000FF"/>
                </a:solidFill>
                <a:ea typeface="標楷體" panose="03000509000000000000" pitchFamily="65" charset="-120"/>
              </a:rPr>
              <a:t>= 300(</a:t>
            </a:r>
            <a:r>
              <a:rPr lang="zh-TW" altLang="en-US" sz="2400" dirty="0">
                <a:solidFill>
                  <a:srgbClr val="0000FF"/>
                </a:solidFill>
                <a:ea typeface="標楷體" panose="03000509000000000000" pitchFamily="65" charset="-120"/>
              </a:rPr>
              <a:t>人次</a:t>
            </a:r>
            <a:r>
              <a:rPr lang="en-US" altLang="zh-TW" sz="2400" dirty="0">
                <a:solidFill>
                  <a:srgbClr val="0000FF"/>
                </a:solidFill>
                <a:ea typeface="標楷體" panose="03000509000000000000" pitchFamily="65" charset="-120"/>
              </a:rPr>
              <a:t>)</a:t>
            </a:r>
          </a:p>
        </p:txBody>
      </p:sp>
      <p:sp>
        <p:nvSpPr>
          <p:cNvPr id="52" name="TextBox 52">
            <a:extLst>
              <a:ext uri="{FF2B5EF4-FFF2-40B4-BE49-F238E27FC236}">
                <a16:creationId xmlns:a16="http://schemas.microsoft.com/office/drawing/2014/main" xmlns="" id="{1D5637C6-CB8F-272A-2087-83523D781FC2}"/>
              </a:ext>
            </a:extLst>
          </p:cNvPr>
          <p:cNvSpPr txBox="1">
            <a:spLocks noChangeArrowheads="1"/>
          </p:cNvSpPr>
          <p:nvPr/>
        </p:nvSpPr>
        <p:spPr bwMode="auto">
          <a:xfrm>
            <a:off x="1951962" y="4592949"/>
            <a:ext cx="92868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400" dirty="0">
                <a:solidFill>
                  <a:srgbClr val="FF0000"/>
                </a:solidFill>
                <a:ea typeface="標楷體" panose="03000509000000000000" pitchFamily="65" charset="-120"/>
              </a:rPr>
              <a:t>[2</a:t>
            </a:r>
            <a:r>
              <a:rPr lang="zh-TW" altLang="en-US" sz="2400" dirty="0">
                <a:solidFill>
                  <a:srgbClr val="FF0000"/>
                </a:solidFill>
                <a:ea typeface="標楷體" panose="03000509000000000000" pitchFamily="65" charset="-120"/>
              </a:rPr>
              <a:t>分</a:t>
            </a:r>
            <a:r>
              <a:rPr lang="en-US" altLang="zh-TW" sz="2400" dirty="0">
                <a:solidFill>
                  <a:srgbClr val="FF0000"/>
                </a:solidFill>
                <a:ea typeface="標楷體" panose="03000509000000000000" pitchFamily="65" charset="-120"/>
              </a:rPr>
              <a:t>]</a:t>
            </a:r>
            <a:endParaRPr lang="zh-TW" altLang="en-US" sz="2400" dirty="0">
              <a:solidFill>
                <a:srgbClr val="FF0000"/>
              </a:solidFill>
              <a:ea typeface="標楷體" panose="03000509000000000000" pitchFamily="65" charset="-120"/>
            </a:endParaRPr>
          </a:p>
        </p:txBody>
      </p:sp>
    </p:spTree>
    <p:extLst>
      <p:ext uri="{BB962C8B-B14F-4D97-AF65-F5344CB8AC3E}">
        <p14:creationId xmlns:p14="http://schemas.microsoft.com/office/powerpoint/2010/main" val="1919152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wipe(left)">
                                      <p:cBhvr>
                                        <p:cTn id="7" dur="500"/>
                                        <p:tgtEl>
                                          <p:spTgt spid="15"/>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71"/>
                                        </p:tgtEl>
                                        <p:attrNameLst>
                                          <p:attrName>style.visibility</p:attrName>
                                        </p:attrNameLst>
                                      </p:cBhvr>
                                      <p:to>
                                        <p:strVal val="visible"/>
                                      </p:to>
                                    </p:set>
                                    <p:animEffect transition="in" filter="wipe(left)">
                                      <p:cBhvr>
                                        <p:cTn id="11" dur="500"/>
                                        <p:tgtEl>
                                          <p:spTgt spid="71"/>
                                        </p:tgtEl>
                                      </p:cBhvr>
                                    </p:animEffect>
                                  </p:childTnLst>
                                </p:cTn>
                              </p:par>
                            </p:childTnLst>
                          </p:cTn>
                        </p:par>
                        <p:par>
                          <p:cTn id="12" fill="hold">
                            <p:stCondLst>
                              <p:cond delay="1000"/>
                            </p:stCondLst>
                            <p:childTnLst>
                              <p:par>
                                <p:cTn id="13" presetID="9" presetClass="entr" presetSubtype="0" fill="hold" grpId="0" nodeType="afterEffect">
                                  <p:stCondLst>
                                    <p:cond delay="0"/>
                                  </p:stCondLst>
                                  <p:childTnLst>
                                    <p:set>
                                      <p:cBhvr>
                                        <p:cTn id="14" dur="1" fill="hold">
                                          <p:stCondLst>
                                            <p:cond delay="0"/>
                                          </p:stCondLst>
                                        </p:cTn>
                                        <p:tgtEl>
                                          <p:spTgt spid="17"/>
                                        </p:tgtEl>
                                        <p:attrNameLst>
                                          <p:attrName>style.visibility</p:attrName>
                                        </p:attrNameLst>
                                      </p:cBhvr>
                                      <p:to>
                                        <p:strVal val="visible"/>
                                      </p:to>
                                    </p:set>
                                    <p:animEffect transition="in" filter="dissolve">
                                      <p:cBhvr>
                                        <p:cTn id="15" dur="500"/>
                                        <p:tgtEl>
                                          <p:spTgt spid="17"/>
                                        </p:tgtEl>
                                      </p:cBhvr>
                                    </p:animEffect>
                                  </p:childTnLst>
                                </p:cTn>
                              </p:par>
                            </p:childTnLst>
                          </p:cTn>
                        </p:par>
                        <p:par>
                          <p:cTn id="16" fill="hold">
                            <p:stCondLst>
                              <p:cond delay="1500"/>
                            </p:stCondLst>
                            <p:childTnLst>
                              <p:par>
                                <p:cTn id="17" presetID="9" presetClass="entr" presetSubtype="0" fill="hold" grpId="0" nodeType="afterEffect">
                                  <p:stCondLst>
                                    <p:cond delay="0"/>
                                  </p:stCondLst>
                                  <p:childTnLst>
                                    <p:set>
                                      <p:cBhvr>
                                        <p:cTn id="18" dur="1" fill="hold">
                                          <p:stCondLst>
                                            <p:cond delay="0"/>
                                          </p:stCondLst>
                                        </p:cTn>
                                        <p:tgtEl>
                                          <p:spTgt spid="18"/>
                                        </p:tgtEl>
                                        <p:attrNameLst>
                                          <p:attrName>style.visibility</p:attrName>
                                        </p:attrNameLst>
                                      </p:cBhvr>
                                      <p:to>
                                        <p:strVal val="visible"/>
                                      </p:to>
                                    </p:set>
                                    <p:animEffect transition="in" filter="dissolve">
                                      <p:cBhvr>
                                        <p:cTn id="19" dur="500"/>
                                        <p:tgtEl>
                                          <p:spTgt spid="18"/>
                                        </p:tgtEl>
                                      </p:cBhvr>
                                    </p:animEffect>
                                  </p:childTnLst>
                                </p:cTn>
                              </p:par>
                            </p:childTnLst>
                          </p:cTn>
                        </p:par>
                        <p:par>
                          <p:cTn id="20" fill="hold">
                            <p:stCondLst>
                              <p:cond delay="2000"/>
                            </p:stCondLst>
                            <p:childTnLst>
                              <p:par>
                                <p:cTn id="21" presetID="9" presetClass="entr" presetSubtype="0" fill="hold" grpId="0" nodeType="afterEffect">
                                  <p:stCondLst>
                                    <p:cond delay="0"/>
                                  </p:stCondLst>
                                  <p:childTnLst>
                                    <p:set>
                                      <p:cBhvr>
                                        <p:cTn id="22" dur="1" fill="hold">
                                          <p:stCondLst>
                                            <p:cond delay="0"/>
                                          </p:stCondLst>
                                        </p:cTn>
                                        <p:tgtEl>
                                          <p:spTgt spid="19">
                                            <p:txEl>
                                              <p:pRg st="0" end="0"/>
                                            </p:txEl>
                                          </p:spTgt>
                                        </p:tgtEl>
                                        <p:attrNameLst>
                                          <p:attrName>style.visibility</p:attrName>
                                        </p:attrNameLst>
                                      </p:cBhvr>
                                      <p:to>
                                        <p:strVal val="visible"/>
                                      </p:to>
                                    </p:set>
                                    <p:animEffect transition="in" filter="dissolve">
                                      <p:cBhvr>
                                        <p:cTn id="23" dur="500"/>
                                        <p:tgtEl>
                                          <p:spTgt spid="19">
                                            <p:txEl>
                                              <p:pRg st="0" end="0"/>
                                            </p:txEl>
                                          </p:spTgt>
                                        </p:tgtEl>
                                      </p:cBhvr>
                                    </p:animEffect>
                                  </p:childTnLst>
                                </p:cTn>
                              </p:par>
                            </p:childTnLst>
                          </p:cTn>
                        </p:par>
                        <p:par>
                          <p:cTn id="24" fill="hold">
                            <p:stCondLst>
                              <p:cond delay="2500"/>
                            </p:stCondLst>
                            <p:childTnLst>
                              <p:par>
                                <p:cTn id="25" presetID="9" presetClass="entr" presetSubtype="0" fill="hold" grpId="0" nodeType="afterEffect">
                                  <p:stCondLst>
                                    <p:cond delay="0"/>
                                  </p:stCondLst>
                                  <p:childTnLst>
                                    <p:set>
                                      <p:cBhvr>
                                        <p:cTn id="26" dur="1" fill="hold">
                                          <p:stCondLst>
                                            <p:cond delay="0"/>
                                          </p:stCondLst>
                                        </p:cTn>
                                        <p:tgtEl>
                                          <p:spTgt spid="20"/>
                                        </p:tgtEl>
                                        <p:attrNameLst>
                                          <p:attrName>style.visibility</p:attrName>
                                        </p:attrNameLst>
                                      </p:cBhvr>
                                      <p:to>
                                        <p:strVal val="visible"/>
                                      </p:to>
                                    </p:set>
                                    <p:animEffect transition="in" filter="dissolve">
                                      <p:cBhvr>
                                        <p:cTn id="27" dur="500"/>
                                        <p:tgtEl>
                                          <p:spTgt spid="20"/>
                                        </p:tgtEl>
                                      </p:cBhvr>
                                    </p:animEffect>
                                  </p:childTnLst>
                                </p:cTn>
                              </p:par>
                            </p:childTnLst>
                          </p:cTn>
                        </p:par>
                        <p:par>
                          <p:cTn id="28" fill="hold">
                            <p:stCondLst>
                              <p:cond delay="3000"/>
                            </p:stCondLst>
                            <p:childTnLst>
                              <p:par>
                                <p:cTn id="29" presetID="22" presetClass="entr" presetSubtype="8" fill="hold" grpId="0" nodeType="afterEffect">
                                  <p:stCondLst>
                                    <p:cond delay="0"/>
                                  </p:stCondLst>
                                  <p:childTnLst>
                                    <p:set>
                                      <p:cBhvr>
                                        <p:cTn id="30" dur="1" fill="hold">
                                          <p:stCondLst>
                                            <p:cond delay="0"/>
                                          </p:stCondLst>
                                        </p:cTn>
                                        <p:tgtEl>
                                          <p:spTgt spid="47"/>
                                        </p:tgtEl>
                                        <p:attrNameLst>
                                          <p:attrName>style.visibility</p:attrName>
                                        </p:attrNameLst>
                                      </p:cBhvr>
                                      <p:to>
                                        <p:strVal val="visible"/>
                                      </p:to>
                                    </p:set>
                                    <p:animEffect transition="in" filter="wipe(left)">
                                      <p:cBhvr>
                                        <p:cTn id="31" dur="750"/>
                                        <p:tgtEl>
                                          <p:spTgt spid="47"/>
                                        </p:tgtEl>
                                      </p:cBhvr>
                                    </p:animEffect>
                                  </p:childTnLst>
                                </p:cTn>
                              </p:par>
                            </p:childTnLst>
                          </p:cTn>
                        </p:par>
                      </p:childTnLst>
                    </p:cTn>
                  </p:par>
                  <p:par>
                    <p:cTn id="32" fill="hold">
                      <p:stCondLst>
                        <p:cond delay="indefinite"/>
                      </p:stCondLst>
                      <p:childTnLst>
                        <p:par>
                          <p:cTn id="33" fill="hold">
                            <p:stCondLst>
                              <p:cond delay="0"/>
                            </p:stCondLst>
                            <p:childTnLst>
                              <p:par>
                                <p:cTn id="34" presetID="9" presetClass="exit" presetSubtype="0" fill="hold" grpId="1" nodeType="clickEffect">
                                  <p:stCondLst>
                                    <p:cond delay="0"/>
                                  </p:stCondLst>
                                  <p:childTnLst>
                                    <p:animEffect transition="out" filter="dissolve">
                                      <p:cBhvr>
                                        <p:cTn id="35" dur="500"/>
                                        <p:tgtEl>
                                          <p:spTgt spid="17"/>
                                        </p:tgtEl>
                                      </p:cBhvr>
                                    </p:animEffect>
                                    <p:set>
                                      <p:cBhvr>
                                        <p:cTn id="36" dur="1" fill="hold">
                                          <p:stCondLst>
                                            <p:cond delay="499"/>
                                          </p:stCondLst>
                                        </p:cTn>
                                        <p:tgtEl>
                                          <p:spTgt spid="17"/>
                                        </p:tgtEl>
                                        <p:attrNameLst>
                                          <p:attrName>style.visibility</p:attrName>
                                        </p:attrNameLst>
                                      </p:cBhvr>
                                      <p:to>
                                        <p:strVal val="hidden"/>
                                      </p:to>
                                    </p:set>
                                  </p:childTnLst>
                                </p:cTn>
                              </p:par>
                              <p:par>
                                <p:cTn id="37" presetID="9" presetClass="exit" presetSubtype="0" fill="hold" grpId="1" nodeType="withEffect">
                                  <p:stCondLst>
                                    <p:cond delay="0"/>
                                  </p:stCondLst>
                                  <p:childTnLst>
                                    <p:animEffect transition="out" filter="dissolve">
                                      <p:cBhvr>
                                        <p:cTn id="38" dur="500"/>
                                        <p:tgtEl>
                                          <p:spTgt spid="18"/>
                                        </p:tgtEl>
                                      </p:cBhvr>
                                    </p:animEffect>
                                    <p:set>
                                      <p:cBhvr>
                                        <p:cTn id="39" dur="1" fill="hold">
                                          <p:stCondLst>
                                            <p:cond delay="499"/>
                                          </p:stCondLst>
                                        </p:cTn>
                                        <p:tgtEl>
                                          <p:spTgt spid="18"/>
                                        </p:tgtEl>
                                        <p:attrNameLst>
                                          <p:attrName>style.visibility</p:attrName>
                                        </p:attrNameLst>
                                      </p:cBhvr>
                                      <p:to>
                                        <p:strVal val="hidden"/>
                                      </p:to>
                                    </p:set>
                                  </p:childTnLst>
                                </p:cTn>
                              </p:par>
                              <p:par>
                                <p:cTn id="40" presetID="9" presetClass="exit" presetSubtype="0" fill="hold" grpId="1" nodeType="withEffect">
                                  <p:stCondLst>
                                    <p:cond delay="0"/>
                                  </p:stCondLst>
                                  <p:childTnLst>
                                    <p:animEffect transition="out" filter="dissolve">
                                      <p:cBhvr>
                                        <p:cTn id="41" dur="500"/>
                                        <p:tgtEl>
                                          <p:spTgt spid="20"/>
                                        </p:tgtEl>
                                      </p:cBhvr>
                                    </p:animEffect>
                                    <p:set>
                                      <p:cBhvr>
                                        <p:cTn id="42" dur="1" fill="hold">
                                          <p:stCondLst>
                                            <p:cond delay="499"/>
                                          </p:stCondLst>
                                        </p:cTn>
                                        <p:tgtEl>
                                          <p:spTgt spid="20"/>
                                        </p:tgtEl>
                                        <p:attrNameLst>
                                          <p:attrName>style.visibility</p:attrName>
                                        </p:attrNameLst>
                                      </p:cBhvr>
                                      <p:to>
                                        <p:strVal val="hidden"/>
                                      </p:to>
                                    </p:set>
                                  </p:childTnLst>
                                </p:cTn>
                              </p:par>
                              <p:par>
                                <p:cTn id="43" presetID="9" presetClass="exit" presetSubtype="0" fill="hold" grpId="1" nodeType="withEffect">
                                  <p:stCondLst>
                                    <p:cond delay="0"/>
                                  </p:stCondLst>
                                  <p:childTnLst>
                                    <p:animEffect transition="out" filter="dissolve">
                                      <p:cBhvr>
                                        <p:cTn id="44" dur="500"/>
                                        <p:tgtEl>
                                          <p:spTgt spid="19">
                                            <p:txEl>
                                              <p:pRg st="0" end="0"/>
                                            </p:txEl>
                                          </p:spTgt>
                                        </p:tgtEl>
                                      </p:cBhvr>
                                    </p:animEffect>
                                    <p:set>
                                      <p:cBhvr>
                                        <p:cTn id="45" dur="1" fill="hold">
                                          <p:stCondLst>
                                            <p:cond delay="499"/>
                                          </p:stCondLst>
                                        </p:cTn>
                                        <p:tgtEl>
                                          <p:spTgt spid="19">
                                            <p:txEl>
                                              <p:pRg st="0" end="0"/>
                                            </p:txEl>
                                          </p:spTgt>
                                        </p:tgtEl>
                                        <p:attrNameLst>
                                          <p:attrName>style.visibility</p:attrName>
                                        </p:attrNameLst>
                                      </p:cBhvr>
                                      <p:to>
                                        <p:strVal val="hidden"/>
                                      </p:to>
                                    </p:set>
                                  </p:childTnLst>
                                </p:cTn>
                              </p:par>
                              <p:par>
                                <p:cTn id="46" presetID="9" presetClass="exit" presetSubtype="0" fill="hold" nodeType="withEffect">
                                  <p:stCondLst>
                                    <p:cond delay="0"/>
                                  </p:stCondLst>
                                  <p:childTnLst>
                                    <p:animEffect transition="out" filter="dissolve">
                                      <p:cBhvr>
                                        <p:cTn id="47" dur="500"/>
                                        <p:tgtEl>
                                          <p:spTgt spid="15"/>
                                        </p:tgtEl>
                                      </p:cBhvr>
                                    </p:animEffect>
                                    <p:set>
                                      <p:cBhvr>
                                        <p:cTn id="48" dur="1" fill="hold">
                                          <p:stCondLst>
                                            <p:cond delay="499"/>
                                          </p:stCondLst>
                                        </p:cTn>
                                        <p:tgtEl>
                                          <p:spTgt spid="15"/>
                                        </p:tgtEl>
                                        <p:attrNameLst>
                                          <p:attrName>style.visibility</p:attrName>
                                        </p:attrNameLst>
                                      </p:cBhvr>
                                      <p:to>
                                        <p:strVal val="hidden"/>
                                      </p:to>
                                    </p:set>
                                  </p:childTnLst>
                                </p:cTn>
                              </p:par>
                              <p:par>
                                <p:cTn id="49" presetID="9" presetClass="exit" presetSubtype="0" fill="hold" grpId="1" nodeType="withEffect">
                                  <p:stCondLst>
                                    <p:cond delay="0"/>
                                  </p:stCondLst>
                                  <p:childTnLst>
                                    <p:animEffect transition="out" filter="dissolve">
                                      <p:cBhvr>
                                        <p:cTn id="50" dur="500"/>
                                        <p:tgtEl>
                                          <p:spTgt spid="71"/>
                                        </p:tgtEl>
                                      </p:cBhvr>
                                    </p:animEffect>
                                    <p:set>
                                      <p:cBhvr>
                                        <p:cTn id="51" dur="1" fill="hold">
                                          <p:stCondLst>
                                            <p:cond delay="499"/>
                                          </p:stCondLst>
                                        </p:cTn>
                                        <p:tgtEl>
                                          <p:spTgt spid="71"/>
                                        </p:tgtEl>
                                        <p:attrNameLst>
                                          <p:attrName>style.visibility</p:attrName>
                                        </p:attrNameLst>
                                      </p:cBhvr>
                                      <p:to>
                                        <p:strVal val="hidden"/>
                                      </p:to>
                                    </p:set>
                                  </p:childTnLst>
                                </p:cTn>
                              </p:par>
                            </p:childTnLst>
                          </p:cTn>
                        </p:par>
                        <p:par>
                          <p:cTn id="52" fill="hold">
                            <p:stCondLst>
                              <p:cond delay="500"/>
                            </p:stCondLst>
                            <p:childTnLst>
                              <p:par>
                                <p:cTn id="53" presetID="22" presetClass="entr" presetSubtype="8" fill="hold" nodeType="afterEffect">
                                  <p:stCondLst>
                                    <p:cond delay="0"/>
                                  </p:stCondLst>
                                  <p:childTnLst>
                                    <p:set>
                                      <p:cBhvr>
                                        <p:cTn id="54" dur="1" fill="hold">
                                          <p:stCondLst>
                                            <p:cond delay="0"/>
                                          </p:stCondLst>
                                        </p:cTn>
                                        <p:tgtEl>
                                          <p:spTgt spid="16"/>
                                        </p:tgtEl>
                                        <p:attrNameLst>
                                          <p:attrName>style.visibility</p:attrName>
                                        </p:attrNameLst>
                                      </p:cBhvr>
                                      <p:to>
                                        <p:strVal val="visible"/>
                                      </p:to>
                                    </p:set>
                                    <p:animEffect transition="in" filter="wipe(left)">
                                      <p:cBhvr>
                                        <p:cTn id="55" dur="500"/>
                                        <p:tgtEl>
                                          <p:spTgt spid="16"/>
                                        </p:tgtEl>
                                      </p:cBhvr>
                                    </p:animEffect>
                                  </p:childTnLst>
                                </p:cTn>
                              </p:par>
                            </p:childTnLst>
                          </p:cTn>
                        </p:par>
                        <p:par>
                          <p:cTn id="56" fill="hold">
                            <p:stCondLst>
                              <p:cond delay="1000"/>
                            </p:stCondLst>
                            <p:childTnLst>
                              <p:par>
                                <p:cTn id="57" presetID="7" presetClass="emph" presetSubtype="2" fill="hold" nodeType="afterEffect">
                                  <p:stCondLst>
                                    <p:cond delay="0"/>
                                  </p:stCondLst>
                                  <p:childTnLst>
                                    <p:animClr clrSpc="rgb" dir="cw">
                                      <p:cBhvr>
                                        <p:cTn id="58" dur="500" fill="hold"/>
                                        <p:tgtEl>
                                          <p:spTgt spid="64"/>
                                        </p:tgtEl>
                                        <p:attrNameLst>
                                          <p:attrName>stroke.color</p:attrName>
                                        </p:attrNameLst>
                                      </p:cBhvr>
                                      <p:to>
                                        <a:srgbClr val="FF00FF"/>
                                      </p:to>
                                    </p:animClr>
                                    <p:set>
                                      <p:cBhvr>
                                        <p:cTn id="59" dur="500" fill="hold"/>
                                        <p:tgtEl>
                                          <p:spTgt spid="64"/>
                                        </p:tgtEl>
                                        <p:attrNameLst>
                                          <p:attrName>stroke.on</p:attrName>
                                        </p:attrNameLst>
                                      </p:cBhvr>
                                      <p:to>
                                        <p:strVal val="true"/>
                                      </p:to>
                                    </p:set>
                                  </p:childTnLst>
                                </p:cTn>
                              </p:par>
                            </p:childTnLst>
                          </p:cTn>
                        </p:par>
                        <p:par>
                          <p:cTn id="60" fill="hold">
                            <p:stCondLst>
                              <p:cond delay="1500"/>
                            </p:stCondLst>
                            <p:childTnLst>
                              <p:par>
                                <p:cTn id="61" presetID="42" presetClass="path" presetSubtype="0" accel="50000" decel="50000" fill="hold" grpId="0" nodeType="afterEffect">
                                  <p:stCondLst>
                                    <p:cond delay="0"/>
                                  </p:stCondLst>
                                  <p:childTnLst>
                                    <p:animMotion origin="layout" path="M 1.38889E-6 1.11111E-6 L -0.23177 0.0625 " pathEditMode="relative" rAng="0" ptsTypes="AA">
                                      <p:cBhvr>
                                        <p:cTn id="62" dur="1750" fill="hold"/>
                                        <p:tgtEl>
                                          <p:spTgt spid="64"/>
                                        </p:tgtEl>
                                        <p:attrNameLst>
                                          <p:attrName>ppt_x</p:attrName>
                                          <p:attrName>ppt_y</p:attrName>
                                        </p:attrNameLst>
                                      </p:cBhvr>
                                      <p:rCtr x="-11597" y="3125"/>
                                    </p:animMotion>
                                  </p:childTnLst>
                                </p:cTn>
                              </p:par>
                            </p:childTnLst>
                          </p:cTn>
                        </p:par>
                        <p:par>
                          <p:cTn id="63" fill="hold">
                            <p:stCondLst>
                              <p:cond delay="3250"/>
                            </p:stCondLst>
                            <p:childTnLst>
                              <p:par>
                                <p:cTn id="64" presetID="7" presetClass="emph" presetSubtype="2" fill="hold" nodeType="afterEffect">
                                  <p:stCondLst>
                                    <p:cond delay="0"/>
                                  </p:stCondLst>
                                  <p:childTnLst>
                                    <p:animClr clrSpc="rgb" dir="cw">
                                      <p:cBhvr>
                                        <p:cTn id="65" dur="500" fill="hold"/>
                                        <p:tgtEl>
                                          <p:spTgt spid="63"/>
                                        </p:tgtEl>
                                        <p:attrNameLst>
                                          <p:attrName>stroke.color</p:attrName>
                                        </p:attrNameLst>
                                      </p:cBhvr>
                                      <p:to>
                                        <a:srgbClr val="FF00FF"/>
                                      </p:to>
                                    </p:animClr>
                                    <p:set>
                                      <p:cBhvr>
                                        <p:cTn id="66" dur="500" fill="hold"/>
                                        <p:tgtEl>
                                          <p:spTgt spid="63"/>
                                        </p:tgtEl>
                                        <p:attrNameLst>
                                          <p:attrName>stroke.on</p:attrName>
                                        </p:attrNameLst>
                                      </p:cBhvr>
                                      <p:to>
                                        <p:strVal val="true"/>
                                      </p:to>
                                    </p:set>
                                  </p:childTnLst>
                                </p:cTn>
                              </p:par>
                            </p:childTnLst>
                          </p:cTn>
                        </p:par>
                        <p:par>
                          <p:cTn id="67" fill="hold">
                            <p:stCondLst>
                              <p:cond delay="3750"/>
                            </p:stCondLst>
                            <p:childTnLst>
                              <p:par>
                                <p:cTn id="68" presetID="42" presetClass="path" presetSubtype="0" accel="50000" decel="50000" fill="hold" grpId="0" nodeType="afterEffect">
                                  <p:stCondLst>
                                    <p:cond delay="0"/>
                                  </p:stCondLst>
                                  <p:childTnLst>
                                    <p:animMotion origin="layout" path="M 1.94444E-6 0.00208 L -0.13872 0.06342 " pathEditMode="relative" rAng="0" ptsTypes="AA">
                                      <p:cBhvr>
                                        <p:cTn id="69" dur="1500" fill="hold"/>
                                        <p:tgtEl>
                                          <p:spTgt spid="63"/>
                                        </p:tgtEl>
                                        <p:attrNameLst>
                                          <p:attrName>ppt_x</p:attrName>
                                          <p:attrName>ppt_y</p:attrName>
                                        </p:attrNameLst>
                                      </p:cBhvr>
                                      <p:rCtr x="-6944" y="3056"/>
                                    </p:animMotion>
                                  </p:childTnLst>
                                </p:cTn>
                              </p:par>
                            </p:childTnLst>
                          </p:cTn>
                        </p:par>
                        <p:par>
                          <p:cTn id="70" fill="hold">
                            <p:stCondLst>
                              <p:cond delay="5250"/>
                            </p:stCondLst>
                            <p:childTnLst>
                              <p:par>
                                <p:cTn id="71" presetID="7" presetClass="emph" presetSubtype="2" fill="hold" nodeType="afterEffect">
                                  <p:stCondLst>
                                    <p:cond delay="0"/>
                                  </p:stCondLst>
                                  <p:childTnLst>
                                    <p:animClr clrSpc="rgb" dir="cw">
                                      <p:cBhvr>
                                        <p:cTn id="72" dur="500" fill="hold"/>
                                        <p:tgtEl>
                                          <p:spTgt spid="48"/>
                                        </p:tgtEl>
                                        <p:attrNameLst>
                                          <p:attrName>stroke.color</p:attrName>
                                        </p:attrNameLst>
                                      </p:cBhvr>
                                      <p:to>
                                        <a:srgbClr val="FF00FF"/>
                                      </p:to>
                                    </p:animClr>
                                    <p:set>
                                      <p:cBhvr>
                                        <p:cTn id="73" dur="500" fill="hold"/>
                                        <p:tgtEl>
                                          <p:spTgt spid="48"/>
                                        </p:tgtEl>
                                        <p:attrNameLst>
                                          <p:attrName>stroke.on</p:attrName>
                                        </p:attrNameLst>
                                      </p:cBhvr>
                                      <p:to>
                                        <p:strVal val="true"/>
                                      </p:to>
                                    </p:set>
                                  </p:childTnLst>
                                </p:cTn>
                              </p:par>
                            </p:childTnLst>
                          </p:cTn>
                        </p:par>
                        <p:par>
                          <p:cTn id="74" fill="hold">
                            <p:stCondLst>
                              <p:cond delay="5750"/>
                            </p:stCondLst>
                            <p:childTnLst>
                              <p:par>
                                <p:cTn id="75" presetID="42" presetClass="path" presetSubtype="0" accel="50000" decel="50000" fill="hold" grpId="0" nodeType="afterEffect">
                                  <p:stCondLst>
                                    <p:cond delay="0"/>
                                  </p:stCondLst>
                                  <p:childTnLst>
                                    <p:animMotion origin="layout" path="M 2.5E-6 1.11111E-6 L -0.04636 0.12384 " pathEditMode="relative" rAng="0" ptsTypes="AA">
                                      <p:cBhvr>
                                        <p:cTn id="76" dur="1500" fill="hold"/>
                                        <p:tgtEl>
                                          <p:spTgt spid="48"/>
                                        </p:tgtEl>
                                        <p:attrNameLst>
                                          <p:attrName>ppt_x</p:attrName>
                                          <p:attrName>ppt_y</p:attrName>
                                        </p:attrNameLst>
                                      </p:cBhvr>
                                      <p:rCtr x="-2326" y="6181"/>
                                    </p:animMotion>
                                  </p:childTnLst>
                                </p:cTn>
                              </p:par>
                            </p:childTnLst>
                          </p:cTn>
                        </p:par>
                        <p:par>
                          <p:cTn id="77" fill="hold">
                            <p:stCondLst>
                              <p:cond delay="7250"/>
                            </p:stCondLst>
                            <p:childTnLst>
                              <p:par>
                                <p:cTn id="78" presetID="7" presetClass="emph" presetSubtype="2" fill="hold" nodeType="afterEffect">
                                  <p:stCondLst>
                                    <p:cond delay="0"/>
                                  </p:stCondLst>
                                  <p:childTnLst>
                                    <p:animClr clrSpc="rgb" dir="cw">
                                      <p:cBhvr>
                                        <p:cTn id="79" dur="500" fill="hold"/>
                                        <p:tgtEl>
                                          <p:spTgt spid="62"/>
                                        </p:tgtEl>
                                        <p:attrNameLst>
                                          <p:attrName>stroke.color</p:attrName>
                                        </p:attrNameLst>
                                      </p:cBhvr>
                                      <p:to>
                                        <a:srgbClr val="FF00FF"/>
                                      </p:to>
                                    </p:animClr>
                                    <p:set>
                                      <p:cBhvr>
                                        <p:cTn id="80" dur="500" fill="hold"/>
                                        <p:tgtEl>
                                          <p:spTgt spid="62"/>
                                        </p:tgtEl>
                                        <p:attrNameLst>
                                          <p:attrName>stroke.on</p:attrName>
                                        </p:attrNameLst>
                                      </p:cBhvr>
                                      <p:to>
                                        <p:strVal val="true"/>
                                      </p:to>
                                    </p:set>
                                  </p:childTnLst>
                                </p:cTn>
                              </p:par>
                            </p:childTnLst>
                          </p:cTn>
                        </p:par>
                        <p:par>
                          <p:cTn id="81" fill="hold">
                            <p:stCondLst>
                              <p:cond delay="7750"/>
                            </p:stCondLst>
                            <p:childTnLst>
                              <p:par>
                                <p:cTn id="82" presetID="42" presetClass="path" presetSubtype="0" accel="50000" decel="50000" fill="hold" grpId="0" nodeType="afterEffect">
                                  <p:stCondLst>
                                    <p:cond delay="0"/>
                                  </p:stCondLst>
                                  <p:childTnLst>
                                    <p:animMotion origin="layout" path="M 2.5E-6 1.11111E-6 L -0.0467 0.1243 " pathEditMode="relative" rAng="0" ptsTypes="AA">
                                      <p:cBhvr>
                                        <p:cTn id="83" dur="1500" fill="hold"/>
                                        <p:tgtEl>
                                          <p:spTgt spid="62"/>
                                        </p:tgtEl>
                                        <p:attrNameLst>
                                          <p:attrName>ppt_x</p:attrName>
                                          <p:attrName>ppt_y</p:attrName>
                                        </p:attrNameLst>
                                      </p:cBhvr>
                                      <p:rCtr x="-2344" y="6204"/>
                                    </p:animMotion>
                                  </p:childTnLst>
                                </p:cTn>
                              </p:par>
                            </p:childTnLst>
                          </p:cTn>
                        </p:par>
                        <p:par>
                          <p:cTn id="84" fill="hold">
                            <p:stCondLst>
                              <p:cond delay="9250"/>
                            </p:stCondLst>
                            <p:childTnLst>
                              <p:par>
                                <p:cTn id="85" presetID="22" presetClass="entr" presetSubtype="1" fill="hold" nodeType="afterEffect">
                                  <p:stCondLst>
                                    <p:cond delay="0"/>
                                  </p:stCondLst>
                                  <p:childTnLst>
                                    <p:set>
                                      <p:cBhvr>
                                        <p:cTn id="86" dur="1" fill="hold">
                                          <p:stCondLst>
                                            <p:cond delay="0"/>
                                          </p:stCondLst>
                                        </p:cTn>
                                        <p:tgtEl>
                                          <p:spTgt spid="45"/>
                                        </p:tgtEl>
                                        <p:attrNameLst>
                                          <p:attrName>style.visibility</p:attrName>
                                        </p:attrNameLst>
                                      </p:cBhvr>
                                      <p:to>
                                        <p:strVal val="visible"/>
                                      </p:to>
                                    </p:set>
                                    <p:animEffect transition="in" filter="wipe(up)">
                                      <p:cBhvr>
                                        <p:cTn id="87" dur="500"/>
                                        <p:tgtEl>
                                          <p:spTgt spid="45"/>
                                        </p:tgtEl>
                                      </p:cBhvr>
                                    </p:animEffect>
                                  </p:childTnLst>
                                </p:cTn>
                              </p:par>
                            </p:childTnLst>
                          </p:cTn>
                        </p:par>
                        <p:par>
                          <p:cTn id="88" fill="hold">
                            <p:stCondLst>
                              <p:cond delay="9750"/>
                            </p:stCondLst>
                            <p:childTnLst>
                              <p:par>
                                <p:cTn id="89" presetID="9" presetClass="entr" presetSubtype="0" fill="hold" grpId="0" nodeType="afterEffect">
                                  <p:stCondLst>
                                    <p:cond delay="0"/>
                                  </p:stCondLst>
                                  <p:childTnLst>
                                    <p:set>
                                      <p:cBhvr>
                                        <p:cTn id="90" dur="1" fill="hold">
                                          <p:stCondLst>
                                            <p:cond delay="0"/>
                                          </p:stCondLst>
                                        </p:cTn>
                                        <p:tgtEl>
                                          <p:spTgt spid="27"/>
                                        </p:tgtEl>
                                        <p:attrNameLst>
                                          <p:attrName>style.visibility</p:attrName>
                                        </p:attrNameLst>
                                      </p:cBhvr>
                                      <p:to>
                                        <p:strVal val="visible"/>
                                      </p:to>
                                    </p:set>
                                    <p:animEffect transition="in" filter="dissolve">
                                      <p:cBhvr>
                                        <p:cTn id="91" dur="500"/>
                                        <p:tgtEl>
                                          <p:spTgt spid="27"/>
                                        </p:tgtEl>
                                      </p:cBhvr>
                                    </p:animEffect>
                                  </p:childTnLst>
                                </p:cTn>
                              </p:par>
                            </p:childTnLst>
                          </p:cTn>
                        </p:par>
                      </p:childTnLst>
                    </p:cTn>
                  </p:par>
                  <p:par>
                    <p:cTn id="92" fill="hold">
                      <p:stCondLst>
                        <p:cond delay="indefinite"/>
                      </p:stCondLst>
                      <p:childTnLst>
                        <p:par>
                          <p:cTn id="93" fill="hold">
                            <p:stCondLst>
                              <p:cond delay="0"/>
                            </p:stCondLst>
                            <p:childTnLst>
                              <p:par>
                                <p:cTn id="94" presetID="9" presetClass="exit" presetSubtype="0" fill="hold" nodeType="clickEffect">
                                  <p:stCondLst>
                                    <p:cond delay="0"/>
                                  </p:stCondLst>
                                  <p:childTnLst>
                                    <p:animEffect transition="out" filter="dissolve">
                                      <p:cBhvr>
                                        <p:cTn id="95" dur="500"/>
                                        <p:tgtEl>
                                          <p:spTgt spid="16"/>
                                        </p:tgtEl>
                                      </p:cBhvr>
                                    </p:animEffect>
                                    <p:set>
                                      <p:cBhvr>
                                        <p:cTn id="96" dur="1" fill="hold">
                                          <p:stCondLst>
                                            <p:cond delay="499"/>
                                          </p:stCondLst>
                                        </p:cTn>
                                        <p:tgtEl>
                                          <p:spTgt spid="16"/>
                                        </p:tgtEl>
                                        <p:attrNameLst>
                                          <p:attrName>style.visibility</p:attrName>
                                        </p:attrNameLst>
                                      </p:cBhvr>
                                      <p:to>
                                        <p:strVal val="hidden"/>
                                      </p:to>
                                    </p:set>
                                  </p:childTnLst>
                                </p:cTn>
                              </p:par>
                            </p:childTnLst>
                          </p:cTn>
                        </p:par>
                        <p:par>
                          <p:cTn id="97" fill="hold">
                            <p:stCondLst>
                              <p:cond delay="500"/>
                            </p:stCondLst>
                            <p:childTnLst>
                              <p:par>
                                <p:cTn id="98" presetID="9" presetClass="entr" presetSubtype="0" fill="hold" nodeType="afterEffect">
                                  <p:stCondLst>
                                    <p:cond delay="0"/>
                                  </p:stCondLst>
                                  <p:childTnLst>
                                    <p:set>
                                      <p:cBhvr>
                                        <p:cTn id="99" dur="1" fill="hold">
                                          <p:stCondLst>
                                            <p:cond delay="0"/>
                                          </p:stCondLst>
                                        </p:cTn>
                                        <p:tgtEl>
                                          <p:spTgt spid="28">
                                            <p:txEl>
                                              <p:pRg st="0" end="0"/>
                                            </p:txEl>
                                          </p:spTgt>
                                        </p:tgtEl>
                                        <p:attrNameLst>
                                          <p:attrName>style.visibility</p:attrName>
                                        </p:attrNameLst>
                                      </p:cBhvr>
                                      <p:to>
                                        <p:strVal val="visible"/>
                                      </p:to>
                                    </p:set>
                                    <p:animEffect transition="in" filter="dissolve">
                                      <p:cBhvr>
                                        <p:cTn id="100" dur="500"/>
                                        <p:tgtEl>
                                          <p:spTgt spid="28">
                                            <p:txEl>
                                              <p:pRg st="0" end="0"/>
                                            </p:txEl>
                                          </p:spTgt>
                                        </p:tgtEl>
                                      </p:cBhvr>
                                    </p:animEffect>
                                  </p:childTnLst>
                                </p:cTn>
                              </p:par>
                            </p:childTnLst>
                          </p:cTn>
                        </p:par>
                        <p:par>
                          <p:cTn id="101" fill="hold">
                            <p:stCondLst>
                              <p:cond delay="1000"/>
                            </p:stCondLst>
                            <p:childTnLst>
                              <p:par>
                                <p:cTn id="102" presetID="22" presetClass="entr" presetSubtype="8" fill="hold" nodeType="afterEffect">
                                  <p:stCondLst>
                                    <p:cond delay="0"/>
                                  </p:stCondLst>
                                  <p:childTnLst>
                                    <p:set>
                                      <p:cBhvr>
                                        <p:cTn id="103" dur="1" fill="hold">
                                          <p:stCondLst>
                                            <p:cond delay="0"/>
                                          </p:stCondLst>
                                        </p:cTn>
                                        <p:tgtEl>
                                          <p:spTgt spid="49">
                                            <p:txEl>
                                              <p:pRg st="0" end="0"/>
                                            </p:txEl>
                                          </p:spTgt>
                                        </p:tgtEl>
                                        <p:attrNameLst>
                                          <p:attrName>style.visibility</p:attrName>
                                        </p:attrNameLst>
                                      </p:cBhvr>
                                      <p:to>
                                        <p:strVal val="visible"/>
                                      </p:to>
                                    </p:set>
                                    <p:animEffect transition="in" filter="wipe(left)">
                                      <p:cBhvr>
                                        <p:cTn id="104" dur="500"/>
                                        <p:tgtEl>
                                          <p:spTgt spid="49">
                                            <p:txEl>
                                              <p:pRg st="0" end="0"/>
                                            </p:txEl>
                                          </p:spTgt>
                                        </p:tgtEl>
                                      </p:cBhvr>
                                    </p:animEffect>
                                  </p:childTnLst>
                                </p:cTn>
                              </p:par>
                            </p:childTnLst>
                          </p:cTn>
                        </p:par>
                        <p:par>
                          <p:cTn id="105" fill="hold">
                            <p:stCondLst>
                              <p:cond delay="1500"/>
                            </p:stCondLst>
                            <p:childTnLst>
                              <p:par>
                                <p:cTn id="106" presetID="22" presetClass="entr" presetSubtype="8" fill="hold" nodeType="afterEffect">
                                  <p:stCondLst>
                                    <p:cond delay="0"/>
                                  </p:stCondLst>
                                  <p:childTnLst>
                                    <p:set>
                                      <p:cBhvr>
                                        <p:cTn id="107" dur="1" fill="hold">
                                          <p:stCondLst>
                                            <p:cond delay="0"/>
                                          </p:stCondLst>
                                        </p:cTn>
                                        <p:tgtEl>
                                          <p:spTgt spid="50">
                                            <p:txEl>
                                              <p:pRg st="0" end="0"/>
                                            </p:txEl>
                                          </p:spTgt>
                                        </p:tgtEl>
                                        <p:attrNameLst>
                                          <p:attrName>style.visibility</p:attrName>
                                        </p:attrNameLst>
                                      </p:cBhvr>
                                      <p:to>
                                        <p:strVal val="visible"/>
                                      </p:to>
                                    </p:set>
                                    <p:animEffect transition="in" filter="wipe(left)">
                                      <p:cBhvr>
                                        <p:cTn id="108" dur="500"/>
                                        <p:tgtEl>
                                          <p:spTgt spid="50">
                                            <p:txEl>
                                              <p:pRg st="0" end="0"/>
                                            </p:txEl>
                                          </p:spTgt>
                                        </p:tgtEl>
                                      </p:cBhvr>
                                    </p:animEffect>
                                  </p:childTnLst>
                                </p:cTn>
                              </p:par>
                            </p:childTnLst>
                          </p:cTn>
                        </p:par>
                      </p:childTnLst>
                    </p:cTn>
                  </p:par>
                  <p:par>
                    <p:cTn id="109" fill="hold">
                      <p:stCondLst>
                        <p:cond delay="indefinite"/>
                      </p:stCondLst>
                      <p:childTnLst>
                        <p:par>
                          <p:cTn id="110" fill="hold">
                            <p:stCondLst>
                              <p:cond delay="0"/>
                            </p:stCondLst>
                            <p:childTnLst>
                              <p:par>
                                <p:cTn id="111" presetID="9" presetClass="exit" presetSubtype="0" fill="hold" nodeType="clickEffect">
                                  <p:stCondLst>
                                    <p:cond delay="0"/>
                                  </p:stCondLst>
                                  <p:childTnLst>
                                    <p:animEffect transition="out" filter="dissolve">
                                      <p:cBhvr>
                                        <p:cTn id="112" dur="500"/>
                                        <p:tgtEl>
                                          <p:spTgt spid="45"/>
                                        </p:tgtEl>
                                      </p:cBhvr>
                                    </p:animEffect>
                                    <p:set>
                                      <p:cBhvr>
                                        <p:cTn id="113" dur="1" fill="hold">
                                          <p:stCondLst>
                                            <p:cond delay="499"/>
                                          </p:stCondLst>
                                        </p:cTn>
                                        <p:tgtEl>
                                          <p:spTgt spid="45"/>
                                        </p:tgtEl>
                                        <p:attrNameLst>
                                          <p:attrName>style.visibility</p:attrName>
                                        </p:attrNameLst>
                                      </p:cBhvr>
                                      <p:to>
                                        <p:strVal val="hidden"/>
                                      </p:to>
                                    </p:set>
                                  </p:childTnLst>
                                </p:cTn>
                              </p:par>
                              <p:par>
                                <p:cTn id="114" presetID="9" presetClass="exit" presetSubtype="0" fill="hold" grpId="2" nodeType="withEffect">
                                  <p:stCondLst>
                                    <p:cond delay="0"/>
                                  </p:stCondLst>
                                  <p:childTnLst>
                                    <p:animEffect transition="out" filter="dissolve">
                                      <p:cBhvr>
                                        <p:cTn id="115" dur="500"/>
                                        <p:tgtEl>
                                          <p:spTgt spid="17"/>
                                        </p:tgtEl>
                                      </p:cBhvr>
                                    </p:animEffect>
                                    <p:set>
                                      <p:cBhvr>
                                        <p:cTn id="116" dur="1" fill="hold">
                                          <p:stCondLst>
                                            <p:cond delay="499"/>
                                          </p:stCondLst>
                                        </p:cTn>
                                        <p:tgtEl>
                                          <p:spTgt spid="17"/>
                                        </p:tgtEl>
                                        <p:attrNameLst>
                                          <p:attrName>style.visibility</p:attrName>
                                        </p:attrNameLst>
                                      </p:cBhvr>
                                      <p:to>
                                        <p:strVal val="hidden"/>
                                      </p:to>
                                    </p:set>
                                  </p:childTnLst>
                                </p:cTn>
                              </p:par>
                              <p:par>
                                <p:cTn id="117" presetID="9" presetClass="exit" presetSubtype="0" fill="hold" grpId="2" nodeType="withEffect">
                                  <p:stCondLst>
                                    <p:cond delay="0"/>
                                  </p:stCondLst>
                                  <p:childTnLst>
                                    <p:animEffect transition="out" filter="dissolve">
                                      <p:cBhvr>
                                        <p:cTn id="118" dur="500"/>
                                        <p:tgtEl>
                                          <p:spTgt spid="18"/>
                                        </p:tgtEl>
                                      </p:cBhvr>
                                    </p:animEffect>
                                    <p:set>
                                      <p:cBhvr>
                                        <p:cTn id="119" dur="1" fill="hold">
                                          <p:stCondLst>
                                            <p:cond delay="499"/>
                                          </p:stCondLst>
                                        </p:cTn>
                                        <p:tgtEl>
                                          <p:spTgt spid="18"/>
                                        </p:tgtEl>
                                        <p:attrNameLst>
                                          <p:attrName>style.visibility</p:attrName>
                                        </p:attrNameLst>
                                      </p:cBhvr>
                                      <p:to>
                                        <p:strVal val="hidden"/>
                                      </p:to>
                                    </p:set>
                                  </p:childTnLst>
                                </p:cTn>
                              </p:par>
                              <p:par>
                                <p:cTn id="120" presetID="9" presetClass="exit" presetSubtype="0" fill="hold" grpId="2" nodeType="withEffect">
                                  <p:stCondLst>
                                    <p:cond delay="0"/>
                                  </p:stCondLst>
                                  <p:childTnLst>
                                    <p:animEffect transition="out" filter="dissolve">
                                      <p:cBhvr>
                                        <p:cTn id="121" dur="500"/>
                                        <p:tgtEl>
                                          <p:spTgt spid="19">
                                            <p:txEl>
                                              <p:pRg st="0" end="0"/>
                                            </p:txEl>
                                          </p:spTgt>
                                        </p:tgtEl>
                                      </p:cBhvr>
                                    </p:animEffect>
                                    <p:set>
                                      <p:cBhvr>
                                        <p:cTn id="122" dur="1" fill="hold">
                                          <p:stCondLst>
                                            <p:cond delay="499"/>
                                          </p:stCondLst>
                                        </p:cTn>
                                        <p:tgtEl>
                                          <p:spTgt spid="19">
                                            <p:txEl>
                                              <p:pRg st="0" end="0"/>
                                            </p:txEl>
                                          </p:spTgt>
                                        </p:tgtEl>
                                        <p:attrNameLst>
                                          <p:attrName>style.visibility</p:attrName>
                                        </p:attrNameLst>
                                      </p:cBhvr>
                                      <p:to>
                                        <p:strVal val="hidden"/>
                                      </p:to>
                                    </p:set>
                                  </p:childTnLst>
                                </p:cTn>
                              </p:par>
                              <p:par>
                                <p:cTn id="123" presetID="9" presetClass="exit" presetSubtype="0" fill="hold" grpId="2" nodeType="withEffect">
                                  <p:stCondLst>
                                    <p:cond delay="0"/>
                                  </p:stCondLst>
                                  <p:childTnLst>
                                    <p:animEffect transition="out" filter="dissolve">
                                      <p:cBhvr>
                                        <p:cTn id="124" dur="500"/>
                                        <p:tgtEl>
                                          <p:spTgt spid="20"/>
                                        </p:tgtEl>
                                      </p:cBhvr>
                                    </p:animEffect>
                                    <p:set>
                                      <p:cBhvr>
                                        <p:cTn id="125" dur="1" fill="hold">
                                          <p:stCondLst>
                                            <p:cond delay="499"/>
                                          </p:stCondLst>
                                        </p:cTn>
                                        <p:tgtEl>
                                          <p:spTgt spid="20"/>
                                        </p:tgtEl>
                                        <p:attrNameLst>
                                          <p:attrName>style.visibility</p:attrName>
                                        </p:attrNameLst>
                                      </p:cBhvr>
                                      <p:to>
                                        <p:strVal val="hidden"/>
                                      </p:to>
                                    </p:set>
                                  </p:childTnLst>
                                </p:cTn>
                              </p:par>
                              <p:par>
                                <p:cTn id="126" presetID="9" presetClass="exit" presetSubtype="0" fill="hold" grpId="1" nodeType="withEffect">
                                  <p:stCondLst>
                                    <p:cond delay="0"/>
                                  </p:stCondLst>
                                  <p:childTnLst>
                                    <p:animEffect transition="out" filter="dissolve">
                                      <p:cBhvr>
                                        <p:cTn id="127" dur="500"/>
                                        <p:tgtEl>
                                          <p:spTgt spid="27"/>
                                        </p:tgtEl>
                                      </p:cBhvr>
                                    </p:animEffect>
                                    <p:set>
                                      <p:cBhvr>
                                        <p:cTn id="128" dur="1" fill="hold">
                                          <p:stCondLst>
                                            <p:cond delay="499"/>
                                          </p:stCondLst>
                                        </p:cTn>
                                        <p:tgtEl>
                                          <p:spTgt spid="27"/>
                                        </p:tgtEl>
                                        <p:attrNameLst>
                                          <p:attrName>style.visibility</p:attrName>
                                        </p:attrNameLst>
                                      </p:cBhvr>
                                      <p:to>
                                        <p:strVal val="hidden"/>
                                      </p:to>
                                    </p:set>
                                  </p:childTnLst>
                                </p:cTn>
                              </p:par>
                              <p:par>
                                <p:cTn id="129" presetID="9" presetClass="exit" presetSubtype="0" fill="hold" grpId="0" nodeType="withEffect">
                                  <p:stCondLst>
                                    <p:cond delay="0"/>
                                  </p:stCondLst>
                                  <p:childTnLst>
                                    <p:animEffect transition="out" filter="dissolve">
                                      <p:cBhvr>
                                        <p:cTn id="130" dur="500"/>
                                        <p:tgtEl>
                                          <p:spTgt spid="28">
                                            <p:txEl>
                                              <p:pRg st="0" end="0"/>
                                            </p:txEl>
                                          </p:spTgt>
                                        </p:tgtEl>
                                      </p:cBhvr>
                                    </p:animEffect>
                                    <p:set>
                                      <p:cBhvr>
                                        <p:cTn id="131" dur="1" fill="hold">
                                          <p:stCondLst>
                                            <p:cond delay="499"/>
                                          </p:stCondLst>
                                        </p:cTn>
                                        <p:tgtEl>
                                          <p:spTgt spid="28">
                                            <p:txEl>
                                              <p:pRg st="0" end="0"/>
                                            </p:txEl>
                                          </p:spTgt>
                                        </p:tgtEl>
                                        <p:attrNameLst>
                                          <p:attrName>style.visibility</p:attrName>
                                        </p:attrNameLst>
                                      </p:cBhvr>
                                      <p:to>
                                        <p:strVal val="hidden"/>
                                      </p:to>
                                    </p:set>
                                  </p:childTnLst>
                                </p:cTn>
                              </p:par>
                              <p:par>
                                <p:cTn id="132" presetID="9" presetClass="exit" presetSubtype="0" fill="hold" grpId="1" nodeType="withEffect">
                                  <p:stCondLst>
                                    <p:cond delay="0"/>
                                  </p:stCondLst>
                                  <p:childTnLst>
                                    <p:animEffect transition="out" filter="dissolve">
                                      <p:cBhvr>
                                        <p:cTn id="133" dur="500"/>
                                        <p:tgtEl>
                                          <p:spTgt spid="47"/>
                                        </p:tgtEl>
                                      </p:cBhvr>
                                    </p:animEffect>
                                    <p:set>
                                      <p:cBhvr>
                                        <p:cTn id="134" dur="1" fill="hold">
                                          <p:stCondLst>
                                            <p:cond delay="499"/>
                                          </p:stCondLst>
                                        </p:cTn>
                                        <p:tgtEl>
                                          <p:spTgt spid="47"/>
                                        </p:tgtEl>
                                        <p:attrNameLst>
                                          <p:attrName>style.visibility</p:attrName>
                                        </p:attrNameLst>
                                      </p:cBhvr>
                                      <p:to>
                                        <p:strVal val="hidden"/>
                                      </p:to>
                                    </p:set>
                                  </p:childTnLst>
                                </p:cTn>
                              </p:par>
                              <p:par>
                                <p:cTn id="135" presetID="9" presetClass="exit" presetSubtype="0" fill="hold" grpId="0" nodeType="withEffect">
                                  <p:stCondLst>
                                    <p:cond delay="0"/>
                                  </p:stCondLst>
                                  <p:childTnLst>
                                    <p:animEffect transition="out" filter="dissolve">
                                      <p:cBhvr>
                                        <p:cTn id="136" dur="500"/>
                                        <p:tgtEl>
                                          <p:spTgt spid="49">
                                            <p:txEl>
                                              <p:pRg st="0" end="0"/>
                                            </p:txEl>
                                          </p:spTgt>
                                        </p:tgtEl>
                                      </p:cBhvr>
                                    </p:animEffect>
                                    <p:set>
                                      <p:cBhvr>
                                        <p:cTn id="137" dur="1" fill="hold">
                                          <p:stCondLst>
                                            <p:cond delay="499"/>
                                          </p:stCondLst>
                                        </p:cTn>
                                        <p:tgtEl>
                                          <p:spTgt spid="49">
                                            <p:txEl>
                                              <p:pRg st="0" end="0"/>
                                            </p:txEl>
                                          </p:spTgt>
                                        </p:tgtEl>
                                        <p:attrNameLst>
                                          <p:attrName>style.visibility</p:attrName>
                                        </p:attrNameLst>
                                      </p:cBhvr>
                                      <p:to>
                                        <p:strVal val="hidden"/>
                                      </p:to>
                                    </p:set>
                                  </p:childTnLst>
                                </p:cTn>
                              </p:par>
                              <p:par>
                                <p:cTn id="138" presetID="9" presetClass="exit" presetSubtype="0" fill="hold" grpId="0" nodeType="withEffect">
                                  <p:stCondLst>
                                    <p:cond delay="0"/>
                                  </p:stCondLst>
                                  <p:childTnLst>
                                    <p:animEffect transition="out" filter="dissolve">
                                      <p:cBhvr>
                                        <p:cTn id="139" dur="500"/>
                                        <p:tgtEl>
                                          <p:spTgt spid="50">
                                            <p:txEl>
                                              <p:pRg st="0" end="0"/>
                                            </p:txEl>
                                          </p:spTgt>
                                        </p:tgtEl>
                                      </p:cBhvr>
                                    </p:animEffect>
                                    <p:set>
                                      <p:cBhvr>
                                        <p:cTn id="140" dur="1" fill="hold">
                                          <p:stCondLst>
                                            <p:cond delay="499"/>
                                          </p:stCondLst>
                                        </p:cTn>
                                        <p:tgtEl>
                                          <p:spTgt spid="50">
                                            <p:txEl>
                                              <p:pRg st="0" end="0"/>
                                            </p:txEl>
                                          </p:spTgt>
                                        </p:tgtEl>
                                        <p:attrNameLst>
                                          <p:attrName>style.visibility</p:attrName>
                                        </p:attrNameLst>
                                      </p:cBhvr>
                                      <p:to>
                                        <p:strVal val="hidden"/>
                                      </p:to>
                                    </p:set>
                                  </p:childTnLst>
                                </p:cTn>
                              </p:par>
                              <p:par>
                                <p:cTn id="141" presetID="9" presetClass="exit" presetSubtype="0" fill="hold" grpId="1" nodeType="withEffect">
                                  <p:stCondLst>
                                    <p:cond delay="0"/>
                                  </p:stCondLst>
                                  <p:childTnLst>
                                    <p:animEffect transition="out" filter="dissolve">
                                      <p:cBhvr>
                                        <p:cTn id="142" dur="500"/>
                                        <p:tgtEl>
                                          <p:spTgt spid="64"/>
                                        </p:tgtEl>
                                      </p:cBhvr>
                                    </p:animEffect>
                                    <p:set>
                                      <p:cBhvr>
                                        <p:cTn id="143" dur="1" fill="hold">
                                          <p:stCondLst>
                                            <p:cond delay="499"/>
                                          </p:stCondLst>
                                        </p:cTn>
                                        <p:tgtEl>
                                          <p:spTgt spid="64"/>
                                        </p:tgtEl>
                                        <p:attrNameLst>
                                          <p:attrName>style.visibility</p:attrName>
                                        </p:attrNameLst>
                                      </p:cBhvr>
                                      <p:to>
                                        <p:strVal val="hidden"/>
                                      </p:to>
                                    </p:set>
                                  </p:childTnLst>
                                </p:cTn>
                              </p:par>
                              <p:par>
                                <p:cTn id="144" presetID="9" presetClass="exit" presetSubtype="0" fill="hold" grpId="1" nodeType="withEffect">
                                  <p:stCondLst>
                                    <p:cond delay="0"/>
                                  </p:stCondLst>
                                  <p:childTnLst>
                                    <p:animEffect transition="out" filter="dissolve">
                                      <p:cBhvr>
                                        <p:cTn id="145" dur="500"/>
                                        <p:tgtEl>
                                          <p:spTgt spid="63"/>
                                        </p:tgtEl>
                                      </p:cBhvr>
                                    </p:animEffect>
                                    <p:set>
                                      <p:cBhvr>
                                        <p:cTn id="146" dur="1" fill="hold">
                                          <p:stCondLst>
                                            <p:cond delay="499"/>
                                          </p:stCondLst>
                                        </p:cTn>
                                        <p:tgtEl>
                                          <p:spTgt spid="63"/>
                                        </p:tgtEl>
                                        <p:attrNameLst>
                                          <p:attrName>style.visibility</p:attrName>
                                        </p:attrNameLst>
                                      </p:cBhvr>
                                      <p:to>
                                        <p:strVal val="hidden"/>
                                      </p:to>
                                    </p:set>
                                  </p:childTnLst>
                                </p:cTn>
                              </p:par>
                              <p:par>
                                <p:cTn id="147" presetID="9" presetClass="exit" presetSubtype="0" fill="hold" grpId="1" nodeType="withEffect">
                                  <p:stCondLst>
                                    <p:cond delay="0"/>
                                  </p:stCondLst>
                                  <p:childTnLst>
                                    <p:animEffect transition="out" filter="dissolve">
                                      <p:cBhvr>
                                        <p:cTn id="148" dur="500"/>
                                        <p:tgtEl>
                                          <p:spTgt spid="48"/>
                                        </p:tgtEl>
                                      </p:cBhvr>
                                    </p:animEffect>
                                    <p:set>
                                      <p:cBhvr>
                                        <p:cTn id="149" dur="1" fill="hold">
                                          <p:stCondLst>
                                            <p:cond delay="499"/>
                                          </p:stCondLst>
                                        </p:cTn>
                                        <p:tgtEl>
                                          <p:spTgt spid="48"/>
                                        </p:tgtEl>
                                        <p:attrNameLst>
                                          <p:attrName>style.visibility</p:attrName>
                                        </p:attrNameLst>
                                      </p:cBhvr>
                                      <p:to>
                                        <p:strVal val="hidden"/>
                                      </p:to>
                                    </p:set>
                                  </p:childTnLst>
                                </p:cTn>
                              </p:par>
                              <p:par>
                                <p:cTn id="150" presetID="9" presetClass="exit" presetSubtype="0" fill="hold" grpId="1" nodeType="withEffect">
                                  <p:stCondLst>
                                    <p:cond delay="0"/>
                                  </p:stCondLst>
                                  <p:childTnLst>
                                    <p:animEffect transition="out" filter="dissolve">
                                      <p:cBhvr>
                                        <p:cTn id="151" dur="500"/>
                                        <p:tgtEl>
                                          <p:spTgt spid="62"/>
                                        </p:tgtEl>
                                      </p:cBhvr>
                                    </p:animEffect>
                                    <p:set>
                                      <p:cBhvr>
                                        <p:cTn id="152" dur="1" fill="hold">
                                          <p:stCondLst>
                                            <p:cond delay="499"/>
                                          </p:stCondLst>
                                        </p:cTn>
                                        <p:tgtEl>
                                          <p:spTgt spid="62"/>
                                        </p:tgtEl>
                                        <p:attrNameLst>
                                          <p:attrName>style.visibility</p:attrName>
                                        </p:attrNameLst>
                                      </p:cBhvr>
                                      <p:to>
                                        <p:strVal val="hidden"/>
                                      </p:to>
                                    </p:set>
                                  </p:childTnLst>
                                </p:cTn>
                              </p:par>
                              <p:par>
                                <p:cTn id="153" presetID="9" presetClass="entr" presetSubtype="0" fill="hold" grpId="0" nodeType="withEffect">
                                  <p:stCondLst>
                                    <p:cond delay="0"/>
                                  </p:stCondLst>
                                  <p:childTnLst>
                                    <p:set>
                                      <p:cBhvr>
                                        <p:cTn id="154" dur="1" fill="hold">
                                          <p:stCondLst>
                                            <p:cond delay="0"/>
                                          </p:stCondLst>
                                        </p:cTn>
                                        <p:tgtEl>
                                          <p:spTgt spid="33"/>
                                        </p:tgtEl>
                                        <p:attrNameLst>
                                          <p:attrName>style.visibility</p:attrName>
                                        </p:attrNameLst>
                                      </p:cBhvr>
                                      <p:to>
                                        <p:strVal val="visible"/>
                                      </p:to>
                                    </p:set>
                                    <p:animEffect transition="in" filter="dissolve">
                                      <p:cBhvr>
                                        <p:cTn id="155" dur="500"/>
                                        <p:tgtEl>
                                          <p:spTgt spid="33"/>
                                        </p:tgtEl>
                                      </p:cBhvr>
                                    </p:animEffect>
                                  </p:childTnLst>
                                </p:cTn>
                              </p:par>
                              <p:par>
                                <p:cTn id="156" presetID="9" presetClass="entr" presetSubtype="0" fill="hold" grpId="0" nodeType="withEffect">
                                  <p:stCondLst>
                                    <p:cond delay="0"/>
                                  </p:stCondLst>
                                  <p:childTnLst>
                                    <p:set>
                                      <p:cBhvr>
                                        <p:cTn id="157" dur="1" fill="hold">
                                          <p:stCondLst>
                                            <p:cond delay="0"/>
                                          </p:stCondLst>
                                        </p:cTn>
                                        <p:tgtEl>
                                          <p:spTgt spid="37"/>
                                        </p:tgtEl>
                                        <p:attrNameLst>
                                          <p:attrName>style.visibility</p:attrName>
                                        </p:attrNameLst>
                                      </p:cBhvr>
                                      <p:to>
                                        <p:strVal val="visible"/>
                                      </p:to>
                                    </p:set>
                                    <p:animEffect transition="in" filter="dissolve">
                                      <p:cBhvr>
                                        <p:cTn id="158" dur="500"/>
                                        <p:tgtEl>
                                          <p:spTgt spid="37"/>
                                        </p:tgtEl>
                                      </p:cBhvr>
                                    </p:animEffect>
                                  </p:childTnLst>
                                </p:cTn>
                              </p:par>
                              <p:par>
                                <p:cTn id="159" presetID="9" presetClass="entr" presetSubtype="0" fill="hold" grpId="0" nodeType="withEffect">
                                  <p:stCondLst>
                                    <p:cond delay="0"/>
                                  </p:stCondLst>
                                  <p:childTnLst>
                                    <p:set>
                                      <p:cBhvr>
                                        <p:cTn id="160" dur="1" fill="hold">
                                          <p:stCondLst>
                                            <p:cond delay="0"/>
                                          </p:stCondLst>
                                        </p:cTn>
                                        <p:tgtEl>
                                          <p:spTgt spid="41"/>
                                        </p:tgtEl>
                                        <p:attrNameLst>
                                          <p:attrName>style.visibility</p:attrName>
                                        </p:attrNameLst>
                                      </p:cBhvr>
                                      <p:to>
                                        <p:strVal val="visible"/>
                                      </p:to>
                                    </p:set>
                                    <p:animEffect transition="in" filter="dissolve">
                                      <p:cBhvr>
                                        <p:cTn id="161" dur="500"/>
                                        <p:tgtEl>
                                          <p:spTgt spid="41"/>
                                        </p:tgtEl>
                                      </p:cBhvr>
                                    </p:animEffect>
                                  </p:childTnLst>
                                </p:cTn>
                              </p:par>
                              <p:par>
                                <p:cTn id="162" presetID="9" presetClass="entr" presetSubtype="0" fill="hold" grpId="0" nodeType="withEffect">
                                  <p:stCondLst>
                                    <p:cond delay="0"/>
                                  </p:stCondLst>
                                  <p:childTnLst>
                                    <p:set>
                                      <p:cBhvr>
                                        <p:cTn id="163" dur="1" fill="hold">
                                          <p:stCondLst>
                                            <p:cond delay="0"/>
                                          </p:stCondLst>
                                        </p:cTn>
                                        <p:tgtEl>
                                          <p:spTgt spid="2"/>
                                        </p:tgtEl>
                                        <p:attrNameLst>
                                          <p:attrName>style.visibility</p:attrName>
                                        </p:attrNameLst>
                                      </p:cBhvr>
                                      <p:to>
                                        <p:strVal val="visible"/>
                                      </p:to>
                                    </p:set>
                                    <p:animEffect transition="in" filter="dissolve">
                                      <p:cBhvr>
                                        <p:cTn id="164" dur="500"/>
                                        <p:tgtEl>
                                          <p:spTgt spid="2"/>
                                        </p:tgtEl>
                                      </p:cBhvr>
                                    </p:animEffect>
                                  </p:childTnLst>
                                </p:cTn>
                              </p:par>
                              <p:par>
                                <p:cTn id="165" presetID="9" presetClass="exit" presetSubtype="0" fill="hold" grpId="0" nodeType="withEffect">
                                  <p:stCondLst>
                                    <p:cond delay="0"/>
                                  </p:stCondLst>
                                  <p:childTnLst>
                                    <p:animEffect transition="out" filter="dissolve">
                                      <p:cBhvr>
                                        <p:cTn id="166" dur="500"/>
                                        <p:tgtEl>
                                          <p:spTgt spid="53"/>
                                        </p:tgtEl>
                                      </p:cBhvr>
                                    </p:animEffect>
                                    <p:set>
                                      <p:cBhvr>
                                        <p:cTn id="167" dur="1" fill="hold">
                                          <p:stCondLst>
                                            <p:cond delay="499"/>
                                          </p:stCondLst>
                                        </p:cTn>
                                        <p:tgtEl>
                                          <p:spTgt spid="53"/>
                                        </p:tgtEl>
                                        <p:attrNameLst>
                                          <p:attrName>style.visibility</p:attrName>
                                        </p:attrNameLst>
                                      </p:cBhvr>
                                      <p:to>
                                        <p:strVal val="hidden"/>
                                      </p:to>
                                    </p:set>
                                  </p:childTnLst>
                                </p:cTn>
                              </p:par>
                              <p:par>
                                <p:cTn id="168" presetID="9" presetClass="exit" presetSubtype="0" fill="hold" grpId="0" nodeType="withEffect">
                                  <p:stCondLst>
                                    <p:cond delay="0"/>
                                  </p:stCondLst>
                                  <p:childTnLst>
                                    <p:animEffect transition="out" filter="dissolve">
                                      <p:cBhvr>
                                        <p:cTn id="169" dur="500"/>
                                        <p:tgtEl>
                                          <p:spTgt spid="54"/>
                                        </p:tgtEl>
                                      </p:cBhvr>
                                    </p:animEffect>
                                    <p:set>
                                      <p:cBhvr>
                                        <p:cTn id="170" dur="1" fill="hold">
                                          <p:stCondLst>
                                            <p:cond delay="499"/>
                                          </p:stCondLst>
                                        </p:cTn>
                                        <p:tgtEl>
                                          <p:spTgt spid="54"/>
                                        </p:tgtEl>
                                        <p:attrNameLst>
                                          <p:attrName>style.visibility</p:attrName>
                                        </p:attrNameLst>
                                      </p:cBhvr>
                                      <p:to>
                                        <p:strVal val="hidden"/>
                                      </p:to>
                                    </p:set>
                                  </p:childTnLst>
                                </p:cTn>
                              </p:par>
                              <p:par>
                                <p:cTn id="171" presetID="9" presetClass="exit" presetSubtype="0" fill="hold" grpId="0" nodeType="withEffect">
                                  <p:stCondLst>
                                    <p:cond delay="0"/>
                                  </p:stCondLst>
                                  <p:childTnLst>
                                    <p:animEffect transition="out" filter="dissolve">
                                      <p:cBhvr>
                                        <p:cTn id="172" dur="500"/>
                                        <p:tgtEl>
                                          <p:spTgt spid="65"/>
                                        </p:tgtEl>
                                      </p:cBhvr>
                                    </p:animEffect>
                                    <p:set>
                                      <p:cBhvr>
                                        <p:cTn id="173" dur="1" fill="hold">
                                          <p:stCondLst>
                                            <p:cond delay="499"/>
                                          </p:stCondLst>
                                        </p:cTn>
                                        <p:tgtEl>
                                          <p:spTgt spid="65"/>
                                        </p:tgtEl>
                                        <p:attrNameLst>
                                          <p:attrName>style.visibility</p:attrName>
                                        </p:attrNameLst>
                                      </p:cBhvr>
                                      <p:to>
                                        <p:strVal val="hidden"/>
                                      </p:to>
                                    </p:set>
                                  </p:childTnLst>
                                </p:cTn>
                              </p:par>
                              <p:par>
                                <p:cTn id="174" presetID="9" presetClass="exit" presetSubtype="0" fill="hold" grpId="0" nodeType="withEffect">
                                  <p:stCondLst>
                                    <p:cond delay="0"/>
                                  </p:stCondLst>
                                  <p:childTnLst>
                                    <p:animEffect transition="out" filter="dissolve">
                                      <p:cBhvr>
                                        <p:cTn id="175" dur="500"/>
                                        <p:tgtEl>
                                          <p:spTgt spid="70"/>
                                        </p:tgtEl>
                                      </p:cBhvr>
                                    </p:animEffect>
                                    <p:set>
                                      <p:cBhvr>
                                        <p:cTn id="176" dur="1" fill="hold">
                                          <p:stCondLst>
                                            <p:cond delay="499"/>
                                          </p:stCondLst>
                                        </p:cTn>
                                        <p:tgtEl>
                                          <p:spTgt spid="70"/>
                                        </p:tgtEl>
                                        <p:attrNameLst>
                                          <p:attrName>style.visibility</p:attrName>
                                        </p:attrNameLst>
                                      </p:cBhvr>
                                      <p:to>
                                        <p:strVal val="hidden"/>
                                      </p:to>
                                    </p:set>
                                  </p:childTnLst>
                                </p:cTn>
                              </p:par>
                            </p:childTnLst>
                          </p:cTn>
                        </p:par>
                        <p:par>
                          <p:cTn id="177" fill="hold">
                            <p:stCondLst>
                              <p:cond delay="500"/>
                            </p:stCondLst>
                            <p:childTnLst>
                              <p:par>
                                <p:cTn id="178" presetID="9" presetClass="entr" presetSubtype="0" fill="hold" grpId="0" nodeType="afterEffect">
                                  <p:stCondLst>
                                    <p:cond delay="0"/>
                                  </p:stCondLst>
                                  <p:childTnLst>
                                    <p:set>
                                      <p:cBhvr>
                                        <p:cTn id="179" dur="1" fill="hold">
                                          <p:stCondLst>
                                            <p:cond delay="0"/>
                                          </p:stCondLst>
                                        </p:cTn>
                                        <p:tgtEl>
                                          <p:spTgt spid="51"/>
                                        </p:tgtEl>
                                        <p:attrNameLst>
                                          <p:attrName>style.visibility</p:attrName>
                                        </p:attrNameLst>
                                      </p:cBhvr>
                                      <p:to>
                                        <p:strVal val="visible"/>
                                      </p:to>
                                    </p:set>
                                    <p:animEffect transition="in" filter="dissolve">
                                      <p:cBhvr>
                                        <p:cTn id="180" dur="500"/>
                                        <p:tgtEl>
                                          <p:spTgt spid="51"/>
                                        </p:tgtEl>
                                      </p:cBhvr>
                                    </p:animEffect>
                                  </p:childTnLst>
                                </p:cTn>
                              </p:par>
                            </p:childTnLst>
                          </p:cTn>
                        </p:par>
                        <p:par>
                          <p:cTn id="181" fill="hold">
                            <p:stCondLst>
                              <p:cond delay="1000"/>
                            </p:stCondLst>
                            <p:childTnLst>
                              <p:par>
                                <p:cTn id="182" presetID="9" presetClass="entr" presetSubtype="0" fill="hold" grpId="0" nodeType="afterEffect">
                                  <p:stCondLst>
                                    <p:cond delay="0"/>
                                  </p:stCondLst>
                                  <p:childTnLst>
                                    <p:set>
                                      <p:cBhvr>
                                        <p:cTn id="183" dur="1" fill="hold">
                                          <p:stCondLst>
                                            <p:cond delay="0"/>
                                          </p:stCondLst>
                                        </p:cTn>
                                        <p:tgtEl>
                                          <p:spTgt spid="52"/>
                                        </p:tgtEl>
                                        <p:attrNameLst>
                                          <p:attrName>style.visibility</p:attrName>
                                        </p:attrNameLst>
                                      </p:cBhvr>
                                      <p:to>
                                        <p:strVal val="visible"/>
                                      </p:to>
                                    </p:set>
                                    <p:animEffect transition="in" filter="dissolve">
                                      <p:cBhvr>
                                        <p:cTn id="184" dur="500"/>
                                        <p:tgtEl>
                                          <p:spTgt spid="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 grpId="0" animBg="1"/>
      <p:bldP spid="71" grpId="1" animBg="1"/>
      <p:bldP spid="53" grpId="0" animBg="1"/>
      <p:bldP spid="54" grpId="0" animBg="1"/>
      <p:bldP spid="65" grpId="0" animBg="1"/>
      <p:bldP spid="70" grpId="0" animBg="1"/>
      <p:bldP spid="51" grpId="0" animBg="1"/>
      <p:bldP spid="33" grpId="0" animBg="1"/>
      <p:bldP spid="37" grpId="0" animBg="1"/>
      <p:bldP spid="41" grpId="0" animBg="1"/>
      <p:bldP spid="2" grpId="0" animBg="1"/>
      <p:bldP spid="48" grpId="0" animBg="1"/>
      <p:bldP spid="48" grpId="1" animBg="1"/>
      <p:bldP spid="62" grpId="0" animBg="1"/>
      <p:bldP spid="62" grpId="1" animBg="1"/>
      <p:bldP spid="63" grpId="0" animBg="1"/>
      <p:bldP spid="63" grpId="1" animBg="1"/>
      <p:bldP spid="64" grpId="0" animBg="1"/>
      <p:bldP spid="64" grpId="1" animBg="1"/>
      <p:bldP spid="17" grpId="0"/>
      <p:bldP spid="17" grpId="1"/>
      <p:bldP spid="17" grpId="2"/>
      <p:bldP spid="18" grpId="0"/>
      <p:bldP spid="18" grpId="1"/>
      <p:bldP spid="18" grpId="2"/>
      <p:bldP spid="19" grpId="0" build="allAtOnce"/>
      <p:bldP spid="19" grpId="1" build="allAtOnce"/>
      <p:bldP spid="19" grpId="2" build="allAtOnce"/>
      <p:bldP spid="20" grpId="0"/>
      <p:bldP spid="20" grpId="1"/>
      <p:bldP spid="20" grpId="2"/>
      <p:bldP spid="27" grpId="0"/>
      <p:bldP spid="27" grpId="1"/>
      <p:bldP spid="28" grpId="0" build="allAtOnce"/>
      <p:bldP spid="47" grpId="0"/>
      <p:bldP spid="47" grpId="1"/>
      <p:bldP spid="49" grpId="0" build="allAtOnce"/>
      <p:bldP spid="50" grpId="0" build="allAtOnce"/>
      <p:bldP spid="52"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矩形 34">
            <a:extLst>
              <a:ext uri="{FF2B5EF4-FFF2-40B4-BE49-F238E27FC236}">
                <a16:creationId xmlns:a16="http://schemas.microsoft.com/office/drawing/2014/main" xmlns="" id="{165F8F3A-EB95-4033-A26F-83E64FE933AC}"/>
              </a:ext>
            </a:extLst>
          </p:cNvPr>
          <p:cNvSpPr/>
          <p:nvPr/>
        </p:nvSpPr>
        <p:spPr bwMode="auto">
          <a:xfrm>
            <a:off x="2649097" y="956209"/>
            <a:ext cx="576000" cy="414863"/>
          </a:xfrm>
          <a:prstGeom prst="rect">
            <a:avLst/>
          </a:prstGeom>
          <a:solidFill>
            <a:srgbClr val="DAFF71"/>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34" name="矩形 33">
            <a:extLst>
              <a:ext uri="{FF2B5EF4-FFF2-40B4-BE49-F238E27FC236}">
                <a16:creationId xmlns:a16="http://schemas.microsoft.com/office/drawing/2014/main" xmlns="" id="{039A18AF-055E-47F2-AB90-889ABA7221C3}"/>
              </a:ext>
            </a:extLst>
          </p:cNvPr>
          <p:cNvSpPr/>
          <p:nvPr/>
        </p:nvSpPr>
        <p:spPr bwMode="auto">
          <a:xfrm>
            <a:off x="7121456" y="956210"/>
            <a:ext cx="850370" cy="414863"/>
          </a:xfrm>
          <a:prstGeom prst="rect">
            <a:avLst/>
          </a:prstGeom>
          <a:solidFill>
            <a:srgbClr val="DAFF71"/>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30" name="矩形 29">
            <a:extLst>
              <a:ext uri="{FF2B5EF4-FFF2-40B4-BE49-F238E27FC236}">
                <a16:creationId xmlns:a16="http://schemas.microsoft.com/office/drawing/2014/main" xmlns="" id="{DE93C3A3-33D0-40FB-8D60-C35D016F9717}"/>
              </a:ext>
            </a:extLst>
          </p:cNvPr>
          <p:cNvSpPr/>
          <p:nvPr/>
        </p:nvSpPr>
        <p:spPr bwMode="auto">
          <a:xfrm>
            <a:off x="6554762" y="1432072"/>
            <a:ext cx="850370" cy="414863"/>
          </a:xfrm>
          <a:prstGeom prst="rect">
            <a:avLst/>
          </a:prstGeom>
          <a:solidFill>
            <a:srgbClr val="DAFF71"/>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130" name="Rectangle 2">
            <a:extLst>
              <a:ext uri="{FF2B5EF4-FFF2-40B4-BE49-F238E27FC236}">
                <a16:creationId xmlns:a16="http://schemas.microsoft.com/office/drawing/2014/main" xmlns="" id="{A0E4FD42-4895-BE8A-BEB5-A2732B927A1A}"/>
              </a:ext>
            </a:extLst>
          </p:cNvPr>
          <p:cNvSpPr>
            <a:spLocks noChangeArrowheads="1"/>
          </p:cNvSpPr>
          <p:nvPr/>
        </p:nvSpPr>
        <p:spPr bwMode="auto">
          <a:xfrm>
            <a:off x="869825" y="2501276"/>
            <a:ext cx="360000" cy="360000"/>
          </a:xfrm>
          <a:prstGeom prst="rect">
            <a:avLst/>
          </a:prstGeom>
          <a:solidFill>
            <a:srgbClr val="FF5050"/>
          </a:solidFill>
          <a:ln>
            <a:noFill/>
          </a:ln>
        </p:spPr>
        <p:txBody>
          <a:bodyPr wrap="none"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endParaRPr lang="zh-TW" altLang="en-US" sz="1800"/>
          </a:p>
        </p:txBody>
      </p:sp>
      <p:sp>
        <p:nvSpPr>
          <p:cNvPr id="3" name="Rectangle 4">
            <a:extLst>
              <a:ext uri="{FF2B5EF4-FFF2-40B4-BE49-F238E27FC236}">
                <a16:creationId xmlns:a16="http://schemas.microsoft.com/office/drawing/2014/main" xmlns="" id="{C03399C0-50BE-B0D1-0222-86E0D1860B92}"/>
              </a:ext>
            </a:extLst>
          </p:cNvPr>
          <p:cNvSpPr>
            <a:spLocks noChangeArrowheads="1"/>
          </p:cNvSpPr>
          <p:nvPr/>
        </p:nvSpPr>
        <p:spPr bwMode="auto">
          <a:xfrm>
            <a:off x="266384" y="904796"/>
            <a:ext cx="1020762" cy="523220"/>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406400" marR="0" lvl="0" indent="-406400" algn="l" defTabSz="914400" rtl="0" eaLnBrk="0" fontAlgn="base" latinLnBrk="0" hangingPunct="0">
              <a:lnSpc>
                <a:spcPct val="100000"/>
              </a:lnSpc>
              <a:spcBef>
                <a:spcPct val="0"/>
              </a:spcBef>
              <a:spcAft>
                <a:spcPct val="0"/>
              </a:spcAft>
              <a:buClrTx/>
              <a:buSzTx/>
              <a:buFontTx/>
              <a:buNone/>
              <a:tabLst/>
              <a:defRPr/>
            </a:pPr>
            <a:r>
              <a:rPr lang="en-US" altLang="zh-TW" sz="2800" b="0" dirty="0">
                <a:solidFill>
                  <a:srgbClr val="000000"/>
                </a:solidFill>
                <a:ea typeface="標楷體" panose="03000509000000000000" pitchFamily="65" charset="-120"/>
              </a:rPr>
              <a:t>28</a:t>
            </a:r>
            <a:r>
              <a:rPr kumimoji="1" lang="en-US" altLang="zh-TW"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a:t>
            </a:r>
            <a:r>
              <a:rPr kumimoji="1" lang="zh-TW"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 </a:t>
            </a:r>
            <a:endParaRPr kumimoji="1" lang="zh-CN"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endParaRPr>
          </a:p>
        </p:txBody>
      </p:sp>
      <p:sp>
        <p:nvSpPr>
          <p:cNvPr id="7" name="Text Box 4">
            <a:extLst>
              <a:ext uri="{FF2B5EF4-FFF2-40B4-BE49-F238E27FC236}">
                <a16:creationId xmlns:a16="http://schemas.microsoft.com/office/drawing/2014/main" xmlns="" id="{056CB3F2-5109-31E8-6501-4AD153B6EF07}"/>
              </a:ext>
            </a:extLst>
          </p:cNvPr>
          <p:cNvSpPr txBox="1">
            <a:spLocks noChangeArrowheads="1"/>
          </p:cNvSpPr>
          <p:nvPr/>
        </p:nvSpPr>
        <p:spPr bwMode="auto">
          <a:xfrm>
            <a:off x="912041" y="2459884"/>
            <a:ext cx="5422084"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0" tIns="0" rIns="0" bIns="0">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spcAft>
                <a:spcPts val="600"/>
              </a:spcAft>
              <a:buNone/>
            </a:pPr>
            <a:r>
              <a:rPr lang="nn-NO" altLang="zh-TW" sz="2800" dirty="0">
                <a:cs typeface="Arial" panose="020B0604020202020204" pitchFamily="34" charset="0"/>
              </a:rPr>
              <a:t>A. 58kg			B. 60kg</a:t>
            </a:r>
          </a:p>
          <a:p>
            <a:pPr eaLnBrk="1" hangingPunct="1">
              <a:spcBef>
                <a:spcPct val="0"/>
              </a:spcBef>
              <a:spcAft>
                <a:spcPts val="600"/>
              </a:spcAft>
              <a:buNone/>
            </a:pPr>
            <a:r>
              <a:rPr lang="nn-NO" altLang="zh-TW" sz="2800" dirty="0">
                <a:cs typeface="Arial" panose="020B0604020202020204" pitchFamily="34" charset="0"/>
              </a:rPr>
              <a:t>C. 68kg			D. 72kg</a:t>
            </a:r>
            <a:endParaRPr lang="en-US" altLang="zh-TW" sz="2800" baseline="30000" dirty="0">
              <a:cs typeface="Arial" panose="020B0604020202020204" pitchFamily="34" charset="0"/>
            </a:endParaRPr>
          </a:p>
        </p:txBody>
      </p:sp>
      <p:sp>
        <p:nvSpPr>
          <p:cNvPr id="28" name="Rectangle 30">
            <a:extLst>
              <a:ext uri="{FF2B5EF4-FFF2-40B4-BE49-F238E27FC236}">
                <a16:creationId xmlns:a16="http://schemas.microsoft.com/office/drawing/2014/main" xmlns="" id="{84782C21-74AE-C6C3-48C4-37505EF843DF}"/>
              </a:ext>
            </a:extLst>
          </p:cNvPr>
          <p:cNvSpPr>
            <a:spLocks noChangeArrowheads="1"/>
          </p:cNvSpPr>
          <p:nvPr/>
        </p:nvSpPr>
        <p:spPr bwMode="auto">
          <a:xfrm>
            <a:off x="1036380" y="4421228"/>
            <a:ext cx="254653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None/>
            </a:pPr>
            <a:r>
              <a:rPr lang="zh-TW" altLang="en-US" sz="2400" u="sng" dirty="0">
                <a:solidFill>
                  <a:srgbClr val="0000FF"/>
                </a:solidFill>
                <a:ea typeface="標楷體" panose="03000509000000000000" pitchFamily="65" charset="-120"/>
                <a:cs typeface="Arial" panose="020B0604020202020204" pitchFamily="34" charset="0"/>
              </a:rPr>
              <a:t>佑天</a:t>
            </a:r>
            <a:r>
              <a:rPr lang="zh-TW" altLang="en-US" sz="2400" dirty="0">
                <a:solidFill>
                  <a:srgbClr val="0000FF"/>
                </a:solidFill>
                <a:ea typeface="標楷體" panose="03000509000000000000" pitchFamily="65" charset="-120"/>
                <a:cs typeface="Arial" panose="020B0604020202020204" pitchFamily="34" charset="0"/>
              </a:rPr>
              <a:t>的體重是</a:t>
            </a:r>
          </a:p>
        </p:txBody>
      </p:sp>
      <p:sp>
        <p:nvSpPr>
          <p:cNvPr id="90" name="文字方塊 89">
            <a:extLst>
              <a:ext uri="{FF2B5EF4-FFF2-40B4-BE49-F238E27FC236}">
                <a16:creationId xmlns:a16="http://schemas.microsoft.com/office/drawing/2014/main" xmlns="" id="{93520893-9659-3F94-E4C4-A3E5F069421B}"/>
              </a:ext>
            </a:extLst>
          </p:cNvPr>
          <p:cNvSpPr txBox="1"/>
          <p:nvPr/>
        </p:nvSpPr>
        <p:spPr>
          <a:xfrm>
            <a:off x="817561" y="904796"/>
            <a:ext cx="7897814" cy="1461939"/>
          </a:xfrm>
          <a:prstGeom prst="rect">
            <a:avLst/>
          </a:prstGeom>
          <a:noFill/>
        </p:spPr>
        <p:txBody>
          <a:bodyPr wrap="square" rtlCol="0">
            <a:spAutoFit/>
          </a:bodyPr>
          <a:lstStyle/>
          <a:p>
            <a:pPr algn="l">
              <a:spcAft>
                <a:spcPts val="300"/>
              </a:spcAft>
            </a:pP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籃球隊原有</a:t>
            </a:r>
            <a:r>
              <a:rPr lang="en-US" altLang="zh-TW" sz="2800" b="0" i="0" strike="noStrike" baseline="0" dirty="0">
                <a:latin typeface="Arial" panose="020B0604020202020204" pitchFamily="34" charset="0"/>
                <a:ea typeface="DFKai-SB" panose="03000509000000000000" pitchFamily="65" charset="-120"/>
                <a:cs typeface="Arial" panose="020B0604020202020204" pitchFamily="34" charset="0"/>
              </a:rPr>
              <a:t>5</a:t>
            </a: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名隊員，他們的平均體重是</a:t>
            </a:r>
            <a:r>
              <a:rPr lang="en-US" altLang="zh-TW" sz="2800" b="0" i="0" strike="noStrike" baseline="0" dirty="0">
                <a:latin typeface="Arial" panose="020B0604020202020204" pitchFamily="34" charset="0"/>
                <a:ea typeface="DFKai-SB" panose="03000509000000000000" pitchFamily="65" charset="-120"/>
                <a:cs typeface="Arial" panose="020B0604020202020204" pitchFamily="34" charset="0"/>
              </a:rPr>
              <a:t>70kg</a:t>
            </a: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a:t>
            </a:r>
            <a:endParaRPr lang="en-US" altLang="zh-TW" sz="2800" b="0" i="0" strike="noStrike" baseline="0" dirty="0">
              <a:latin typeface="Arial" panose="020B0604020202020204" pitchFamily="34" charset="0"/>
              <a:ea typeface="DFKai-SB" panose="03000509000000000000" pitchFamily="65" charset="-120"/>
              <a:cs typeface="Arial" panose="020B0604020202020204" pitchFamily="34" charset="0"/>
            </a:endParaRPr>
          </a:p>
          <a:p>
            <a:pPr algn="l">
              <a:spcAft>
                <a:spcPts val="300"/>
              </a:spcAft>
            </a:pPr>
            <a:r>
              <a:rPr lang="zh-TW" altLang="en-US" sz="2800" b="0" i="0" u="sng" strike="noStrike" baseline="0" dirty="0">
                <a:latin typeface="Arial" panose="020B0604020202020204" pitchFamily="34" charset="0"/>
                <a:ea typeface="DFKai-SB" panose="03000509000000000000" pitchFamily="65" charset="-120"/>
                <a:cs typeface="Arial" panose="020B0604020202020204" pitchFamily="34" charset="0"/>
              </a:rPr>
              <a:t>佑天</a:t>
            </a: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加入球隊後，隊員的平均體重是</a:t>
            </a:r>
            <a:r>
              <a:rPr lang="en-US" altLang="zh-TW" sz="2800" b="0" i="0" strike="noStrike" baseline="0" dirty="0">
                <a:latin typeface="Arial" panose="020B0604020202020204" pitchFamily="34" charset="0"/>
                <a:ea typeface="DFKai-SB" panose="03000509000000000000" pitchFamily="65" charset="-120"/>
                <a:cs typeface="Arial" panose="020B0604020202020204" pitchFamily="34" charset="0"/>
              </a:rPr>
              <a:t>68kg</a:t>
            </a: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a:t>
            </a:r>
            <a:r>
              <a:rPr lang="zh-TW" altLang="en-US" sz="2800" b="0" i="0" u="sng" strike="noStrike" baseline="0" dirty="0">
                <a:latin typeface="Arial" panose="020B0604020202020204" pitchFamily="34" charset="0"/>
                <a:ea typeface="DFKai-SB" panose="03000509000000000000" pitchFamily="65" charset="-120"/>
                <a:cs typeface="Arial" panose="020B0604020202020204" pitchFamily="34" charset="0"/>
              </a:rPr>
              <a:t>佑天</a:t>
            </a:r>
            <a:endParaRPr lang="en-US" altLang="zh-TW" sz="2800" b="0" i="0" u="sng" strike="noStrike" baseline="0" dirty="0">
              <a:latin typeface="Arial" panose="020B0604020202020204" pitchFamily="34" charset="0"/>
              <a:ea typeface="DFKai-SB" panose="03000509000000000000" pitchFamily="65" charset="-120"/>
              <a:cs typeface="Arial" panose="020B0604020202020204" pitchFamily="34" charset="0"/>
            </a:endParaRPr>
          </a:p>
          <a:p>
            <a:pPr algn="l">
              <a:spcAft>
                <a:spcPts val="300"/>
              </a:spcAft>
            </a:pP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的體重是多少？</a:t>
            </a:r>
          </a:p>
        </p:txBody>
      </p:sp>
      <p:sp>
        <p:nvSpPr>
          <p:cNvPr id="117" name="Rectangle 30">
            <a:extLst>
              <a:ext uri="{FF2B5EF4-FFF2-40B4-BE49-F238E27FC236}">
                <a16:creationId xmlns:a16="http://schemas.microsoft.com/office/drawing/2014/main" xmlns="" id="{AF9C03E2-FFE0-1E41-EE93-AB14B05F3041}"/>
              </a:ext>
            </a:extLst>
          </p:cNvPr>
          <p:cNvSpPr>
            <a:spLocks noChangeArrowheads="1"/>
          </p:cNvSpPr>
          <p:nvPr/>
        </p:nvSpPr>
        <p:spPr bwMode="auto">
          <a:xfrm>
            <a:off x="2058972" y="4872713"/>
            <a:ext cx="142262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None/>
            </a:pPr>
            <a:r>
              <a:rPr lang="zh-CN" altLang="en-US" sz="2400" dirty="0">
                <a:solidFill>
                  <a:srgbClr val="0000FF"/>
                </a:solidFill>
                <a:ea typeface="標楷體" panose="03000509000000000000" pitchFamily="65" charset="-120"/>
                <a:cs typeface="Arial" panose="020B0604020202020204" pitchFamily="34" charset="0"/>
              </a:rPr>
              <a:t>－</a:t>
            </a:r>
            <a:r>
              <a:rPr lang="en-US" altLang="zh-TW" sz="2400" dirty="0">
                <a:solidFill>
                  <a:srgbClr val="0000FF"/>
                </a:solidFill>
                <a:ea typeface="標楷體" panose="03000509000000000000" pitchFamily="65" charset="-120"/>
                <a:cs typeface="Arial" panose="020B0604020202020204" pitchFamily="34" charset="0"/>
              </a:rPr>
              <a:t>70</a:t>
            </a:r>
            <a:r>
              <a:rPr lang="en-US" altLang="zh-TW" sz="2400" dirty="0">
                <a:solidFill>
                  <a:srgbClr val="0000FF"/>
                </a:solidFill>
                <a:latin typeface="微软雅黑" panose="020B0503020204020204" pitchFamily="34" charset="-122"/>
                <a:ea typeface="微软雅黑" panose="020B0503020204020204" pitchFamily="34" charset="-122"/>
                <a:cs typeface="Arial" panose="020B0604020202020204" pitchFamily="34" charset="0"/>
              </a:rPr>
              <a:t>×</a:t>
            </a:r>
            <a:r>
              <a:rPr lang="en-US" altLang="zh-TW" sz="2400" dirty="0">
                <a:solidFill>
                  <a:srgbClr val="0000FF"/>
                </a:solidFill>
                <a:ea typeface="標楷體" panose="03000509000000000000" pitchFamily="65" charset="-120"/>
                <a:cs typeface="Arial" panose="020B0604020202020204" pitchFamily="34" charset="0"/>
              </a:rPr>
              <a:t>5</a:t>
            </a:r>
            <a:endParaRPr lang="zh-TW" altLang="en-US" sz="2400" dirty="0">
              <a:solidFill>
                <a:srgbClr val="0000FF"/>
              </a:solidFill>
              <a:ea typeface="標楷體" panose="03000509000000000000" pitchFamily="65" charset="-120"/>
              <a:cs typeface="Arial" panose="020B0604020202020204" pitchFamily="34" charset="0"/>
            </a:endParaRPr>
          </a:p>
        </p:txBody>
      </p:sp>
      <p:sp>
        <p:nvSpPr>
          <p:cNvPr id="118" name="Rectangle 30">
            <a:extLst>
              <a:ext uri="{FF2B5EF4-FFF2-40B4-BE49-F238E27FC236}">
                <a16:creationId xmlns:a16="http://schemas.microsoft.com/office/drawing/2014/main" xmlns="" id="{714C8ADA-E71C-257D-B15E-E28EE8410A38}"/>
              </a:ext>
            </a:extLst>
          </p:cNvPr>
          <p:cNvSpPr>
            <a:spLocks noChangeArrowheads="1"/>
          </p:cNvSpPr>
          <p:nvPr/>
        </p:nvSpPr>
        <p:spPr bwMode="auto">
          <a:xfrm>
            <a:off x="1302709" y="4872713"/>
            <a:ext cx="107820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None/>
            </a:pPr>
            <a:r>
              <a:rPr lang="en-US" altLang="zh-TW" sz="2400" dirty="0">
                <a:solidFill>
                  <a:srgbClr val="0000FF"/>
                </a:solidFill>
                <a:ea typeface="標楷體" panose="03000509000000000000" pitchFamily="65" charset="-120"/>
                <a:cs typeface="Arial" panose="020B0604020202020204" pitchFamily="34" charset="0"/>
              </a:rPr>
              <a:t>68</a:t>
            </a:r>
            <a:r>
              <a:rPr lang="en-US" altLang="zh-TW" sz="2400" dirty="0">
                <a:solidFill>
                  <a:srgbClr val="0000FF"/>
                </a:solidFill>
                <a:latin typeface="微软雅黑" panose="020B0503020204020204" pitchFamily="34" charset="-122"/>
                <a:ea typeface="微软雅黑" panose="020B0503020204020204" pitchFamily="34" charset="-122"/>
                <a:cs typeface="Arial" panose="020B0604020202020204" pitchFamily="34" charset="0"/>
              </a:rPr>
              <a:t>×</a:t>
            </a:r>
            <a:r>
              <a:rPr lang="en-US" altLang="zh-TW" sz="2400" dirty="0">
                <a:solidFill>
                  <a:srgbClr val="0000FF"/>
                </a:solidFill>
                <a:ea typeface="標楷體" panose="03000509000000000000" pitchFamily="65" charset="-120"/>
                <a:cs typeface="Arial" panose="020B0604020202020204" pitchFamily="34" charset="0"/>
              </a:rPr>
              <a:t>6</a:t>
            </a:r>
            <a:endParaRPr lang="zh-TW" altLang="en-US" sz="2400" dirty="0">
              <a:solidFill>
                <a:srgbClr val="0000FF"/>
              </a:solidFill>
              <a:ea typeface="標楷體" panose="03000509000000000000" pitchFamily="65" charset="-120"/>
              <a:cs typeface="Arial" panose="020B0604020202020204" pitchFamily="34" charset="0"/>
            </a:endParaRPr>
          </a:p>
        </p:txBody>
      </p:sp>
      <p:cxnSp>
        <p:nvCxnSpPr>
          <p:cNvPr id="122" name="直線接點 121">
            <a:extLst>
              <a:ext uri="{FF2B5EF4-FFF2-40B4-BE49-F238E27FC236}">
                <a16:creationId xmlns:a16="http://schemas.microsoft.com/office/drawing/2014/main" xmlns="" id="{0D68535D-B2FB-6BA1-1E97-130FD4FAC9B8}"/>
              </a:ext>
            </a:extLst>
          </p:cNvPr>
          <p:cNvCxnSpPr/>
          <p:nvPr/>
        </p:nvCxnSpPr>
        <p:spPr bwMode="auto">
          <a:xfrm>
            <a:off x="1949674" y="1383626"/>
            <a:ext cx="1944000" cy="0"/>
          </a:xfrm>
          <a:prstGeom prst="line">
            <a:avLst/>
          </a:prstGeom>
          <a:noFill/>
          <a:ln w="28575" algn="ctr">
            <a:solidFill>
              <a:srgbClr val="0000FF"/>
            </a:solidFill>
            <a:prstDash val="solid"/>
            <a:round/>
            <a:headEnd/>
            <a:tailEnd/>
          </a:ln>
        </p:spPr>
      </p:cxnSp>
      <p:cxnSp>
        <p:nvCxnSpPr>
          <p:cNvPr id="123" name="直線接點 122">
            <a:extLst>
              <a:ext uri="{FF2B5EF4-FFF2-40B4-BE49-F238E27FC236}">
                <a16:creationId xmlns:a16="http://schemas.microsoft.com/office/drawing/2014/main" xmlns="" id="{23DBED68-DB97-D0F9-2400-97E43B2D1A50}"/>
              </a:ext>
            </a:extLst>
          </p:cNvPr>
          <p:cNvCxnSpPr/>
          <p:nvPr/>
        </p:nvCxnSpPr>
        <p:spPr bwMode="auto">
          <a:xfrm>
            <a:off x="5386811" y="1401572"/>
            <a:ext cx="2592000" cy="0"/>
          </a:xfrm>
          <a:prstGeom prst="line">
            <a:avLst/>
          </a:prstGeom>
          <a:noFill/>
          <a:ln w="28575" algn="ctr">
            <a:solidFill>
              <a:srgbClr val="0000FF"/>
            </a:solidFill>
            <a:prstDash val="solid"/>
            <a:round/>
            <a:headEnd/>
            <a:tailEnd/>
          </a:ln>
        </p:spPr>
      </p:cxnSp>
      <p:cxnSp>
        <p:nvCxnSpPr>
          <p:cNvPr id="124" name="直線接點 123">
            <a:extLst>
              <a:ext uri="{FF2B5EF4-FFF2-40B4-BE49-F238E27FC236}">
                <a16:creationId xmlns:a16="http://schemas.microsoft.com/office/drawing/2014/main" xmlns="" id="{5F78FABC-41B3-6833-0E2B-9A267545C812}"/>
              </a:ext>
            </a:extLst>
          </p:cNvPr>
          <p:cNvCxnSpPr>
            <a:cxnSpLocks/>
          </p:cNvCxnSpPr>
          <p:nvPr/>
        </p:nvCxnSpPr>
        <p:spPr bwMode="auto">
          <a:xfrm>
            <a:off x="912041" y="1873379"/>
            <a:ext cx="6493091" cy="0"/>
          </a:xfrm>
          <a:prstGeom prst="line">
            <a:avLst/>
          </a:prstGeom>
          <a:noFill/>
          <a:ln w="28575" algn="ctr">
            <a:solidFill>
              <a:srgbClr val="0000FF"/>
            </a:solidFill>
            <a:prstDash val="solid"/>
            <a:round/>
            <a:headEnd/>
            <a:tailEnd/>
          </a:ln>
        </p:spPr>
      </p:cxnSp>
      <p:sp>
        <p:nvSpPr>
          <p:cNvPr id="128" name="Rectangle 30">
            <a:extLst>
              <a:ext uri="{FF2B5EF4-FFF2-40B4-BE49-F238E27FC236}">
                <a16:creationId xmlns:a16="http://schemas.microsoft.com/office/drawing/2014/main" xmlns="" id="{33B4CD04-056B-D181-56B7-A2194EEA7C13}"/>
              </a:ext>
            </a:extLst>
          </p:cNvPr>
          <p:cNvSpPr>
            <a:spLocks noChangeArrowheads="1"/>
          </p:cNvSpPr>
          <p:nvPr/>
        </p:nvSpPr>
        <p:spPr bwMode="auto">
          <a:xfrm>
            <a:off x="1036380" y="5324199"/>
            <a:ext cx="167603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None/>
            </a:pPr>
            <a:r>
              <a:rPr lang="en-US" altLang="zh-TW" sz="2400" dirty="0">
                <a:solidFill>
                  <a:srgbClr val="0000FF"/>
                </a:solidFill>
                <a:ea typeface="標楷體" panose="03000509000000000000" pitchFamily="65" charset="-120"/>
                <a:cs typeface="Arial" panose="020B0604020202020204" pitchFamily="34" charset="0"/>
              </a:rPr>
              <a:t>= 58(kg)</a:t>
            </a:r>
          </a:p>
        </p:txBody>
      </p:sp>
      <p:sp>
        <p:nvSpPr>
          <p:cNvPr id="129" name="Rectangle 4">
            <a:extLst>
              <a:ext uri="{FF2B5EF4-FFF2-40B4-BE49-F238E27FC236}">
                <a16:creationId xmlns:a16="http://schemas.microsoft.com/office/drawing/2014/main" xmlns="" id="{65A95883-0210-3132-7455-05A10DF5D56B}"/>
              </a:ext>
            </a:extLst>
          </p:cNvPr>
          <p:cNvSpPr>
            <a:spLocks noChangeArrowheads="1"/>
          </p:cNvSpPr>
          <p:nvPr/>
        </p:nvSpPr>
        <p:spPr bwMode="auto">
          <a:xfrm>
            <a:off x="912041" y="3635185"/>
            <a:ext cx="4398043" cy="707886"/>
          </a:xfrm>
          <a:prstGeom prst="rect">
            <a:avLst/>
          </a:prstGeom>
          <a:solidFill>
            <a:srgbClr val="FCEAF7"/>
          </a:solidFill>
          <a:ln>
            <a:noFill/>
          </a:ln>
          <a:effectLst>
            <a:prstShdw prst="shdw17" dist="17961" dir="2700000">
              <a:srgbClr val="CC00FF">
                <a:alpha val="80000"/>
              </a:srgbClr>
            </a:prstShdw>
          </a:effectLst>
        </p:spPr>
        <p:txBody>
          <a:bodyPr wrap="square" anchor="ctr">
            <a:spAutoFit/>
          </a:bodyPr>
          <a:lstStyle>
            <a:lvl1pPr marL="285750" indent="-28575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0" indent="0"/>
            <a:r>
              <a:rPr lang="zh-CN" altLang="en-US" sz="2000" b="0" dirty="0">
                <a:solidFill>
                  <a:srgbClr val="CC00FF"/>
                </a:solidFill>
                <a:ea typeface="標楷體" panose="03000509000000000000" pitchFamily="65" charset="-120"/>
                <a:sym typeface="Wingdings 3" panose="05040102010807070707" pitchFamily="18" charset="2"/>
              </a:rPr>
              <a:t>   </a:t>
            </a:r>
            <a:r>
              <a:rPr lang="zh-CN" altLang="en-US" sz="2000" b="0" u="sng" dirty="0">
                <a:solidFill>
                  <a:srgbClr val="CC00FF"/>
                </a:solidFill>
                <a:ea typeface="標楷體" panose="03000509000000000000" pitchFamily="65" charset="-120"/>
                <a:sym typeface="Wingdings 3" panose="05040102010807070707" pitchFamily="18" charset="2"/>
              </a:rPr>
              <a:t>佑天</a:t>
            </a:r>
            <a:r>
              <a:rPr lang="zh-CN" altLang="en-US" sz="2000" b="0" dirty="0">
                <a:solidFill>
                  <a:srgbClr val="CC00FF"/>
                </a:solidFill>
                <a:ea typeface="標楷體" panose="03000509000000000000" pitchFamily="65" charset="-120"/>
                <a:sym typeface="Wingdings 3" panose="05040102010807070707" pitchFamily="18" charset="2"/>
              </a:rPr>
              <a:t>的體重 </a:t>
            </a:r>
            <a:endParaRPr lang="en-US" altLang="zh-CN" sz="2000" b="0" dirty="0">
              <a:solidFill>
                <a:srgbClr val="CC00FF"/>
              </a:solidFill>
              <a:ea typeface="標楷體" panose="03000509000000000000" pitchFamily="65" charset="-120"/>
              <a:sym typeface="Wingdings 3" panose="05040102010807070707" pitchFamily="18" charset="2"/>
            </a:endParaRPr>
          </a:p>
          <a:p>
            <a:pPr marL="0" indent="0"/>
            <a:r>
              <a:rPr lang="en-US" altLang="zh-CN" sz="2000" b="0" dirty="0">
                <a:solidFill>
                  <a:srgbClr val="CC00FF"/>
                </a:solidFill>
                <a:ea typeface="標楷體" panose="03000509000000000000" pitchFamily="65" charset="-120"/>
                <a:sym typeface="Wingdings 3" panose="05040102010807070707" pitchFamily="18" charset="2"/>
              </a:rPr>
              <a:t>= </a:t>
            </a:r>
            <a:r>
              <a:rPr lang="zh-CN" altLang="en-US" sz="2000" b="0" dirty="0">
                <a:solidFill>
                  <a:srgbClr val="CC00FF"/>
                </a:solidFill>
                <a:ea typeface="標楷體" panose="03000509000000000000" pitchFamily="65" charset="-120"/>
                <a:sym typeface="Wingdings 3" panose="05040102010807070707" pitchFamily="18" charset="2"/>
              </a:rPr>
              <a:t>加入後的總體重－原</a:t>
            </a:r>
            <a:r>
              <a:rPr lang="en-US" altLang="zh-CN" sz="2000" b="0" dirty="0">
                <a:solidFill>
                  <a:srgbClr val="CC00FF"/>
                </a:solidFill>
                <a:ea typeface="標楷體" panose="03000509000000000000" pitchFamily="65" charset="-120"/>
                <a:sym typeface="Wingdings 3" panose="05040102010807070707" pitchFamily="18" charset="2"/>
              </a:rPr>
              <a:t>5</a:t>
            </a:r>
            <a:r>
              <a:rPr lang="zh-CN" altLang="en-US" sz="2000" b="0" dirty="0">
                <a:solidFill>
                  <a:srgbClr val="CC00FF"/>
                </a:solidFill>
                <a:ea typeface="標楷體" panose="03000509000000000000" pitchFamily="65" charset="-120"/>
                <a:sym typeface="Wingdings 3" panose="05040102010807070707" pitchFamily="18" charset="2"/>
              </a:rPr>
              <a:t>名隊員的體重</a:t>
            </a:r>
            <a:r>
              <a:rPr lang="en-US" altLang="zh-CN" sz="2000" b="0" dirty="0">
                <a:solidFill>
                  <a:srgbClr val="CC00FF"/>
                </a:solidFill>
                <a:ea typeface="標楷體" panose="03000509000000000000" pitchFamily="65" charset="-120"/>
                <a:sym typeface="Wingdings 3" panose="05040102010807070707" pitchFamily="18" charset="2"/>
              </a:rPr>
              <a:t> </a:t>
            </a:r>
          </a:p>
        </p:txBody>
      </p:sp>
      <p:sp>
        <p:nvSpPr>
          <p:cNvPr id="131" name="TextBox 52">
            <a:extLst>
              <a:ext uri="{FF2B5EF4-FFF2-40B4-BE49-F238E27FC236}">
                <a16:creationId xmlns:a16="http://schemas.microsoft.com/office/drawing/2014/main" xmlns="" id="{8181EAF1-D89A-C22B-7D87-E8499F4E07FA}"/>
              </a:ext>
            </a:extLst>
          </p:cNvPr>
          <p:cNvSpPr txBox="1">
            <a:spLocks noChangeArrowheads="1"/>
          </p:cNvSpPr>
          <p:nvPr/>
        </p:nvSpPr>
        <p:spPr bwMode="auto">
          <a:xfrm>
            <a:off x="2097935" y="2452879"/>
            <a:ext cx="92868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400" dirty="0">
                <a:solidFill>
                  <a:srgbClr val="FF0000"/>
                </a:solidFill>
                <a:ea typeface="標楷體" panose="03000509000000000000" pitchFamily="65" charset="-120"/>
              </a:rPr>
              <a:t>[2</a:t>
            </a:r>
            <a:r>
              <a:rPr lang="zh-TW" altLang="en-US" sz="2400" dirty="0">
                <a:solidFill>
                  <a:srgbClr val="FF0000"/>
                </a:solidFill>
                <a:ea typeface="標楷體" panose="03000509000000000000" pitchFamily="65" charset="-120"/>
              </a:rPr>
              <a:t>分</a:t>
            </a:r>
            <a:r>
              <a:rPr lang="en-US" altLang="zh-TW" sz="2400" dirty="0">
                <a:solidFill>
                  <a:srgbClr val="FF0000"/>
                </a:solidFill>
                <a:ea typeface="標楷體" panose="03000509000000000000" pitchFamily="65" charset="-120"/>
              </a:rPr>
              <a:t>]</a:t>
            </a:r>
            <a:endParaRPr lang="zh-TW" altLang="en-US" sz="2400" dirty="0">
              <a:solidFill>
                <a:srgbClr val="FF0000"/>
              </a:solidFill>
              <a:ea typeface="標楷體" panose="03000509000000000000" pitchFamily="65" charset="-120"/>
            </a:endParaRPr>
          </a:p>
        </p:txBody>
      </p:sp>
    </p:spTree>
    <p:extLst>
      <p:ext uri="{BB962C8B-B14F-4D97-AF65-F5344CB8AC3E}">
        <p14:creationId xmlns:p14="http://schemas.microsoft.com/office/powerpoint/2010/main" val="24515838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29"/>
                                        </p:tgtEl>
                                        <p:attrNameLst>
                                          <p:attrName>style.visibility</p:attrName>
                                        </p:attrNameLst>
                                      </p:cBhvr>
                                      <p:to>
                                        <p:strVal val="visible"/>
                                      </p:to>
                                    </p:set>
                                    <p:animEffect transition="in" filter="randombar(horizontal)">
                                      <p:cBhvr>
                                        <p:cTn id="7" dur="500"/>
                                        <p:tgtEl>
                                          <p:spTgt spid="129"/>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28">
                                            <p:txEl>
                                              <p:pRg st="0" end="0"/>
                                            </p:txEl>
                                          </p:spTgt>
                                        </p:tgtEl>
                                        <p:attrNameLst>
                                          <p:attrName>style.visibility</p:attrName>
                                        </p:attrNameLst>
                                      </p:cBhvr>
                                      <p:to>
                                        <p:strVal val="visible"/>
                                      </p:to>
                                    </p:set>
                                    <p:animEffect transition="in" filter="dissolve">
                                      <p:cBhvr>
                                        <p:cTn id="12" dur="500"/>
                                        <p:tgtEl>
                                          <p:spTgt spid="28">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122"/>
                                        </p:tgtEl>
                                        <p:attrNameLst>
                                          <p:attrName>style.visibility</p:attrName>
                                        </p:attrNameLst>
                                      </p:cBhvr>
                                      <p:to>
                                        <p:strVal val="visible"/>
                                      </p:to>
                                    </p:set>
                                    <p:animEffect transition="in" filter="wipe(left)">
                                      <p:cBhvr>
                                        <p:cTn id="17" dur="500"/>
                                        <p:tgtEl>
                                          <p:spTgt spid="122"/>
                                        </p:tgtEl>
                                      </p:cBhvr>
                                    </p:animEffect>
                                  </p:childTnLst>
                                </p:cTn>
                              </p:par>
                            </p:childTnLst>
                          </p:cTn>
                        </p:par>
                        <p:par>
                          <p:cTn id="18" fill="hold">
                            <p:stCondLst>
                              <p:cond delay="500"/>
                            </p:stCondLst>
                            <p:childTnLst>
                              <p:par>
                                <p:cTn id="19" presetID="22" presetClass="entr" presetSubtype="8" fill="hold" nodeType="afterEffect">
                                  <p:stCondLst>
                                    <p:cond delay="0"/>
                                  </p:stCondLst>
                                  <p:childTnLst>
                                    <p:set>
                                      <p:cBhvr>
                                        <p:cTn id="20" dur="1" fill="hold">
                                          <p:stCondLst>
                                            <p:cond delay="0"/>
                                          </p:stCondLst>
                                        </p:cTn>
                                        <p:tgtEl>
                                          <p:spTgt spid="124"/>
                                        </p:tgtEl>
                                        <p:attrNameLst>
                                          <p:attrName>style.visibility</p:attrName>
                                        </p:attrNameLst>
                                      </p:cBhvr>
                                      <p:to>
                                        <p:strVal val="visible"/>
                                      </p:to>
                                    </p:set>
                                    <p:animEffect transition="in" filter="wipe(left)">
                                      <p:cBhvr>
                                        <p:cTn id="21" dur="1000"/>
                                        <p:tgtEl>
                                          <p:spTgt spid="124"/>
                                        </p:tgtEl>
                                      </p:cBhvr>
                                    </p:animEffect>
                                  </p:childTnLst>
                                </p:cTn>
                              </p:par>
                            </p:childTnLst>
                          </p:cTn>
                        </p:par>
                        <p:par>
                          <p:cTn id="22" fill="hold">
                            <p:stCondLst>
                              <p:cond delay="2000"/>
                            </p:stCondLst>
                            <p:childTnLst>
                              <p:par>
                                <p:cTn id="23" presetID="22" presetClass="entr" presetSubtype="8" fill="hold" grpId="0" nodeType="afterEffect">
                                  <p:stCondLst>
                                    <p:cond delay="0"/>
                                  </p:stCondLst>
                                  <p:childTnLst>
                                    <p:set>
                                      <p:cBhvr>
                                        <p:cTn id="24" dur="1" fill="hold">
                                          <p:stCondLst>
                                            <p:cond delay="0"/>
                                          </p:stCondLst>
                                        </p:cTn>
                                        <p:tgtEl>
                                          <p:spTgt spid="30"/>
                                        </p:tgtEl>
                                        <p:attrNameLst>
                                          <p:attrName>style.visibility</p:attrName>
                                        </p:attrNameLst>
                                      </p:cBhvr>
                                      <p:to>
                                        <p:strVal val="visible"/>
                                      </p:to>
                                    </p:set>
                                    <p:animEffect transition="in" filter="wipe(left)">
                                      <p:cBhvr>
                                        <p:cTn id="25" dur="500"/>
                                        <p:tgtEl>
                                          <p:spTgt spid="30"/>
                                        </p:tgtEl>
                                      </p:cBhvr>
                                    </p:animEffect>
                                  </p:childTnLst>
                                </p:cTn>
                              </p:par>
                            </p:childTnLst>
                          </p:cTn>
                        </p:par>
                        <p:par>
                          <p:cTn id="26" fill="hold">
                            <p:stCondLst>
                              <p:cond delay="2500"/>
                            </p:stCondLst>
                            <p:childTnLst>
                              <p:par>
                                <p:cTn id="27" presetID="22" presetClass="entr" presetSubtype="8" fill="hold" nodeType="afterEffect">
                                  <p:stCondLst>
                                    <p:cond delay="0"/>
                                  </p:stCondLst>
                                  <p:childTnLst>
                                    <p:set>
                                      <p:cBhvr>
                                        <p:cTn id="28" dur="1" fill="hold">
                                          <p:stCondLst>
                                            <p:cond delay="0"/>
                                          </p:stCondLst>
                                        </p:cTn>
                                        <p:tgtEl>
                                          <p:spTgt spid="118">
                                            <p:txEl>
                                              <p:pRg st="0" end="0"/>
                                            </p:txEl>
                                          </p:spTgt>
                                        </p:tgtEl>
                                        <p:attrNameLst>
                                          <p:attrName>style.visibility</p:attrName>
                                        </p:attrNameLst>
                                      </p:cBhvr>
                                      <p:to>
                                        <p:strVal val="visible"/>
                                      </p:to>
                                    </p:set>
                                    <p:animEffect transition="in" filter="wipe(left)">
                                      <p:cBhvr>
                                        <p:cTn id="29" dur="500"/>
                                        <p:tgtEl>
                                          <p:spTgt spid="118">
                                            <p:txEl>
                                              <p:pRg st="0" end="0"/>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9" presetClass="exit" presetSubtype="0" fill="hold" nodeType="clickEffect">
                                  <p:stCondLst>
                                    <p:cond delay="0"/>
                                  </p:stCondLst>
                                  <p:childTnLst>
                                    <p:animEffect transition="out" filter="dissolve">
                                      <p:cBhvr>
                                        <p:cTn id="33" dur="500"/>
                                        <p:tgtEl>
                                          <p:spTgt spid="124"/>
                                        </p:tgtEl>
                                      </p:cBhvr>
                                    </p:animEffect>
                                    <p:set>
                                      <p:cBhvr>
                                        <p:cTn id="34" dur="1" fill="hold">
                                          <p:stCondLst>
                                            <p:cond delay="499"/>
                                          </p:stCondLst>
                                        </p:cTn>
                                        <p:tgtEl>
                                          <p:spTgt spid="124"/>
                                        </p:tgtEl>
                                        <p:attrNameLst>
                                          <p:attrName>style.visibility</p:attrName>
                                        </p:attrNameLst>
                                      </p:cBhvr>
                                      <p:to>
                                        <p:strVal val="hidden"/>
                                      </p:to>
                                    </p:set>
                                  </p:childTnLst>
                                </p:cTn>
                              </p:par>
                              <p:par>
                                <p:cTn id="35" presetID="9" presetClass="exit" presetSubtype="0" fill="hold" grpId="1" nodeType="withEffect">
                                  <p:stCondLst>
                                    <p:cond delay="0"/>
                                  </p:stCondLst>
                                  <p:childTnLst>
                                    <p:animEffect transition="out" filter="dissolve">
                                      <p:cBhvr>
                                        <p:cTn id="36" dur="500"/>
                                        <p:tgtEl>
                                          <p:spTgt spid="30"/>
                                        </p:tgtEl>
                                      </p:cBhvr>
                                    </p:animEffect>
                                    <p:set>
                                      <p:cBhvr>
                                        <p:cTn id="37" dur="1" fill="hold">
                                          <p:stCondLst>
                                            <p:cond delay="499"/>
                                          </p:stCondLst>
                                        </p:cTn>
                                        <p:tgtEl>
                                          <p:spTgt spid="30"/>
                                        </p:tgtEl>
                                        <p:attrNameLst>
                                          <p:attrName>style.visibility</p:attrName>
                                        </p:attrNameLst>
                                      </p:cBhvr>
                                      <p:to>
                                        <p:strVal val="hidden"/>
                                      </p:to>
                                    </p:set>
                                  </p:childTnLst>
                                </p:cTn>
                              </p:par>
                            </p:childTnLst>
                          </p:cTn>
                        </p:par>
                        <p:par>
                          <p:cTn id="38" fill="hold">
                            <p:stCondLst>
                              <p:cond delay="500"/>
                            </p:stCondLst>
                            <p:childTnLst>
                              <p:par>
                                <p:cTn id="39" presetID="22" presetClass="entr" presetSubtype="8" fill="hold" nodeType="afterEffect">
                                  <p:stCondLst>
                                    <p:cond delay="0"/>
                                  </p:stCondLst>
                                  <p:childTnLst>
                                    <p:set>
                                      <p:cBhvr>
                                        <p:cTn id="40" dur="1" fill="hold">
                                          <p:stCondLst>
                                            <p:cond delay="0"/>
                                          </p:stCondLst>
                                        </p:cTn>
                                        <p:tgtEl>
                                          <p:spTgt spid="123"/>
                                        </p:tgtEl>
                                        <p:attrNameLst>
                                          <p:attrName>style.visibility</p:attrName>
                                        </p:attrNameLst>
                                      </p:cBhvr>
                                      <p:to>
                                        <p:strVal val="visible"/>
                                      </p:to>
                                    </p:set>
                                    <p:animEffect transition="in" filter="wipe(left)">
                                      <p:cBhvr>
                                        <p:cTn id="41" dur="500"/>
                                        <p:tgtEl>
                                          <p:spTgt spid="123"/>
                                        </p:tgtEl>
                                      </p:cBhvr>
                                    </p:animEffect>
                                  </p:childTnLst>
                                </p:cTn>
                              </p:par>
                            </p:childTnLst>
                          </p:cTn>
                        </p:par>
                        <p:par>
                          <p:cTn id="42" fill="hold">
                            <p:stCondLst>
                              <p:cond delay="1000"/>
                            </p:stCondLst>
                            <p:childTnLst>
                              <p:par>
                                <p:cTn id="43" presetID="22" presetClass="entr" presetSubtype="8" fill="hold" grpId="0" nodeType="afterEffect">
                                  <p:stCondLst>
                                    <p:cond delay="0"/>
                                  </p:stCondLst>
                                  <p:childTnLst>
                                    <p:set>
                                      <p:cBhvr>
                                        <p:cTn id="44" dur="1" fill="hold">
                                          <p:stCondLst>
                                            <p:cond delay="0"/>
                                          </p:stCondLst>
                                        </p:cTn>
                                        <p:tgtEl>
                                          <p:spTgt spid="35"/>
                                        </p:tgtEl>
                                        <p:attrNameLst>
                                          <p:attrName>style.visibility</p:attrName>
                                        </p:attrNameLst>
                                      </p:cBhvr>
                                      <p:to>
                                        <p:strVal val="visible"/>
                                      </p:to>
                                    </p:set>
                                    <p:animEffect transition="in" filter="wipe(left)">
                                      <p:cBhvr>
                                        <p:cTn id="45" dur="500"/>
                                        <p:tgtEl>
                                          <p:spTgt spid="35"/>
                                        </p:tgtEl>
                                      </p:cBhvr>
                                    </p:animEffect>
                                  </p:childTnLst>
                                </p:cTn>
                              </p:par>
                            </p:childTnLst>
                          </p:cTn>
                        </p:par>
                        <p:par>
                          <p:cTn id="46" fill="hold">
                            <p:stCondLst>
                              <p:cond delay="1500"/>
                            </p:stCondLst>
                            <p:childTnLst>
                              <p:par>
                                <p:cTn id="47" presetID="22" presetClass="entr" presetSubtype="8" fill="hold" grpId="0" nodeType="afterEffect">
                                  <p:stCondLst>
                                    <p:cond delay="0"/>
                                  </p:stCondLst>
                                  <p:childTnLst>
                                    <p:set>
                                      <p:cBhvr>
                                        <p:cTn id="48" dur="1" fill="hold">
                                          <p:stCondLst>
                                            <p:cond delay="0"/>
                                          </p:stCondLst>
                                        </p:cTn>
                                        <p:tgtEl>
                                          <p:spTgt spid="34"/>
                                        </p:tgtEl>
                                        <p:attrNameLst>
                                          <p:attrName>style.visibility</p:attrName>
                                        </p:attrNameLst>
                                      </p:cBhvr>
                                      <p:to>
                                        <p:strVal val="visible"/>
                                      </p:to>
                                    </p:set>
                                    <p:animEffect transition="in" filter="wipe(left)">
                                      <p:cBhvr>
                                        <p:cTn id="49" dur="500"/>
                                        <p:tgtEl>
                                          <p:spTgt spid="34"/>
                                        </p:tgtEl>
                                      </p:cBhvr>
                                    </p:animEffect>
                                  </p:childTnLst>
                                </p:cTn>
                              </p:par>
                            </p:childTnLst>
                          </p:cTn>
                        </p:par>
                        <p:par>
                          <p:cTn id="50" fill="hold">
                            <p:stCondLst>
                              <p:cond delay="2000"/>
                            </p:stCondLst>
                            <p:childTnLst>
                              <p:par>
                                <p:cTn id="51" presetID="22" presetClass="entr" presetSubtype="8" fill="hold" nodeType="afterEffect">
                                  <p:stCondLst>
                                    <p:cond delay="0"/>
                                  </p:stCondLst>
                                  <p:childTnLst>
                                    <p:set>
                                      <p:cBhvr>
                                        <p:cTn id="52" dur="1" fill="hold">
                                          <p:stCondLst>
                                            <p:cond delay="0"/>
                                          </p:stCondLst>
                                        </p:cTn>
                                        <p:tgtEl>
                                          <p:spTgt spid="117">
                                            <p:txEl>
                                              <p:pRg st="0" end="0"/>
                                            </p:txEl>
                                          </p:spTgt>
                                        </p:tgtEl>
                                        <p:attrNameLst>
                                          <p:attrName>style.visibility</p:attrName>
                                        </p:attrNameLst>
                                      </p:cBhvr>
                                      <p:to>
                                        <p:strVal val="visible"/>
                                      </p:to>
                                    </p:set>
                                    <p:animEffect transition="in" filter="wipe(left)">
                                      <p:cBhvr>
                                        <p:cTn id="53" dur="500"/>
                                        <p:tgtEl>
                                          <p:spTgt spid="117">
                                            <p:txEl>
                                              <p:pRg st="0" end="0"/>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22" presetClass="entr" presetSubtype="8" fill="hold" nodeType="clickEffect">
                                  <p:stCondLst>
                                    <p:cond delay="0"/>
                                  </p:stCondLst>
                                  <p:childTnLst>
                                    <p:set>
                                      <p:cBhvr>
                                        <p:cTn id="57" dur="1" fill="hold">
                                          <p:stCondLst>
                                            <p:cond delay="0"/>
                                          </p:stCondLst>
                                        </p:cTn>
                                        <p:tgtEl>
                                          <p:spTgt spid="128">
                                            <p:txEl>
                                              <p:pRg st="0" end="0"/>
                                            </p:txEl>
                                          </p:spTgt>
                                        </p:tgtEl>
                                        <p:attrNameLst>
                                          <p:attrName>style.visibility</p:attrName>
                                        </p:attrNameLst>
                                      </p:cBhvr>
                                      <p:to>
                                        <p:strVal val="visible"/>
                                      </p:to>
                                    </p:set>
                                    <p:animEffect transition="in" filter="wipe(left)">
                                      <p:cBhvr>
                                        <p:cTn id="58" dur="500"/>
                                        <p:tgtEl>
                                          <p:spTgt spid="128">
                                            <p:txEl>
                                              <p:pRg st="0" end="0"/>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9" presetClass="exit" presetSubtype="0" fill="hold" nodeType="clickEffect">
                                  <p:stCondLst>
                                    <p:cond delay="0"/>
                                  </p:stCondLst>
                                  <p:childTnLst>
                                    <p:animEffect transition="out" filter="dissolve">
                                      <p:cBhvr>
                                        <p:cTn id="62" dur="500"/>
                                        <p:tgtEl>
                                          <p:spTgt spid="122"/>
                                        </p:tgtEl>
                                      </p:cBhvr>
                                    </p:animEffect>
                                    <p:set>
                                      <p:cBhvr>
                                        <p:cTn id="63" dur="1" fill="hold">
                                          <p:stCondLst>
                                            <p:cond delay="499"/>
                                          </p:stCondLst>
                                        </p:cTn>
                                        <p:tgtEl>
                                          <p:spTgt spid="122"/>
                                        </p:tgtEl>
                                        <p:attrNameLst>
                                          <p:attrName>style.visibility</p:attrName>
                                        </p:attrNameLst>
                                      </p:cBhvr>
                                      <p:to>
                                        <p:strVal val="hidden"/>
                                      </p:to>
                                    </p:set>
                                  </p:childTnLst>
                                </p:cTn>
                              </p:par>
                              <p:par>
                                <p:cTn id="64" presetID="9" presetClass="exit" presetSubtype="0" fill="hold" grpId="0" nodeType="withEffect">
                                  <p:stCondLst>
                                    <p:cond delay="0"/>
                                  </p:stCondLst>
                                  <p:childTnLst>
                                    <p:animEffect transition="out" filter="dissolve">
                                      <p:cBhvr>
                                        <p:cTn id="65" dur="500"/>
                                        <p:tgtEl>
                                          <p:spTgt spid="28">
                                            <p:txEl>
                                              <p:pRg st="0" end="0"/>
                                            </p:txEl>
                                          </p:spTgt>
                                        </p:tgtEl>
                                      </p:cBhvr>
                                    </p:animEffect>
                                    <p:set>
                                      <p:cBhvr>
                                        <p:cTn id="66" dur="1" fill="hold">
                                          <p:stCondLst>
                                            <p:cond delay="499"/>
                                          </p:stCondLst>
                                        </p:cTn>
                                        <p:tgtEl>
                                          <p:spTgt spid="28">
                                            <p:txEl>
                                              <p:pRg st="0" end="0"/>
                                            </p:txEl>
                                          </p:spTgt>
                                        </p:tgtEl>
                                        <p:attrNameLst>
                                          <p:attrName>style.visibility</p:attrName>
                                        </p:attrNameLst>
                                      </p:cBhvr>
                                      <p:to>
                                        <p:strVal val="hidden"/>
                                      </p:to>
                                    </p:set>
                                  </p:childTnLst>
                                </p:cTn>
                              </p:par>
                              <p:par>
                                <p:cTn id="67" presetID="9" presetClass="exit" presetSubtype="0" fill="hold" nodeType="withEffect">
                                  <p:stCondLst>
                                    <p:cond delay="0"/>
                                  </p:stCondLst>
                                  <p:childTnLst>
                                    <p:animEffect transition="out" filter="dissolve">
                                      <p:cBhvr>
                                        <p:cTn id="68" dur="500"/>
                                        <p:tgtEl>
                                          <p:spTgt spid="123"/>
                                        </p:tgtEl>
                                      </p:cBhvr>
                                    </p:animEffect>
                                    <p:set>
                                      <p:cBhvr>
                                        <p:cTn id="69" dur="1" fill="hold">
                                          <p:stCondLst>
                                            <p:cond delay="499"/>
                                          </p:stCondLst>
                                        </p:cTn>
                                        <p:tgtEl>
                                          <p:spTgt spid="123"/>
                                        </p:tgtEl>
                                        <p:attrNameLst>
                                          <p:attrName>style.visibility</p:attrName>
                                        </p:attrNameLst>
                                      </p:cBhvr>
                                      <p:to>
                                        <p:strVal val="hidden"/>
                                      </p:to>
                                    </p:set>
                                  </p:childTnLst>
                                </p:cTn>
                              </p:par>
                              <p:par>
                                <p:cTn id="70" presetID="9" presetClass="exit" presetSubtype="0" fill="hold" grpId="0" nodeType="withEffect">
                                  <p:stCondLst>
                                    <p:cond delay="0"/>
                                  </p:stCondLst>
                                  <p:childTnLst>
                                    <p:animEffect transition="out" filter="dissolve">
                                      <p:cBhvr>
                                        <p:cTn id="71" dur="500"/>
                                        <p:tgtEl>
                                          <p:spTgt spid="117">
                                            <p:txEl>
                                              <p:pRg st="0" end="0"/>
                                            </p:txEl>
                                          </p:spTgt>
                                        </p:tgtEl>
                                      </p:cBhvr>
                                    </p:animEffect>
                                    <p:set>
                                      <p:cBhvr>
                                        <p:cTn id="72" dur="1" fill="hold">
                                          <p:stCondLst>
                                            <p:cond delay="499"/>
                                          </p:stCondLst>
                                        </p:cTn>
                                        <p:tgtEl>
                                          <p:spTgt spid="117">
                                            <p:txEl>
                                              <p:pRg st="0" end="0"/>
                                            </p:txEl>
                                          </p:spTgt>
                                        </p:tgtEl>
                                        <p:attrNameLst>
                                          <p:attrName>style.visibility</p:attrName>
                                        </p:attrNameLst>
                                      </p:cBhvr>
                                      <p:to>
                                        <p:strVal val="hidden"/>
                                      </p:to>
                                    </p:set>
                                  </p:childTnLst>
                                </p:cTn>
                              </p:par>
                              <p:par>
                                <p:cTn id="73" presetID="9" presetClass="exit" presetSubtype="0" fill="hold" grpId="0" nodeType="withEffect">
                                  <p:stCondLst>
                                    <p:cond delay="0"/>
                                  </p:stCondLst>
                                  <p:childTnLst>
                                    <p:animEffect transition="out" filter="dissolve">
                                      <p:cBhvr>
                                        <p:cTn id="74" dur="500"/>
                                        <p:tgtEl>
                                          <p:spTgt spid="118">
                                            <p:txEl>
                                              <p:pRg st="0" end="0"/>
                                            </p:txEl>
                                          </p:spTgt>
                                        </p:tgtEl>
                                      </p:cBhvr>
                                    </p:animEffect>
                                    <p:set>
                                      <p:cBhvr>
                                        <p:cTn id="75" dur="1" fill="hold">
                                          <p:stCondLst>
                                            <p:cond delay="499"/>
                                          </p:stCondLst>
                                        </p:cTn>
                                        <p:tgtEl>
                                          <p:spTgt spid="118">
                                            <p:txEl>
                                              <p:pRg st="0" end="0"/>
                                            </p:txEl>
                                          </p:spTgt>
                                        </p:tgtEl>
                                        <p:attrNameLst>
                                          <p:attrName>style.visibility</p:attrName>
                                        </p:attrNameLst>
                                      </p:cBhvr>
                                      <p:to>
                                        <p:strVal val="hidden"/>
                                      </p:to>
                                    </p:set>
                                  </p:childTnLst>
                                </p:cTn>
                              </p:par>
                              <p:par>
                                <p:cTn id="76" presetID="9" presetClass="exit" presetSubtype="0" fill="hold" grpId="0" nodeType="withEffect">
                                  <p:stCondLst>
                                    <p:cond delay="0"/>
                                  </p:stCondLst>
                                  <p:childTnLst>
                                    <p:animEffect transition="out" filter="dissolve">
                                      <p:cBhvr>
                                        <p:cTn id="77" dur="500"/>
                                        <p:tgtEl>
                                          <p:spTgt spid="128">
                                            <p:txEl>
                                              <p:pRg st="0" end="0"/>
                                            </p:txEl>
                                          </p:spTgt>
                                        </p:tgtEl>
                                      </p:cBhvr>
                                    </p:animEffect>
                                    <p:set>
                                      <p:cBhvr>
                                        <p:cTn id="78" dur="1" fill="hold">
                                          <p:stCondLst>
                                            <p:cond delay="499"/>
                                          </p:stCondLst>
                                        </p:cTn>
                                        <p:tgtEl>
                                          <p:spTgt spid="128">
                                            <p:txEl>
                                              <p:pRg st="0" end="0"/>
                                            </p:txEl>
                                          </p:spTgt>
                                        </p:tgtEl>
                                        <p:attrNameLst>
                                          <p:attrName>style.visibility</p:attrName>
                                        </p:attrNameLst>
                                      </p:cBhvr>
                                      <p:to>
                                        <p:strVal val="hidden"/>
                                      </p:to>
                                    </p:set>
                                  </p:childTnLst>
                                </p:cTn>
                              </p:par>
                              <p:par>
                                <p:cTn id="79" presetID="9" presetClass="exit" presetSubtype="0" fill="hold" grpId="1" nodeType="withEffect">
                                  <p:stCondLst>
                                    <p:cond delay="0"/>
                                  </p:stCondLst>
                                  <p:childTnLst>
                                    <p:animEffect transition="out" filter="dissolve">
                                      <p:cBhvr>
                                        <p:cTn id="80" dur="500"/>
                                        <p:tgtEl>
                                          <p:spTgt spid="129"/>
                                        </p:tgtEl>
                                      </p:cBhvr>
                                    </p:animEffect>
                                    <p:set>
                                      <p:cBhvr>
                                        <p:cTn id="81" dur="1" fill="hold">
                                          <p:stCondLst>
                                            <p:cond delay="499"/>
                                          </p:stCondLst>
                                        </p:cTn>
                                        <p:tgtEl>
                                          <p:spTgt spid="129"/>
                                        </p:tgtEl>
                                        <p:attrNameLst>
                                          <p:attrName>style.visibility</p:attrName>
                                        </p:attrNameLst>
                                      </p:cBhvr>
                                      <p:to>
                                        <p:strVal val="hidden"/>
                                      </p:to>
                                    </p:set>
                                  </p:childTnLst>
                                </p:cTn>
                              </p:par>
                              <p:par>
                                <p:cTn id="82" presetID="9" presetClass="exit" presetSubtype="0" fill="hold" grpId="1" nodeType="withEffect">
                                  <p:stCondLst>
                                    <p:cond delay="0"/>
                                  </p:stCondLst>
                                  <p:childTnLst>
                                    <p:animEffect transition="out" filter="dissolve">
                                      <p:cBhvr>
                                        <p:cTn id="83" dur="500"/>
                                        <p:tgtEl>
                                          <p:spTgt spid="34"/>
                                        </p:tgtEl>
                                      </p:cBhvr>
                                    </p:animEffect>
                                    <p:set>
                                      <p:cBhvr>
                                        <p:cTn id="84" dur="1" fill="hold">
                                          <p:stCondLst>
                                            <p:cond delay="499"/>
                                          </p:stCondLst>
                                        </p:cTn>
                                        <p:tgtEl>
                                          <p:spTgt spid="34"/>
                                        </p:tgtEl>
                                        <p:attrNameLst>
                                          <p:attrName>style.visibility</p:attrName>
                                        </p:attrNameLst>
                                      </p:cBhvr>
                                      <p:to>
                                        <p:strVal val="hidden"/>
                                      </p:to>
                                    </p:set>
                                  </p:childTnLst>
                                </p:cTn>
                              </p:par>
                              <p:par>
                                <p:cTn id="85" presetID="9" presetClass="exit" presetSubtype="0" fill="hold" grpId="1" nodeType="withEffect">
                                  <p:stCondLst>
                                    <p:cond delay="0"/>
                                  </p:stCondLst>
                                  <p:childTnLst>
                                    <p:animEffect transition="out" filter="dissolve">
                                      <p:cBhvr>
                                        <p:cTn id="86" dur="500"/>
                                        <p:tgtEl>
                                          <p:spTgt spid="35"/>
                                        </p:tgtEl>
                                      </p:cBhvr>
                                    </p:animEffect>
                                    <p:set>
                                      <p:cBhvr>
                                        <p:cTn id="87" dur="1" fill="hold">
                                          <p:stCondLst>
                                            <p:cond delay="499"/>
                                          </p:stCondLst>
                                        </p:cTn>
                                        <p:tgtEl>
                                          <p:spTgt spid="35"/>
                                        </p:tgtEl>
                                        <p:attrNameLst>
                                          <p:attrName>style.visibility</p:attrName>
                                        </p:attrNameLst>
                                      </p:cBhvr>
                                      <p:to>
                                        <p:strVal val="hidden"/>
                                      </p:to>
                                    </p:set>
                                  </p:childTnLst>
                                </p:cTn>
                              </p:par>
                            </p:childTnLst>
                          </p:cTn>
                        </p:par>
                        <p:par>
                          <p:cTn id="88" fill="hold">
                            <p:stCondLst>
                              <p:cond delay="500"/>
                            </p:stCondLst>
                            <p:childTnLst>
                              <p:par>
                                <p:cTn id="89" presetID="9" presetClass="entr" presetSubtype="0" fill="hold" grpId="0" nodeType="afterEffect">
                                  <p:stCondLst>
                                    <p:cond delay="0"/>
                                  </p:stCondLst>
                                  <p:childTnLst>
                                    <p:set>
                                      <p:cBhvr>
                                        <p:cTn id="90" dur="1" fill="hold">
                                          <p:stCondLst>
                                            <p:cond delay="0"/>
                                          </p:stCondLst>
                                        </p:cTn>
                                        <p:tgtEl>
                                          <p:spTgt spid="130"/>
                                        </p:tgtEl>
                                        <p:attrNameLst>
                                          <p:attrName>style.visibility</p:attrName>
                                        </p:attrNameLst>
                                      </p:cBhvr>
                                      <p:to>
                                        <p:strVal val="visible"/>
                                      </p:to>
                                    </p:set>
                                    <p:animEffect transition="in" filter="dissolve">
                                      <p:cBhvr>
                                        <p:cTn id="91" dur="500"/>
                                        <p:tgtEl>
                                          <p:spTgt spid="130"/>
                                        </p:tgtEl>
                                      </p:cBhvr>
                                    </p:animEffect>
                                  </p:childTnLst>
                                </p:cTn>
                              </p:par>
                            </p:childTnLst>
                          </p:cTn>
                        </p:par>
                        <p:par>
                          <p:cTn id="92" fill="hold">
                            <p:stCondLst>
                              <p:cond delay="1000"/>
                            </p:stCondLst>
                            <p:childTnLst>
                              <p:par>
                                <p:cTn id="93" presetID="9" presetClass="entr" presetSubtype="0" fill="hold" grpId="0" nodeType="afterEffect">
                                  <p:stCondLst>
                                    <p:cond delay="0"/>
                                  </p:stCondLst>
                                  <p:childTnLst>
                                    <p:set>
                                      <p:cBhvr>
                                        <p:cTn id="94" dur="1" fill="hold">
                                          <p:stCondLst>
                                            <p:cond delay="0"/>
                                          </p:stCondLst>
                                        </p:cTn>
                                        <p:tgtEl>
                                          <p:spTgt spid="131"/>
                                        </p:tgtEl>
                                        <p:attrNameLst>
                                          <p:attrName>style.visibility</p:attrName>
                                        </p:attrNameLst>
                                      </p:cBhvr>
                                      <p:to>
                                        <p:strVal val="visible"/>
                                      </p:to>
                                    </p:set>
                                    <p:animEffect transition="in" filter="dissolve">
                                      <p:cBhvr>
                                        <p:cTn id="95" dur="500"/>
                                        <p:tgtEl>
                                          <p:spTgt spid="1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animBg="1"/>
      <p:bldP spid="35" grpId="1" animBg="1"/>
      <p:bldP spid="34" grpId="0" animBg="1"/>
      <p:bldP spid="34" grpId="1" animBg="1"/>
      <p:bldP spid="30" grpId="0" animBg="1"/>
      <p:bldP spid="30" grpId="1" animBg="1"/>
      <p:bldP spid="130" grpId="0" animBg="1"/>
      <p:bldP spid="28" grpId="0" build="allAtOnce"/>
      <p:bldP spid="117" grpId="0" build="allAtOnce"/>
      <p:bldP spid="118" grpId="0" build="allAtOnce"/>
      <p:bldP spid="128" grpId="0" build="allAtOnce"/>
      <p:bldP spid="129" grpId="0" animBg="1"/>
      <p:bldP spid="129" grpId="1" animBg="1"/>
      <p:bldP spid="131"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矩形 49">
            <a:extLst>
              <a:ext uri="{FF2B5EF4-FFF2-40B4-BE49-F238E27FC236}">
                <a16:creationId xmlns:a16="http://schemas.microsoft.com/office/drawing/2014/main" xmlns="" id="{CE4F5460-0FE6-4BE5-BB8E-59BAA2163DCA}"/>
              </a:ext>
            </a:extLst>
          </p:cNvPr>
          <p:cNvSpPr/>
          <p:nvPr/>
        </p:nvSpPr>
        <p:spPr bwMode="auto">
          <a:xfrm>
            <a:off x="2624406" y="956062"/>
            <a:ext cx="494329" cy="414863"/>
          </a:xfrm>
          <a:prstGeom prst="rect">
            <a:avLst/>
          </a:prstGeom>
          <a:solidFill>
            <a:srgbClr val="DAFF71"/>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54" name="矩形 53">
            <a:extLst>
              <a:ext uri="{FF2B5EF4-FFF2-40B4-BE49-F238E27FC236}">
                <a16:creationId xmlns:a16="http://schemas.microsoft.com/office/drawing/2014/main" xmlns="" id="{847F17A1-D286-C826-5F4C-8CEBB7941748}"/>
              </a:ext>
            </a:extLst>
          </p:cNvPr>
          <p:cNvSpPr/>
          <p:nvPr/>
        </p:nvSpPr>
        <p:spPr bwMode="auto">
          <a:xfrm>
            <a:off x="6715587" y="4339518"/>
            <a:ext cx="324000" cy="252000"/>
          </a:xfrm>
          <a:prstGeom prst="rect">
            <a:avLst/>
          </a:prstGeom>
          <a:solidFill>
            <a:srgbClr val="DAFF71"/>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47" name="矩形 46">
            <a:extLst>
              <a:ext uri="{FF2B5EF4-FFF2-40B4-BE49-F238E27FC236}">
                <a16:creationId xmlns:a16="http://schemas.microsoft.com/office/drawing/2014/main" xmlns="" id="{85CD36BB-EFE7-9C10-1D1B-49DA4AAE1773}"/>
              </a:ext>
            </a:extLst>
          </p:cNvPr>
          <p:cNvSpPr/>
          <p:nvPr/>
        </p:nvSpPr>
        <p:spPr bwMode="auto">
          <a:xfrm>
            <a:off x="7283127" y="2830285"/>
            <a:ext cx="198935" cy="1076914"/>
          </a:xfrm>
          <a:prstGeom prst="rect">
            <a:avLst/>
          </a:prstGeom>
          <a:solidFill>
            <a:srgbClr val="DFF1CB"/>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45" name="矩形 44">
            <a:extLst>
              <a:ext uri="{FF2B5EF4-FFF2-40B4-BE49-F238E27FC236}">
                <a16:creationId xmlns:a16="http://schemas.microsoft.com/office/drawing/2014/main" xmlns="" id="{A5EB4251-66DB-2F81-66CD-38C8046AE771}"/>
              </a:ext>
            </a:extLst>
          </p:cNvPr>
          <p:cNvSpPr/>
          <p:nvPr/>
        </p:nvSpPr>
        <p:spPr bwMode="auto">
          <a:xfrm>
            <a:off x="5738813" y="2842985"/>
            <a:ext cx="193675" cy="1076914"/>
          </a:xfrm>
          <a:prstGeom prst="rect">
            <a:avLst/>
          </a:prstGeom>
          <a:solidFill>
            <a:srgbClr val="FFF1C5"/>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3" name="Rectangle 4">
            <a:extLst>
              <a:ext uri="{FF2B5EF4-FFF2-40B4-BE49-F238E27FC236}">
                <a16:creationId xmlns:a16="http://schemas.microsoft.com/office/drawing/2014/main" xmlns="" id="{D9CCEAFE-C740-73B5-EF22-131AFA444DD2}"/>
              </a:ext>
            </a:extLst>
          </p:cNvPr>
          <p:cNvSpPr>
            <a:spLocks noChangeArrowheads="1"/>
          </p:cNvSpPr>
          <p:nvPr/>
        </p:nvSpPr>
        <p:spPr bwMode="auto">
          <a:xfrm>
            <a:off x="266384" y="904796"/>
            <a:ext cx="1020762" cy="523220"/>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406400" marR="0" lvl="0" indent="-406400" algn="l" defTabSz="914400" rtl="0" eaLnBrk="0" fontAlgn="base" latinLnBrk="0" hangingPunct="0">
              <a:lnSpc>
                <a:spcPct val="100000"/>
              </a:lnSpc>
              <a:spcBef>
                <a:spcPct val="0"/>
              </a:spcBef>
              <a:spcAft>
                <a:spcPct val="0"/>
              </a:spcAft>
              <a:buClrTx/>
              <a:buSzTx/>
              <a:buFontTx/>
              <a:buNone/>
              <a:tabLst/>
              <a:defRPr/>
            </a:pPr>
            <a:r>
              <a:rPr lang="en-US" altLang="zh-TW" sz="2800" b="0" dirty="0">
                <a:solidFill>
                  <a:srgbClr val="000000"/>
                </a:solidFill>
                <a:ea typeface="標楷體" panose="03000509000000000000" pitchFamily="65" charset="-120"/>
              </a:rPr>
              <a:t>29</a:t>
            </a:r>
            <a:r>
              <a:rPr kumimoji="1" lang="en-US" altLang="zh-TW"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a:t>
            </a:r>
            <a:r>
              <a:rPr kumimoji="1" lang="zh-TW"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 </a:t>
            </a:r>
            <a:endParaRPr kumimoji="1" lang="zh-CN"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endParaRPr>
          </a:p>
        </p:txBody>
      </p:sp>
      <p:sp>
        <p:nvSpPr>
          <p:cNvPr id="5" name="文字方塊 4">
            <a:extLst>
              <a:ext uri="{FF2B5EF4-FFF2-40B4-BE49-F238E27FC236}">
                <a16:creationId xmlns:a16="http://schemas.microsoft.com/office/drawing/2014/main" xmlns="" id="{19F03AD2-ABF3-EC60-FB5F-D3BF99D2B4C6}"/>
              </a:ext>
            </a:extLst>
          </p:cNvPr>
          <p:cNvSpPr txBox="1"/>
          <p:nvPr/>
        </p:nvSpPr>
        <p:spPr>
          <a:xfrm>
            <a:off x="817561" y="904796"/>
            <a:ext cx="7897814" cy="1423467"/>
          </a:xfrm>
          <a:prstGeom prst="rect">
            <a:avLst/>
          </a:prstGeom>
          <a:noFill/>
        </p:spPr>
        <p:txBody>
          <a:bodyPr wrap="square" rtlCol="0">
            <a:spAutoFit/>
          </a:bodyPr>
          <a:lstStyle/>
          <a:p>
            <a:pPr algn="l">
              <a:spcAft>
                <a:spcPts val="300"/>
              </a:spcAft>
            </a:pP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每把叉子售</a:t>
            </a:r>
            <a:r>
              <a:rPr lang="en-US" altLang="zh-TW" sz="2800" b="0" i="0" strike="noStrike" baseline="0" dirty="0">
                <a:latin typeface="Arial" panose="020B0604020202020204" pitchFamily="34" charset="0"/>
                <a:ea typeface="DFKai-SB" panose="03000509000000000000" pitchFamily="65" charset="-120"/>
                <a:cs typeface="Arial" panose="020B0604020202020204" pitchFamily="34" charset="0"/>
              </a:rPr>
              <a:t>$</a:t>
            </a:r>
            <a:r>
              <a:rPr lang="en-US" altLang="zh-TW" sz="2800" b="0" i="1" strike="noStrike" baseline="0" dirty="0">
                <a:latin typeface="Times New Roman" panose="02020603050405020304" pitchFamily="18" charset="0"/>
                <a:ea typeface="DFKai-SB" panose="03000509000000000000" pitchFamily="65" charset="-120"/>
                <a:cs typeface="Times New Roman" panose="02020603050405020304" pitchFamily="18" charset="0"/>
              </a:rPr>
              <a:t>x</a:t>
            </a: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。若購買</a:t>
            </a:r>
            <a:r>
              <a:rPr lang="en-US" altLang="zh-TW" sz="2800" b="0" i="0" strike="noStrike" baseline="0" dirty="0">
                <a:latin typeface="Arial" panose="020B0604020202020204" pitchFamily="34" charset="0"/>
                <a:ea typeface="DFKai-SB" panose="03000509000000000000" pitchFamily="65" charset="-120"/>
                <a:cs typeface="Arial" panose="020B0604020202020204" pitchFamily="34" charset="0"/>
              </a:rPr>
              <a:t>6</a:t>
            </a: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把可減</a:t>
            </a:r>
            <a:r>
              <a:rPr lang="en-US" altLang="zh-TW" sz="2800" b="0" i="0" strike="noStrike" baseline="0" dirty="0">
                <a:latin typeface="Arial" panose="020B0604020202020204" pitchFamily="34" charset="0"/>
                <a:ea typeface="DFKai-SB" panose="03000509000000000000" pitchFamily="65" charset="-120"/>
                <a:cs typeface="Arial" panose="020B0604020202020204" pitchFamily="34" charset="0"/>
              </a:rPr>
              <a:t>$4</a:t>
            </a: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，購買</a:t>
            </a:r>
            <a:r>
              <a:rPr lang="en-US" altLang="zh-TW" sz="2800" b="0" i="0" strike="noStrike" baseline="0" dirty="0">
                <a:latin typeface="Arial" panose="020B0604020202020204" pitchFamily="34" charset="0"/>
                <a:ea typeface="DFKai-SB" panose="03000509000000000000" pitchFamily="65" charset="-120"/>
                <a:cs typeface="Arial" panose="020B0604020202020204" pitchFamily="34" charset="0"/>
              </a:rPr>
              <a:t>12</a:t>
            </a: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把可減</a:t>
            </a:r>
            <a:r>
              <a:rPr lang="en-US" altLang="zh-TW" sz="2800" b="0" i="0" strike="noStrike" baseline="0" dirty="0">
                <a:latin typeface="Arial" panose="020B0604020202020204" pitchFamily="34" charset="0"/>
                <a:ea typeface="DFKai-SB" panose="03000509000000000000" pitchFamily="65" charset="-120"/>
                <a:cs typeface="Arial" panose="020B0604020202020204" pitchFamily="34" charset="0"/>
              </a:rPr>
              <a:t>$8</a:t>
            </a: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，購買</a:t>
            </a:r>
            <a:r>
              <a:rPr lang="en-US" altLang="zh-TW" sz="2800" b="0" i="0" strike="noStrike" baseline="0" dirty="0">
                <a:latin typeface="Arial" panose="020B0604020202020204" pitchFamily="34" charset="0"/>
                <a:ea typeface="DFKai-SB" panose="03000509000000000000" pitchFamily="65" charset="-120"/>
                <a:cs typeface="Arial" panose="020B0604020202020204" pitchFamily="34" charset="0"/>
              </a:rPr>
              <a:t>18</a:t>
            </a: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把可減</a:t>
            </a:r>
            <a:r>
              <a:rPr lang="en-US" altLang="zh-TW" sz="2800" b="0" i="0" strike="noStrike" baseline="0" dirty="0">
                <a:latin typeface="Arial" panose="020B0604020202020204" pitchFamily="34" charset="0"/>
                <a:ea typeface="DFKai-SB" panose="03000509000000000000" pitchFamily="65" charset="-120"/>
                <a:cs typeface="Arial" panose="020B0604020202020204" pitchFamily="34" charset="0"/>
              </a:rPr>
              <a:t>$12</a:t>
            </a: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，如此類推。餐廳經理</a:t>
            </a:r>
          </a:p>
          <a:p>
            <a:pPr algn="l">
              <a:spcAft>
                <a:spcPts val="300"/>
              </a:spcAft>
            </a:pP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買了</a:t>
            </a:r>
            <a:r>
              <a:rPr lang="en-US" altLang="zh-TW" sz="2800" b="0" i="0" strike="noStrike" baseline="0" dirty="0">
                <a:latin typeface="Arial" panose="020B0604020202020204" pitchFamily="34" charset="0"/>
                <a:ea typeface="DFKai-SB" panose="03000509000000000000" pitchFamily="65" charset="-120"/>
                <a:cs typeface="Arial" panose="020B0604020202020204" pitchFamily="34" charset="0"/>
              </a:rPr>
              <a:t>48</a:t>
            </a: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把叉子，他應付款多少？</a:t>
            </a:r>
          </a:p>
        </p:txBody>
      </p:sp>
      <p:sp>
        <p:nvSpPr>
          <p:cNvPr id="6" name="Rectangle 2">
            <a:extLst>
              <a:ext uri="{FF2B5EF4-FFF2-40B4-BE49-F238E27FC236}">
                <a16:creationId xmlns:a16="http://schemas.microsoft.com/office/drawing/2014/main" xmlns="" id="{80CF2603-72D9-1B53-DBA8-0C21982A4A50}"/>
              </a:ext>
            </a:extLst>
          </p:cNvPr>
          <p:cNvSpPr>
            <a:spLocks noChangeArrowheads="1"/>
          </p:cNvSpPr>
          <p:nvPr/>
        </p:nvSpPr>
        <p:spPr bwMode="auto">
          <a:xfrm>
            <a:off x="950913" y="2989263"/>
            <a:ext cx="360000" cy="360000"/>
          </a:xfrm>
          <a:prstGeom prst="rect">
            <a:avLst/>
          </a:prstGeom>
          <a:solidFill>
            <a:srgbClr val="FF5050"/>
          </a:solidFill>
          <a:ln>
            <a:noFill/>
          </a:ln>
        </p:spPr>
        <p:txBody>
          <a:bodyPr wrap="none"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endParaRPr lang="zh-TW" altLang="en-US" sz="1800"/>
          </a:p>
        </p:txBody>
      </p:sp>
      <p:sp>
        <p:nvSpPr>
          <p:cNvPr id="7" name="Rectangle 7">
            <a:extLst>
              <a:ext uri="{FF2B5EF4-FFF2-40B4-BE49-F238E27FC236}">
                <a16:creationId xmlns:a16="http://schemas.microsoft.com/office/drawing/2014/main" xmlns="" id="{9B024D67-51D4-2004-867C-F327BF42BF62}"/>
              </a:ext>
            </a:extLst>
          </p:cNvPr>
          <p:cNvSpPr>
            <a:spLocks noChangeArrowheads="1"/>
          </p:cNvSpPr>
          <p:nvPr/>
        </p:nvSpPr>
        <p:spPr bwMode="auto">
          <a:xfrm>
            <a:off x="5484813" y="2630260"/>
            <a:ext cx="184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endParaRPr lang="en-US" altLang="zh-CN" sz="1800"/>
          </a:p>
        </p:txBody>
      </p:sp>
      <p:sp>
        <p:nvSpPr>
          <p:cNvPr id="8" name="TextBox 27">
            <a:extLst>
              <a:ext uri="{FF2B5EF4-FFF2-40B4-BE49-F238E27FC236}">
                <a16:creationId xmlns:a16="http://schemas.microsoft.com/office/drawing/2014/main" xmlns="" id="{DD8F2EBE-590D-6935-4430-E3B48BB4DA2B}"/>
              </a:ext>
            </a:extLst>
          </p:cNvPr>
          <p:cNvSpPr txBox="1">
            <a:spLocks noChangeArrowheads="1"/>
          </p:cNvSpPr>
          <p:nvPr/>
        </p:nvSpPr>
        <p:spPr bwMode="auto">
          <a:xfrm>
            <a:off x="3133725" y="2951163"/>
            <a:ext cx="92868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400" dirty="0">
                <a:solidFill>
                  <a:srgbClr val="FF0000"/>
                </a:solidFill>
                <a:ea typeface="標楷體" panose="03000509000000000000" pitchFamily="65" charset="-120"/>
              </a:rPr>
              <a:t>[2</a:t>
            </a:r>
            <a:r>
              <a:rPr lang="zh-TW" altLang="en-US" sz="2400" dirty="0">
                <a:solidFill>
                  <a:srgbClr val="FF0000"/>
                </a:solidFill>
                <a:ea typeface="標楷體" panose="03000509000000000000" pitchFamily="65" charset="-120"/>
              </a:rPr>
              <a:t>分</a:t>
            </a:r>
            <a:r>
              <a:rPr lang="en-US" altLang="zh-TW" sz="2400" dirty="0">
                <a:solidFill>
                  <a:srgbClr val="FF0000"/>
                </a:solidFill>
                <a:ea typeface="標楷體" panose="03000509000000000000" pitchFamily="65" charset="-120"/>
              </a:rPr>
              <a:t>]</a:t>
            </a:r>
            <a:endParaRPr lang="zh-TW" altLang="en-US" sz="2400" dirty="0">
              <a:solidFill>
                <a:srgbClr val="FF0000"/>
              </a:solidFill>
              <a:ea typeface="標楷體" panose="03000509000000000000" pitchFamily="65" charset="-120"/>
            </a:endParaRPr>
          </a:p>
        </p:txBody>
      </p:sp>
      <p:graphicFrame>
        <p:nvGraphicFramePr>
          <p:cNvPr id="9" name="表格 8">
            <a:extLst>
              <a:ext uri="{FF2B5EF4-FFF2-40B4-BE49-F238E27FC236}">
                <a16:creationId xmlns:a16="http://schemas.microsoft.com/office/drawing/2014/main" xmlns="" id="{D0F58BBB-3560-8A90-497D-FFDE8CC699CF}"/>
              </a:ext>
            </a:extLst>
          </p:cNvPr>
          <p:cNvGraphicFramePr>
            <a:graphicFrameLocks noGrp="1"/>
          </p:cNvGraphicFramePr>
          <p:nvPr>
            <p:extLst>
              <p:ext uri="{D42A27DB-BD31-4B8C-83A1-F6EECF244321}">
                <p14:modId xmlns:p14="http://schemas.microsoft.com/office/powerpoint/2010/main" val="1333481075"/>
              </p:ext>
            </p:extLst>
          </p:nvPr>
        </p:nvGraphicFramePr>
        <p:xfrm>
          <a:off x="4973638" y="2398485"/>
          <a:ext cx="3073400" cy="2254252"/>
        </p:xfrm>
        <a:graphic>
          <a:graphicData uri="http://schemas.openxmlformats.org/drawingml/2006/table">
            <a:tbl>
              <a:tblPr/>
              <a:tblGrid>
                <a:gridCol w="1536009">
                  <a:extLst>
                    <a:ext uri="{9D8B030D-6E8A-4147-A177-3AD203B41FA5}">
                      <a16:colId xmlns:a16="http://schemas.microsoft.com/office/drawing/2014/main" xmlns="" val="20000"/>
                    </a:ext>
                  </a:extLst>
                </a:gridCol>
                <a:gridCol w="1537391">
                  <a:extLst>
                    <a:ext uri="{9D8B030D-6E8A-4147-A177-3AD203B41FA5}">
                      <a16:colId xmlns:a16="http://schemas.microsoft.com/office/drawing/2014/main" xmlns="" val="20001"/>
                    </a:ext>
                  </a:extLst>
                </a:gridCol>
              </a:tblGrid>
              <a:tr h="401442">
                <a:tc>
                  <a:txBody>
                    <a:bodyPr/>
                    <a:lstStyle>
                      <a:lvl1pPr>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zh-CN" altLang="en-US" sz="2000" b="0" i="0" u="none" strike="noStrike" cap="none" normalizeH="0" baseline="0" dirty="0">
                        <a:ln>
                          <a:noFill/>
                        </a:ln>
                        <a:solidFill>
                          <a:srgbClr val="0000FF"/>
                        </a:solidFill>
                        <a:effectLst/>
                        <a:latin typeface="標楷體" panose="03000509000000000000" pitchFamily="65" charset="-120"/>
                        <a:ea typeface="標楷體" panose="03000509000000000000" pitchFamily="65" charset="-120"/>
                      </a:endParaRPr>
                    </a:p>
                  </a:txBody>
                  <a:tcPr marL="91502" marR="91502" marT="45708" marB="45708" horzOverflow="overflow">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zh-CN" sz="2000" b="0" i="0" u="none" strike="noStrike" cap="none" normalizeH="0" baseline="0" dirty="0">
                        <a:ln>
                          <a:noFill/>
                        </a:ln>
                        <a:solidFill>
                          <a:srgbClr val="0000FF"/>
                        </a:solidFill>
                        <a:effectLst/>
                        <a:latin typeface="標楷體" panose="03000509000000000000" pitchFamily="65" charset="-120"/>
                        <a:ea typeface="標楷體" panose="03000509000000000000" pitchFamily="65" charset="-120"/>
                      </a:endParaRPr>
                    </a:p>
                  </a:txBody>
                  <a:tcPr marL="91502" marR="91502" marT="45708" marB="45708" horzOverflow="overflow">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0"/>
                  </a:ext>
                </a:extLst>
              </a:tr>
              <a:tr h="370562">
                <a:tc>
                  <a:txBody>
                    <a:bodyPr/>
                    <a:lstStyle>
                      <a:lvl1pPr>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zh-CN" altLang="en-US" sz="1800" b="0" i="0" u="none" strike="noStrike" cap="none" normalizeH="0" baseline="0" dirty="0">
                        <a:ln>
                          <a:noFill/>
                        </a:ln>
                        <a:solidFill>
                          <a:srgbClr val="0000FF"/>
                        </a:solidFill>
                        <a:effectLst/>
                        <a:latin typeface="Arial" panose="020B0604020202020204" pitchFamily="34" charset="0"/>
                        <a:ea typeface="新細明體" panose="02020500000000000000" pitchFamily="18" charset="-120"/>
                      </a:endParaRPr>
                    </a:p>
                  </a:txBody>
                  <a:tcPr marL="91502" marR="91502" marT="45708" marB="45708" horzOverflow="overflow">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zh-CN" altLang="en-US" sz="1800" b="0" i="0" u="none" strike="noStrike" cap="none" normalizeH="0" baseline="0" dirty="0">
                        <a:ln>
                          <a:noFill/>
                        </a:ln>
                        <a:solidFill>
                          <a:srgbClr val="0000FF"/>
                        </a:solidFill>
                        <a:effectLst/>
                        <a:latin typeface="Arial" panose="020B0604020202020204" pitchFamily="34" charset="0"/>
                        <a:ea typeface="新細明體" panose="02020500000000000000" pitchFamily="18" charset="-120"/>
                      </a:endParaRPr>
                    </a:p>
                  </a:txBody>
                  <a:tcPr marL="91502" marR="91502" marT="45708" marB="45708" horzOverflow="overflow">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370562">
                <a:tc>
                  <a:txBody>
                    <a:bodyPr/>
                    <a:lstStyle>
                      <a:lvl1pPr>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zh-CN" altLang="en-US" sz="1800" b="0" i="0" u="none" strike="noStrike" cap="none" normalizeH="0" baseline="0" dirty="0">
                        <a:ln>
                          <a:noFill/>
                        </a:ln>
                        <a:solidFill>
                          <a:srgbClr val="0000FF"/>
                        </a:solidFill>
                        <a:effectLst/>
                        <a:latin typeface="Arial" panose="020B0604020202020204" pitchFamily="34" charset="0"/>
                        <a:ea typeface="新細明體" panose="02020500000000000000" pitchFamily="18" charset="-120"/>
                      </a:endParaRPr>
                    </a:p>
                  </a:txBody>
                  <a:tcPr marL="91502" marR="91502" marT="45708" marB="45708" horzOverflow="overflow">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zh-CN" altLang="en-US" sz="1800" b="0" i="0" u="none" strike="noStrike" cap="none" normalizeH="0" baseline="0" dirty="0">
                        <a:ln>
                          <a:noFill/>
                        </a:ln>
                        <a:solidFill>
                          <a:srgbClr val="0000FF"/>
                        </a:solidFill>
                        <a:effectLst/>
                        <a:latin typeface="Arial" panose="020B0604020202020204" pitchFamily="34" charset="0"/>
                        <a:ea typeface="新細明體" panose="02020500000000000000" pitchFamily="18" charset="-120"/>
                      </a:endParaRPr>
                    </a:p>
                  </a:txBody>
                  <a:tcPr marL="91502" marR="91502" marT="45708" marB="45708" horzOverflow="overflow">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370562">
                <a:tc>
                  <a:txBody>
                    <a:bodyPr/>
                    <a:lstStyle>
                      <a:lvl1pPr>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zh-CN" altLang="en-US" sz="1800" b="0" i="0" u="none" strike="noStrike" cap="none" normalizeH="0" baseline="0" dirty="0">
                        <a:ln>
                          <a:noFill/>
                        </a:ln>
                        <a:solidFill>
                          <a:srgbClr val="0000FF"/>
                        </a:solidFill>
                        <a:effectLst/>
                        <a:latin typeface="Arial" panose="020B0604020202020204" pitchFamily="34" charset="0"/>
                        <a:ea typeface="新細明體" panose="02020500000000000000" pitchFamily="18" charset="-120"/>
                      </a:endParaRPr>
                    </a:p>
                  </a:txBody>
                  <a:tcPr marL="91502" marR="91502" marT="45708" marB="45708" horzOverflow="overflow">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zh-CN" altLang="en-US" sz="1800" b="0" i="0" u="none" strike="noStrike" cap="none" normalizeH="0" baseline="0" dirty="0">
                        <a:ln>
                          <a:noFill/>
                        </a:ln>
                        <a:solidFill>
                          <a:srgbClr val="0000FF"/>
                        </a:solidFill>
                        <a:effectLst/>
                        <a:latin typeface="Arial" panose="020B0604020202020204" pitchFamily="34" charset="0"/>
                        <a:ea typeface="新細明體" panose="02020500000000000000" pitchFamily="18" charset="-120"/>
                      </a:endParaRPr>
                    </a:p>
                  </a:txBody>
                  <a:tcPr marL="91502" marR="91502" marT="45708" marB="45708" horzOverflow="overflow">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r h="370562">
                <a:tc>
                  <a:txBody>
                    <a:bodyPr/>
                    <a:lstStyle>
                      <a:lvl1pPr>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zh-CN" altLang="en-US" sz="1800" b="0" i="0" u="none" strike="noStrike" cap="none" normalizeH="0" baseline="0" dirty="0">
                        <a:ln>
                          <a:noFill/>
                        </a:ln>
                        <a:solidFill>
                          <a:srgbClr val="0000FF"/>
                        </a:solidFill>
                        <a:effectLst/>
                        <a:latin typeface="標楷體" panose="03000509000000000000" pitchFamily="65" charset="-120"/>
                        <a:ea typeface="標楷體" panose="03000509000000000000" pitchFamily="65" charset="-120"/>
                      </a:endParaRPr>
                    </a:p>
                  </a:txBody>
                  <a:tcPr marL="91502" marR="91502" marT="45708" marB="45708" horzOverflow="overflow">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zh-CN" altLang="en-US" sz="1800" b="0" i="0" u="none" strike="noStrike" cap="none" normalizeH="0" baseline="0" dirty="0">
                        <a:ln>
                          <a:noFill/>
                        </a:ln>
                        <a:solidFill>
                          <a:srgbClr val="0000FF"/>
                        </a:solidFill>
                        <a:effectLst/>
                        <a:latin typeface="標楷體" panose="03000509000000000000" pitchFamily="65" charset="-120"/>
                        <a:ea typeface="標楷體" panose="03000509000000000000" pitchFamily="65" charset="-120"/>
                      </a:endParaRPr>
                    </a:p>
                  </a:txBody>
                  <a:tcPr marL="91502" marR="91502" marT="45708" marB="45708" horzOverflow="overflow">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4"/>
                  </a:ext>
                </a:extLst>
              </a:tr>
              <a:tr h="370562">
                <a:tc>
                  <a:txBody>
                    <a:bodyPr/>
                    <a:lstStyle>
                      <a:lvl1pPr>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zh-CN" altLang="en-US" sz="1800" b="0" i="0" u="none" strike="noStrike" cap="none" normalizeH="0" baseline="0" dirty="0">
                        <a:ln>
                          <a:noFill/>
                        </a:ln>
                        <a:solidFill>
                          <a:srgbClr val="0000FF"/>
                        </a:solidFill>
                        <a:effectLst/>
                        <a:latin typeface="Arial" panose="020B0604020202020204" pitchFamily="34" charset="0"/>
                        <a:ea typeface="標楷體" panose="03000509000000000000" pitchFamily="65" charset="-120"/>
                        <a:cs typeface="Arial" panose="020B0604020202020204" pitchFamily="34" charset="0"/>
                      </a:endParaRPr>
                    </a:p>
                  </a:txBody>
                  <a:tcPr marL="91502" marR="91502" marT="45708" marB="45708" horzOverflow="overflow">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zh-CN" altLang="en-US" sz="1800" b="0" i="0" u="none" strike="noStrike" cap="none" normalizeH="0" baseline="0" dirty="0">
                        <a:ln>
                          <a:noFill/>
                        </a:ln>
                        <a:solidFill>
                          <a:srgbClr val="0000FF"/>
                        </a:solidFill>
                        <a:effectLst/>
                        <a:latin typeface="Arial" panose="020B0604020202020204" pitchFamily="34" charset="0"/>
                        <a:ea typeface="標楷體" panose="03000509000000000000" pitchFamily="65" charset="-120"/>
                        <a:cs typeface="Arial" panose="020B0604020202020204" pitchFamily="34" charset="0"/>
                      </a:endParaRPr>
                    </a:p>
                  </a:txBody>
                  <a:tcPr marL="91502" marR="91502" marT="45708" marB="45708" horzOverflow="overflow">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5"/>
                  </a:ext>
                </a:extLst>
              </a:tr>
            </a:tbl>
          </a:graphicData>
        </a:graphic>
      </p:graphicFrame>
      <p:sp>
        <p:nvSpPr>
          <p:cNvPr id="10" name="文本框 8">
            <a:extLst>
              <a:ext uri="{FF2B5EF4-FFF2-40B4-BE49-F238E27FC236}">
                <a16:creationId xmlns:a16="http://schemas.microsoft.com/office/drawing/2014/main" xmlns="" id="{0FE62CB8-B622-5948-E676-969C7FF006BD}"/>
              </a:ext>
            </a:extLst>
          </p:cNvPr>
          <p:cNvSpPr txBox="1">
            <a:spLocks noChangeArrowheads="1"/>
          </p:cNvSpPr>
          <p:nvPr/>
        </p:nvSpPr>
        <p:spPr bwMode="auto">
          <a:xfrm>
            <a:off x="5017968" y="2387373"/>
            <a:ext cx="14763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zh-TW" altLang="en-US" sz="2000" dirty="0">
                <a:solidFill>
                  <a:srgbClr val="003399"/>
                </a:solidFill>
                <a:latin typeface="標楷體" panose="03000509000000000000" pitchFamily="65" charset="-120"/>
                <a:ea typeface="標楷體" panose="03000509000000000000" pitchFamily="65" charset="-120"/>
              </a:rPr>
              <a:t>購買的數量</a:t>
            </a:r>
            <a:endParaRPr lang="zh-CN" altLang="en-US" sz="2000" b="1" dirty="0">
              <a:solidFill>
                <a:srgbClr val="003399"/>
              </a:solidFill>
            </a:endParaRPr>
          </a:p>
        </p:txBody>
      </p:sp>
      <p:sp>
        <p:nvSpPr>
          <p:cNvPr id="11" name="文本框 15">
            <a:extLst>
              <a:ext uri="{FF2B5EF4-FFF2-40B4-BE49-F238E27FC236}">
                <a16:creationId xmlns:a16="http://schemas.microsoft.com/office/drawing/2014/main" xmlns="" id="{544990F4-358D-8BA0-6B04-1DB4797A66A1}"/>
              </a:ext>
            </a:extLst>
          </p:cNvPr>
          <p:cNvSpPr txBox="1">
            <a:spLocks noChangeArrowheads="1"/>
          </p:cNvSpPr>
          <p:nvPr/>
        </p:nvSpPr>
        <p:spPr bwMode="auto">
          <a:xfrm>
            <a:off x="6545725" y="2404835"/>
            <a:ext cx="15970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kumimoji="0" lang="zh-TW" altLang="en-US" sz="2000" dirty="0">
                <a:solidFill>
                  <a:srgbClr val="003399"/>
                </a:solidFill>
                <a:latin typeface="標楷體" panose="03000509000000000000" pitchFamily="65" charset="-120"/>
                <a:ea typeface="標楷體" panose="03000509000000000000" pitchFamily="65" charset="-120"/>
              </a:rPr>
              <a:t>減免的款項</a:t>
            </a:r>
            <a:endParaRPr kumimoji="0" lang="en-US" altLang="zh-CN" sz="2000" dirty="0">
              <a:solidFill>
                <a:srgbClr val="003399"/>
              </a:solidFill>
              <a:latin typeface="標楷體" panose="03000509000000000000" pitchFamily="65" charset="-120"/>
              <a:ea typeface="標楷體" panose="03000509000000000000" pitchFamily="65" charset="-120"/>
            </a:endParaRPr>
          </a:p>
        </p:txBody>
      </p:sp>
      <p:sp>
        <p:nvSpPr>
          <p:cNvPr id="12" name="Line 15">
            <a:extLst>
              <a:ext uri="{FF2B5EF4-FFF2-40B4-BE49-F238E27FC236}">
                <a16:creationId xmlns:a16="http://schemas.microsoft.com/office/drawing/2014/main" xmlns="" id="{31BBA29E-C71D-EA7F-0308-3908CA8AA624}"/>
              </a:ext>
            </a:extLst>
          </p:cNvPr>
          <p:cNvSpPr>
            <a:spLocks noChangeShapeType="1"/>
          </p:cNvSpPr>
          <p:nvPr/>
        </p:nvSpPr>
        <p:spPr bwMode="auto">
          <a:xfrm>
            <a:off x="3798887" y="1370013"/>
            <a:ext cx="2340000"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13" name="文本框 8">
            <a:extLst>
              <a:ext uri="{FF2B5EF4-FFF2-40B4-BE49-F238E27FC236}">
                <a16:creationId xmlns:a16="http://schemas.microsoft.com/office/drawing/2014/main" xmlns="" id="{AA9F2EA1-07EF-F9B8-8330-3366A06A731E}"/>
              </a:ext>
            </a:extLst>
          </p:cNvPr>
          <p:cNvSpPr txBox="1">
            <a:spLocks noChangeArrowheads="1"/>
          </p:cNvSpPr>
          <p:nvPr/>
        </p:nvSpPr>
        <p:spPr bwMode="auto">
          <a:xfrm>
            <a:off x="5265738" y="2785188"/>
            <a:ext cx="2889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en-US" altLang="zh-TW" sz="2000" dirty="0">
                <a:solidFill>
                  <a:srgbClr val="0000FF"/>
                </a:solidFill>
                <a:ea typeface="標楷體" panose="03000509000000000000" pitchFamily="65" charset="-120"/>
                <a:cs typeface="Arial" panose="020B0604020202020204" pitchFamily="34" charset="0"/>
              </a:rPr>
              <a:t>6</a:t>
            </a:r>
            <a:endParaRPr lang="zh-CN" altLang="en-US" sz="2000" b="1" dirty="0">
              <a:ea typeface="標楷體" panose="03000509000000000000" pitchFamily="65" charset="-120"/>
              <a:cs typeface="Arial" panose="020B0604020202020204" pitchFamily="34" charset="0"/>
            </a:endParaRPr>
          </a:p>
        </p:txBody>
      </p:sp>
      <p:sp>
        <p:nvSpPr>
          <p:cNvPr id="14" name="文本框 8">
            <a:extLst>
              <a:ext uri="{FF2B5EF4-FFF2-40B4-BE49-F238E27FC236}">
                <a16:creationId xmlns:a16="http://schemas.microsoft.com/office/drawing/2014/main" xmlns="" id="{A265B92C-1DBD-2ACA-AB4D-24365033D87D}"/>
              </a:ext>
            </a:extLst>
          </p:cNvPr>
          <p:cNvSpPr txBox="1">
            <a:spLocks noChangeArrowheads="1"/>
          </p:cNvSpPr>
          <p:nvPr/>
        </p:nvSpPr>
        <p:spPr bwMode="auto">
          <a:xfrm>
            <a:off x="6796088" y="2785188"/>
            <a:ext cx="2889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en-US" altLang="zh-TW" sz="2000" dirty="0">
                <a:solidFill>
                  <a:srgbClr val="0000FF"/>
                </a:solidFill>
                <a:ea typeface="標楷體" panose="03000509000000000000" pitchFamily="65" charset="-120"/>
                <a:cs typeface="Arial" panose="020B0604020202020204" pitchFamily="34" charset="0"/>
              </a:rPr>
              <a:t>4</a:t>
            </a:r>
            <a:endParaRPr lang="zh-CN" altLang="en-US" sz="2000" b="1" dirty="0">
              <a:ea typeface="標楷體" panose="03000509000000000000" pitchFamily="65" charset="-120"/>
              <a:cs typeface="Arial" panose="020B0604020202020204" pitchFamily="34" charset="0"/>
            </a:endParaRPr>
          </a:p>
        </p:txBody>
      </p:sp>
      <p:sp>
        <p:nvSpPr>
          <p:cNvPr id="15" name="Line 15">
            <a:extLst>
              <a:ext uri="{FF2B5EF4-FFF2-40B4-BE49-F238E27FC236}">
                <a16:creationId xmlns:a16="http://schemas.microsoft.com/office/drawing/2014/main" xmlns="" id="{4ADB73A5-0ECC-1C94-76E9-A61A06FE6736}"/>
              </a:ext>
            </a:extLst>
          </p:cNvPr>
          <p:cNvSpPr>
            <a:spLocks noChangeShapeType="1"/>
          </p:cNvSpPr>
          <p:nvPr/>
        </p:nvSpPr>
        <p:spPr bwMode="auto">
          <a:xfrm>
            <a:off x="6481762" y="1381125"/>
            <a:ext cx="1800000"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16" name="Line 15">
            <a:extLst>
              <a:ext uri="{FF2B5EF4-FFF2-40B4-BE49-F238E27FC236}">
                <a16:creationId xmlns:a16="http://schemas.microsoft.com/office/drawing/2014/main" xmlns="" id="{D58B3C9A-70B1-BC91-F652-E4062EEBD42E}"/>
              </a:ext>
            </a:extLst>
          </p:cNvPr>
          <p:cNvSpPr>
            <a:spLocks noChangeShapeType="1"/>
          </p:cNvSpPr>
          <p:nvPr/>
        </p:nvSpPr>
        <p:spPr bwMode="auto">
          <a:xfrm>
            <a:off x="911225" y="1797050"/>
            <a:ext cx="756000"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17" name="文本框 8">
            <a:extLst>
              <a:ext uri="{FF2B5EF4-FFF2-40B4-BE49-F238E27FC236}">
                <a16:creationId xmlns:a16="http://schemas.microsoft.com/office/drawing/2014/main" xmlns="" id="{58567329-48E9-C01B-6097-04121E3F2F77}"/>
              </a:ext>
            </a:extLst>
          </p:cNvPr>
          <p:cNvSpPr txBox="1">
            <a:spLocks noChangeArrowheads="1"/>
          </p:cNvSpPr>
          <p:nvPr/>
        </p:nvSpPr>
        <p:spPr bwMode="auto">
          <a:xfrm>
            <a:off x="5119688" y="3164954"/>
            <a:ext cx="5746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en-US" altLang="zh-TW" sz="2000">
                <a:solidFill>
                  <a:srgbClr val="0000FF"/>
                </a:solidFill>
                <a:ea typeface="標楷體" panose="03000509000000000000" pitchFamily="65" charset="-120"/>
                <a:cs typeface="Arial" panose="020B0604020202020204" pitchFamily="34" charset="0"/>
              </a:rPr>
              <a:t>12</a:t>
            </a:r>
            <a:endParaRPr lang="zh-CN" altLang="en-US" sz="2000" b="1">
              <a:ea typeface="標楷體" panose="03000509000000000000" pitchFamily="65" charset="-120"/>
              <a:cs typeface="Arial" panose="020B0604020202020204" pitchFamily="34" charset="0"/>
            </a:endParaRPr>
          </a:p>
        </p:txBody>
      </p:sp>
      <p:sp>
        <p:nvSpPr>
          <p:cNvPr id="18" name="文本框 8">
            <a:extLst>
              <a:ext uri="{FF2B5EF4-FFF2-40B4-BE49-F238E27FC236}">
                <a16:creationId xmlns:a16="http://schemas.microsoft.com/office/drawing/2014/main" xmlns="" id="{78918513-CFBC-AAAE-D241-8BB00A5F4845}"/>
              </a:ext>
            </a:extLst>
          </p:cNvPr>
          <p:cNvSpPr txBox="1">
            <a:spLocks noChangeArrowheads="1"/>
          </p:cNvSpPr>
          <p:nvPr/>
        </p:nvSpPr>
        <p:spPr bwMode="auto">
          <a:xfrm>
            <a:off x="6796088" y="3164954"/>
            <a:ext cx="4318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en-US" altLang="zh-TW" sz="2000">
                <a:solidFill>
                  <a:srgbClr val="0000FF"/>
                </a:solidFill>
                <a:ea typeface="標楷體" panose="03000509000000000000" pitchFamily="65" charset="-120"/>
                <a:cs typeface="Arial" panose="020B0604020202020204" pitchFamily="34" charset="0"/>
              </a:rPr>
              <a:t>8</a:t>
            </a:r>
            <a:endParaRPr lang="zh-CN" altLang="en-US" sz="2000" b="1">
              <a:ea typeface="標楷體" panose="03000509000000000000" pitchFamily="65" charset="-120"/>
              <a:cs typeface="Arial" panose="020B0604020202020204" pitchFamily="34" charset="0"/>
            </a:endParaRPr>
          </a:p>
        </p:txBody>
      </p:sp>
      <p:sp>
        <p:nvSpPr>
          <p:cNvPr id="19" name="Line 15">
            <a:extLst>
              <a:ext uri="{FF2B5EF4-FFF2-40B4-BE49-F238E27FC236}">
                <a16:creationId xmlns:a16="http://schemas.microsoft.com/office/drawing/2014/main" xmlns="" id="{A4A27ECB-0165-F419-AE86-9EED2946E0D4}"/>
              </a:ext>
            </a:extLst>
          </p:cNvPr>
          <p:cNvSpPr>
            <a:spLocks noChangeShapeType="1"/>
          </p:cNvSpPr>
          <p:nvPr/>
        </p:nvSpPr>
        <p:spPr bwMode="auto">
          <a:xfrm>
            <a:off x="1998663" y="1808163"/>
            <a:ext cx="2844000"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20" name="文本框 8">
            <a:extLst>
              <a:ext uri="{FF2B5EF4-FFF2-40B4-BE49-F238E27FC236}">
                <a16:creationId xmlns:a16="http://schemas.microsoft.com/office/drawing/2014/main" xmlns="" id="{78A0ABF1-1498-D603-3C17-1F86A5180007}"/>
              </a:ext>
            </a:extLst>
          </p:cNvPr>
          <p:cNvSpPr txBox="1">
            <a:spLocks noChangeArrowheads="1"/>
          </p:cNvSpPr>
          <p:nvPr/>
        </p:nvSpPr>
        <p:spPr bwMode="auto">
          <a:xfrm>
            <a:off x="5119688" y="3535782"/>
            <a:ext cx="5746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en-US" altLang="zh-TW" sz="2000">
                <a:solidFill>
                  <a:srgbClr val="0000FF"/>
                </a:solidFill>
                <a:ea typeface="標楷體" panose="03000509000000000000" pitchFamily="65" charset="-120"/>
                <a:cs typeface="Arial" panose="020B0604020202020204" pitchFamily="34" charset="0"/>
              </a:rPr>
              <a:t>18</a:t>
            </a:r>
            <a:endParaRPr lang="zh-CN" altLang="en-US" sz="2000" b="1">
              <a:ea typeface="標楷體" panose="03000509000000000000" pitchFamily="65" charset="-120"/>
              <a:cs typeface="Arial" panose="020B0604020202020204" pitchFamily="34" charset="0"/>
            </a:endParaRPr>
          </a:p>
        </p:txBody>
      </p:sp>
      <p:sp>
        <p:nvSpPr>
          <p:cNvPr id="21" name="文本框 8">
            <a:extLst>
              <a:ext uri="{FF2B5EF4-FFF2-40B4-BE49-F238E27FC236}">
                <a16:creationId xmlns:a16="http://schemas.microsoft.com/office/drawing/2014/main" xmlns="" id="{776DD7F5-7FD0-F67B-95F0-E8FD4F409E75}"/>
              </a:ext>
            </a:extLst>
          </p:cNvPr>
          <p:cNvSpPr txBox="1">
            <a:spLocks noChangeArrowheads="1"/>
          </p:cNvSpPr>
          <p:nvPr/>
        </p:nvSpPr>
        <p:spPr bwMode="auto">
          <a:xfrm>
            <a:off x="6646863" y="3535782"/>
            <a:ext cx="5778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en-US" altLang="zh-TW" sz="2000" dirty="0">
                <a:solidFill>
                  <a:srgbClr val="0000FF"/>
                </a:solidFill>
                <a:ea typeface="標楷體" panose="03000509000000000000" pitchFamily="65" charset="-120"/>
                <a:cs typeface="Arial" panose="020B0604020202020204" pitchFamily="34" charset="0"/>
              </a:rPr>
              <a:t>12</a:t>
            </a:r>
            <a:endParaRPr lang="zh-CN" altLang="en-US" sz="2000" b="1" dirty="0">
              <a:ea typeface="標楷體" panose="03000509000000000000" pitchFamily="65" charset="-120"/>
              <a:cs typeface="Arial" panose="020B0604020202020204" pitchFamily="34" charset="0"/>
            </a:endParaRPr>
          </a:p>
        </p:txBody>
      </p:sp>
      <p:sp>
        <p:nvSpPr>
          <p:cNvPr id="22" name="文本框 8">
            <a:extLst>
              <a:ext uri="{FF2B5EF4-FFF2-40B4-BE49-F238E27FC236}">
                <a16:creationId xmlns:a16="http://schemas.microsoft.com/office/drawing/2014/main" xmlns="" id="{CAFA7207-C6EE-238D-A9D4-715691B6770A}"/>
              </a:ext>
            </a:extLst>
          </p:cNvPr>
          <p:cNvSpPr txBox="1">
            <a:spLocks noChangeArrowheads="1"/>
          </p:cNvSpPr>
          <p:nvPr/>
        </p:nvSpPr>
        <p:spPr bwMode="auto">
          <a:xfrm>
            <a:off x="5465763" y="2785188"/>
            <a:ext cx="11144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en-US" altLang="zh-TW" sz="2000" dirty="0">
                <a:solidFill>
                  <a:srgbClr val="0000FF"/>
                </a:solidFill>
                <a:ea typeface="標楷體" panose="03000509000000000000" pitchFamily="65" charset="-120"/>
                <a:cs typeface="Arial" panose="020B0604020202020204" pitchFamily="34" charset="0"/>
              </a:rPr>
              <a:t>= 6</a:t>
            </a:r>
            <a:r>
              <a:rPr lang="en-US" altLang="zh-TW" sz="2000" dirty="0">
                <a:solidFill>
                  <a:srgbClr val="0000FF"/>
                </a:solidFill>
                <a:latin typeface="微软雅黑" panose="020B0503020204020204" pitchFamily="34" charset="-122"/>
                <a:ea typeface="微软雅黑" panose="020B0503020204020204" pitchFamily="34" charset="-122"/>
                <a:cs typeface="Arial" panose="020B0604020202020204" pitchFamily="34" charset="0"/>
              </a:rPr>
              <a:t>×</a:t>
            </a:r>
            <a:r>
              <a:rPr lang="en-US" altLang="zh-TW" sz="2000" dirty="0">
                <a:solidFill>
                  <a:srgbClr val="FF66FF"/>
                </a:solidFill>
                <a:ea typeface="標楷體" panose="03000509000000000000" pitchFamily="65" charset="-120"/>
                <a:cs typeface="Arial" panose="020B0604020202020204" pitchFamily="34" charset="0"/>
              </a:rPr>
              <a:t>1</a:t>
            </a:r>
            <a:r>
              <a:rPr lang="en-US" altLang="zh-TW" sz="2000" dirty="0">
                <a:solidFill>
                  <a:srgbClr val="0000FF"/>
                </a:solidFill>
                <a:ea typeface="標楷體" panose="03000509000000000000" pitchFamily="65" charset="-120"/>
                <a:cs typeface="Arial" panose="020B0604020202020204" pitchFamily="34" charset="0"/>
              </a:rPr>
              <a:t> </a:t>
            </a:r>
            <a:endParaRPr lang="zh-CN" altLang="en-US" sz="2000" b="1" dirty="0">
              <a:ea typeface="標楷體" panose="03000509000000000000" pitchFamily="65" charset="-120"/>
              <a:cs typeface="Arial" panose="020B0604020202020204" pitchFamily="34" charset="0"/>
            </a:endParaRPr>
          </a:p>
        </p:txBody>
      </p:sp>
      <p:sp>
        <p:nvSpPr>
          <p:cNvPr id="23" name="文本框 8">
            <a:extLst>
              <a:ext uri="{FF2B5EF4-FFF2-40B4-BE49-F238E27FC236}">
                <a16:creationId xmlns:a16="http://schemas.microsoft.com/office/drawing/2014/main" xmlns="" id="{25E9B898-9E67-4468-8E61-2A52E19D81EE}"/>
              </a:ext>
            </a:extLst>
          </p:cNvPr>
          <p:cNvSpPr txBox="1">
            <a:spLocks noChangeArrowheads="1"/>
          </p:cNvSpPr>
          <p:nvPr/>
        </p:nvSpPr>
        <p:spPr bwMode="auto">
          <a:xfrm>
            <a:off x="7010227" y="2785188"/>
            <a:ext cx="11144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en-US" altLang="zh-TW" sz="2000" dirty="0">
                <a:solidFill>
                  <a:srgbClr val="0000FF"/>
                </a:solidFill>
                <a:ea typeface="標楷體" panose="03000509000000000000" pitchFamily="65" charset="-120"/>
                <a:cs typeface="Arial" panose="020B0604020202020204" pitchFamily="34" charset="0"/>
              </a:rPr>
              <a:t>= 4</a:t>
            </a:r>
            <a:r>
              <a:rPr lang="en-US" altLang="zh-TW" sz="2000" dirty="0">
                <a:solidFill>
                  <a:srgbClr val="0000FF"/>
                </a:solidFill>
                <a:latin typeface="微软雅黑" panose="020B0503020204020204" pitchFamily="34" charset="-122"/>
                <a:ea typeface="微软雅黑" panose="020B0503020204020204" pitchFamily="34" charset="-122"/>
                <a:cs typeface="Arial" panose="020B0604020202020204" pitchFamily="34" charset="0"/>
              </a:rPr>
              <a:t>×</a:t>
            </a:r>
            <a:r>
              <a:rPr lang="en-US" altLang="zh-TW" sz="2000" dirty="0">
                <a:solidFill>
                  <a:srgbClr val="FF66FF"/>
                </a:solidFill>
                <a:ea typeface="標楷體" panose="03000509000000000000" pitchFamily="65" charset="-120"/>
                <a:cs typeface="Arial" panose="020B0604020202020204" pitchFamily="34" charset="0"/>
              </a:rPr>
              <a:t>1</a:t>
            </a:r>
            <a:r>
              <a:rPr lang="en-US" altLang="zh-TW" sz="2000" dirty="0">
                <a:solidFill>
                  <a:srgbClr val="0000FF"/>
                </a:solidFill>
                <a:ea typeface="標楷體" panose="03000509000000000000" pitchFamily="65" charset="-120"/>
                <a:cs typeface="Arial" panose="020B0604020202020204" pitchFamily="34" charset="0"/>
              </a:rPr>
              <a:t> </a:t>
            </a:r>
            <a:endParaRPr lang="zh-CN" altLang="en-US" sz="2000" b="1" dirty="0">
              <a:ea typeface="標楷體" panose="03000509000000000000" pitchFamily="65" charset="-120"/>
              <a:cs typeface="Arial" panose="020B0604020202020204" pitchFamily="34" charset="0"/>
            </a:endParaRPr>
          </a:p>
        </p:txBody>
      </p:sp>
      <p:sp>
        <p:nvSpPr>
          <p:cNvPr id="24" name="文本框 8">
            <a:extLst>
              <a:ext uri="{FF2B5EF4-FFF2-40B4-BE49-F238E27FC236}">
                <a16:creationId xmlns:a16="http://schemas.microsoft.com/office/drawing/2014/main" xmlns="" id="{817D9427-6C62-9B4B-A6EF-23A996302D41}"/>
              </a:ext>
            </a:extLst>
          </p:cNvPr>
          <p:cNvSpPr txBox="1">
            <a:spLocks noChangeArrowheads="1"/>
          </p:cNvSpPr>
          <p:nvPr/>
        </p:nvSpPr>
        <p:spPr bwMode="auto">
          <a:xfrm>
            <a:off x="5465763" y="3164954"/>
            <a:ext cx="9429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en-US" altLang="zh-TW" sz="2000" dirty="0">
                <a:solidFill>
                  <a:srgbClr val="0000FF"/>
                </a:solidFill>
                <a:ea typeface="標楷體" panose="03000509000000000000" pitchFamily="65" charset="-120"/>
                <a:cs typeface="Arial" panose="020B0604020202020204" pitchFamily="34" charset="0"/>
              </a:rPr>
              <a:t>= 6</a:t>
            </a:r>
            <a:r>
              <a:rPr lang="en-US" altLang="zh-TW" sz="2000" dirty="0">
                <a:solidFill>
                  <a:srgbClr val="0000FF"/>
                </a:solidFill>
                <a:latin typeface="微软雅黑" panose="020B0503020204020204" pitchFamily="34" charset="-122"/>
                <a:ea typeface="微软雅黑" panose="020B0503020204020204" pitchFamily="34" charset="-122"/>
                <a:cs typeface="Arial" panose="020B0604020202020204" pitchFamily="34" charset="0"/>
              </a:rPr>
              <a:t>×</a:t>
            </a:r>
            <a:r>
              <a:rPr lang="en-US" altLang="zh-TW" sz="2000" dirty="0">
                <a:solidFill>
                  <a:srgbClr val="FF66FF"/>
                </a:solidFill>
                <a:ea typeface="標楷體" panose="03000509000000000000" pitchFamily="65" charset="-120"/>
                <a:cs typeface="Arial" panose="020B0604020202020204" pitchFamily="34" charset="0"/>
              </a:rPr>
              <a:t>2</a:t>
            </a:r>
            <a:r>
              <a:rPr lang="en-US" altLang="zh-TW" sz="2000" dirty="0">
                <a:solidFill>
                  <a:srgbClr val="0000FF"/>
                </a:solidFill>
                <a:ea typeface="標楷體" panose="03000509000000000000" pitchFamily="65" charset="-120"/>
                <a:cs typeface="Arial" panose="020B0604020202020204" pitchFamily="34" charset="0"/>
              </a:rPr>
              <a:t> </a:t>
            </a:r>
            <a:endParaRPr lang="zh-CN" altLang="en-US" sz="2000" b="1" dirty="0">
              <a:ea typeface="標楷體" panose="03000509000000000000" pitchFamily="65" charset="-120"/>
              <a:cs typeface="Arial" panose="020B0604020202020204" pitchFamily="34" charset="0"/>
            </a:endParaRPr>
          </a:p>
        </p:txBody>
      </p:sp>
      <p:sp>
        <p:nvSpPr>
          <p:cNvPr id="25" name="文本框 8">
            <a:extLst>
              <a:ext uri="{FF2B5EF4-FFF2-40B4-BE49-F238E27FC236}">
                <a16:creationId xmlns:a16="http://schemas.microsoft.com/office/drawing/2014/main" xmlns="" id="{78CBAADE-E84A-3041-A31C-6181E4D39C28}"/>
              </a:ext>
            </a:extLst>
          </p:cNvPr>
          <p:cNvSpPr txBox="1">
            <a:spLocks noChangeArrowheads="1"/>
          </p:cNvSpPr>
          <p:nvPr/>
        </p:nvSpPr>
        <p:spPr bwMode="auto">
          <a:xfrm>
            <a:off x="7010227" y="3164954"/>
            <a:ext cx="1017761"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en-US" altLang="zh-TW" sz="2000" dirty="0">
                <a:solidFill>
                  <a:srgbClr val="0000FF"/>
                </a:solidFill>
                <a:ea typeface="標楷體" panose="03000509000000000000" pitchFamily="65" charset="-120"/>
                <a:cs typeface="Arial" panose="020B0604020202020204" pitchFamily="34" charset="0"/>
              </a:rPr>
              <a:t>= 4</a:t>
            </a:r>
            <a:r>
              <a:rPr lang="en-US" altLang="zh-TW" sz="2000" dirty="0">
                <a:solidFill>
                  <a:srgbClr val="0000FF"/>
                </a:solidFill>
                <a:latin typeface="微软雅黑" panose="020B0503020204020204" pitchFamily="34" charset="-122"/>
                <a:ea typeface="微软雅黑" panose="020B0503020204020204" pitchFamily="34" charset="-122"/>
                <a:cs typeface="Arial" panose="020B0604020202020204" pitchFamily="34" charset="0"/>
              </a:rPr>
              <a:t>×</a:t>
            </a:r>
            <a:r>
              <a:rPr lang="en-US" altLang="zh-TW" sz="2000" dirty="0">
                <a:solidFill>
                  <a:srgbClr val="FF66FF"/>
                </a:solidFill>
                <a:ea typeface="標楷體" panose="03000509000000000000" pitchFamily="65" charset="-120"/>
                <a:cs typeface="Arial" panose="020B0604020202020204" pitchFamily="34" charset="0"/>
              </a:rPr>
              <a:t>2</a:t>
            </a:r>
            <a:r>
              <a:rPr lang="en-US" altLang="zh-TW" sz="2000" dirty="0">
                <a:solidFill>
                  <a:srgbClr val="0000FF"/>
                </a:solidFill>
                <a:ea typeface="標楷體" panose="03000509000000000000" pitchFamily="65" charset="-120"/>
                <a:cs typeface="Arial" panose="020B0604020202020204" pitchFamily="34" charset="0"/>
              </a:rPr>
              <a:t> </a:t>
            </a:r>
            <a:endParaRPr lang="zh-CN" altLang="en-US" sz="2000" b="1" dirty="0">
              <a:ea typeface="標楷體" panose="03000509000000000000" pitchFamily="65" charset="-120"/>
              <a:cs typeface="Arial" panose="020B0604020202020204" pitchFamily="34" charset="0"/>
            </a:endParaRPr>
          </a:p>
        </p:txBody>
      </p:sp>
      <p:sp>
        <p:nvSpPr>
          <p:cNvPr id="26" name="文本框 8">
            <a:extLst>
              <a:ext uri="{FF2B5EF4-FFF2-40B4-BE49-F238E27FC236}">
                <a16:creationId xmlns:a16="http://schemas.microsoft.com/office/drawing/2014/main" xmlns="" id="{32103937-E77F-E819-9186-16DA3ECC71B5}"/>
              </a:ext>
            </a:extLst>
          </p:cNvPr>
          <p:cNvSpPr txBox="1">
            <a:spLocks noChangeArrowheads="1"/>
          </p:cNvSpPr>
          <p:nvPr/>
        </p:nvSpPr>
        <p:spPr bwMode="auto">
          <a:xfrm>
            <a:off x="5465763" y="3535782"/>
            <a:ext cx="9429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en-US" altLang="zh-TW" sz="2000" dirty="0">
                <a:solidFill>
                  <a:srgbClr val="0000FF"/>
                </a:solidFill>
                <a:ea typeface="標楷體" panose="03000509000000000000" pitchFamily="65" charset="-120"/>
                <a:cs typeface="Arial" panose="020B0604020202020204" pitchFamily="34" charset="0"/>
              </a:rPr>
              <a:t>= 6</a:t>
            </a:r>
            <a:r>
              <a:rPr lang="en-US" altLang="zh-TW" sz="2000" dirty="0">
                <a:solidFill>
                  <a:srgbClr val="0000FF"/>
                </a:solidFill>
                <a:latin typeface="微软雅黑" panose="020B0503020204020204" pitchFamily="34" charset="-122"/>
                <a:ea typeface="微软雅黑" panose="020B0503020204020204" pitchFamily="34" charset="-122"/>
                <a:cs typeface="Arial" panose="020B0604020202020204" pitchFamily="34" charset="0"/>
              </a:rPr>
              <a:t>×</a:t>
            </a:r>
            <a:r>
              <a:rPr lang="en-US" altLang="zh-TW" sz="2000" dirty="0">
                <a:solidFill>
                  <a:srgbClr val="FF66FF"/>
                </a:solidFill>
                <a:ea typeface="標楷體" panose="03000509000000000000" pitchFamily="65" charset="-120"/>
                <a:cs typeface="Arial" panose="020B0604020202020204" pitchFamily="34" charset="0"/>
              </a:rPr>
              <a:t>3</a:t>
            </a:r>
            <a:r>
              <a:rPr lang="en-US" altLang="zh-TW" sz="2000" dirty="0">
                <a:solidFill>
                  <a:srgbClr val="0000FF"/>
                </a:solidFill>
                <a:ea typeface="標楷體" panose="03000509000000000000" pitchFamily="65" charset="-120"/>
                <a:cs typeface="Arial" panose="020B0604020202020204" pitchFamily="34" charset="0"/>
              </a:rPr>
              <a:t> </a:t>
            </a:r>
            <a:endParaRPr lang="zh-CN" altLang="en-US" sz="2000" b="1" dirty="0">
              <a:ea typeface="標楷體" panose="03000509000000000000" pitchFamily="65" charset="-120"/>
              <a:cs typeface="Arial" panose="020B0604020202020204" pitchFamily="34" charset="0"/>
            </a:endParaRPr>
          </a:p>
        </p:txBody>
      </p:sp>
      <p:sp>
        <p:nvSpPr>
          <p:cNvPr id="27" name="文本框 8">
            <a:extLst>
              <a:ext uri="{FF2B5EF4-FFF2-40B4-BE49-F238E27FC236}">
                <a16:creationId xmlns:a16="http://schemas.microsoft.com/office/drawing/2014/main" xmlns="" id="{5EFAE09B-8913-FAC7-11DF-A7D22D3FE4F5}"/>
              </a:ext>
            </a:extLst>
          </p:cNvPr>
          <p:cNvSpPr txBox="1">
            <a:spLocks noChangeArrowheads="1"/>
          </p:cNvSpPr>
          <p:nvPr/>
        </p:nvSpPr>
        <p:spPr bwMode="auto">
          <a:xfrm>
            <a:off x="7010227" y="3535782"/>
            <a:ext cx="1049511"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en-US" altLang="zh-TW" sz="2000" dirty="0">
                <a:solidFill>
                  <a:srgbClr val="0000FF"/>
                </a:solidFill>
                <a:ea typeface="標楷體" panose="03000509000000000000" pitchFamily="65" charset="-120"/>
                <a:cs typeface="Arial" panose="020B0604020202020204" pitchFamily="34" charset="0"/>
              </a:rPr>
              <a:t>= 4</a:t>
            </a:r>
            <a:r>
              <a:rPr lang="en-US" altLang="zh-TW" sz="2000" dirty="0">
                <a:solidFill>
                  <a:srgbClr val="0000FF"/>
                </a:solidFill>
                <a:latin typeface="微软雅黑" panose="020B0503020204020204" pitchFamily="34" charset="-122"/>
                <a:ea typeface="微软雅黑" panose="020B0503020204020204" pitchFamily="34" charset="-122"/>
                <a:cs typeface="Arial" panose="020B0604020202020204" pitchFamily="34" charset="0"/>
              </a:rPr>
              <a:t>×</a:t>
            </a:r>
            <a:r>
              <a:rPr lang="en-US" altLang="zh-TW" sz="2000" dirty="0">
                <a:solidFill>
                  <a:srgbClr val="FF66FF"/>
                </a:solidFill>
                <a:ea typeface="標楷體" panose="03000509000000000000" pitchFamily="65" charset="-120"/>
                <a:cs typeface="Arial" panose="020B0604020202020204" pitchFamily="34" charset="0"/>
              </a:rPr>
              <a:t>3</a:t>
            </a:r>
            <a:r>
              <a:rPr lang="en-US" altLang="zh-TW" sz="2000" dirty="0">
                <a:solidFill>
                  <a:srgbClr val="0000FF"/>
                </a:solidFill>
                <a:ea typeface="標楷體" panose="03000509000000000000" pitchFamily="65" charset="-120"/>
                <a:cs typeface="Arial" panose="020B0604020202020204" pitchFamily="34" charset="0"/>
              </a:rPr>
              <a:t> </a:t>
            </a:r>
            <a:endParaRPr lang="zh-CN" altLang="en-US" sz="2000" b="1" dirty="0">
              <a:ea typeface="標楷體" panose="03000509000000000000" pitchFamily="65" charset="-120"/>
              <a:cs typeface="Arial" panose="020B0604020202020204" pitchFamily="34" charset="0"/>
            </a:endParaRPr>
          </a:p>
        </p:txBody>
      </p:sp>
      <p:sp>
        <p:nvSpPr>
          <p:cNvPr id="28" name="文本框 8">
            <a:extLst>
              <a:ext uri="{FF2B5EF4-FFF2-40B4-BE49-F238E27FC236}">
                <a16:creationId xmlns:a16="http://schemas.microsoft.com/office/drawing/2014/main" xmlns="" id="{D2FBD14F-BCB8-39B1-60BB-5B784E1A9ADE}"/>
              </a:ext>
            </a:extLst>
          </p:cNvPr>
          <p:cNvSpPr txBox="1">
            <a:spLocks noChangeArrowheads="1"/>
          </p:cNvSpPr>
          <p:nvPr/>
        </p:nvSpPr>
        <p:spPr bwMode="auto">
          <a:xfrm>
            <a:off x="5513388" y="3897085"/>
            <a:ext cx="5619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kumimoji="0" lang="en-US" altLang="zh-CN" sz="2000">
                <a:solidFill>
                  <a:srgbClr val="0000FF"/>
                </a:solidFill>
                <a:latin typeface="標楷體" panose="03000509000000000000" pitchFamily="65" charset="-120"/>
                <a:ea typeface="標楷體" panose="03000509000000000000" pitchFamily="65" charset="-120"/>
              </a:rPr>
              <a:t>…</a:t>
            </a:r>
            <a:endParaRPr kumimoji="0" lang="zh-CN" altLang="en-US" sz="2000">
              <a:solidFill>
                <a:srgbClr val="0000FF"/>
              </a:solidFill>
              <a:latin typeface="標楷體" panose="03000509000000000000" pitchFamily="65" charset="-120"/>
              <a:ea typeface="標楷體" panose="03000509000000000000" pitchFamily="65" charset="-120"/>
            </a:endParaRPr>
          </a:p>
        </p:txBody>
      </p:sp>
      <p:sp>
        <p:nvSpPr>
          <p:cNvPr id="29" name="文本框 8">
            <a:extLst>
              <a:ext uri="{FF2B5EF4-FFF2-40B4-BE49-F238E27FC236}">
                <a16:creationId xmlns:a16="http://schemas.microsoft.com/office/drawing/2014/main" xmlns="" id="{F3EB5AD2-DD64-52C6-B4F5-AF4934BA4999}"/>
              </a:ext>
            </a:extLst>
          </p:cNvPr>
          <p:cNvSpPr txBox="1">
            <a:spLocks noChangeArrowheads="1"/>
          </p:cNvSpPr>
          <p:nvPr/>
        </p:nvSpPr>
        <p:spPr bwMode="auto">
          <a:xfrm>
            <a:off x="7072313" y="3897085"/>
            <a:ext cx="5619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kumimoji="0" lang="en-US" altLang="zh-CN" sz="2000">
                <a:solidFill>
                  <a:srgbClr val="0000FF"/>
                </a:solidFill>
                <a:latin typeface="標楷體" panose="03000509000000000000" pitchFamily="65" charset="-120"/>
                <a:ea typeface="標楷體" panose="03000509000000000000" pitchFamily="65" charset="-120"/>
              </a:rPr>
              <a:t>…</a:t>
            </a:r>
            <a:endParaRPr kumimoji="0" lang="zh-CN" altLang="en-US" sz="2000">
              <a:solidFill>
                <a:srgbClr val="0000FF"/>
              </a:solidFill>
              <a:latin typeface="標楷體" panose="03000509000000000000" pitchFamily="65" charset="-120"/>
              <a:ea typeface="標楷體" panose="03000509000000000000" pitchFamily="65" charset="-120"/>
            </a:endParaRPr>
          </a:p>
        </p:txBody>
      </p:sp>
      <p:sp>
        <p:nvSpPr>
          <p:cNvPr id="30" name="Line 15">
            <a:extLst>
              <a:ext uri="{FF2B5EF4-FFF2-40B4-BE49-F238E27FC236}">
                <a16:creationId xmlns:a16="http://schemas.microsoft.com/office/drawing/2014/main" xmlns="" id="{F88CFB66-9449-0F88-D1D5-19581D99FAE1}"/>
              </a:ext>
            </a:extLst>
          </p:cNvPr>
          <p:cNvSpPr>
            <a:spLocks noChangeShapeType="1"/>
          </p:cNvSpPr>
          <p:nvPr/>
        </p:nvSpPr>
        <p:spPr bwMode="auto">
          <a:xfrm>
            <a:off x="922337" y="2288576"/>
            <a:ext cx="2160000"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31" name="文本框 8">
            <a:extLst>
              <a:ext uri="{FF2B5EF4-FFF2-40B4-BE49-F238E27FC236}">
                <a16:creationId xmlns:a16="http://schemas.microsoft.com/office/drawing/2014/main" xmlns="" id="{5D0F463F-9763-0922-7ACE-BEF61F1C2FB4}"/>
              </a:ext>
            </a:extLst>
          </p:cNvPr>
          <p:cNvSpPr txBox="1">
            <a:spLocks noChangeArrowheads="1"/>
          </p:cNvSpPr>
          <p:nvPr/>
        </p:nvSpPr>
        <p:spPr bwMode="auto">
          <a:xfrm>
            <a:off x="5119688" y="4267973"/>
            <a:ext cx="5619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defRPr/>
            </a:pPr>
            <a:r>
              <a:rPr kumimoji="0" lang="en-US" altLang="zh-CN" sz="2000" dirty="0">
                <a:solidFill>
                  <a:srgbClr val="0000FF"/>
                </a:solidFill>
                <a:latin typeface="+mj-lt"/>
                <a:ea typeface="標楷體" panose="03000509000000000000" pitchFamily="65" charset="-120"/>
                <a:cs typeface="Times New Roman" panose="02020603050405020304" pitchFamily="18" charset="0"/>
              </a:rPr>
              <a:t>48</a:t>
            </a:r>
            <a:endParaRPr kumimoji="0" lang="zh-CN" altLang="en-US" sz="2000" dirty="0">
              <a:solidFill>
                <a:srgbClr val="0000FF"/>
              </a:solidFill>
              <a:latin typeface="+mj-lt"/>
              <a:ea typeface="標楷體" panose="03000509000000000000" pitchFamily="65" charset="-120"/>
              <a:cs typeface="Times New Roman" panose="02020603050405020304" pitchFamily="18" charset="0"/>
            </a:endParaRPr>
          </a:p>
        </p:txBody>
      </p:sp>
      <p:sp>
        <p:nvSpPr>
          <p:cNvPr id="32" name="文本框 8">
            <a:extLst>
              <a:ext uri="{FF2B5EF4-FFF2-40B4-BE49-F238E27FC236}">
                <a16:creationId xmlns:a16="http://schemas.microsoft.com/office/drawing/2014/main" xmlns="" id="{36439BEA-165C-196F-FF95-3FF2F895E0EF}"/>
              </a:ext>
            </a:extLst>
          </p:cNvPr>
          <p:cNvSpPr txBox="1">
            <a:spLocks noChangeArrowheads="1"/>
          </p:cNvSpPr>
          <p:nvPr/>
        </p:nvSpPr>
        <p:spPr bwMode="auto">
          <a:xfrm>
            <a:off x="5465764" y="4267973"/>
            <a:ext cx="93603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en-US" altLang="zh-TW" sz="2000" dirty="0">
                <a:solidFill>
                  <a:srgbClr val="0000FF"/>
                </a:solidFill>
                <a:ea typeface="標楷體" panose="03000509000000000000" pitchFamily="65" charset="-120"/>
                <a:cs typeface="Arial" panose="020B0604020202020204" pitchFamily="34" charset="0"/>
              </a:rPr>
              <a:t>= 6</a:t>
            </a:r>
            <a:r>
              <a:rPr lang="en-US" altLang="zh-TW" sz="2000" dirty="0">
                <a:solidFill>
                  <a:srgbClr val="0000FF"/>
                </a:solidFill>
                <a:latin typeface="微软雅黑" panose="020B0503020204020204" pitchFamily="34" charset="-122"/>
                <a:ea typeface="微软雅黑" panose="020B0503020204020204" pitchFamily="34" charset="-122"/>
                <a:cs typeface="Arial" panose="020B0604020202020204" pitchFamily="34" charset="0"/>
              </a:rPr>
              <a:t>×</a:t>
            </a:r>
            <a:r>
              <a:rPr lang="en-US" altLang="zh-TW" sz="2000" dirty="0">
                <a:solidFill>
                  <a:srgbClr val="FF66FF"/>
                </a:solidFill>
                <a:ea typeface="標楷體" panose="03000509000000000000" pitchFamily="65" charset="-120"/>
                <a:cs typeface="Arial" panose="020B0604020202020204" pitchFamily="34" charset="0"/>
              </a:rPr>
              <a:t>8</a:t>
            </a:r>
            <a:r>
              <a:rPr lang="en-US" altLang="zh-TW" sz="2000" dirty="0">
                <a:solidFill>
                  <a:srgbClr val="0000FF"/>
                </a:solidFill>
                <a:ea typeface="標楷體" panose="03000509000000000000" pitchFamily="65" charset="-120"/>
                <a:cs typeface="Arial" panose="020B0604020202020204" pitchFamily="34" charset="0"/>
              </a:rPr>
              <a:t> </a:t>
            </a:r>
            <a:endParaRPr lang="zh-CN" altLang="en-US" sz="2000" b="1" dirty="0">
              <a:ea typeface="標楷體" panose="03000509000000000000" pitchFamily="65" charset="-120"/>
              <a:cs typeface="Arial" panose="020B0604020202020204" pitchFamily="34" charset="0"/>
            </a:endParaRPr>
          </a:p>
        </p:txBody>
      </p:sp>
      <p:sp>
        <p:nvSpPr>
          <p:cNvPr id="33" name="文本框 8">
            <a:extLst>
              <a:ext uri="{FF2B5EF4-FFF2-40B4-BE49-F238E27FC236}">
                <a16:creationId xmlns:a16="http://schemas.microsoft.com/office/drawing/2014/main" xmlns="" id="{6114FFEF-E56B-9BB1-D767-639905A1365E}"/>
              </a:ext>
            </a:extLst>
          </p:cNvPr>
          <p:cNvSpPr txBox="1">
            <a:spLocks noChangeArrowheads="1"/>
          </p:cNvSpPr>
          <p:nvPr/>
        </p:nvSpPr>
        <p:spPr bwMode="auto">
          <a:xfrm>
            <a:off x="7229303" y="4267973"/>
            <a:ext cx="561976"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en-US" altLang="zh-TW" sz="2000" dirty="0">
                <a:solidFill>
                  <a:srgbClr val="0000FF"/>
                </a:solidFill>
                <a:ea typeface="標楷體" panose="03000509000000000000" pitchFamily="65" charset="-120"/>
                <a:cs typeface="Arial" panose="020B0604020202020204" pitchFamily="34" charset="0"/>
              </a:rPr>
              <a:t>4</a:t>
            </a:r>
            <a:r>
              <a:rPr lang="en-US" altLang="zh-TW" sz="2000" dirty="0">
                <a:solidFill>
                  <a:srgbClr val="0000FF"/>
                </a:solidFill>
                <a:latin typeface="微软雅黑" panose="020B0503020204020204" pitchFamily="34" charset="-122"/>
                <a:ea typeface="微软雅黑" panose="020B0503020204020204" pitchFamily="34" charset="-122"/>
                <a:cs typeface="Arial" panose="020B0604020202020204" pitchFamily="34" charset="0"/>
              </a:rPr>
              <a:t>×</a:t>
            </a:r>
            <a:r>
              <a:rPr lang="en-US" altLang="zh-TW" sz="2000" dirty="0">
                <a:solidFill>
                  <a:srgbClr val="0000FF"/>
                </a:solidFill>
                <a:ea typeface="標楷體" panose="03000509000000000000" pitchFamily="65" charset="-120"/>
                <a:cs typeface="Arial" panose="020B0604020202020204" pitchFamily="34" charset="0"/>
              </a:rPr>
              <a:t> </a:t>
            </a:r>
            <a:endParaRPr lang="zh-CN" altLang="en-US" sz="2000" b="1" dirty="0">
              <a:ea typeface="標楷體" panose="03000509000000000000" pitchFamily="65" charset="-120"/>
              <a:cs typeface="Arial" panose="020B0604020202020204" pitchFamily="34" charset="0"/>
            </a:endParaRPr>
          </a:p>
        </p:txBody>
      </p:sp>
      <p:sp>
        <p:nvSpPr>
          <p:cNvPr id="34" name="文本框 8">
            <a:extLst>
              <a:ext uri="{FF2B5EF4-FFF2-40B4-BE49-F238E27FC236}">
                <a16:creationId xmlns:a16="http://schemas.microsoft.com/office/drawing/2014/main" xmlns="" id="{33C7D232-C33A-8FC1-5D6E-66D30E308789}"/>
              </a:ext>
            </a:extLst>
          </p:cNvPr>
          <p:cNvSpPr txBox="1">
            <a:spLocks noChangeArrowheads="1"/>
          </p:cNvSpPr>
          <p:nvPr/>
        </p:nvSpPr>
        <p:spPr bwMode="auto">
          <a:xfrm>
            <a:off x="6654627" y="4267973"/>
            <a:ext cx="7905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en-US" altLang="zh-TW" sz="2000" dirty="0">
                <a:solidFill>
                  <a:srgbClr val="0000FF"/>
                </a:solidFill>
                <a:ea typeface="標楷體" panose="03000509000000000000" pitchFamily="65" charset="-120"/>
                <a:cs typeface="Arial" panose="020B0604020202020204" pitchFamily="34" charset="0"/>
              </a:rPr>
              <a:t>32 =</a:t>
            </a:r>
            <a:endParaRPr lang="zh-CN" altLang="en-US" sz="2000" b="1" dirty="0">
              <a:ea typeface="標楷體" panose="03000509000000000000" pitchFamily="65" charset="-120"/>
              <a:cs typeface="Arial" panose="020B0604020202020204" pitchFamily="34" charset="0"/>
            </a:endParaRPr>
          </a:p>
        </p:txBody>
      </p:sp>
      <p:sp>
        <p:nvSpPr>
          <p:cNvPr id="36" name="文本框 42">
            <a:extLst>
              <a:ext uri="{FF2B5EF4-FFF2-40B4-BE49-F238E27FC236}">
                <a16:creationId xmlns:a16="http://schemas.microsoft.com/office/drawing/2014/main" xmlns="" id="{C36CA8E7-BF03-5EA2-4E57-617C0DA42E51}"/>
              </a:ext>
            </a:extLst>
          </p:cNvPr>
          <p:cNvSpPr txBox="1">
            <a:spLocks noChangeArrowheads="1"/>
          </p:cNvSpPr>
          <p:nvPr/>
        </p:nvSpPr>
        <p:spPr bwMode="auto">
          <a:xfrm>
            <a:off x="5139411" y="4810026"/>
            <a:ext cx="2058142"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defRPr/>
            </a:pPr>
            <a:r>
              <a:rPr lang="zh-TW" altLang="en-US" sz="2400" dirty="0">
                <a:solidFill>
                  <a:srgbClr val="0000FF"/>
                </a:solidFill>
                <a:latin typeface="+mj-lt"/>
                <a:ea typeface="標楷體" panose="03000509000000000000" pitchFamily="65" charset="-120"/>
              </a:rPr>
              <a:t>應付款</a:t>
            </a:r>
            <a:r>
              <a:rPr lang="zh-CN" altLang="en-US" sz="2400" dirty="0">
                <a:solidFill>
                  <a:srgbClr val="0000FF"/>
                </a:solidFill>
                <a:latin typeface="+mj-lt"/>
                <a:ea typeface="標楷體" panose="03000509000000000000" pitchFamily="65" charset="-120"/>
              </a:rPr>
              <a:t>：</a:t>
            </a:r>
            <a:endParaRPr lang="en-US" altLang="zh-TW" sz="2400" dirty="0">
              <a:solidFill>
                <a:srgbClr val="0000FF"/>
              </a:solidFill>
              <a:latin typeface="+mj-lt"/>
              <a:ea typeface="標楷體" panose="03000509000000000000" pitchFamily="65" charset="-120"/>
            </a:endParaRPr>
          </a:p>
        </p:txBody>
      </p:sp>
      <p:sp>
        <p:nvSpPr>
          <p:cNvPr id="37" name="Rectangle 8">
            <a:extLst>
              <a:ext uri="{FF2B5EF4-FFF2-40B4-BE49-F238E27FC236}">
                <a16:creationId xmlns:a16="http://schemas.microsoft.com/office/drawing/2014/main" xmlns="" id="{42918106-BEF9-E45C-8BB6-A5B56ADA43C8}"/>
              </a:ext>
            </a:extLst>
          </p:cNvPr>
          <p:cNvSpPr>
            <a:spLocks noChangeArrowheads="1"/>
          </p:cNvSpPr>
          <p:nvPr/>
        </p:nvSpPr>
        <p:spPr bwMode="auto">
          <a:xfrm>
            <a:off x="890588" y="2398499"/>
            <a:ext cx="3209925" cy="20467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marL="514350" indent="-514350">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marL="0" indent="0">
              <a:spcBef>
                <a:spcPct val="0"/>
              </a:spcBef>
              <a:spcAft>
                <a:spcPts val="600"/>
              </a:spcAft>
              <a:buFontTx/>
              <a:buNone/>
              <a:defRPr/>
            </a:pPr>
            <a:r>
              <a:rPr lang="en-US" altLang="zh-CN" sz="2800" dirty="0">
                <a:latin typeface="+mj-lt"/>
                <a:ea typeface="標楷體" panose="03000509000000000000" pitchFamily="65" charset="-120"/>
              </a:rPr>
              <a:t>A. $(</a:t>
            </a:r>
            <a:r>
              <a:rPr lang="en-US" altLang="zh-TW" sz="2800" dirty="0">
                <a:latin typeface="+mj-lt"/>
                <a:ea typeface="標楷體" panose="03000509000000000000" pitchFamily="65" charset="-120"/>
              </a:rPr>
              <a:t>48</a:t>
            </a:r>
            <a:r>
              <a:rPr lang="en-US" altLang="zh-TW" sz="2800" b="0" i="1" strike="noStrike" baseline="0" dirty="0">
                <a:latin typeface="Times New Roman" panose="02020603050405020304" pitchFamily="18" charset="0"/>
                <a:ea typeface="DFKai-SB" panose="03000509000000000000" pitchFamily="65" charset="-120"/>
                <a:cs typeface="Times New Roman" panose="02020603050405020304" pitchFamily="18" charset="0"/>
              </a:rPr>
              <a:t>x</a:t>
            </a:r>
            <a:r>
              <a:rPr lang="zh-TW" altLang="en-US" sz="2800" dirty="0">
                <a:latin typeface="+mj-lt"/>
                <a:ea typeface="標楷體" panose="03000509000000000000" pitchFamily="65" charset="-120"/>
              </a:rPr>
              <a:t>－</a:t>
            </a:r>
            <a:r>
              <a:rPr lang="en-US" altLang="zh-TW" sz="2800" dirty="0">
                <a:latin typeface="+mj-lt"/>
                <a:ea typeface="標楷體" panose="03000509000000000000" pitchFamily="65" charset="-120"/>
              </a:rPr>
              <a:t>36) </a:t>
            </a:r>
          </a:p>
          <a:p>
            <a:pPr>
              <a:spcBef>
                <a:spcPct val="0"/>
              </a:spcBef>
              <a:spcAft>
                <a:spcPts val="600"/>
              </a:spcAft>
              <a:buFontTx/>
              <a:buNone/>
              <a:defRPr/>
            </a:pPr>
            <a:r>
              <a:rPr lang="en-US" altLang="zh-CN" sz="2800" dirty="0">
                <a:latin typeface="+mj-lt"/>
                <a:ea typeface="標楷體" panose="03000509000000000000" pitchFamily="65" charset="-120"/>
              </a:rPr>
              <a:t>B. $(</a:t>
            </a:r>
            <a:r>
              <a:rPr lang="en-US" altLang="zh-TW" sz="2800" dirty="0">
                <a:latin typeface="+mj-lt"/>
                <a:ea typeface="標楷體" panose="03000509000000000000" pitchFamily="65" charset="-120"/>
              </a:rPr>
              <a:t>48</a:t>
            </a:r>
            <a:r>
              <a:rPr lang="en-US" altLang="zh-TW" sz="2800" b="0" i="1" strike="noStrike" baseline="0" dirty="0">
                <a:latin typeface="Times New Roman" panose="02020603050405020304" pitchFamily="18" charset="0"/>
                <a:ea typeface="DFKai-SB" panose="03000509000000000000" pitchFamily="65" charset="-120"/>
                <a:cs typeface="Times New Roman" panose="02020603050405020304" pitchFamily="18" charset="0"/>
              </a:rPr>
              <a:t>x</a:t>
            </a:r>
            <a:r>
              <a:rPr lang="zh-TW" altLang="en-US" sz="2800" dirty="0">
                <a:latin typeface="+mj-lt"/>
                <a:ea typeface="標楷體" panose="03000509000000000000" pitchFamily="65" charset="-120"/>
              </a:rPr>
              <a:t>－</a:t>
            </a:r>
            <a:r>
              <a:rPr lang="en-US" altLang="zh-TW" sz="2800" dirty="0">
                <a:latin typeface="+mj-lt"/>
                <a:ea typeface="標楷體" panose="03000509000000000000" pitchFamily="65" charset="-120"/>
              </a:rPr>
              <a:t>32) </a:t>
            </a:r>
            <a:endParaRPr lang="en-US" altLang="zh-TW" sz="2800" dirty="0">
              <a:latin typeface="+mj-lt"/>
            </a:endParaRPr>
          </a:p>
          <a:p>
            <a:pPr>
              <a:spcBef>
                <a:spcPct val="0"/>
              </a:spcBef>
              <a:spcAft>
                <a:spcPts val="600"/>
              </a:spcAft>
              <a:buFontTx/>
              <a:buNone/>
              <a:defRPr/>
            </a:pPr>
            <a:r>
              <a:rPr lang="en-US" altLang="zh-CN" sz="2800" dirty="0">
                <a:latin typeface="+mj-lt"/>
                <a:ea typeface="標楷體" panose="03000509000000000000" pitchFamily="65" charset="-120"/>
              </a:rPr>
              <a:t>C. $(</a:t>
            </a:r>
            <a:r>
              <a:rPr lang="en-US" altLang="zh-TW" sz="2800" dirty="0">
                <a:latin typeface="+mj-lt"/>
                <a:ea typeface="標楷體" panose="03000509000000000000" pitchFamily="65" charset="-120"/>
              </a:rPr>
              <a:t>24</a:t>
            </a:r>
            <a:r>
              <a:rPr lang="en-US" altLang="zh-TW" sz="2800" b="0" i="1" strike="noStrike" baseline="0" dirty="0">
                <a:latin typeface="Times New Roman" panose="02020603050405020304" pitchFamily="18" charset="0"/>
                <a:ea typeface="DFKai-SB" panose="03000509000000000000" pitchFamily="65" charset="-120"/>
                <a:cs typeface="Times New Roman" panose="02020603050405020304" pitchFamily="18" charset="0"/>
              </a:rPr>
              <a:t>x</a:t>
            </a:r>
            <a:r>
              <a:rPr lang="zh-TW" altLang="en-US" sz="2800" dirty="0">
                <a:latin typeface="+mj-lt"/>
                <a:ea typeface="標楷體" panose="03000509000000000000" pitchFamily="65" charset="-120"/>
              </a:rPr>
              <a:t>－</a:t>
            </a:r>
            <a:r>
              <a:rPr lang="en-US" altLang="zh-TW" sz="2800" dirty="0">
                <a:latin typeface="+mj-lt"/>
                <a:ea typeface="標楷體" panose="03000509000000000000" pitchFamily="65" charset="-120"/>
              </a:rPr>
              <a:t>36)  </a:t>
            </a:r>
          </a:p>
          <a:p>
            <a:pPr>
              <a:spcBef>
                <a:spcPct val="0"/>
              </a:spcBef>
              <a:spcAft>
                <a:spcPts val="600"/>
              </a:spcAft>
              <a:buFontTx/>
              <a:buNone/>
              <a:defRPr/>
            </a:pPr>
            <a:r>
              <a:rPr lang="en-US" altLang="zh-CN" sz="2800" dirty="0">
                <a:latin typeface="+mj-lt"/>
                <a:ea typeface="標楷體" panose="03000509000000000000" pitchFamily="65" charset="-120"/>
              </a:rPr>
              <a:t>D. $(</a:t>
            </a:r>
            <a:r>
              <a:rPr lang="en-US" altLang="zh-TW" sz="2800" dirty="0">
                <a:latin typeface="+mj-lt"/>
                <a:ea typeface="標楷體" panose="03000509000000000000" pitchFamily="65" charset="-120"/>
              </a:rPr>
              <a:t>24</a:t>
            </a:r>
            <a:r>
              <a:rPr lang="en-US" altLang="zh-TW" sz="2800" b="0" i="1" strike="noStrike" baseline="0" dirty="0">
                <a:latin typeface="Times New Roman" panose="02020603050405020304" pitchFamily="18" charset="0"/>
                <a:ea typeface="DFKai-SB" panose="03000509000000000000" pitchFamily="65" charset="-120"/>
                <a:cs typeface="Times New Roman" panose="02020603050405020304" pitchFamily="18" charset="0"/>
              </a:rPr>
              <a:t>x</a:t>
            </a:r>
            <a:r>
              <a:rPr lang="zh-TW" altLang="en-US" sz="2800" dirty="0">
                <a:latin typeface="+mj-lt"/>
                <a:ea typeface="標楷體" panose="03000509000000000000" pitchFamily="65" charset="-120"/>
              </a:rPr>
              <a:t>－</a:t>
            </a:r>
            <a:r>
              <a:rPr lang="en-US" altLang="zh-TW" sz="2800" dirty="0">
                <a:latin typeface="+mj-lt"/>
                <a:ea typeface="標楷體" panose="03000509000000000000" pitchFamily="65" charset="-120"/>
              </a:rPr>
              <a:t>32) </a:t>
            </a:r>
            <a:endParaRPr lang="en-US" altLang="zh-CN" sz="2800" dirty="0">
              <a:latin typeface="+mj-lt"/>
            </a:endParaRPr>
          </a:p>
        </p:txBody>
      </p:sp>
      <p:pic>
        <p:nvPicPr>
          <p:cNvPr id="38" name="Picture 34" descr="e-BookBtn-yellow">
            <a:extLst>
              <a:ext uri="{FF2B5EF4-FFF2-40B4-BE49-F238E27FC236}">
                <a16:creationId xmlns:a16="http://schemas.microsoft.com/office/drawing/2014/main" xmlns="" id="{6B9BA27E-B1A5-3C60-74E7-B46692F3815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37902" y="2627461"/>
            <a:ext cx="1371600" cy="46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 name="Rectangle 4">
            <a:extLst>
              <a:ext uri="{FF2B5EF4-FFF2-40B4-BE49-F238E27FC236}">
                <a16:creationId xmlns:a16="http://schemas.microsoft.com/office/drawing/2014/main" xmlns="" id="{F922D5CF-CD26-E176-D55F-975BE85F9F29}"/>
              </a:ext>
            </a:extLst>
          </p:cNvPr>
          <p:cNvSpPr>
            <a:spLocks noChangeArrowheads="1"/>
          </p:cNvSpPr>
          <p:nvPr/>
        </p:nvSpPr>
        <p:spPr bwMode="auto">
          <a:xfrm>
            <a:off x="4842663" y="3081486"/>
            <a:ext cx="2657475" cy="1200329"/>
          </a:xfrm>
          <a:prstGeom prst="rect">
            <a:avLst/>
          </a:prstGeom>
          <a:gradFill rotWithShape="1">
            <a:gsLst>
              <a:gs pos="0">
                <a:srgbClr val="FFCC66"/>
              </a:gs>
              <a:gs pos="50000">
                <a:srgbClr val="FFFFCC"/>
              </a:gs>
              <a:gs pos="100000">
                <a:srgbClr val="FFCC66"/>
              </a:gs>
            </a:gsLst>
            <a:lin ang="27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kumimoji="0" lang="zh-TW" altLang="en-US" sz="2400" dirty="0">
                <a:latin typeface="Calibri" panose="020F0502020204030204" pitchFamily="34" charset="0"/>
                <a:ea typeface="標楷體" panose="03000509000000000000" pitchFamily="65" charset="-120"/>
              </a:rPr>
              <a:t>題目須依規律找出買</a:t>
            </a:r>
            <a:r>
              <a:rPr kumimoji="0" lang="en-US" altLang="zh-TW" sz="2400" dirty="0">
                <a:ea typeface="標楷體" panose="03000509000000000000" pitchFamily="65" charset="-120"/>
                <a:cs typeface="Arial" panose="020B0604020202020204" pitchFamily="34" charset="0"/>
              </a:rPr>
              <a:t>48</a:t>
            </a:r>
            <a:r>
              <a:rPr kumimoji="0" lang="zh-TW" altLang="en-US" sz="2400" dirty="0">
                <a:latin typeface="Calibri" panose="020F0502020204030204" pitchFamily="34" charset="0"/>
                <a:ea typeface="標楷體" panose="03000509000000000000" pitchFamily="65" charset="-120"/>
              </a:rPr>
              <a:t>把叉子減免的款項</a:t>
            </a:r>
            <a:r>
              <a:rPr kumimoji="0" lang="zh-CN" altLang="en-US" sz="2400" dirty="0">
                <a:latin typeface="Calibri" panose="020F0502020204030204" pitchFamily="34" charset="0"/>
                <a:ea typeface="標楷體" panose="03000509000000000000" pitchFamily="65" charset="-120"/>
              </a:rPr>
              <a:t>。</a:t>
            </a:r>
            <a:endParaRPr kumimoji="0" lang="zh-TW" altLang="en-US" sz="2000" dirty="0">
              <a:latin typeface="Times New Roman" panose="02020603050405020304" pitchFamily="18" charset="0"/>
            </a:endParaRPr>
          </a:p>
        </p:txBody>
      </p:sp>
      <p:sp>
        <p:nvSpPr>
          <p:cNvPr id="40" name="Rectangle 4">
            <a:extLst>
              <a:ext uri="{FF2B5EF4-FFF2-40B4-BE49-F238E27FC236}">
                <a16:creationId xmlns:a16="http://schemas.microsoft.com/office/drawing/2014/main" xmlns="" id="{3FFC26F8-0174-9C22-D06B-53C9A7F49066}"/>
              </a:ext>
            </a:extLst>
          </p:cNvPr>
          <p:cNvSpPr>
            <a:spLocks noChangeArrowheads="1"/>
          </p:cNvSpPr>
          <p:nvPr/>
        </p:nvSpPr>
        <p:spPr bwMode="auto">
          <a:xfrm>
            <a:off x="934365" y="4821523"/>
            <a:ext cx="4041435" cy="707886"/>
          </a:xfrm>
          <a:prstGeom prst="rect">
            <a:avLst/>
          </a:prstGeom>
          <a:solidFill>
            <a:srgbClr val="FCEAF7"/>
          </a:solidFill>
          <a:ln>
            <a:noFill/>
          </a:ln>
          <a:effectLst>
            <a:prstShdw prst="shdw17" dist="17961" dir="2700000">
              <a:srgbClr val="CC00FF">
                <a:alpha val="80000"/>
              </a:srgbClr>
            </a:prstShdw>
          </a:effectLst>
        </p:spPr>
        <p:txBody>
          <a:bodyPr wrap="square" anchor="ctr">
            <a:spAutoFit/>
          </a:bodyPr>
          <a:lstStyle>
            <a:lvl1pPr marL="285750" indent="-28575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0" indent="0"/>
            <a:r>
              <a:rPr lang="zh-CN" altLang="en-US" sz="2000" b="0" dirty="0">
                <a:solidFill>
                  <a:srgbClr val="CC00FF"/>
                </a:solidFill>
                <a:ea typeface="標楷體" panose="03000509000000000000" pitchFamily="65" charset="-120"/>
                <a:sym typeface="Wingdings 3" panose="05040102010807070707" pitchFamily="18" charset="2"/>
              </a:rPr>
              <a:t>   應付的款項 </a:t>
            </a:r>
            <a:endParaRPr lang="en-US" altLang="zh-CN" sz="2000" b="0" dirty="0">
              <a:solidFill>
                <a:srgbClr val="CC00FF"/>
              </a:solidFill>
              <a:ea typeface="標楷體" panose="03000509000000000000" pitchFamily="65" charset="-120"/>
              <a:sym typeface="Wingdings 3" panose="05040102010807070707" pitchFamily="18" charset="2"/>
            </a:endParaRPr>
          </a:p>
          <a:p>
            <a:pPr marL="0" indent="0"/>
            <a:r>
              <a:rPr lang="en-US" altLang="zh-CN" sz="2000" b="0" dirty="0">
                <a:solidFill>
                  <a:srgbClr val="CC00FF"/>
                </a:solidFill>
                <a:ea typeface="標楷體" panose="03000509000000000000" pitchFamily="65" charset="-120"/>
                <a:sym typeface="Wingdings 3" panose="05040102010807070707" pitchFamily="18" charset="2"/>
              </a:rPr>
              <a:t>= 48</a:t>
            </a:r>
            <a:r>
              <a:rPr lang="zh-CN" altLang="en-US" sz="2000" b="0" dirty="0">
                <a:solidFill>
                  <a:srgbClr val="CC00FF"/>
                </a:solidFill>
                <a:ea typeface="標楷體" panose="03000509000000000000" pitchFamily="65" charset="-120"/>
                <a:sym typeface="Wingdings 3" panose="05040102010807070707" pitchFamily="18" charset="2"/>
              </a:rPr>
              <a:t>把叉子的總售價－減免的款項</a:t>
            </a:r>
            <a:r>
              <a:rPr lang="en-US" altLang="zh-CN" sz="2000" b="0" dirty="0">
                <a:solidFill>
                  <a:srgbClr val="CC00FF"/>
                </a:solidFill>
                <a:ea typeface="標楷體" panose="03000509000000000000" pitchFamily="65" charset="-120"/>
                <a:sym typeface="Wingdings 3" panose="05040102010807070707" pitchFamily="18" charset="2"/>
              </a:rPr>
              <a:t> </a:t>
            </a:r>
          </a:p>
        </p:txBody>
      </p:sp>
      <p:sp>
        <p:nvSpPr>
          <p:cNvPr id="41" name="文本框 42">
            <a:extLst>
              <a:ext uri="{FF2B5EF4-FFF2-40B4-BE49-F238E27FC236}">
                <a16:creationId xmlns:a16="http://schemas.microsoft.com/office/drawing/2014/main" xmlns="" id="{FDD2E82E-515A-6965-7906-AA515E32A006}"/>
              </a:ext>
            </a:extLst>
          </p:cNvPr>
          <p:cNvSpPr txBox="1">
            <a:spLocks noChangeArrowheads="1"/>
          </p:cNvSpPr>
          <p:nvPr/>
        </p:nvSpPr>
        <p:spPr bwMode="auto">
          <a:xfrm>
            <a:off x="5196796" y="5231414"/>
            <a:ext cx="178105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defRPr/>
            </a:pPr>
            <a:r>
              <a:rPr lang="en-US" altLang="zh-TW" sz="2400" i="1" dirty="0">
                <a:solidFill>
                  <a:srgbClr val="0000FF"/>
                </a:solidFill>
                <a:latin typeface="Times New Roman" panose="02020603050405020304" pitchFamily="18" charset="0"/>
                <a:ea typeface="標楷體" panose="03000509000000000000" pitchFamily="65" charset="-120"/>
                <a:cs typeface="Times New Roman" panose="02020603050405020304" pitchFamily="18" charset="0"/>
              </a:rPr>
              <a:t>x</a:t>
            </a:r>
            <a:r>
              <a:rPr lang="en-US" altLang="zh-CN" sz="2400" dirty="0">
                <a:solidFill>
                  <a:srgbClr val="0000FF"/>
                </a:solidFill>
                <a:latin typeface="微软雅黑" panose="020B0503020204020204" pitchFamily="34" charset="-122"/>
                <a:ea typeface="微软雅黑" panose="020B0503020204020204" pitchFamily="34" charset="-122"/>
                <a:cs typeface="Times New Roman" panose="02020603050405020304" pitchFamily="18" charset="0"/>
              </a:rPr>
              <a:t>×</a:t>
            </a:r>
            <a:r>
              <a:rPr lang="en-US" altLang="zh-CN" sz="2400" dirty="0">
                <a:solidFill>
                  <a:srgbClr val="0000FF"/>
                </a:solidFill>
                <a:latin typeface="+mj-lt"/>
                <a:ea typeface="標楷體" panose="03000509000000000000" pitchFamily="65" charset="-120"/>
                <a:cs typeface="Times New Roman" panose="02020603050405020304" pitchFamily="18" charset="0"/>
              </a:rPr>
              <a:t>48</a:t>
            </a:r>
            <a:r>
              <a:rPr lang="zh-CN" altLang="en-US" sz="2400" dirty="0">
                <a:solidFill>
                  <a:srgbClr val="0000FF"/>
                </a:solidFill>
                <a:latin typeface="+mj-lt"/>
                <a:ea typeface="標楷體" panose="03000509000000000000" pitchFamily="65" charset="-120"/>
                <a:cs typeface="Times New Roman" panose="02020603050405020304" pitchFamily="18" charset="0"/>
              </a:rPr>
              <a:t>－</a:t>
            </a:r>
            <a:r>
              <a:rPr lang="en-US" altLang="zh-CN" sz="2400" dirty="0">
                <a:solidFill>
                  <a:srgbClr val="0000FF"/>
                </a:solidFill>
                <a:latin typeface="+mj-lt"/>
                <a:ea typeface="標楷體" panose="03000509000000000000" pitchFamily="65" charset="-120"/>
                <a:cs typeface="Times New Roman" panose="02020603050405020304" pitchFamily="18" charset="0"/>
              </a:rPr>
              <a:t>32</a:t>
            </a:r>
            <a:endParaRPr lang="en-US" altLang="zh-TW" sz="2400" dirty="0">
              <a:solidFill>
                <a:srgbClr val="0000FF"/>
              </a:solidFill>
              <a:latin typeface="+mj-lt"/>
              <a:ea typeface="標楷體" panose="03000509000000000000" pitchFamily="65" charset="-120"/>
            </a:endParaRPr>
          </a:p>
        </p:txBody>
      </p:sp>
      <p:sp>
        <p:nvSpPr>
          <p:cNvPr id="42" name="文本框 42">
            <a:extLst>
              <a:ext uri="{FF2B5EF4-FFF2-40B4-BE49-F238E27FC236}">
                <a16:creationId xmlns:a16="http://schemas.microsoft.com/office/drawing/2014/main" xmlns="" id="{EFFE34D4-49E9-F389-C946-4EE73F1879C1}"/>
              </a:ext>
            </a:extLst>
          </p:cNvPr>
          <p:cNvSpPr txBox="1">
            <a:spLocks noChangeArrowheads="1"/>
          </p:cNvSpPr>
          <p:nvPr/>
        </p:nvSpPr>
        <p:spPr bwMode="auto">
          <a:xfrm>
            <a:off x="6630308" y="5228952"/>
            <a:ext cx="208506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defRPr/>
            </a:pPr>
            <a:r>
              <a:rPr lang="en-US" altLang="zh-CN" sz="2400" dirty="0">
                <a:solidFill>
                  <a:srgbClr val="0000FF"/>
                </a:solidFill>
                <a:latin typeface="+mj-lt"/>
                <a:ea typeface="標楷體" panose="03000509000000000000" pitchFamily="65" charset="-120"/>
                <a:cs typeface="Times New Roman" panose="02020603050405020304" pitchFamily="18" charset="0"/>
              </a:rPr>
              <a:t>= </a:t>
            </a:r>
            <a:r>
              <a:rPr lang="en-US" altLang="zh-TW" sz="2400" dirty="0">
                <a:solidFill>
                  <a:srgbClr val="0000FF"/>
                </a:solidFill>
                <a:latin typeface="+mj-lt"/>
                <a:ea typeface="標楷體" panose="03000509000000000000" pitchFamily="65" charset="-120"/>
                <a:cs typeface="Times New Roman" panose="02020603050405020304" pitchFamily="18" charset="0"/>
              </a:rPr>
              <a:t>$(</a:t>
            </a:r>
            <a:r>
              <a:rPr lang="en-US" altLang="zh-TW" sz="2400" dirty="0">
                <a:solidFill>
                  <a:srgbClr val="0000FF"/>
                </a:solidFill>
                <a:latin typeface="+mj-lt"/>
                <a:ea typeface="標楷體" panose="03000509000000000000" pitchFamily="65" charset="-120"/>
                <a:cs typeface="Arial" panose="020B0604020202020204" pitchFamily="34" charset="0"/>
              </a:rPr>
              <a:t>48</a:t>
            </a:r>
            <a:r>
              <a:rPr lang="en-US" altLang="zh-TW" sz="2400" i="1" dirty="0">
                <a:solidFill>
                  <a:srgbClr val="0000FF"/>
                </a:solidFill>
                <a:latin typeface="Times New Roman" panose="02020603050405020304" pitchFamily="18" charset="0"/>
                <a:ea typeface="標楷體" panose="03000509000000000000" pitchFamily="65" charset="-120"/>
                <a:cs typeface="Times New Roman" panose="02020603050405020304" pitchFamily="18" charset="0"/>
              </a:rPr>
              <a:t>x</a:t>
            </a:r>
            <a:r>
              <a:rPr lang="zh-TW" altLang="en-US" sz="2400" dirty="0">
                <a:solidFill>
                  <a:srgbClr val="0000FF"/>
                </a:solidFill>
                <a:latin typeface="+mj-lt"/>
                <a:ea typeface="標楷體" panose="03000509000000000000" pitchFamily="65" charset="-120"/>
                <a:cs typeface="Times New Roman" panose="02020603050405020304" pitchFamily="18" charset="0"/>
              </a:rPr>
              <a:t>－</a:t>
            </a:r>
            <a:r>
              <a:rPr lang="en-US" altLang="zh-TW" sz="2400" dirty="0">
                <a:solidFill>
                  <a:srgbClr val="0000FF"/>
                </a:solidFill>
                <a:latin typeface="+mj-lt"/>
                <a:ea typeface="標楷體" panose="03000509000000000000" pitchFamily="65" charset="-120"/>
                <a:cs typeface="Arial" panose="020B0604020202020204" pitchFamily="34" charset="0"/>
              </a:rPr>
              <a:t>32</a:t>
            </a:r>
            <a:r>
              <a:rPr lang="en-US" altLang="zh-TW" sz="2400" dirty="0">
                <a:solidFill>
                  <a:srgbClr val="0000FF"/>
                </a:solidFill>
                <a:latin typeface="+mj-lt"/>
                <a:ea typeface="標楷體" panose="03000509000000000000" pitchFamily="65" charset="-120"/>
                <a:cs typeface="Times New Roman" panose="02020603050405020304" pitchFamily="18" charset="0"/>
              </a:rPr>
              <a:t>)</a:t>
            </a:r>
            <a:endParaRPr lang="en-US" altLang="zh-TW" sz="2400" dirty="0">
              <a:solidFill>
                <a:srgbClr val="0000FF"/>
              </a:solidFill>
              <a:latin typeface="+mj-lt"/>
              <a:ea typeface="標楷體" panose="03000509000000000000" pitchFamily="65" charset="-120"/>
            </a:endParaRPr>
          </a:p>
        </p:txBody>
      </p:sp>
      <p:sp>
        <p:nvSpPr>
          <p:cNvPr id="48" name="文本框 8">
            <a:extLst>
              <a:ext uri="{FF2B5EF4-FFF2-40B4-BE49-F238E27FC236}">
                <a16:creationId xmlns:a16="http://schemas.microsoft.com/office/drawing/2014/main" xmlns="" id="{9E6C2799-60C0-4DA9-255F-CD432F9C9726}"/>
              </a:ext>
            </a:extLst>
          </p:cNvPr>
          <p:cNvSpPr txBox="1">
            <a:spLocks noChangeArrowheads="1"/>
          </p:cNvSpPr>
          <p:nvPr/>
        </p:nvSpPr>
        <p:spPr bwMode="auto">
          <a:xfrm>
            <a:off x="7556676" y="4268774"/>
            <a:ext cx="3163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en-US" altLang="zh-TW" sz="2000" dirty="0">
                <a:solidFill>
                  <a:srgbClr val="FF66FF"/>
                </a:solidFill>
                <a:ea typeface="標楷體" panose="03000509000000000000" pitchFamily="65" charset="-120"/>
                <a:cs typeface="Arial" panose="020B0604020202020204" pitchFamily="34" charset="0"/>
              </a:rPr>
              <a:t>8</a:t>
            </a:r>
            <a:r>
              <a:rPr lang="en-US" altLang="zh-TW" sz="2000" dirty="0">
                <a:solidFill>
                  <a:srgbClr val="0000FF"/>
                </a:solidFill>
                <a:ea typeface="標楷體" panose="03000509000000000000" pitchFamily="65" charset="-120"/>
                <a:cs typeface="Arial" panose="020B0604020202020204" pitchFamily="34" charset="0"/>
              </a:rPr>
              <a:t> </a:t>
            </a:r>
            <a:endParaRPr lang="zh-CN" altLang="en-US" sz="2000" b="1" dirty="0">
              <a:ea typeface="標楷體" panose="03000509000000000000" pitchFamily="65" charset="-120"/>
              <a:cs typeface="Arial" panose="020B0604020202020204" pitchFamily="34" charset="0"/>
            </a:endParaRPr>
          </a:p>
        </p:txBody>
      </p:sp>
      <p:sp>
        <p:nvSpPr>
          <p:cNvPr id="52" name="矩形 51">
            <a:extLst>
              <a:ext uri="{FF2B5EF4-FFF2-40B4-BE49-F238E27FC236}">
                <a16:creationId xmlns:a16="http://schemas.microsoft.com/office/drawing/2014/main" xmlns="" id="{941C9122-F316-F4C5-C3FA-DA39CFD42699}"/>
              </a:ext>
            </a:extLst>
          </p:cNvPr>
          <p:cNvSpPr/>
          <p:nvPr/>
        </p:nvSpPr>
        <p:spPr bwMode="auto">
          <a:xfrm>
            <a:off x="6080972" y="4337115"/>
            <a:ext cx="188913" cy="261765"/>
          </a:xfrm>
          <a:prstGeom prst="rect">
            <a:avLst/>
          </a:prstGeom>
          <a:noFill/>
          <a:ln w="12700" cap="flat" cmpd="sng" algn="ctr">
            <a:solidFill>
              <a:srgbClr val="C0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Tree>
    <p:extLst>
      <p:ext uri="{BB962C8B-B14F-4D97-AF65-F5344CB8AC3E}">
        <p14:creationId xmlns:p14="http://schemas.microsoft.com/office/powerpoint/2010/main" val="22431704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dissolve">
                                      <p:cBhvr>
                                        <p:cTn id="7" dur="500"/>
                                        <p:tgtEl>
                                          <p:spTgt spid="38"/>
                                        </p:tgtEl>
                                      </p:cBhvr>
                                    </p:animEffect>
                                  </p:childTnLst>
                                </p:cTn>
                              </p:par>
                              <p:par>
                                <p:cTn id="8" presetID="9" presetClass="entr" presetSubtype="0" fill="hold" grpId="0" nodeType="withEffect">
                                  <p:stCondLst>
                                    <p:cond delay="0"/>
                                  </p:stCondLst>
                                  <p:childTnLst>
                                    <p:set>
                                      <p:cBhvr>
                                        <p:cTn id="9" dur="1" fill="hold">
                                          <p:stCondLst>
                                            <p:cond delay="0"/>
                                          </p:stCondLst>
                                        </p:cTn>
                                        <p:tgtEl>
                                          <p:spTgt spid="39"/>
                                        </p:tgtEl>
                                        <p:attrNameLst>
                                          <p:attrName>style.visibility</p:attrName>
                                        </p:attrNameLst>
                                      </p:cBhvr>
                                      <p:to>
                                        <p:strVal val="visible"/>
                                      </p:to>
                                    </p:set>
                                    <p:animEffect transition="in" filter="dissolve">
                                      <p:cBhvr>
                                        <p:cTn id="10" dur="500"/>
                                        <p:tgtEl>
                                          <p:spTgt spid="39"/>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xit" presetSubtype="0" fill="hold" nodeType="clickEffect">
                                  <p:stCondLst>
                                    <p:cond delay="0"/>
                                  </p:stCondLst>
                                  <p:childTnLst>
                                    <p:animEffect transition="out" filter="dissolve">
                                      <p:cBhvr>
                                        <p:cTn id="14" dur="500"/>
                                        <p:tgtEl>
                                          <p:spTgt spid="38"/>
                                        </p:tgtEl>
                                      </p:cBhvr>
                                    </p:animEffect>
                                    <p:set>
                                      <p:cBhvr>
                                        <p:cTn id="15" dur="1" fill="hold">
                                          <p:stCondLst>
                                            <p:cond delay="499"/>
                                          </p:stCondLst>
                                        </p:cTn>
                                        <p:tgtEl>
                                          <p:spTgt spid="38"/>
                                        </p:tgtEl>
                                        <p:attrNameLst>
                                          <p:attrName>style.visibility</p:attrName>
                                        </p:attrNameLst>
                                      </p:cBhvr>
                                      <p:to>
                                        <p:strVal val="hidden"/>
                                      </p:to>
                                    </p:set>
                                  </p:childTnLst>
                                </p:cTn>
                              </p:par>
                              <p:par>
                                <p:cTn id="16" presetID="9" presetClass="exit" presetSubtype="0" fill="hold" grpId="1" nodeType="withEffect">
                                  <p:stCondLst>
                                    <p:cond delay="0"/>
                                  </p:stCondLst>
                                  <p:childTnLst>
                                    <p:animEffect transition="out" filter="dissolve">
                                      <p:cBhvr>
                                        <p:cTn id="17" dur="500"/>
                                        <p:tgtEl>
                                          <p:spTgt spid="39"/>
                                        </p:tgtEl>
                                      </p:cBhvr>
                                    </p:animEffect>
                                    <p:set>
                                      <p:cBhvr>
                                        <p:cTn id="18" dur="1" fill="hold">
                                          <p:stCondLst>
                                            <p:cond delay="499"/>
                                          </p:stCondLst>
                                        </p:cTn>
                                        <p:tgtEl>
                                          <p:spTgt spid="39"/>
                                        </p:tgtEl>
                                        <p:attrNameLst>
                                          <p:attrName>style.visibility</p:attrName>
                                        </p:attrNameLst>
                                      </p:cBhvr>
                                      <p:to>
                                        <p:strVal val="hidden"/>
                                      </p:to>
                                    </p:set>
                                  </p:childTnLst>
                                </p:cTn>
                              </p:par>
                            </p:childTnLst>
                          </p:cTn>
                        </p:par>
                        <p:par>
                          <p:cTn id="19" fill="hold">
                            <p:stCondLst>
                              <p:cond delay="500"/>
                            </p:stCondLst>
                            <p:childTnLst>
                              <p:par>
                                <p:cTn id="20" presetID="9" presetClass="entr" presetSubtype="0" fill="hold" nodeType="after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dissolve">
                                      <p:cBhvr>
                                        <p:cTn id="22" dur="500"/>
                                        <p:tgtEl>
                                          <p:spTgt spid="9"/>
                                        </p:tgtEl>
                                      </p:cBhvr>
                                    </p:animEffect>
                                  </p:childTnLst>
                                </p:cTn>
                              </p:par>
                            </p:childTnLst>
                          </p:cTn>
                        </p:par>
                        <p:par>
                          <p:cTn id="23" fill="hold">
                            <p:stCondLst>
                              <p:cond delay="1000"/>
                            </p:stCondLst>
                            <p:childTnLst>
                              <p:par>
                                <p:cTn id="24" presetID="9" presetClass="entr" presetSubtype="0" fill="hold" grpId="0" nodeType="afterEffect">
                                  <p:stCondLst>
                                    <p:cond delay="0"/>
                                  </p:stCondLst>
                                  <p:childTnLst>
                                    <p:set>
                                      <p:cBhvr>
                                        <p:cTn id="25" dur="1" fill="hold">
                                          <p:stCondLst>
                                            <p:cond delay="0"/>
                                          </p:stCondLst>
                                        </p:cTn>
                                        <p:tgtEl>
                                          <p:spTgt spid="10"/>
                                        </p:tgtEl>
                                        <p:attrNameLst>
                                          <p:attrName>style.visibility</p:attrName>
                                        </p:attrNameLst>
                                      </p:cBhvr>
                                      <p:to>
                                        <p:strVal val="visible"/>
                                      </p:to>
                                    </p:set>
                                    <p:animEffect transition="in" filter="dissolve">
                                      <p:cBhvr>
                                        <p:cTn id="26" dur="500"/>
                                        <p:tgtEl>
                                          <p:spTgt spid="10"/>
                                        </p:tgtEl>
                                      </p:cBhvr>
                                    </p:animEffect>
                                  </p:childTnLst>
                                </p:cTn>
                              </p:par>
                            </p:childTnLst>
                          </p:cTn>
                        </p:par>
                        <p:par>
                          <p:cTn id="27" fill="hold">
                            <p:stCondLst>
                              <p:cond delay="1500"/>
                            </p:stCondLst>
                            <p:childTnLst>
                              <p:par>
                                <p:cTn id="28" presetID="9" presetClass="entr" presetSubtype="0" fill="hold" grpId="0" nodeType="after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dissolve">
                                      <p:cBhvr>
                                        <p:cTn id="30" dur="500"/>
                                        <p:tgtEl>
                                          <p:spTgt spid="11"/>
                                        </p:tgtEl>
                                      </p:cBhvr>
                                    </p:animEffect>
                                  </p:childTnLst>
                                </p:cTn>
                              </p:par>
                            </p:childTnLst>
                          </p:cTn>
                        </p:par>
                        <p:par>
                          <p:cTn id="31" fill="hold">
                            <p:stCondLst>
                              <p:cond delay="2000"/>
                            </p:stCondLst>
                            <p:childTnLst>
                              <p:par>
                                <p:cTn id="32" presetID="22" presetClass="entr" presetSubtype="8" fill="hold" nodeType="afterEffect">
                                  <p:stCondLst>
                                    <p:cond delay="0"/>
                                  </p:stCondLst>
                                  <p:childTnLst>
                                    <p:set>
                                      <p:cBhvr>
                                        <p:cTn id="33" dur="1" fill="hold">
                                          <p:stCondLst>
                                            <p:cond delay="0"/>
                                          </p:stCondLst>
                                        </p:cTn>
                                        <p:tgtEl>
                                          <p:spTgt spid="12"/>
                                        </p:tgtEl>
                                        <p:attrNameLst>
                                          <p:attrName>style.visibility</p:attrName>
                                        </p:attrNameLst>
                                      </p:cBhvr>
                                      <p:to>
                                        <p:strVal val="visible"/>
                                      </p:to>
                                    </p:set>
                                    <p:animEffect transition="in" filter="wipe(left)">
                                      <p:cBhvr>
                                        <p:cTn id="34" dur="500"/>
                                        <p:tgtEl>
                                          <p:spTgt spid="12"/>
                                        </p:tgtEl>
                                      </p:cBhvr>
                                    </p:animEffect>
                                  </p:childTnLst>
                                </p:cTn>
                              </p:par>
                            </p:childTnLst>
                          </p:cTn>
                        </p:par>
                        <p:par>
                          <p:cTn id="35" fill="hold">
                            <p:stCondLst>
                              <p:cond delay="2500"/>
                            </p:stCondLst>
                            <p:childTnLst>
                              <p:par>
                                <p:cTn id="36" presetID="9" presetClass="entr" presetSubtype="0" fill="hold" grpId="0" nodeType="afterEffect">
                                  <p:stCondLst>
                                    <p:cond delay="0"/>
                                  </p:stCondLst>
                                  <p:childTnLst>
                                    <p:set>
                                      <p:cBhvr>
                                        <p:cTn id="37" dur="1" fill="hold">
                                          <p:stCondLst>
                                            <p:cond delay="0"/>
                                          </p:stCondLst>
                                        </p:cTn>
                                        <p:tgtEl>
                                          <p:spTgt spid="13"/>
                                        </p:tgtEl>
                                        <p:attrNameLst>
                                          <p:attrName>style.visibility</p:attrName>
                                        </p:attrNameLst>
                                      </p:cBhvr>
                                      <p:to>
                                        <p:strVal val="visible"/>
                                      </p:to>
                                    </p:set>
                                    <p:animEffect transition="in" filter="dissolve">
                                      <p:cBhvr>
                                        <p:cTn id="38" dur="500"/>
                                        <p:tgtEl>
                                          <p:spTgt spid="13"/>
                                        </p:tgtEl>
                                      </p:cBhvr>
                                    </p:animEffect>
                                  </p:childTnLst>
                                </p:cTn>
                              </p:par>
                            </p:childTnLst>
                          </p:cTn>
                        </p:par>
                        <p:par>
                          <p:cTn id="39" fill="hold">
                            <p:stCondLst>
                              <p:cond delay="3000"/>
                            </p:stCondLst>
                            <p:childTnLst>
                              <p:par>
                                <p:cTn id="40" presetID="9" presetClass="entr" presetSubtype="0" fill="hold" grpId="0" nodeType="after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dissolve">
                                      <p:cBhvr>
                                        <p:cTn id="42" dur="500"/>
                                        <p:tgtEl>
                                          <p:spTgt spid="14"/>
                                        </p:tgtEl>
                                      </p:cBhvr>
                                    </p:animEffect>
                                  </p:childTnLst>
                                </p:cTn>
                              </p:par>
                            </p:childTnLst>
                          </p:cTn>
                        </p:par>
                        <p:par>
                          <p:cTn id="43" fill="hold">
                            <p:stCondLst>
                              <p:cond delay="3500"/>
                            </p:stCondLst>
                            <p:childTnLst>
                              <p:par>
                                <p:cTn id="44" presetID="22" presetClass="entr" presetSubtype="8" fill="hold" nodeType="afterEffect">
                                  <p:stCondLst>
                                    <p:cond delay="0"/>
                                  </p:stCondLst>
                                  <p:childTnLst>
                                    <p:set>
                                      <p:cBhvr>
                                        <p:cTn id="45" dur="1" fill="hold">
                                          <p:stCondLst>
                                            <p:cond delay="0"/>
                                          </p:stCondLst>
                                        </p:cTn>
                                        <p:tgtEl>
                                          <p:spTgt spid="15"/>
                                        </p:tgtEl>
                                        <p:attrNameLst>
                                          <p:attrName>style.visibility</p:attrName>
                                        </p:attrNameLst>
                                      </p:cBhvr>
                                      <p:to>
                                        <p:strVal val="visible"/>
                                      </p:to>
                                    </p:set>
                                    <p:animEffect transition="in" filter="wipe(left)">
                                      <p:cBhvr>
                                        <p:cTn id="46" dur="500"/>
                                        <p:tgtEl>
                                          <p:spTgt spid="15"/>
                                        </p:tgtEl>
                                      </p:cBhvr>
                                    </p:animEffect>
                                  </p:childTnLst>
                                </p:cTn>
                              </p:par>
                            </p:childTnLst>
                          </p:cTn>
                        </p:par>
                        <p:par>
                          <p:cTn id="47" fill="hold">
                            <p:stCondLst>
                              <p:cond delay="4000"/>
                            </p:stCondLst>
                            <p:childTnLst>
                              <p:par>
                                <p:cTn id="48" presetID="22" presetClass="entr" presetSubtype="8" fill="hold" nodeType="afterEffect">
                                  <p:stCondLst>
                                    <p:cond delay="0"/>
                                  </p:stCondLst>
                                  <p:childTnLst>
                                    <p:set>
                                      <p:cBhvr>
                                        <p:cTn id="49" dur="1" fill="hold">
                                          <p:stCondLst>
                                            <p:cond delay="0"/>
                                          </p:stCondLst>
                                        </p:cTn>
                                        <p:tgtEl>
                                          <p:spTgt spid="16"/>
                                        </p:tgtEl>
                                        <p:attrNameLst>
                                          <p:attrName>style.visibility</p:attrName>
                                        </p:attrNameLst>
                                      </p:cBhvr>
                                      <p:to>
                                        <p:strVal val="visible"/>
                                      </p:to>
                                    </p:set>
                                    <p:animEffect transition="in" filter="wipe(left)">
                                      <p:cBhvr>
                                        <p:cTn id="50" dur="500"/>
                                        <p:tgtEl>
                                          <p:spTgt spid="16"/>
                                        </p:tgtEl>
                                      </p:cBhvr>
                                    </p:animEffect>
                                  </p:childTnLst>
                                </p:cTn>
                              </p:par>
                            </p:childTnLst>
                          </p:cTn>
                        </p:par>
                        <p:par>
                          <p:cTn id="51" fill="hold">
                            <p:stCondLst>
                              <p:cond delay="4500"/>
                            </p:stCondLst>
                            <p:childTnLst>
                              <p:par>
                                <p:cTn id="52" presetID="9" presetClass="entr" presetSubtype="0" fill="hold" grpId="0" nodeType="afterEffect">
                                  <p:stCondLst>
                                    <p:cond delay="0"/>
                                  </p:stCondLst>
                                  <p:childTnLst>
                                    <p:set>
                                      <p:cBhvr>
                                        <p:cTn id="53" dur="1" fill="hold">
                                          <p:stCondLst>
                                            <p:cond delay="0"/>
                                          </p:stCondLst>
                                        </p:cTn>
                                        <p:tgtEl>
                                          <p:spTgt spid="17"/>
                                        </p:tgtEl>
                                        <p:attrNameLst>
                                          <p:attrName>style.visibility</p:attrName>
                                        </p:attrNameLst>
                                      </p:cBhvr>
                                      <p:to>
                                        <p:strVal val="visible"/>
                                      </p:to>
                                    </p:set>
                                    <p:animEffect transition="in" filter="dissolve">
                                      <p:cBhvr>
                                        <p:cTn id="54" dur="500"/>
                                        <p:tgtEl>
                                          <p:spTgt spid="17"/>
                                        </p:tgtEl>
                                      </p:cBhvr>
                                    </p:animEffect>
                                  </p:childTnLst>
                                </p:cTn>
                              </p:par>
                            </p:childTnLst>
                          </p:cTn>
                        </p:par>
                        <p:par>
                          <p:cTn id="55" fill="hold">
                            <p:stCondLst>
                              <p:cond delay="5000"/>
                            </p:stCondLst>
                            <p:childTnLst>
                              <p:par>
                                <p:cTn id="56" presetID="9" presetClass="entr" presetSubtype="0" fill="hold" grpId="0" nodeType="afterEffect">
                                  <p:stCondLst>
                                    <p:cond delay="0"/>
                                  </p:stCondLst>
                                  <p:childTnLst>
                                    <p:set>
                                      <p:cBhvr>
                                        <p:cTn id="57" dur="1" fill="hold">
                                          <p:stCondLst>
                                            <p:cond delay="0"/>
                                          </p:stCondLst>
                                        </p:cTn>
                                        <p:tgtEl>
                                          <p:spTgt spid="18"/>
                                        </p:tgtEl>
                                        <p:attrNameLst>
                                          <p:attrName>style.visibility</p:attrName>
                                        </p:attrNameLst>
                                      </p:cBhvr>
                                      <p:to>
                                        <p:strVal val="visible"/>
                                      </p:to>
                                    </p:set>
                                    <p:animEffect transition="in" filter="dissolve">
                                      <p:cBhvr>
                                        <p:cTn id="58" dur="500"/>
                                        <p:tgtEl>
                                          <p:spTgt spid="18"/>
                                        </p:tgtEl>
                                      </p:cBhvr>
                                    </p:animEffect>
                                  </p:childTnLst>
                                </p:cTn>
                              </p:par>
                            </p:childTnLst>
                          </p:cTn>
                        </p:par>
                        <p:par>
                          <p:cTn id="59" fill="hold">
                            <p:stCondLst>
                              <p:cond delay="5500"/>
                            </p:stCondLst>
                            <p:childTnLst>
                              <p:par>
                                <p:cTn id="60" presetID="22" presetClass="entr" presetSubtype="8" fill="hold" nodeType="afterEffect">
                                  <p:stCondLst>
                                    <p:cond delay="0"/>
                                  </p:stCondLst>
                                  <p:childTnLst>
                                    <p:set>
                                      <p:cBhvr>
                                        <p:cTn id="61" dur="1" fill="hold">
                                          <p:stCondLst>
                                            <p:cond delay="0"/>
                                          </p:stCondLst>
                                        </p:cTn>
                                        <p:tgtEl>
                                          <p:spTgt spid="19"/>
                                        </p:tgtEl>
                                        <p:attrNameLst>
                                          <p:attrName>style.visibility</p:attrName>
                                        </p:attrNameLst>
                                      </p:cBhvr>
                                      <p:to>
                                        <p:strVal val="visible"/>
                                      </p:to>
                                    </p:set>
                                    <p:animEffect transition="in" filter="wipe(left)">
                                      <p:cBhvr>
                                        <p:cTn id="62" dur="500"/>
                                        <p:tgtEl>
                                          <p:spTgt spid="19"/>
                                        </p:tgtEl>
                                      </p:cBhvr>
                                    </p:animEffect>
                                  </p:childTnLst>
                                </p:cTn>
                              </p:par>
                            </p:childTnLst>
                          </p:cTn>
                        </p:par>
                        <p:par>
                          <p:cTn id="63" fill="hold">
                            <p:stCondLst>
                              <p:cond delay="6000"/>
                            </p:stCondLst>
                            <p:childTnLst>
                              <p:par>
                                <p:cTn id="64" presetID="9" presetClass="entr" presetSubtype="0" fill="hold" grpId="0" nodeType="afterEffect">
                                  <p:stCondLst>
                                    <p:cond delay="0"/>
                                  </p:stCondLst>
                                  <p:childTnLst>
                                    <p:set>
                                      <p:cBhvr>
                                        <p:cTn id="65" dur="1" fill="hold">
                                          <p:stCondLst>
                                            <p:cond delay="0"/>
                                          </p:stCondLst>
                                        </p:cTn>
                                        <p:tgtEl>
                                          <p:spTgt spid="20"/>
                                        </p:tgtEl>
                                        <p:attrNameLst>
                                          <p:attrName>style.visibility</p:attrName>
                                        </p:attrNameLst>
                                      </p:cBhvr>
                                      <p:to>
                                        <p:strVal val="visible"/>
                                      </p:to>
                                    </p:set>
                                    <p:animEffect transition="in" filter="dissolve">
                                      <p:cBhvr>
                                        <p:cTn id="66" dur="500"/>
                                        <p:tgtEl>
                                          <p:spTgt spid="20"/>
                                        </p:tgtEl>
                                      </p:cBhvr>
                                    </p:animEffect>
                                  </p:childTnLst>
                                </p:cTn>
                              </p:par>
                            </p:childTnLst>
                          </p:cTn>
                        </p:par>
                        <p:par>
                          <p:cTn id="67" fill="hold">
                            <p:stCondLst>
                              <p:cond delay="6500"/>
                            </p:stCondLst>
                            <p:childTnLst>
                              <p:par>
                                <p:cTn id="68" presetID="9" presetClass="entr" presetSubtype="0" fill="hold" grpId="0" nodeType="afterEffect">
                                  <p:stCondLst>
                                    <p:cond delay="0"/>
                                  </p:stCondLst>
                                  <p:childTnLst>
                                    <p:set>
                                      <p:cBhvr>
                                        <p:cTn id="69" dur="1" fill="hold">
                                          <p:stCondLst>
                                            <p:cond delay="0"/>
                                          </p:stCondLst>
                                        </p:cTn>
                                        <p:tgtEl>
                                          <p:spTgt spid="21"/>
                                        </p:tgtEl>
                                        <p:attrNameLst>
                                          <p:attrName>style.visibility</p:attrName>
                                        </p:attrNameLst>
                                      </p:cBhvr>
                                      <p:to>
                                        <p:strVal val="visible"/>
                                      </p:to>
                                    </p:set>
                                    <p:animEffect transition="in" filter="dissolve">
                                      <p:cBhvr>
                                        <p:cTn id="70" dur="500"/>
                                        <p:tgtEl>
                                          <p:spTgt spid="21"/>
                                        </p:tgtEl>
                                      </p:cBhvr>
                                    </p:animEffect>
                                  </p:childTnLst>
                                </p:cTn>
                              </p:par>
                            </p:childTnLst>
                          </p:cTn>
                        </p:par>
                        <p:par>
                          <p:cTn id="71" fill="hold">
                            <p:stCondLst>
                              <p:cond delay="7000"/>
                            </p:stCondLst>
                            <p:childTnLst>
                              <p:par>
                                <p:cTn id="72" presetID="9" presetClass="entr" presetSubtype="0" fill="hold" grpId="0" nodeType="afterEffect">
                                  <p:stCondLst>
                                    <p:cond delay="0"/>
                                  </p:stCondLst>
                                  <p:childTnLst>
                                    <p:set>
                                      <p:cBhvr>
                                        <p:cTn id="73" dur="1" fill="hold">
                                          <p:stCondLst>
                                            <p:cond delay="0"/>
                                          </p:stCondLst>
                                        </p:cTn>
                                        <p:tgtEl>
                                          <p:spTgt spid="28"/>
                                        </p:tgtEl>
                                        <p:attrNameLst>
                                          <p:attrName>style.visibility</p:attrName>
                                        </p:attrNameLst>
                                      </p:cBhvr>
                                      <p:to>
                                        <p:strVal val="visible"/>
                                      </p:to>
                                    </p:set>
                                    <p:animEffect transition="in" filter="dissolve">
                                      <p:cBhvr>
                                        <p:cTn id="74" dur="500"/>
                                        <p:tgtEl>
                                          <p:spTgt spid="28"/>
                                        </p:tgtEl>
                                      </p:cBhvr>
                                    </p:animEffect>
                                  </p:childTnLst>
                                </p:cTn>
                              </p:par>
                              <p:par>
                                <p:cTn id="75" presetID="9" presetClass="entr" presetSubtype="0" fill="hold" grpId="0" nodeType="withEffect">
                                  <p:stCondLst>
                                    <p:cond delay="0"/>
                                  </p:stCondLst>
                                  <p:childTnLst>
                                    <p:set>
                                      <p:cBhvr>
                                        <p:cTn id="76" dur="1" fill="hold">
                                          <p:stCondLst>
                                            <p:cond delay="0"/>
                                          </p:stCondLst>
                                        </p:cTn>
                                        <p:tgtEl>
                                          <p:spTgt spid="29"/>
                                        </p:tgtEl>
                                        <p:attrNameLst>
                                          <p:attrName>style.visibility</p:attrName>
                                        </p:attrNameLst>
                                      </p:cBhvr>
                                      <p:to>
                                        <p:strVal val="visible"/>
                                      </p:to>
                                    </p:set>
                                    <p:animEffect transition="in" filter="dissolve">
                                      <p:cBhvr>
                                        <p:cTn id="77" dur="500"/>
                                        <p:tgtEl>
                                          <p:spTgt spid="29"/>
                                        </p:tgtEl>
                                      </p:cBhvr>
                                    </p:animEffect>
                                  </p:childTnLst>
                                </p:cTn>
                              </p:par>
                            </p:childTnLst>
                          </p:cTn>
                        </p:par>
                      </p:childTnLst>
                    </p:cTn>
                  </p:par>
                  <p:par>
                    <p:cTn id="78" fill="hold">
                      <p:stCondLst>
                        <p:cond delay="indefinite"/>
                      </p:stCondLst>
                      <p:childTnLst>
                        <p:par>
                          <p:cTn id="79" fill="hold">
                            <p:stCondLst>
                              <p:cond delay="0"/>
                            </p:stCondLst>
                            <p:childTnLst>
                              <p:par>
                                <p:cTn id="80" presetID="9" presetClass="exit" presetSubtype="0" fill="hold" nodeType="clickEffect">
                                  <p:stCondLst>
                                    <p:cond delay="0"/>
                                  </p:stCondLst>
                                  <p:childTnLst>
                                    <p:animEffect transition="out" filter="dissolve">
                                      <p:cBhvr>
                                        <p:cTn id="81" dur="500"/>
                                        <p:tgtEl>
                                          <p:spTgt spid="12"/>
                                        </p:tgtEl>
                                      </p:cBhvr>
                                    </p:animEffect>
                                    <p:set>
                                      <p:cBhvr>
                                        <p:cTn id="82" dur="1" fill="hold">
                                          <p:stCondLst>
                                            <p:cond delay="499"/>
                                          </p:stCondLst>
                                        </p:cTn>
                                        <p:tgtEl>
                                          <p:spTgt spid="12"/>
                                        </p:tgtEl>
                                        <p:attrNameLst>
                                          <p:attrName>style.visibility</p:attrName>
                                        </p:attrNameLst>
                                      </p:cBhvr>
                                      <p:to>
                                        <p:strVal val="hidden"/>
                                      </p:to>
                                    </p:set>
                                  </p:childTnLst>
                                </p:cTn>
                              </p:par>
                              <p:par>
                                <p:cTn id="83" presetID="9" presetClass="exit" presetSubtype="0" fill="hold" nodeType="withEffect">
                                  <p:stCondLst>
                                    <p:cond delay="0"/>
                                  </p:stCondLst>
                                  <p:childTnLst>
                                    <p:animEffect transition="out" filter="dissolve">
                                      <p:cBhvr>
                                        <p:cTn id="84" dur="500"/>
                                        <p:tgtEl>
                                          <p:spTgt spid="15"/>
                                        </p:tgtEl>
                                      </p:cBhvr>
                                    </p:animEffect>
                                    <p:set>
                                      <p:cBhvr>
                                        <p:cTn id="85" dur="1" fill="hold">
                                          <p:stCondLst>
                                            <p:cond delay="499"/>
                                          </p:stCondLst>
                                        </p:cTn>
                                        <p:tgtEl>
                                          <p:spTgt spid="15"/>
                                        </p:tgtEl>
                                        <p:attrNameLst>
                                          <p:attrName>style.visibility</p:attrName>
                                        </p:attrNameLst>
                                      </p:cBhvr>
                                      <p:to>
                                        <p:strVal val="hidden"/>
                                      </p:to>
                                    </p:set>
                                  </p:childTnLst>
                                </p:cTn>
                              </p:par>
                              <p:par>
                                <p:cTn id="86" presetID="9" presetClass="exit" presetSubtype="0" fill="hold" nodeType="withEffect">
                                  <p:stCondLst>
                                    <p:cond delay="0"/>
                                  </p:stCondLst>
                                  <p:childTnLst>
                                    <p:animEffect transition="out" filter="dissolve">
                                      <p:cBhvr>
                                        <p:cTn id="87" dur="500"/>
                                        <p:tgtEl>
                                          <p:spTgt spid="16"/>
                                        </p:tgtEl>
                                      </p:cBhvr>
                                    </p:animEffect>
                                    <p:set>
                                      <p:cBhvr>
                                        <p:cTn id="88" dur="1" fill="hold">
                                          <p:stCondLst>
                                            <p:cond delay="499"/>
                                          </p:stCondLst>
                                        </p:cTn>
                                        <p:tgtEl>
                                          <p:spTgt spid="16"/>
                                        </p:tgtEl>
                                        <p:attrNameLst>
                                          <p:attrName>style.visibility</p:attrName>
                                        </p:attrNameLst>
                                      </p:cBhvr>
                                      <p:to>
                                        <p:strVal val="hidden"/>
                                      </p:to>
                                    </p:set>
                                  </p:childTnLst>
                                </p:cTn>
                              </p:par>
                              <p:par>
                                <p:cTn id="89" presetID="9" presetClass="exit" presetSubtype="0" fill="hold" nodeType="withEffect">
                                  <p:stCondLst>
                                    <p:cond delay="0"/>
                                  </p:stCondLst>
                                  <p:childTnLst>
                                    <p:animEffect transition="out" filter="dissolve">
                                      <p:cBhvr>
                                        <p:cTn id="90" dur="500"/>
                                        <p:tgtEl>
                                          <p:spTgt spid="19"/>
                                        </p:tgtEl>
                                      </p:cBhvr>
                                    </p:animEffect>
                                    <p:set>
                                      <p:cBhvr>
                                        <p:cTn id="91" dur="1" fill="hold">
                                          <p:stCondLst>
                                            <p:cond delay="499"/>
                                          </p:stCondLst>
                                        </p:cTn>
                                        <p:tgtEl>
                                          <p:spTgt spid="19"/>
                                        </p:tgtEl>
                                        <p:attrNameLst>
                                          <p:attrName>style.visibility</p:attrName>
                                        </p:attrNameLst>
                                      </p:cBhvr>
                                      <p:to>
                                        <p:strVal val="hidden"/>
                                      </p:to>
                                    </p:set>
                                  </p:childTnLst>
                                </p:cTn>
                              </p:par>
                            </p:childTnLst>
                          </p:cTn>
                        </p:par>
                        <p:par>
                          <p:cTn id="92" fill="hold">
                            <p:stCondLst>
                              <p:cond delay="500"/>
                            </p:stCondLst>
                            <p:childTnLst>
                              <p:par>
                                <p:cTn id="93" presetID="22" presetClass="entr" presetSubtype="8" fill="hold" grpId="0" nodeType="afterEffect">
                                  <p:stCondLst>
                                    <p:cond delay="0"/>
                                  </p:stCondLst>
                                  <p:childTnLst>
                                    <p:set>
                                      <p:cBhvr>
                                        <p:cTn id="94" dur="1" fill="hold">
                                          <p:stCondLst>
                                            <p:cond delay="0"/>
                                          </p:stCondLst>
                                        </p:cTn>
                                        <p:tgtEl>
                                          <p:spTgt spid="22"/>
                                        </p:tgtEl>
                                        <p:attrNameLst>
                                          <p:attrName>style.visibility</p:attrName>
                                        </p:attrNameLst>
                                      </p:cBhvr>
                                      <p:to>
                                        <p:strVal val="visible"/>
                                      </p:to>
                                    </p:set>
                                    <p:animEffect transition="in" filter="wipe(left)">
                                      <p:cBhvr>
                                        <p:cTn id="95" dur="500"/>
                                        <p:tgtEl>
                                          <p:spTgt spid="22"/>
                                        </p:tgtEl>
                                      </p:cBhvr>
                                    </p:animEffect>
                                  </p:childTnLst>
                                </p:cTn>
                              </p:par>
                            </p:childTnLst>
                          </p:cTn>
                        </p:par>
                        <p:par>
                          <p:cTn id="96" fill="hold">
                            <p:stCondLst>
                              <p:cond delay="1000"/>
                            </p:stCondLst>
                            <p:childTnLst>
                              <p:par>
                                <p:cTn id="97" presetID="22" presetClass="entr" presetSubtype="8" fill="hold" grpId="0" nodeType="afterEffect">
                                  <p:stCondLst>
                                    <p:cond delay="0"/>
                                  </p:stCondLst>
                                  <p:childTnLst>
                                    <p:set>
                                      <p:cBhvr>
                                        <p:cTn id="98" dur="1" fill="hold">
                                          <p:stCondLst>
                                            <p:cond delay="0"/>
                                          </p:stCondLst>
                                        </p:cTn>
                                        <p:tgtEl>
                                          <p:spTgt spid="23"/>
                                        </p:tgtEl>
                                        <p:attrNameLst>
                                          <p:attrName>style.visibility</p:attrName>
                                        </p:attrNameLst>
                                      </p:cBhvr>
                                      <p:to>
                                        <p:strVal val="visible"/>
                                      </p:to>
                                    </p:set>
                                    <p:animEffect transition="in" filter="wipe(left)">
                                      <p:cBhvr>
                                        <p:cTn id="99" dur="500"/>
                                        <p:tgtEl>
                                          <p:spTgt spid="23"/>
                                        </p:tgtEl>
                                      </p:cBhvr>
                                    </p:animEffect>
                                  </p:childTnLst>
                                </p:cTn>
                              </p:par>
                            </p:childTnLst>
                          </p:cTn>
                        </p:par>
                        <p:par>
                          <p:cTn id="100" fill="hold">
                            <p:stCondLst>
                              <p:cond delay="1500"/>
                            </p:stCondLst>
                            <p:childTnLst>
                              <p:par>
                                <p:cTn id="101" presetID="22" presetClass="entr" presetSubtype="8" fill="hold" grpId="0" nodeType="afterEffect">
                                  <p:stCondLst>
                                    <p:cond delay="0"/>
                                  </p:stCondLst>
                                  <p:childTnLst>
                                    <p:set>
                                      <p:cBhvr>
                                        <p:cTn id="102" dur="1" fill="hold">
                                          <p:stCondLst>
                                            <p:cond delay="0"/>
                                          </p:stCondLst>
                                        </p:cTn>
                                        <p:tgtEl>
                                          <p:spTgt spid="24"/>
                                        </p:tgtEl>
                                        <p:attrNameLst>
                                          <p:attrName>style.visibility</p:attrName>
                                        </p:attrNameLst>
                                      </p:cBhvr>
                                      <p:to>
                                        <p:strVal val="visible"/>
                                      </p:to>
                                    </p:set>
                                    <p:animEffect transition="in" filter="wipe(left)">
                                      <p:cBhvr>
                                        <p:cTn id="103" dur="500"/>
                                        <p:tgtEl>
                                          <p:spTgt spid="24"/>
                                        </p:tgtEl>
                                      </p:cBhvr>
                                    </p:animEffect>
                                  </p:childTnLst>
                                </p:cTn>
                              </p:par>
                            </p:childTnLst>
                          </p:cTn>
                        </p:par>
                        <p:par>
                          <p:cTn id="104" fill="hold">
                            <p:stCondLst>
                              <p:cond delay="2000"/>
                            </p:stCondLst>
                            <p:childTnLst>
                              <p:par>
                                <p:cTn id="105" presetID="22" presetClass="entr" presetSubtype="8" fill="hold" grpId="0" nodeType="afterEffect">
                                  <p:stCondLst>
                                    <p:cond delay="0"/>
                                  </p:stCondLst>
                                  <p:childTnLst>
                                    <p:set>
                                      <p:cBhvr>
                                        <p:cTn id="106" dur="1" fill="hold">
                                          <p:stCondLst>
                                            <p:cond delay="0"/>
                                          </p:stCondLst>
                                        </p:cTn>
                                        <p:tgtEl>
                                          <p:spTgt spid="25"/>
                                        </p:tgtEl>
                                        <p:attrNameLst>
                                          <p:attrName>style.visibility</p:attrName>
                                        </p:attrNameLst>
                                      </p:cBhvr>
                                      <p:to>
                                        <p:strVal val="visible"/>
                                      </p:to>
                                    </p:set>
                                    <p:animEffect transition="in" filter="wipe(left)">
                                      <p:cBhvr>
                                        <p:cTn id="107" dur="500"/>
                                        <p:tgtEl>
                                          <p:spTgt spid="25"/>
                                        </p:tgtEl>
                                      </p:cBhvr>
                                    </p:animEffect>
                                  </p:childTnLst>
                                </p:cTn>
                              </p:par>
                            </p:childTnLst>
                          </p:cTn>
                        </p:par>
                        <p:par>
                          <p:cTn id="108" fill="hold">
                            <p:stCondLst>
                              <p:cond delay="2500"/>
                            </p:stCondLst>
                            <p:childTnLst>
                              <p:par>
                                <p:cTn id="109" presetID="22" presetClass="entr" presetSubtype="8" fill="hold" grpId="0" nodeType="afterEffect">
                                  <p:stCondLst>
                                    <p:cond delay="0"/>
                                  </p:stCondLst>
                                  <p:childTnLst>
                                    <p:set>
                                      <p:cBhvr>
                                        <p:cTn id="110" dur="1" fill="hold">
                                          <p:stCondLst>
                                            <p:cond delay="0"/>
                                          </p:stCondLst>
                                        </p:cTn>
                                        <p:tgtEl>
                                          <p:spTgt spid="26"/>
                                        </p:tgtEl>
                                        <p:attrNameLst>
                                          <p:attrName>style.visibility</p:attrName>
                                        </p:attrNameLst>
                                      </p:cBhvr>
                                      <p:to>
                                        <p:strVal val="visible"/>
                                      </p:to>
                                    </p:set>
                                    <p:animEffect transition="in" filter="wipe(left)">
                                      <p:cBhvr>
                                        <p:cTn id="111" dur="500"/>
                                        <p:tgtEl>
                                          <p:spTgt spid="26"/>
                                        </p:tgtEl>
                                      </p:cBhvr>
                                    </p:animEffect>
                                  </p:childTnLst>
                                </p:cTn>
                              </p:par>
                            </p:childTnLst>
                          </p:cTn>
                        </p:par>
                        <p:par>
                          <p:cTn id="112" fill="hold">
                            <p:stCondLst>
                              <p:cond delay="3000"/>
                            </p:stCondLst>
                            <p:childTnLst>
                              <p:par>
                                <p:cTn id="113" presetID="22" presetClass="entr" presetSubtype="8" fill="hold" grpId="0" nodeType="afterEffect">
                                  <p:stCondLst>
                                    <p:cond delay="0"/>
                                  </p:stCondLst>
                                  <p:childTnLst>
                                    <p:set>
                                      <p:cBhvr>
                                        <p:cTn id="114" dur="1" fill="hold">
                                          <p:stCondLst>
                                            <p:cond delay="0"/>
                                          </p:stCondLst>
                                        </p:cTn>
                                        <p:tgtEl>
                                          <p:spTgt spid="27"/>
                                        </p:tgtEl>
                                        <p:attrNameLst>
                                          <p:attrName>style.visibility</p:attrName>
                                        </p:attrNameLst>
                                      </p:cBhvr>
                                      <p:to>
                                        <p:strVal val="visible"/>
                                      </p:to>
                                    </p:set>
                                    <p:animEffect transition="in" filter="wipe(left)">
                                      <p:cBhvr>
                                        <p:cTn id="115" dur="500"/>
                                        <p:tgtEl>
                                          <p:spTgt spid="27"/>
                                        </p:tgtEl>
                                      </p:cBhvr>
                                    </p:animEffect>
                                  </p:childTnLst>
                                </p:cTn>
                              </p:par>
                            </p:childTnLst>
                          </p:cTn>
                        </p:par>
                      </p:childTnLst>
                    </p:cTn>
                  </p:par>
                  <p:par>
                    <p:cTn id="116" fill="hold">
                      <p:stCondLst>
                        <p:cond delay="indefinite"/>
                      </p:stCondLst>
                      <p:childTnLst>
                        <p:par>
                          <p:cTn id="117" fill="hold">
                            <p:stCondLst>
                              <p:cond delay="0"/>
                            </p:stCondLst>
                            <p:childTnLst>
                              <p:par>
                                <p:cTn id="118" presetID="22" presetClass="entr" presetSubtype="8" fill="hold" nodeType="clickEffect">
                                  <p:stCondLst>
                                    <p:cond delay="0"/>
                                  </p:stCondLst>
                                  <p:childTnLst>
                                    <p:set>
                                      <p:cBhvr>
                                        <p:cTn id="119" dur="1" fill="hold">
                                          <p:stCondLst>
                                            <p:cond delay="0"/>
                                          </p:stCondLst>
                                        </p:cTn>
                                        <p:tgtEl>
                                          <p:spTgt spid="30"/>
                                        </p:tgtEl>
                                        <p:attrNameLst>
                                          <p:attrName>style.visibility</p:attrName>
                                        </p:attrNameLst>
                                      </p:cBhvr>
                                      <p:to>
                                        <p:strVal val="visible"/>
                                      </p:to>
                                    </p:set>
                                    <p:animEffect transition="in" filter="wipe(left)">
                                      <p:cBhvr>
                                        <p:cTn id="120" dur="500"/>
                                        <p:tgtEl>
                                          <p:spTgt spid="30"/>
                                        </p:tgtEl>
                                      </p:cBhvr>
                                    </p:animEffect>
                                  </p:childTnLst>
                                </p:cTn>
                              </p:par>
                            </p:childTnLst>
                          </p:cTn>
                        </p:par>
                        <p:par>
                          <p:cTn id="121" fill="hold">
                            <p:stCondLst>
                              <p:cond delay="500"/>
                            </p:stCondLst>
                            <p:childTnLst>
                              <p:par>
                                <p:cTn id="122" presetID="9" presetClass="entr" presetSubtype="0" fill="hold" grpId="0" nodeType="afterEffect">
                                  <p:stCondLst>
                                    <p:cond delay="0"/>
                                  </p:stCondLst>
                                  <p:childTnLst>
                                    <p:set>
                                      <p:cBhvr>
                                        <p:cTn id="123" dur="1" fill="hold">
                                          <p:stCondLst>
                                            <p:cond delay="0"/>
                                          </p:stCondLst>
                                        </p:cTn>
                                        <p:tgtEl>
                                          <p:spTgt spid="31"/>
                                        </p:tgtEl>
                                        <p:attrNameLst>
                                          <p:attrName>style.visibility</p:attrName>
                                        </p:attrNameLst>
                                      </p:cBhvr>
                                      <p:to>
                                        <p:strVal val="visible"/>
                                      </p:to>
                                    </p:set>
                                    <p:animEffect transition="in" filter="dissolve">
                                      <p:cBhvr>
                                        <p:cTn id="124" dur="500"/>
                                        <p:tgtEl>
                                          <p:spTgt spid="31"/>
                                        </p:tgtEl>
                                      </p:cBhvr>
                                    </p:animEffect>
                                  </p:childTnLst>
                                </p:cTn>
                              </p:par>
                            </p:childTnLst>
                          </p:cTn>
                        </p:par>
                        <p:par>
                          <p:cTn id="125" fill="hold">
                            <p:stCondLst>
                              <p:cond delay="1000"/>
                            </p:stCondLst>
                            <p:childTnLst>
                              <p:par>
                                <p:cTn id="126" presetID="22" presetClass="entr" presetSubtype="8" fill="hold" grpId="0" nodeType="afterEffect">
                                  <p:stCondLst>
                                    <p:cond delay="0"/>
                                  </p:stCondLst>
                                  <p:childTnLst>
                                    <p:set>
                                      <p:cBhvr>
                                        <p:cTn id="127" dur="1" fill="hold">
                                          <p:stCondLst>
                                            <p:cond delay="0"/>
                                          </p:stCondLst>
                                        </p:cTn>
                                        <p:tgtEl>
                                          <p:spTgt spid="45"/>
                                        </p:tgtEl>
                                        <p:attrNameLst>
                                          <p:attrName>style.visibility</p:attrName>
                                        </p:attrNameLst>
                                      </p:cBhvr>
                                      <p:to>
                                        <p:strVal val="visible"/>
                                      </p:to>
                                    </p:set>
                                    <p:animEffect transition="in" filter="wipe(left)">
                                      <p:cBhvr>
                                        <p:cTn id="128" dur="500"/>
                                        <p:tgtEl>
                                          <p:spTgt spid="45"/>
                                        </p:tgtEl>
                                      </p:cBhvr>
                                    </p:animEffect>
                                  </p:childTnLst>
                                </p:cTn>
                              </p:par>
                            </p:childTnLst>
                          </p:cTn>
                        </p:par>
                        <p:par>
                          <p:cTn id="129" fill="hold">
                            <p:stCondLst>
                              <p:cond delay="1500"/>
                            </p:stCondLst>
                            <p:childTnLst>
                              <p:par>
                                <p:cTn id="130" presetID="22" presetClass="entr" presetSubtype="8" fill="hold" grpId="0" nodeType="afterEffect">
                                  <p:stCondLst>
                                    <p:cond delay="0"/>
                                  </p:stCondLst>
                                  <p:childTnLst>
                                    <p:set>
                                      <p:cBhvr>
                                        <p:cTn id="131" dur="1" fill="hold">
                                          <p:stCondLst>
                                            <p:cond delay="0"/>
                                          </p:stCondLst>
                                        </p:cTn>
                                        <p:tgtEl>
                                          <p:spTgt spid="32"/>
                                        </p:tgtEl>
                                        <p:attrNameLst>
                                          <p:attrName>style.visibility</p:attrName>
                                        </p:attrNameLst>
                                      </p:cBhvr>
                                      <p:to>
                                        <p:strVal val="visible"/>
                                      </p:to>
                                    </p:set>
                                    <p:animEffect transition="in" filter="wipe(left)">
                                      <p:cBhvr>
                                        <p:cTn id="132" dur="500"/>
                                        <p:tgtEl>
                                          <p:spTgt spid="32"/>
                                        </p:tgtEl>
                                      </p:cBhvr>
                                    </p:animEffect>
                                  </p:childTnLst>
                                </p:cTn>
                              </p:par>
                            </p:childTnLst>
                          </p:cTn>
                        </p:par>
                      </p:childTnLst>
                    </p:cTn>
                  </p:par>
                  <p:par>
                    <p:cTn id="133" fill="hold">
                      <p:stCondLst>
                        <p:cond delay="indefinite"/>
                      </p:stCondLst>
                      <p:childTnLst>
                        <p:par>
                          <p:cTn id="134" fill="hold">
                            <p:stCondLst>
                              <p:cond delay="0"/>
                            </p:stCondLst>
                            <p:childTnLst>
                              <p:par>
                                <p:cTn id="135" presetID="9" presetClass="exit" presetSubtype="0" fill="hold" grpId="1" nodeType="clickEffect">
                                  <p:stCondLst>
                                    <p:cond delay="0"/>
                                  </p:stCondLst>
                                  <p:childTnLst>
                                    <p:animEffect transition="out" filter="dissolve">
                                      <p:cBhvr>
                                        <p:cTn id="136" dur="500"/>
                                        <p:tgtEl>
                                          <p:spTgt spid="45"/>
                                        </p:tgtEl>
                                      </p:cBhvr>
                                    </p:animEffect>
                                    <p:set>
                                      <p:cBhvr>
                                        <p:cTn id="137" dur="1" fill="hold">
                                          <p:stCondLst>
                                            <p:cond delay="499"/>
                                          </p:stCondLst>
                                        </p:cTn>
                                        <p:tgtEl>
                                          <p:spTgt spid="45"/>
                                        </p:tgtEl>
                                        <p:attrNameLst>
                                          <p:attrName>style.visibility</p:attrName>
                                        </p:attrNameLst>
                                      </p:cBhvr>
                                      <p:to>
                                        <p:strVal val="hidden"/>
                                      </p:to>
                                    </p:set>
                                  </p:childTnLst>
                                </p:cTn>
                              </p:par>
                            </p:childTnLst>
                          </p:cTn>
                        </p:par>
                        <p:par>
                          <p:cTn id="138" fill="hold">
                            <p:stCondLst>
                              <p:cond delay="500"/>
                            </p:stCondLst>
                            <p:childTnLst>
                              <p:par>
                                <p:cTn id="139" presetID="22" presetClass="entr" presetSubtype="8" fill="hold" grpId="0" nodeType="afterEffect">
                                  <p:stCondLst>
                                    <p:cond delay="0"/>
                                  </p:stCondLst>
                                  <p:childTnLst>
                                    <p:set>
                                      <p:cBhvr>
                                        <p:cTn id="140" dur="1" fill="hold">
                                          <p:stCondLst>
                                            <p:cond delay="0"/>
                                          </p:stCondLst>
                                        </p:cTn>
                                        <p:tgtEl>
                                          <p:spTgt spid="47"/>
                                        </p:tgtEl>
                                        <p:attrNameLst>
                                          <p:attrName>style.visibility</p:attrName>
                                        </p:attrNameLst>
                                      </p:cBhvr>
                                      <p:to>
                                        <p:strVal val="visible"/>
                                      </p:to>
                                    </p:set>
                                    <p:animEffect transition="in" filter="wipe(left)">
                                      <p:cBhvr>
                                        <p:cTn id="141" dur="500"/>
                                        <p:tgtEl>
                                          <p:spTgt spid="47"/>
                                        </p:tgtEl>
                                      </p:cBhvr>
                                    </p:animEffect>
                                  </p:childTnLst>
                                </p:cTn>
                              </p:par>
                            </p:childTnLst>
                          </p:cTn>
                        </p:par>
                        <p:par>
                          <p:cTn id="142" fill="hold">
                            <p:stCondLst>
                              <p:cond delay="1000"/>
                            </p:stCondLst>
                            <p:childTnLst>
                              <p:par>
                                <p:cTn id="143" presetID="22" presetClass="entr" presetSubtype="8" fill="hold" grpId="0" nodeType="afterEffect">
                                  <p:stCondLst>
                                    <p:cond delay="0"/>
                                  </p:stCondLst>
                                  <p:childTnLst>
                                    <p:set>
                                      <p:cBhvr>
                                        <p:cTn id="144" dur="1" fill="hold">
                                          <p:stCondLst>
                                            <p:cond delay="0"/>
                                          </p:stCondLst>
                                        </p:cTn>
                                        <p:tgtEl>
                                          <p:spTgt spid="33"/>
                                        </p:tgtEl>
                                        <p:attrNameLst>
                                          <p:attrName>style.visibility</p:attrName>
                                        </p:attrNameLst>
                                      </p:cBhvr>
                                      <p:to>
                                        <p:strVal val="visible"/>
                                      </p:to>
                                    </p:set>
                                    <p:animEffect transition="in" filter="wipe(left)">
                                      <p:cBhvr>
                                        <p:cTn id="145" dur="500"/>
                                        <p:tgtEl>
                                          <p:spTgt spid="33"/>
                                        </p:tgtEl>
                                      </p:cBhvr>
                                    </p:animEffect>
                                  </p:childTnLst>
                                </p:cTn>
                              </p:par>
                            </p:childTnLst>
                          </p:cTn>
                        </p:par>
                        <p:par>
                          <p:cTn id="146" fill="hold">
                            <p:stCondLst>
                              <p:cond delay="1500"/>
                            </p:stCondLst>
                            <p:childTnLst>
                              <p:par>
                                <p:cTn id="147" presetID="22" presetClass="entr" presetSubtype="8" fill="hold" grpId="0" nodeType="afterEffect">
                                  <p:stCondLst>
                                    <p:cond delay="0"/>
                                  </p:stCondLst>
                                  <p:childTnLst>
                                    <p:set>
                                      <p:cBhvr>
                                        <p:cTn id="148" dur="1" fill="hold">
                                          <p:stCondLst>
                                            <p:cond delay="0"/>
                                          </p:stCondLst>
                                        </p:cTn>
                                        <p:tgtEl>
                                          <p:spTgt spid="52"/>
                                        </p:tgtEl>
                                        <p:attrNameLst>
                                          <p:attrName>style.visibility</p:attrName>
                                        </p:attrNameLst>
                                      </p:cBhvr>
                                      <p:to>
                                        <p:strVal val="visible"/>
                                      </p:to>
                                    </p:set>
                                    <p:animEffect transition="in" filter="wipe(left)">
                                      <p:cBhvr>
                                        <p:cTn id="149" dur="500"/>
                                        <p:tgtEl>
                                          <p:spTgt spid="52"/>
                                        </p:tgtEl>
                                      </p:cBhvr>
                                    </p:animEffect>
                                  </p:childTnLst>
                                </p:cTn>
                              </p:par>
                            </p:childTnLst>
                          </p:cTn>
                        </p:par>
                        <p:par>
                          <p:cTn id="150" fill="hold">
                            <p:stCondLst>
                              <p:cond delay="2000"/>
                            </p:stCondLst>
                            <p:childTnLst>
                              <p:par>
                                <p:cTn id="151" presetID="22" presetClass="entr" presetSubtype="8" fill="hold" grpId="0" nodeType="afterEffect">
                                  <p:stCondLst>
                                    <p:cond delay="0"/>
                                  </p:stCondLst>
                                  <p:childTnLst>
                                    <p:set>
                                      <p:cBhvr>
                                        <p:cTn id="152" dur="1" fill="hold">
                                          <p:stCondLst>
                                            <p:cond delay="0"/>
                                          </p:stCondLst>
                                        </p:cTn>
                                        <p:tgtEl>
                                          <p:spTgt spid="48"/>
                                        </p:tgtEl>
                                        <p:attrNameLst>
                                          <p:attrName>style.visibility</p:attrName>
                                        </p:attrNameLst>
                                      </p:cBhvr>
                                      <p:to>
                                        <p:strVal val="visible"/>
                                      </p:to>
                                    </p:set>
                                    <p:animEffect transition="in" filter="wipe(left)">
                                      <p:cBhvr>
                                        <p:cTn id="153" dur="500"/>
                                        <p:tgtEl>
                                          <p:spTgt spid="48"/>
                                        </p:tgtEl>
                                      </p:cBhvr>
                                    </p:animEffect>
                                  </p:childTnLst>
                                </p:cTn>
                              </p:par>
                            </p:childTnLst>
                          </p:cTn>
                        </p:par>
                        <p:par>
                          <p:cTn id="154" fill="hold">
                            <p:stCondLst>
                              <p:cond delay="2500"/>
                            </p:stCondLst>
                            <p:childTnLst>
                              <p:par>
                                <p:cTn id="155" presetID="9" presetClass="entr" presetSubtype="0" fill="hold" grpId="0" nodeType="afterEffect">
                                  <p:stCondLst>
                                    <p:cond delay="0"/>
                                  </p:stCondLst>
                                  <p:childTnLst>
                                    <p:set>
                                      <p:cBhvr>
                                        <p:cTn id="156" dur="1" fill="hold">
                                          <p:stCondLst>
                                            <p:cond delay="0"/>
                                          </p:stCondLst>
                                        </p:cTn>
                                        <p:tgtEl>
                                          <p:spTgt spid="34"/>
                                        </p:tgtEl>
                                        <p:attrNameLst>
                                          <p:attrName>style.visibility</p:attrName>
                                        </p:attrNameLst>
                                      </p:cBhvr>
                                      <p:to>
                                        <p:strVal val="visible"/>
                                      </p:to>
                                    </p:set>
                                    <p:animEffect transition="in" filter="dissolve">
                                      <p:cBhvr>
                                        <p:cTn id="157" dur="500"/>
                                        <p:tgtEl>
                                          <p:spTgt spid="34"/>
                                        </p:tgtEl>
                                      </p:cBhvr>
                                    </p:animEffect>
                                  </p:childTnLst>
                                </p:cTn>
                              </p:par>
                            </p:childTnLst>
                          </p:cTn>
                        </p:par>
                      </p:childTnLst>
                    </p:cTn>
                  </p:par>
                  <p:par>
                    <p:cTn id="158" fill="hold">
                      <p:stCondLst>
                        <p:cond delay="indefinite"/>
                      </p:stCondLst>
                      <p:childTnLst>
                        <p:par>
                          <p:cTn id="159" fill="hold">
                            <p:stCondLst>
                              <p:cond delay="0"/>
                            </p:stCondLst>
                            <p:childTnLst>
                              <p:par>
                                <p:cTn id="160" presetID="9" presetClass="exit" presetSubtype="0" fill="hold" grpId="1" nodeType="clickEffect">
                                  <p:stCondLst>
                                    <p:cond delay="0"/>
                                  </p:stCondLst>
                                  <p:childTnLst>
                                    <p:animEffect transition="out" filter="dissolve">
                                      <p:cBhvr>
                                        <p:cTn id="161" dur="500"/>
                                        <p:tgtEl>
                                          <p:spTgt spid="47"/>
                                        </p:tgtEl>
                                      </p:cBhvr>
                                    </p:animEffect>
                                    <p:set>
                                      <p:cBhvr>
                                        <p:cTn id="162" dur="1" fill="hold">
                                          <p:stCondLst>
                                            <p:cond delay="499"/>
                                          </p:stCondLst>
                                        </p:cTn>
                                        <p:tgtEl>
                                          <p:spTgt spid="47"/>
                                        </p:tgtEl>
                                        <p:attrNameLst>
                                          <p:attrName>style.visibility</p:attrName>
                                        </p:attrNameLst>
                                      </p:cBhvr>
                                      <p:to>
                                        <p:strVal val="hidden"/>
                                      </p:to>
                                    </p:set>
                                  </p:childTnLst>
                                </p:cTn>
                              </p:par>
                              <p:par>
                                <p:cTn id="163" presetID="9" presetClass="exit" presetSubtype="0" fill="hold" grpId="1" nodeType="withEffect">
                                  <p:stCondLst>
                                    <p:cond delay="0"/>
                                  </p:stCondLst>
                                  <p:childTnLst>
                                    <p:animEffect transition="out" filter="dissolve">
                                      <p:cBhvr>
                                        <p:cTn id="164" dur="500"/>
                                        <p:tgtEl>
                                          <p:spTgt spid="52"/>
                                        </p:tgtEl>
                                      </p:cBhvr>
                                    </p:animEffect>
                                    <p:set>
                                      <p:cBhvr>
                                        <p:cTn id="165" dur="1" fill="hold">
                                          <p:stCondLst>
                                            <p:cond delay="499"/>
                                          </p:stCondLst>
                                        </p:cTn>
                                        <p:tgtEl>
                                          <p:spTgt spid="52"/>
                                        </p:tgtEl>
                                        <p:attrNameLst>
                                          <p:attrName>style.visibility</p:attrName>
                                        </p:attrNameLst>
                                      </p:cBhvr>
                                      <p:to>
                                        <p:strVal val="hidden"/>
                                      </p:to>
                                    </p:set>
                                  </p:childTnLst>
                                </p:cTn>
                              </p:par>
                              <p:par>
                                <p:cTn id="166" presetID="9" presetClass="exit" presetSubtype="0" fill="hold" nodeType="withEffect">
                                  <p:stCondLst>
                                    <p:cond delay="0"/>
                                  </p:stCondLst>
                                  <p:childTnLst>
                                    <p:animEffect transition="out" filter="dissolve">
                                      <p:cBhvr>
                                        <p:cTn id="167" dur="500"/>
                                        <p:tgtEl>
                                          <p:spTgt spid="30"/>
                                        </p:tgtEl>
                                      </p:cBhvr>
                                    </p:animEffect>
                                    <p:set>
                                      <p:cBhvr>
                                        <p:cTn id="168" dur="1" fill="hold">
                                          <p:stCondLst>
                                            <p:cond delay="499"/>
                                          </p:stCondLst>
                                        </p:cTn>
                                        <p:tgtEl>
                                          <p:spTgt spid="30"/>
                                        </p:tgtEl>
                                        <p:attrNameLst>
                                          <p:attrName>style.visibility</p:attrName>
                                        </p:attrNameLst>
                                      </p:cBhvr>
                                      <p:to>
                                        <p:strVal val="hidden"/>
                                      </p:to>
                                    </p:set>
                                  </p:childTnLst>
                                </p:cTn>
                              </p:par>
                            </p:childTnLst>
                          </p:cTn>
                        </p:par>
                        <p:par>
                          <p:cTn id="169" fill="hold">
                            <p:stCondLst>
                              <p:cond delay="500"/>
                            </p:stCondLst>
                            <p:childTnLst>
                              <p:par>
                                <p:cTn id="170" presetID="14" presetClass="entr" presetSubtype="10" fill="hold" grpId="0" nodeType="afterEffect">
                                  <p:stCondLst>
                                    <p:cond delay="0"/>
                                  </p:stCondLst>
                                  <p:childTnLst>
                                    <p:set>
                                      <p:cBhvr>
                                        <p:cTn id="171" dur="1" fill="hold">
                                          <p:stCondLst>
                                            <p:cond delay="0"/>
                                          </p:stCondLst>
                                        </p:cTn>
                                        <p:tgtEl>
                                          <p:spTgt spid="40"/>
                                        </p:tgtEl>
                                        <p:attrNameLst>
                                          <p:attrName>style.visibility</p:attrName>
                                        </p:attrNameLst>
                                      </p:cBhvr>
                                      <p:to>
                                        <p:strVal val="visible"/>
                                      </p:to>
                                    </p:set>
                                    <p:animEffect transition="in" filter="randombar(horizontal)">
                                      <p:cBhvr>
                                        <p:cTn id="172" dur="500"/>
                                        <p:tgtEl>
                                          <p:spTgt spid="40"/>
                                        </p:tgtEl>
                                      </p:cBhvr>
                                    </p:animEffect>
                                  </p:childTnLst>
                                </p:cTn>
                              </p:par>
                            </p:childTnLst>
                          </p:cTn>
                        </p:par>
                        <p:par>
                          <p:cTn id="173" fill="hold">
                            <p:stCondLst>
                              <p:cond delay="1000"/>
                            </p:stCondLst>
                            <p:childTnLst>
                              <p:par>
                                <p:cTn id="174" presetID="9" presetClass="entr" presetSubtype="0" fill="hold" grpId="0" nodeType="afterEffect">
                                  <p:stCondLst>
                                    <p:cond delay="0"/>
                                  </p:stCondLst>
                                  <p:childTnLst>
                                    <p:set>
                                      <p:cBhvr>
                                        <p:cTn id="175" dur="1" fill="hold">
                                          <p:stCondLst>
                                            <p:cond delay="0"/>
                                          </p:stCondLst>
                                        </p:cTn>
                                        <p:tgtEl>
                                          <p:spTgt spid="36"/>
                                        </p:tgtEl>
                                        <p:attrNameLst>
                                          <p:attrName>style.visibility</p:attrName>
                                        </p:attrNameLst>
                                      </p:cBhvr>
                                      <p:to>
                                        <p:strVal val="visible"/>
                                      </p:to>
                                    </p:set>
                                    <p:animEffect transition="in" filter="dissolve">
                                      <p:cBhvr>
                                        <p:cTn id="176" dur="500"/>
                                        <p:tgtEl>
                                          <p:spTgt spid="36"/>
                                        </p:tgtEl>
                                      </p:cBhvr>
                                    </p:animEffect>
                                  </p:childTnLst>
                                </p:cTn>
                              </p:par>
                            </p:childTnLst>
                          </p:cTn>
                        </p:par>
                        <p:par>
                          <p:cTn id="177" fill="hold">
                            <p:stCondLst>
                              <p:cond delay="1500"/>
                            </p:stCondLst>
                            <p:childTnLst>
                              <p:par>
                                <p:cTn id="178" presetID="22" presetClass="entr" presetSubtype="8" fill="hold" grpId="0" nodeType="afterEffect">
                                  <p:stCondLst>
                                    <p:cond delay="0"/>
                                  </p:stCondLst>
                                  <p:childTnLst>
                                    <p:set>
                                      <p:cBhvr>
                                        <p:cTn id="179" dur="1" fill="hold">
                                          <p:stCondLst>
                                            <p:cond delay="0"/>
                                          </p:stCondLst>
                                        </p:cTn>
                                        <p:tgtEl>
                                          <p:spTgt spid="50"/>
                                        </p:tgtEl>
                                        <p:attrNameLst>
                                          <p:attrName>style.visibility</p:attrName>
                                        </p:attrNameLst>
                                      </p:cBhvr>
                                      <p:to>
                                        <p:strVal val="visible"/>
                                      </p:to>
                                    </p:set>
                                    <p:animEffect transition="in" filter="wipe(left)">
                                      <p:cBhvr>
                                        <p:cTn id="180" dur="500"/>
                                        <p:tgtEl>
                                          <p:spTgt spid="50"/>
                                        </p:tgtEl>
                                      </p:cBhvr>
                                    </p:animEffect>
                                  </p:childTnLst>
                                </p:cTn>
                              </p:par>
                            </p:childTnLst>
                          </p:cTn>
                        </p:par>
                        <p:par>
                          <p:cTn id="181" fill="hold">
                            <p:stCondLst>
                              <p:cond delay="2000"/>
                            </p:stCondLst>
                            <p:childTnLst>
                              <p:par>
                                <p:cTn id="182" presetID="22" presetClass="entr" presetSubtype="8" fill="hold" grpId="0" nodeType="afterEffect">
                                  <p:stCondLst>
                                    <p:cond delay="0"/>
                                  </p:stCondLst>
                                  <p:childTnLst>
                                    <p:set>
                                      <p:cBhvr>
                                        <p:cTn id="183" dur="1" fill="hold">
                                          <p:stCondLst>
                                            <p:cond delay="0"/>
                                          </p:stCondLst>
                                        </p:cTn>
                                        <p:tgtEl>
                                          <p:spTgt spid="54"/>
                                        </p:tgtEl>
                                        <p:attrNameLst>
                                          <p:attrName>style.visibility</p:attrName>
                                        </p:attrNameLst>
                                      </p:cBhvr>
                                      <p:to>
                                        <p:strVal val="visible"/>
                                      </p:to>
                                    </p:set>
                                    <p:animEffect transition="in" filter="wipe(left)">
                                      <p:cBhvr>
                                        <p:cTn id="184" dur="500"/>
                                        <p:tgtEl>
                                          <p:spTgt spid="54"/>
                                        </p:tgtEl>
                                      </p:cBhvr>
                                    </p:animEffect>
                                  </p:childTnLst>
                                </p:cTn>
                              </p:par>
                            </p:childTnLst>
                          </p:cTn>
                        </p:par>
                        <p:par>
                          <p:cTn id="185" fill="hold">
                            <p:stCondLst>
                              <p:cond delay="2500"/>
                            </p:stCondLst>
                            <p:childTnLst>
                              <p:par>
                                <p:cTn id="186" presetID="22" presetClass="entr" presetSubtype="8" fill="hold" grpId="0" nodeType="afterEffect">
                                  <p:stCondLst>
                                    <p:cond delay="0"/>
                                  </p:stCondLst>
                                  <p:childTnLst>
                                    <p:set>
                                      <p:cBhvr>
                                        <p:cTn id="187" dur="1" fill="hold">
                                          <p:stCondLst>
                                            <p:cond delay="0"/>
                                          </p:stCondLst>
                                        </p:cTn>
                                        <p:tgtEl>
                                          <p:spTgt spid="41"/>
                                        </p:tgtEl>
                                        <p:attrNameLst>
                                          <p:attrName>style.visibility</p:attrName>
                                        </p:attrNameLst>
                                      </p:cBhvr>
                                      <p:to>
                                        <p:strVal val="visible"/>
                                      </p:to>
                                    </p:set>
                                    <p:animEffect transition="in" filter="wipe(left)">
                                      <p:cBhvr>
                                        <p:cTn id="188" dur="500"/>
                                        <p:tgtEl>
                                          <p:spTgt spid="41"/>
                                        </p:tgtEl>
                                      </p:cBhvr>
                                    </p:animEffect>
                                  </p:childTnLst>
                                </p:cTn>
                              </p:par>
                            </p:childTnLst>
                          </p:cTn>
                        </p:par>
                        <p:par>
                          <p:cTn id="189" fill="hold">
                            <p:stCondLst>
                              <p:cond delay="3000"/>
                            </p:stCondLst>
                            <p:childTnLst>
                              <p:par>
                                <p:cTn id="190" presetID="22" presetClass="entr" presetSubtype="8" fill="hold" grpId="0" nodeType="afterEffect">
                                  <p:stCondLst>
                                    <p:cond delay="0"/>
                                  </p:stCondLst>
                                  <p:childTnLst>
                                    <p:set>
                                      <p:cBhvr>
                                        <p:cTn id="191" dur="1" fill="hold">
                                          <p:stCondLst>
                                            <p:cond delay="0"/>
                                          </p:stCondLst>
                                        </p:cTn>
                                        <p:tgtEl>
                                          <p:spTgt spid="42"/>
                                        </p:tgtEl>
                                        <p:attrNameLst>
                                          <p:attrName>style.visibility</p:attrName>
                                        </p:attrNameLst>
                                      </p:cBhvr>
                                      <p:to>
                                        <p:strVal val="visible"/>
                                      </p:to>
                                    </p:set>
                                    <p:animEffect transition="in" filter="wipe(left)">
                                      <p:cBhvr>
                                        <p:cTn id="192" dur="500"/>
                                        <p:tgtEl>
                                          <p:spTgt spid="42"/>
                                        </p:tgtEl>
                                      </p:cBhvr>
                                    </p:animEffect>
                                  </p:childTnLst>
                                </p:cTn>
                              </p:par>
                            </p:childTnLst>
                          </p:cTn>
                        </p:par>
                      </p:childTnLst>
                    </p:cTn>
                  </p:par>
                  <p:par>
                    <p:cTn id="193" fill="hold">
                      <p:stCondLst>
                        <p:cond delay="indefinite"/>
                      </p:stCondLst>
                      <p:childTnLst>
                        <p:par>
                          <p:cTn id="194" fill="hold">
                            <p:stCondLst>
                              <p:cond delay="0"/>
                            </p:stCondLst>
                            <p:childTnLst>
                              <p:par>
                                <p:cTn id="195" presetID="9" presetClass="exit" presetSubtype="0" fill="hold" grpId="1" nodeType="clickEffect">
                                  <p:stCondLst>
                                    <p:cond delay="0"/>
                                  </p:stCondLst>
                                  <p:childTnLst>
                                    <p:animEffect transition="out" filter="dissolve">
                                      <p:cBhvr>
                                        <p:cTn id="196" dur="500"/>
                                        <p:tgtEl>
                                          <p:spTgt spid="31"/>
                                        </p:tgtEl>
                                      </p:cBhvr>
                                    </p:animEffect>
                                    <p:set>
                                      <p:cBhvr>
                                        <p:cTn id="197" dur="1" fill="hold">
                                          <p:stCondLst>
                                            <p:cond delay="499"/>
                                          </p:stCondLst>
                                        </p:cTn>
                                        <p:tgtEl>
                                          <p:spTgt spid="31"/>
                                        </p:tgtEl>
                                        <p:attrNameLst>
                                          <p:attrName>style.visibility</p:attrName>
                                        </p:attrNameLst>
                                      </p:cBhvr>
                                      <p:to>
                                        <p:strVal val="hidden"/>
                                      </p:to>
                                    </p:set>
                                  </p:childTnLst>
                                </p:cTn>
                              </p:par>
                              <p:par>
                                <p:cTn id="198" presetID="9" presetClass="exit" presetSubtype="0" fill="hold" grpId="1" nodeType="withEffect">
                                  <p:stCondLst>
                                    <p:cond delay="0"/>
                                  </p:stCondLst>
                                  <p:childTnLst>
                                    <p:animEffect transition="out" filter="dissolve">
                                      <p:cBhvr>
                                        <p:cTn id="199" dur="500"/>
                                        <p:tgtEl>
                                          <p:spTgt spid="36"/>
                                        </p:tgtEl>
                                      </p:cBhvr>
                                    </p:animEffect>
                                    <p:set>
                                      <p:cBhvr>
                                        <p:cTn id="200" dur="1" fill="hold">
                                          <p:stCondLst>
                                            <p:cond delay="499"/>
                                          </p:stCondLst>
                                        </p:cTn>
                                        <p:tgtEl>
                                          <p:spTgt spid="36"/>
                                        </p:tgtEl>
                                        <p:attrNameLst>
                                          <p:attrName>style.visibility</p:attrName>
                                        </p:attrNameLst>
                                      </p:cBhvr>
                                      <p:to>
                                        <p:strVal val="hidden"/>
                                      </p:to>
                                    </p:set>
                                  </p:childTnLst>
                                </p:cTn>
                              </p:par>
                              <p:par>
                                <p:cTn id="201" presetID="9" presetClass="exit" presetSubtype="0" fill="hold" nodeType="withEffect">
                                  <p:stCondLst>
                                    <p:cond delay="0"/>
                                  </p:stCondLst>
                                  <p:childTnLst>
                                    <p:animEffect transition="out" filter="dissolve">
                                      <p:cBhvr>
                                        <p:cTn id="202" dur="500"/>
                                        <p:tgtEl>
                                          <p:spTgt spid="9"/>
                                        </p:tgtEl>
                                      </p:cBhvr>
                                    </p:animEffect>
                                    <p:set>
                                      <p:cBhvr>
                                        <p:cTn id="203" dur="1" fill="hold">
                                          <p:stCondLst>
                                            <p:cond delay="499"/>
                                          </p:stCondLst>
                                        </p:cTn>
                                        <p:tgtEl>
                                          <p:spTgt spid="9"/>
                                        </p:tgtEl>
                                        <p:attrNameLst>
                                          <p:attrName>style.visibility</p:attrName>
                                        </p:attrNameLst>
                                      </p:cBhvr>
                                      <p:to>
                                        <p:strVal val="hidden"/>
                                      </p:to>
                                    </p:set>
                                  </p:childTnLst>
                                </p:cTn>
                              </p:par>
                              <p:par>
                                <p:cTn id="204" presetID="9" presetClass="exit" presetSubtype="0" fill="hold" grpId="1" nodeType="withEffect">
                                  <p:stCondLst>
                                    <p:cond delay="0"/>
                                  </p:stCondLst>
                                  <p:childTnLst>
                                    <p:animEffect transition="out" filter="dissolve">
                                      <p:cBhvr>
                                        <p:cTn id="205" dur="500"/>
                                        <p:tgtEl>
                                          <p:spTgt spid="10"/>
                                        </p:tgtEl>
                                      </p:cBhvr>
                                    </p:animEffect>
                                    <p:set>
                                      <p:cBhvr>
                                        <p:cTn id="206" dur="1" fill="hold">
                                          <p:stCondLst>
                                            <p:cond delay="499"/>
                                          </p:stCondLst>
                                        </p:cTn>
                                        <p:tgtEl>
                                          <p:spTgt spid="10"/>
                                        </p:tgtEl>
                                        <p:attrNameLst>
                                          <p:attrName>style.visibility</p:attrName>
                                        </p:attrNameLst>
                                      </p:cBhvr>
                                      <p:to>
                                        <p:strVal val="hidden"/>
                                      </p:to>
                                    </p:set>
                                  </p:childTnLst>
                                </p:cTn>
                              </p:par>
                              <p:par>
                                <p:cTn id="207" presetID="9" presetClass="exit" presetSubtype="0" fill="hold" grpId="1" nodeType="withEffect">
                                  <p:stCondLst>
                                    <p:cond delay="0"/>
                                  </p:stCondLst>
                                  <p:childTnLst>
                                    <p:animEffect transition="out" filter="dissolve">
                                      <p:cBhvr>
                                        <p:cTn id="208" dur="500"/>
                                        <p:tgtEl>
                                          <p:spTgt spid="11"/>
                                        </p:tgtEl>
                                      </p:cBhvr>
                                    </p:animEffect>
                                    <p:set>
                                      <p:cBhvr>
                                        <p:cTn id="209" dur="1" fill="hold">
                                          <p:stCondLst>
                                            <p:cond delay="499"/>
                                          </p:stCondLst>
                                        </p:cTn>
                                        <p:tgtEl>
                                          <p:spTgt spid="11"/>
                                        </p:tgtEl>
                                        <p:attrNameLst>
                                          <p:attrName>style.visibility</p:attrName>
                                        </p:attrNameLst>
                                      </p:cBhvr>
                                      <p:to>
                                        <p:strVal val="hidden"/>
                                      </p:to>
                                    </p:set>
                                  </p:childTnLst>
                                </p:cTn>
                              </p:par>
                              <p:par>
                                <p:cTn id="210" presetID="9" presetClass="exit" presetSubtype="0" fill="hold" grpId="1" nodeType="withEffect">
                                  <p:stCondLst>
                                    <p:cond delay="0"/>
                                  </p:stCondLst>
                                  <p:childTnLst>
                                    <p:animEffect transition="out" filter="dissolve">
                                      <p:cBhvr>
                                        <p:cTn id="211" dur="500"/>
                                        <p:tgtEl>
                                          <p:spTgt spid="22"/>
                                        </p:tgtEl>
                                      </p:cBhvr>
                                    </p:animEffect>
                                    <p:set>
                                      <p:cBhvr>
                                        <p:cTn id="212" dur="1" fill="hold">
                                          <p:stCondLst>
                                            <p:cond delay="499"/>
                                          </p:stCondLst>
                                        </p:cTn>
                                        <p:tgtEl>
                                          <p:spTgt spid="22"/>
                                        </p:tgtEl>
                                        <p:attrNameLst>
                                          <p:attrName>style.visibility</p:attrName>
                                        </p:attrNameLst>
                                      </p:cBhvr>
                                      <p:to>
                                        <p:strVal val="hidden"/>
                                      </p:to>
                                    </p:set>
                                  </p:childTnLst>
                                </p:cTn>
                              </p:par>
                              <p:par>
                                <p:cTn id="213" presetID="9" presetClass="exit" presetSubtype="0" fill="hold" grpId="1" nodeType="withEffect">
                                  <p:stCondLst>
                                    <p:cond delay="0"/>
                                  </p:stCondLst>
                                  <p:childTnLst>
                                    <p:animEffect transition="out" filter="dissolve">
                                      <p:cBhvr>
                                        <p:cTn id="214" dur="500"/>
                                        <p:tgtEl>
                                          <p:spTgt spid="23"/>
                                        </p:tgtEl>
                                      </p:cBhvr>
                                    </p:animEffect>
                                    <p:set>
                                      <p:cBhvr>
                                        <p:cTn id="215" dur="1" fill="hold">
                                          <p:stCondLst>
                                            <p:cond delay="499"/>
                                          </p:stCondLst>
                                        </p:cTn>
                                        <p:tgtEl>
                                          <p:spTgt spid="23"/>
                                        </p:tgtEl>
                                        <p:attrNameLst>
                                          <p:attrName>style.visibility</p:attrName>
                                        </p:attrNameLst>
                                      </p:cBhvr>
                                      <p:to>
                                        <p:strVal val="hidden"/>
                                      </p:to>
                                    </p:set>
                                  </p:childTnLst>
                                </p:cTn>
                              </p:par>
                              <p:par>
                                <p:cTn id="216" presetID="9" presetClass="exit" presetSubtype="0" fill="hold" grpId="1" nodeType="withEffect">
                                  <p:stCondLst>
                                    <p:cond delay="0"/>
                                  </p:stCondLst>
                                  <p:childTnLst>
                                    <p:animEffect transition="out" filter="dissolve">
                                      <p:cBhvr>
                                        <p:cTn id="217" dur="500"/>
                                        <p:tgtEl>
                                          <p:spTgt spid="24"/>
                                        </p:tgtEl>
                                      </p:cBhvr>
                                    </p:animEffect>
                                    <p:set>
                                      <p:cBhvr>
                                        <p:cTn id="218" dur="1" fill="hold">
                                          <p:stCondLst>
                                            <p:cond delay="499"/>
                                          </p:stCondLst>
                                        </p:cTn>
                                        <p:tgtEl>
                                          <p:spTgt spid="24"/>
                                        </p:tgtEl>
                                        <p:attrNameLst>
                                          <p:attrName>style.visibility</p:attrName>
                                        </p:attrNameLst>
                                      </p:cBhvr>
                                      <p:to>
                                        <p:strVal val="hidden"/>
                                      </p:to>
                                    </p:set>
                                  </p:childTnLst>
                                </p:cTn>
                              </p:par>
                              <p:par>
                                <p:cTn id="219" presetID="9" presetClass="exit" presetSubtype="0" fill="hold" grpId="1" nodeType="withEffect">
                                  <p:stCondLst>
                                    <p:cond delay="0"/>
                                  </p:stCondLst>
                                  <p:childTnLst>
                                    <p:animEffect transition="out" filter="dissolve">
                                      <p:cBhvr>
                                        <p:cTn id="220" dur="500"/>
                                        <p:tgtEl>
                                          <p:spTgt spid="25"/>
                                        </p:tgtEl>
                                      </p:cBhvr>
                                    </p:animEffect>
                                    <p:set>
                                      <p:cBhvr>
                                        <p:cTn id="221" dur="1" fill="hold">
                                          <p:stCondLst>
                                            <p:cond delay="499"/>
                                          </p:stCondLst>
                                        </p:cTn>
                                        <p:tgtEl>
                                          <p:spTgt spid="25"/>
                                        </p:tgtEl>
                                        <p:attrNameLst>
                                          <p:attrName>style.visibility</p:attrName>
                                        </p:attrNameLst>
                                      </p:cBhvr>
                                      <p:to>
                                        <p:strVal val="hidden"/>
                                      </p:to>
                                    </p:set>
                                  </p:childTnLst>
                                </p:cTn>
                              </p:par>
                              <p:par>
                                <p:cTn id="222" presetID="9" presetClass="exit" presetSubtype="0" fill="hold" grpId="1" nodeType="withEffect">
                                  <p:stCondLst>
                                    <p:cond delay="0"/>
                                  </p:stCondLst>
                                  <p:childTnLst>
                                    <p:animEffect transition="out" filter="dissolve">
                                      <p:cBhvr>
                                        <p:cTn id="223" dur="500"/>
                                        <p:tgtEl>
                                          <p:spTgt spid="26"/>
                                        </p:tgtEl>
                                      </p:cBhvr>
                                    </p:animEffect>
                                    <p:set>
                                      <p:cBhvr>
                                        <p:cTn id="224" dur="1" fill="hold">
                                          <p:stCondLst>
                                            <p:cond delay="499"/>
                                          </p:stCondLst>
                                        </p:cTn>
                                        <p:tgtEl>
                                          <p:spTgt spid="26"/>
                                        </p:tgtEl>
                                        <p:attrNameLst>
                                          <p:attrName>style.visibility</p:attrName>
                                        </p:attrNameLst>
                                      </p:cBhvr>
                                      <p:to>
                                        <p:strVal val="hidden"/>
                                      </p:to>
                                    </p:set>
                                  </p:childTnLst>
                                </p:cTn>
                              </p:par>
                              <p:par>
                                <p:cTn id="225" presetID="9" presetClass="exit" presetSubtype="0" fill="hold" grpId="1" nodeType="withEffect">
                                  <p:stCondLst>
                                    <p:cond delay="0"/>
                                  </p:stCondLst>
                                  <p:childTnLst>
                                    <p:animEffect transition="out" filter="dissolve">
                                      <p:cBhvr>
                                        <p:cTn id="226" dur="500"/>
                                        <p:tgtEl>
                                          <p:spTgt spid="27"/>
                                        </p:tgtEl>
                                      </p:cBhvr>
                                    </p:animEffect>
                                    <p:set>
                                      <p:cBhvr>
                                        <p:cTn id="227" dur="1" fill="hold">
                                          <p:stCondLst>
                                            <p:cond delay="499"/>
                                          </p:stCondLst>
                                        </p:cTn>
                                        <p:tgtEl>
                                          <p:spTgt spid="27"/>
                                        </p:tgtEl>
                                        <p:attrNameLst>
                                          <p:attrName>style.visibility</p:attrName>
                                        </p:attrNameLst>
                                      </p:cBhvr>
                                      <p:to>
                                        <p:strVal val="hidden"/>
                                      </p:to>
                                    </p:set>
                                  </p:childTnLst>
                                </p:cTn>
                              </p:par>
                              <p:par>
                                <p:cTn id="228" presetID="9" presetClass="exit" presetSubtype="0" fill="hold" grpId="1" nodeType="withEffect">
                                  <p:stCondLst>
                                    <p:cond delay="0"/>
                                  </p:stCondLst>
                                  <p:childTnLst>
                                    <p:animEffect transition="out" filter="dissolve">
                                      <p:cBhvr>
                                        <p:cTn id="229" dur="500"/>
                                        <p:tgtEl>
                                          <p:spTgt spid="28"/>
                                        </p:tgtEl>
                                      </p:cBhvr>
                                    </p:animEffect>
                                    <p:set>
                                      <p:cBhvr>
                                        <p:cTn id="230" dur="1" fill="hold">
                                          <p:stCondLst>
                                            <p:cond delay="499"/>
                                          </p:stCondLst>
                                        </p:cTn>
                                        <p:tgtEl>
                                          <p:spTgt spid="28"/>
                                        </p:tgtEl>
                                        <p:attrNameLst>
                                          <p:attrName>style.visibility</p:attrName>
                                        </p:attrNameLst>
                                      </p:cBhvr>
                                      <p:to>
                                        <p:strVal val="hidden"/>
                                      </p:to>
                                    </p:set>
                                  </p:childTnLst>
                                </p:cTn>
                              </p:par>
                              <p:par>
                                <p:cTn id="231" presetID="9" presetClass="exit" presetSubtype="0" fill="hold" grpId="1" nodeType="withEffect">
                                  <p:stCondLst>
                                    <p:cond delay="0"/>
                                  </p:stCondLst>
                                  <p:childTnLst>
                                    <p:animEffect transition="out" filter="dissolve">
                                      <p:cBhvr>
                                        <p:cTn id="232" dur="500"/>
                                        <p:tgtEl>
                                          <p:spTgt spid="29"/>
                                        </p:tgtEl>
                                      </p:cBhvr>
                                    </p:animEffect>
                                    <p:set>
                                      <p:cBhvr>
                                        <p:cTn id="233" dur="1" fill="hold">
                                          <p:stCondLst>
                                            <p:cond delay="499"/>
                                          </p:stCondLst>
                                        </p:cTn>
                                        <p:tgtEl>
                                          <p:spTgt spid="29"/>
                                        </p:tgtEl>
                                        <p:attrNameLst>
                                          <p:attrName>style.visibility</p:attrName>
                                        </p:attrNameLst>
                                      </p:cBhvr>
                                      <p:to>
                                        <p:strVal val="hidden"/>
                                      </p:to>
                                    </p:set>
                                  </p:childTnLst>
                                </p:cTn>
                              </p:par>
                              <p:par>
                                <p:cTn id="234" presetID="9" presetClass="exit" presetSubtype="0" fill="hold" grpId="1" nodeType="withEffect">
                                  <p:stCondLst>
                                    <p:cond delay="0"/>
                                  </p:stCondLst>
                                  <p:childTnLst>
                                    <p:animEffect transition="out" filter="dissolve">
                                      <p:cBhvr>
                                        <p:cTn id="235" dur="500"/>
                                        <p:tgtEl>
                                          <p:spTgt spid="32"/>
                                        </p:tgtEl>
                                      </p:cBhvr>
                                    </p:animEffect>
                                    <p:set>
                                      <p:cBhvr>
                                        <p:cTn id="236" dur="1" fill="hold">
                                          <p:stCondLst>
                                            <p:cond delay="499"/>
                                          </p:stCondLst>
                                        </p:cTn>
                                        <p:tgtEl>
                                          <p:spTgt spid="32"/>
                                        </p:tgtEl>
                                        <p:attrNameLst>
                                          <p:attrName>style.visibility</p:attrName>
                                        </p:attrNameLst>
                                      </p:cBhvr>
                                      <p:to>
                                        <p:strVal val="hidden"/>
                                      </p:to>
                                    </p:set>
                                  </p:childTnLst>
                                </p:cTn>
                              </p:par>
                              <p:par>
                                <p:cTn id="237" presetID="9" presetClass="exit" presetSubtype="0" fill="hold" grpId="1" nodeType="withEffect">
                                  <p:stCondLst>
                                    <p:cond delay="0"/>
                                  </p:stCondLst>
                                  <p:childTnLst>
                                    <p:animEffect transition="out" filter="dissolve">
                                      <p:cBhvr>
                                        <p:cTn id="238" dur="500"/>
                                        <p:tgtEl>
                                          <p:spTgt spid="33"/>
                                        </p:tgtEl>
                                      </p:cBhvr>
                                    </p:animEffect>
                                    <p:set>
                                      <p:cBhvr>
                                        <p:cTn id="239" dur="1" fill="hold">
                                          <p:stCondLst>
                                            <p:cond delay="499"/>
                                          </p:stCondLst>
                                        </p:cTn>
                                        <p:tgtEl>
                                          <p:spTgt spid="33"/>
                                        </p:tgtEl>
                                        <p:attrNameLst>
                                          <p:attrName>style.visibility</p:attrName>
                                        </p:attrNameLst>
                                      </p:cBhvr>
                                      <p:to>
                                        <p:strVal val="hidden"/>
                                      </p:to>
                                    </p:set>
                                  </p:childTnLst>
                                </p:cTn>
                              </p:par>
                              <p:par>
                                <p:cTn id="240" presetID="9" presetClass="exit" presetSubtype="0" fill="hold" grpId="1" nodeType="withEffect">
                                  <p:stCondLst>
                                    <p:cond delay="0"/>
                                  </p:stCondLst>
                                  <p:childTnLst>
                                    <p:animEffect transition="out" filter="dissolve">
                                      <p:cBhvr>
                                        <p:cTn id="241" dur="500"/>
                                        <p:tgtEl>
                                          <p:spTgt spid="34"/>
                                        </p:tgtEl>
                                      </p:cBhvr>
                                    </p:animEffect>
                                    <p:set>
                                      <p:cBhvr>
                                        <p:cTn id="242" dur="1" fill="hold">
                                          <p:stCondLst>
                                            <p:cond delay="499"/>
                                          </p:stCondLst>
                                        </p:cTn>
                                        <p:tgtEl>
                                          <p:spTgt spid="34"/>
                                        </p:tgtEl>
                                        <p:attrNameLst>
                                          <p:attrName>style.visibility</p:attrName>
                                        </p:attrNameLst>
                                      </p:cBhvr>
                                      <p:to>
                                        <p:strVal val="hidden"/>
                                      </p:to>
                                    </p:set>
                                  </p:childTnLst>
                                </p:cTn>
                              </p:par>
                              <p:par>
                                <p:cTn id="243" presetID="9" presetClass="exit" presetSubtype="0" fill="hold" grpId="1" nodeType="withEffect">
                                  <p:stCondLst>
                                    <p:cond delay="0"/>
                                  </p:stCondLst>
                                  <p:childTnLst>
                                    <p:animEffect transition="out" filter="dissolve">
                                      <p:cBhvr>
                                        <p:cTn id="244" dur="500"/>
                                        <p:tgtEl>
                                          <p:spTgt spid="40"/>
                                        </p:tgtEl>
                                      </p:cBhvr>
                                    </p:animEffect>
                                    <p:set>
                                      <p:cBhvr>
                                        <p:cTn id="245" dur="1" fill="hold">
                                          <p:stCondLst>
                                            <p:cond delay="499"/>
                                          </p:stCondLst>
                                        </p:cTn>
                                        <p:tgtEl>
                                          <p:spTgt spid="40"/>
                                        </p:tgtEl>
                                        <p:attrNameLst>
                                          <p:attrName>style.visibility</p:attrName>
                                        </p:attrNameLst>
                                      </p:cBhvr>
                                      <p:to>
                                        <p:strVal val="hidden"/>
                                      </p:to>
                                    </p:set>
                                  </p:childTnLst>
                                </p:cTn>
                              </p:par>
                              <p:par>
                                <p:cTn id="246" presetID="9" presetClass="exit" presetSubtype="0" fill="hold" grpId="1" nodeType="withEffect">
                                  <p:stCondLst>
                                    <p:cond delay="0"/>
                                  </p:stCondLst>
                                  <p:childTnLst>
                                    <p:animEffect transition="out" filter="dissolve">
                                      <p:cBhvr>
                                        <p:cTn id="247" dur="500"/>
                                        <p:tgtEl>
                                          <p:spTgt spid="41"/>
                                        </p:tgtEl>
                                      </p:cBhvr>
                                    </p:animEffect>
                                    <p:set>
                                      <p:cBhvr>
                                        <p:cTn id="248" dur="1" fill="hold">
                                          <p:stCondLst>
                                            <p:cond delay="499"/>
                                          </p:stCondLst>
                                        </p:cTn>
                                        <p:tgtEl>
                                          <p:spTgt spid="41"/>
                                        </p:tgtEl>
                                        <p:attrNameLst>
                                          <p:attrName>style.visibility</p:attrName>
                                        </p:attrNameLst>
                                      </p:cBhvr>
                                      <p:to>
                                        <p:strVal val="hidden"/>
                                      </p:to>
                                    </p:set>
                                  </p:childTnLst>
                                </p:cTn>
                              </p:par>
                              <p:par>
                                <p:cTn id="249" presetID="9" presetClass="exit" presetSubtype="0" fill="hold" grpId="1" nodeType="withEffect">
                                  <p:stCondLst>
                                    <p:cond delay="0"/>
                                  </p:stCondLst>
                                  <p:childTnLst>
                                    <p:animEffect transition="out" filter="dissolve">
                                      <p:cBhvr>
                                        <p:cTn id="250" dur="500"/>
                                        <p:tgtEl>
                                          <p:spTgt spid="42"/>
                                        </p:tgtEl>
                                      </p:cBhvr>
                                    </p:animEffect>
                                    <p:set>
                                      <p:cBhvr>
                                        <p:cTn id="251" dur="1" fill="hold">
                                          <p:stCondLst>
                                            <p:cond delay="499"/>
                                          </p:stCondLst>
                                        </p:cTn>
                                        <p:tgtEl>
                                          <p:spTgt spid="42"/>
                                        </p:tgtEl>
                                        <p:attrNameLst>
                                          <p:attrName>style.visibility</p:attrName>
                                        </p:attrNameLst>
                                      </p:cBhvr>
                                      <p:to>
                                        <p:strVal val="hidden"/>
                                      </p:to>
                                    </p:set>
                                  </p:childTnLst>
                                </p:cTn>
                              </p:par>
                              <p:par>
                                <p:cTn id="252" presetID="9" presetClass="exit" presetSubtype="0" fill="hold" grpId="1" nodeType="withEffect">
                                  <p:stCondLst>
                                    <p:cond delay="0"/>
                                  </p:stCondLst>
                                  <p:childTnLst>
                                    <p:animEffect transition="out" filter="dissolve">
                                      <p:cBhvr>
                                        <p:cTn id="253" dur="500"/>
                                        <p:tgtEl>
                                          <p:spTgt spid="13"/>
                                        </p:tgtEl>
                                      </p:cBhvr>
                                    </p:animEffect>
                                    <p:set>
                                      <p:cBhvr>
                                        <p:cTn id="254" dur="1" fill="hold">
                                          <p:stCondLst>
                                            <p:cond delay="499"/>
                                          </p:stCondLst>
                                        </p:cTn>
                                        <p:tgtEl>
                                          <p:spTgt spid="13"/>
                                        </p:tgtEl>
                                        <p:attrNameLst>
                                          <p:attrName>style.visibility</p:attrName>
                                        </p:attrNameLst>
                                      </p:cBhvr>
                                      <p:to>
                                        <p:strVal val="hidden"/>
                                      </p:to>
                                    </p:set>
                                  </p:childTnLst>
                                </p:cTn>
                              </p:par>
                              <p:par>
                                <p:cTn id="255" presetID="9" presetClass="exit" presetSubtype="0" fill="hold" grpId="1" nodeType="withEffect">
                                  <p:stCondLst>
                                    <p:cond delay="0"/>
                                  </p:stCondLst>
                                  <p:childTnLst>
                                    <p:animEffect transition="out" filter="dissolve">
                                      <p:cBhvr>
                                        <p:cTn id="256" dur="500"/>
                                        <p:tgtEl>
                                          <p:spTgt spid="14"/>
                                        </p:tgtEl>
                                      </p:cBhvr>
                                    </p:animEffect>
                                    <p:set>
                                      <p:cBhvr>
                                        <p:cTn id="257" dur="1" fill="hold">
                                          <p:stCondLst>
                                            <p:cond delay="499"/>
                                          </p:stCondLst>
                                        </p:cTn>
                                        <p:tgtEl>
                                          <p:spTgt spid="14"/>
                                        </p:tgtEl>
                                        <p:attrNameLst>
                                          <p:attrName>style.visibility</p:attrName>
                                        </p:attrNameLst>
                                      </p:cBhvr>
                                      <p:to>
                                        <p:strVal val="hidden"/>
                                      </p:to>
                                    </p:set>
                                  </p:childTnLst>
                                </p:cTn>
                              </p:par>
                              <p:par>
                                <p:cTn id="258" presetID="9" presetClass="exit" presetSubtype="0" fill="hold" grpId="1" nodeType="withEffect">
                                  <p:stCondLst>
                                    <p:cond delay="0"/>
                                  </p:stCondLst>
                                  <p:childTnLst>
                                    <p:animEffect transition="out" filter="dissolve">
                                      <p:cBhvr>
                                        <p:cTn id="259" dur="500"/>
                                        <p:tgtEl>
                                          <p:spTgt spid="17"/>
                                        </p:tgtEl>
                                      </p:cBhvr>
                                    </p:animEffect>
                                    <p:set>
                                      <p:cBhvr>
                                        <p:cTn id="260" dur="1" fill="hold">
                                          <p:stCondLst>
                                            <p:cond delay="499"/>
                                          </p:stCondLst>
                                        </p:cTn>
                                        <p:tgtEl>
                                          <p:spTgt spid="17"/>
                                        </p:tgtEl>
                                        <p:attrNameLst>
                                          <p:attrName>style.visibility</p:attrName>
                                        </p:attrNameLst>
                                      </p:cBhvr>
                                      <p:to>
                                        <p:strVal val="hidden"/>
                                      </p:to>
                                    </p:set>
                                  </p:childTnLst>
                                </p:cTn>
                              </p:par>
                              <p:par>
                                <p:cTn id="261" presetID="9" presetClass="exit" presetSubtype="0" fill="hold" grpId="1" nodeType="withEffect">
                                  <p:stCondLst>
                                    <p:cond delay="0"/>
                                  </p:stCondLst>
                                  <p:childTnLst>
                                    <p:animEffect transition="out" filter="dissolve">
                                      <p:cBhvr>
                                        <p:cTn id="262" dur="500"/>
                                        <p:tgtEl>
                                          <p:spTgt spid="18"/>
                                        </p:tgtEl>
                                      </p:cBhvr>
                                    </p:animEffect>
                                    <p:set>
                                      <p:cBhvr>
                                        <p:cTn id="263" dur="1" fill="hold">
                                          <p:stCondLst>
                                            <p:cond delay="499"/>
                                          </p:stCondLst>
                                        </p:cTn>
                                        <p:tgtEl>
                                          <p:spTgt spid="18"/>
                                        </p:tgtEl>
                                        <p:attrNameLst>
                                          <p:attrName>style.visibility</p:attrName>
                                        </p:attrNameLst>
                                      </p:cBhvr>
                                      <p:to>
                                        <p:strVal val="hidden"/>
                                      </p:to>
                                    </p:set>
                                  </p:childTnLst>
                                </p:cTn>
                              </p:par>
                              <p:par>
                                <p:cTn id="264" presetID="9" presetClass="exit" presetSubtype="0" fill="hold" grpId="1" nodeType="withEffect">
                                  <p:stCondLst>
                                    <p:cond delay="0"/>
                                  </p:stCondLst>
                                  <p:childTnLst>
                                    <p:animEffect transition="out" filter="dissolve">
                                      <p:cBhvr>
                                        <p:cTn id="265" dur="500"/>
                                        <p:tgtEl>
                                          <p:spTgt spid="20"/>
                                        </p:tgtEl>
                                      </p:cBhvr>
                                    </p:animEffect>
                                    <p:set>
                                      <p:cBhvr>
                                        <p:cTn id="266" dur="1" fill="hold">
                                          <p:stCondLst>
                                            <p:cond delay="499"/>
                                          </p:stCondLst>
                                        </p:cTn>
                                        <p:tgtEl>
                                          <p:spTgt spid="20"/>
                                        </p:tgtEl>
                                        <p:attrNameLst>
                                          <p:attrName>style.visibility</p:attrName>
                                        </p:attrNameLst>
                                      </p:cBhvr>
                                      <p:to>
                                        <p:strVal val="hidden"/>
                                      </p:to>
                                    </p:set>
                                  </p:childTnLst>
                                </p:cTn>
                              </p:par>
                              <p:par>
                                <p:cTn id="267" presetID="9" presetClass="exit" presetSubtype="0" fill="hold" grpId="1" nodeType="withEffect">
                                  <p:stCondLst>
                                    <p:cond delay="0"/>
                                  </p:stCondLst>
                                  <p:childTnLst>
                                    <p:animEffect transition="out" filter="dissolve">
                                      <p:cBhvr>
                                        <p:cTn id="268" dur="500"/>
                                        <p:tgtEl>
                                          <p:spTgt spid="21"/>
                                        </p:tgtEl>
                                      </p:cBhvr>
                                    </p:animEffect>
                                    <p:set>
                                      <p:cBhvr>
                                        <p:cTn id="269" dur="1" fill="hold">
                                          <p:stCondLst>
                                            <p:cond delay="499"/>
                                          </p:stCondLst>
                                        </p:cTn>
                                        <p:tgtEl>
                                          <p:spTgt spid="21"/>
                                        </p:tgtEl>
                                        <p:attrNameLst>
                                          <p:attrName>style.visibility</p:attrName>
                                        </p:attrNameLst>
                                      </p:cBhvr>
                                      <p:to>
                                        <p:strVal val="hidden"/>
                                      </p:to>
                                    </p:set>
                                  </p:childTnLst>
                                </p:cTn>
                              </p:par>
                              <p:par>
                                <p:cTn id="270" presetID="9" presetClass="exit" presetSubtype="0" fill="hold" grpId="1" nodeType="withEffect">
                                  <p:stCondLst>
                                    <p:cond delay="0"/>
                                  </p:stCondLst>
                                  <p:childTnLst>
                                    <p:animEffect transition="out" filter="dissolve">
                                      <p:cBhvr>
                                        <p:cTn id="271" dur="500"/>
                                        <p:tgtEl>
                                          <p:spTgt spid="48"/>
                                        </p:tgtEl>
                                      </p:cBhvr>
                                    </p:animEffect>
                                    <p:set>
                                      <p:cBhvr>
                                        <p:cTn id="272" dur="1" fill="hold">
                                          <p:stCondLst>
                                            <p:cond delay="499"/>
                                          </p:stCondLst>
                                        </p:cTn>
                                        <p:tgtEl>
                                          <p:spTgt spid="48"/>
                                        </p:tgtEl>
                                        <p:attrNameLst>
                                          <p:attrName>style.visibility</p:attrName>
                                        </p:attrNameLst>
                                      </p:cBhvr>
                                      <p:to>
                                        <p:strVal val="hidden"/>
                                      </p:to>
                                    </p:set>
                                  </p:childTnLst>
                                </p:cTn>
                              </p:par>
                              <p:par>
                                <p:cTn id="273" presetID="9" presetClass="exit" presetSubtype="0" fill="hold" grpId="1" nodeType="withEffect">
                                  <p:stCondLst>
                                    <p:cond delay="0"/>
                                  </p:stCondLst>
                                  <p:childTnLst>
                                    <p:animEffect transition="out" filter="dissolve">
                                      <p:cBhvr>
                                        <p:cTn id="274" dur="500"/>
                                        <p:tgtEl>
                                          <p:spTgt spid="54"/>
                                        </p:tgtEl>
                                      </p:cBhvr>
                                    </p:animEffect>
                                    <p:set>
                                      <p:cBhvr>
                                        <p:cTn id="275" dur="1" fill="hold">
                                          <p:stCondLst>
                                            <p:cond delay="499"/>
                                          </p:stCondLst>
                                        </p:cTn>
                                        <p:tgtEl>
                                          <p:spTgt spid="54"/>
                                        </p:tgtEl>
                                        <p:attrNameLst>
                                          <p:attrName>style.visibility</p:attrName>
                                        </p:attrNameLst>
                                      </p:cBhvr>
                                      <p:to>
                                        <p:strVal val="hidden"/>
                                      </p:to>
                                    </p:set>
                                  </p:childTnLst>
                                </p:cTn>
                              </p:par>
                              <p:par>
                                <p:cTn id="276" presetID="9" presetClass="exit" presetSubtype="0" fill="hold" grpId="1" nodeType="withEffect">
                                  <p:stCondLst>
                                    <p:cond delay="0"/>
                                  </p:stCondLst>
                                  <p:childTnLst>
                                    <p:animEffect transition="out" filter="dissolve">
                                      <p:cBhvr>
                                        <p:cTn id="277" dur="500"/>
                                        <p:tgtEl>
                                          <p:spTgt spid="50"/>
                                        </p:tgtEl>
                                      </p:cBhvr>
                                    </p:animEffect>
                                    <p:set>
                                      <p:cBhvr>
                                        <p:cTn id="278" dur="1" fill="hold">
                                          <p:stCondLst>
                                            <p:cond delay="499"/>
                                          </p:stCondLst>
                                        </p:cTn>
                                        <p:tgtEl>
                                          <p:spTgt spid="50"/>
                                        </p:tgtEl>
                                        <p:attrNameLst>
                                          <p:attrName>style.visibility</p:attrName>
                                        </p:attrNameLst>
                                      </p:cBhvr>
                                      <p:to>
                                        <p:strVal val="hidden"/>
                                      </p:to>
                                    </p:set>
                                  </p:childTnLst>
                                </p:cTn>
                              </p:par>
                            </p:childTnLst>
                          </p:cTn>
                        </p:par>
                        <p:par>
                          <p:cTn id="279" fill="hold">
                            <p:stCondLst>
                              <p:cond delay="500"/>
                            </p:stCondLst>
                            <p:childTnLst>
                              <p:par>
                                <p:cTn id="280" presetID="9" presetClass="entr" presetSubtype="0" fill="hold" grpId="0" nodeType="afterEffect">
                                  <p:stCondLst>
                                    <p:cond delay="0"/>
                                  </p:stCondLst>
                                  <p:childTnLst>
                                    <p:set>
                                      <p:cBhvr>
                                        <p:cTn id="281" dur="1" fill="hold">
                                          <p:stCondLst>
                                            <p:cond delay="0"/>
                                          </p:stCondLst>
                                        </p:cTn>
                                        <p:tgtEl>
                                          <p:spTgt spid="6"/>
                                        </p:tgtEl>
                                        <p:attrNameLst>
                                          <p:attrName>style.visibility</p:attrName>
                                        </p:attrNameLst>
                                      </p:cBhvr>
                                      <p:to>
                                        <p:strVal val="visible"/>
                                      </p:to>
                                    </p:set>
                                    <p:animEffect transition="in" filter="dissolve">
                                      <p:cBhvr>
                                        <p:cTn id="282" dur="500"/>
                                        <p:tgtEl>
                                          <p:spTgt spid="6"/>
                                        </p:tgtEl>
                                      </p:cBhvr>
                                    </p:animEffect>
                                  </p:childTnLst>
                                </p:cTn>
                              </p:par>
                            </p:childTnLst>
                          </p:cTn>
                        </p:par>
                        <p:par>
                          <p:cTn id="283" fill="hold">
                            <p:stCondLst>
                              <p:cond delay="1000"/>
                            </p:stCondLst>
                            <p:childTnLst>
                              <p:par>
                                <p:cTn id="284" presetID="9" presetClass="entr" presetSubtype="0" fill="hold" grpId="0" nodeType="afterEffect">
                                  <p:stCondLst>
                                    <p:cond delay="0"/>
                                  </p:stCondLst>
                                  <p:childTnLst>
                                    <p:set>
                                      <p:cBhvr>
                                        <p:cTn id="285" dur="1" fill="hold">
                                          <p:stCondLst>
                                            <p:cond delay="0"/>
                                          </p:stCondLst>
                                        </p:cTn>
                                        <p:tgtEl>
                                          <p:spTgt spid="8"/>
                                        </p:tgtEl>
                                        <p:attrNameLst>
                                          <p:attrName>style.visibility</p:attrName>
                                        </p:attrNameLst>
                                      </p:cBhvr>
                                      <p:to>
                                        <p:strVal val="visible"/>
                                      </p:to>
                                    </p:set>
                                    <p:animEffect transition="in" filter="dissolve">
                                      <p:cBhvr>
                                        <p:cTn id="286"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 grpId="0" animBg="1"/>
      <p:bldP spid="50" grpId="1" animBg="1"/>
      <p:bldP spid="54" grpId="0" animBg="1"/>
      <p:bldP spid="54" grpId="1" animBg="1"/>
      <p:bldP spid="47" grpId="0" animBg="1"/>
      <p:bldP spid="47" grpId="1" animBg="1"/>
      <p:bldP spid="45" grpId="0" animBg="1"/>
      <p:bldP spid="45" grpId="1" animBg="1"/>
      <p:bldP spid="6" grpId="0" animBg="1"/>
      <p:bldP spid="8" grpId="0"/>
      <p:bldP spid="10" grpId="0"/>
      <p:bldP spid="10" grpId="1"/>
      <p:bldP spid="11" grpId="0"/>
      <p:bldP spid="11" grpId="1"/>
      <p:bldP spid="13" grpId="0"/>
      <p:bldP spid="13" grpId="1"/>
      <p:bldP spid="14" grpId="0"/>
      <p:bldP spid="14" grpId="1"/>
      <p:bldP spid="17" grpId="0"/>
      <p:bldP spid="17" grpId="1"/>
      <p:bldP spid="18" grpId="0"/>
      <p:bldP spid="18" grpId="1"/>
      <p:bldP spid="20" grpId="0"/>
      <p:bldP spid="20" grpId="1"/>
      <p:bldP spid="21" grpId="0"/>
      <p:bldP spid="21" grpId="1"/>
      <p:bldP spid="22" grpId="0"/>
      <p:bldP spid="22" grpId="1"/>
      <p:bldP spid="23" grpId="0"/>
      <p:bldP spid="23" grpId="1"/>
      <p:bldP spid="24" grpId="0"/>
      <p:bldP spid="24" grpId="1"/>
      <p:bldP spid="25" grpId="0"/>
      <p:bldP spid="25" grpId="1"/>
      <p:bldP spid="26" grpId="0"/>
      <p:bldP spid="26" grpId="1"/>
      <p:bldP spid="27" grpId="0"/>
      <p:bldP spid="27" grpId="1"/>
      <p:bldP spid="28" grpId="0"/>
      <p:bldP spid="28" grpId="1"/>
      <p:bldP spid="29" grpId="0"/>
      <p:bldP spid="29" grpId="1"/>
      <p:bldP spid="31" grpId="0"/>
      <p:bldP spid="31" grpId="1"/>
      <p:bldP spid="32" grpId="0"/>
      <p:bldP spid="32" grpId="1"/>
      <p:bldP spid="33" grpId="0"/>
      <p:bldP spid="33" grpId="1"/>
      <p:bldP spid="34" grpId="0"/>
      <p:bldP spid="34" grpId="1"/>
      <p:bldP spid="36" grpId="0"/>
      <p:bldP spid="36" grpId="1"/>
      <p:bldP spid="39" grpId="0" animBg="1"/>
      <p:bldP spid="39" grpId="1" animBg="1"/>
      <p:bldP spid="40" grpId="0" animBg="1"/>
      <p:bldP spid="40" grpId="1" animBg="1"/>
      <p:bldP spid="41" grpId="0"/>
      <p:bldP spid="41" grpId="1"/>
      <p:bldP spid="42" grpId="0"/>
      <p:bldP spid="42" grpId="1"/>
      <p:bldP spid="48" grpId="0"/>
      <p:bldP spid="48" grpId="1"/>
      <p:bldP spid="52" grpId="0" animBg="1"/>
      <p:bldP spid="52" grpId="1"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矩形 21">
            <a:extLst>
              <a:ext uri="{FF2B5EF4-FFF2-40B4-BE49-F238E27FC236}">
                <a16:creationId xmlns:a16="http://schemas.microsoft.com/office/drawing/2014/main" xmlns="" id="{567612C2-4959-FC07-434D-0FF4FC026B66}"/>
              </a:ext>
            </a:extLst>
          </p:cNvPr>
          <p:cNvSpPr/>
          <p:nvPr/>
        </p:nvSpPr>
        <p:spPr bwMode="auto">
          <a:xfrm>
            <a:off x="3858465" y="1122500"/>
            <a:ext cx="396000" cy="396000"/>
          </a:xfrm>
          <a:prstGeom prst="rect">
            <a:avLst/>
          </a:prstGeom>
          <a:solidFill>
            <a:srgbClr val="FFC1FF"/>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3" name="Rectangle 4">
            <a:extLst>
              <a:ext uri="{FF2B5EF4-FFF2-40B4-BE49-F238E27FC236}">
                <a16:creationId xmlns:a16="http://schemas.microsoft.com/office/drawing/2014/main" xmlns="" id="{DB6CCF9F-8B5D-2FB8-E2A1-7A4840E05BC1}"/>
              </a:ext>
            </a:extLst>
          </p:cNvPr>
          <p:cNvSpPr>
            <a:spLocks noChangeArrowheads="1"/>
          </p:cNvSpPr>
          <p:nvPr/>
        </p:nvSpPr>
        <p:spPr bwMode="auto">
          <a:xfrm>
            <a:off x="266384" y="1059651"/>
            <a:ext cx="1020762" cy="523220"/>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406400" marR="0" lvl="0" indent="-406400" algn="l" defTabSz="914400" rtl="0" eaLnBrk="0" fontAlgn="base" latinLnBrk="0" hangingPunct="0">
              <a:lnSpc>
                <a:spcPct val="100000"/>
              </a:lnSpc>
              <a:spcBef>
                <a:spcPct val="0"/>
              </a:spcBef>
              <a:spcAft>
                <a:spcPct val="0"/>
              </a:spcAft>
              <a:buClrTx/>
              <a:buSzTx/>
              <a:buFontTx/>
              <a:buNone/>
              <a:tabLst/>
              <a:defRPr/>
            </a:pPr>
            <a:r>
              <a:rPr kumimoji="1" lang="en-US" altLang="zh-TW"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30.</a:t>
            </a:r>
            <a:r>
              <a:rPr kumimoji="1" lang="zh-TW"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 </a:t>
            </a:r>
            <a:endParaRPr kumimoji="1" lang="zh-CN"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endParaRPr>
          </a:p>
        </p:txBody>
      </p:sp>
      <p:sp>
        <p:nvSpPr>
          <p:cNvPr id="5" name="文字方塊 4">
            <a:extLst>
              <a:ext uri="{FF2B5EF4-FFF2-40B4-BE49-F238E27FC236}">
                <a16:creationId xmlns:a16="http://schemas.microsoft.com/office/drawing/2014/main" xmlns="" id="{1D056E21-3CA6-1D43-7673-97AC566998EB}"/>
              </a:ext>
            </a:extLst>
          </p:cNvPr>
          <p:cNvSpPr txBox="1"/>
          <p:nvPr/>
        </p:nvSpPr>
        <p:spPr>
          <a:xfrm>
            <a:off x="817561" y="1059651"/>
            <a:ext cx="5526089" cy="523220"/>
          </a:xfrm>
          <a:prstGeom prst="rect">
            <a:avLst/>
          </a:prstGeom>
          <a:noFill/>
        </p:spPr>
        <p:txBody>
          <a:bodyPr wrap="square" rtlCol="0">
            <a:spAutoFit/>
          </a:bodyPr>
          <a:lstStyle/>
          <a:p>
            <a:pPr algn="l">
              <a:spcAft>
                <a:spcPts val="300"/>
              </a:spcAft>
            </a:pP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如果</a:t>
            </a:r>
            <a:r>
              <a:rPr lang="en-US" altLang="zh-TW" sz="2800" b="0" i="0" strike="noStrike" baseline="0" dirty="0">
                <a:latin typeface="Arial" panose="020B0604020202020204" pitchFamily="34" charset="0"/>
                <a:ea typeface="DFKai-SB" panose="03000509000000000000" pitchFamily="65" charset="-120"/>
                <a:cs typeface="Arial" panose="020B0604020202020204" pitchFamily="34" charset="0"/>
              </a:rPr>
              <a:t>     = 24</a:t>
            </a: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，那麼</a:t>
            </a:r>
            <a:r>
              <a:rPr lang="en-US" altLang="zh-TW" sz="2800" b="0" i="0" strike="noStrike" baseline="0" dirty="0">
                <a:latin typeface="Arial" panose="020B0604020202020204" pitchFamily="34" charset="0"/>
                <a:ea typeface="DFKai-SB" panose="03000509000000000000" pitchFamily="65" charset="-120"/>
                <a:cs typeface="Arial" panose="020B0604020202020204" pitchFamily="34" charset="0"/>
              </a:rPr>
              <a:t>2</a:t>
            </a:r>
            <a:r>
              <a:rPr lang="en-US" altLang="zh-TW" sz="2800" b="0" i="1" strike="noStrike" baseline="0" dirty="0">
                <a:latin typeface="Times New Roman" panose="02020603050405020304" pitchFamily="18" charset="0"/>
                <a:ea typeface="DFKai-SB" panose="03000509000000000000" pitchFamily="65" charset="-120"/>
                <a:cs typeface="Times New Roman" panose="02020603050405020304" pitchFamily="18" charset="0"/>
              </a:rPr>
              <a:t>t</a:t>
            </a:r>
            <a:r>
              <a:rPr lang="en-US" altLang="zh-TW" sz="2800" b="0" i="0" strike="noStrike" baseline="0" dirty="0">
                <a:latin typeface="Arial" panose="020B0604020202020204" pitchFamily="34" charset="0"/>
                <a:ea typeface="DFKai-SB" panose="03000509000000000000" pitchFamily="65" charset="-120"/>
                <a:cs typeface="Arial" panose="020B0604020202020204" pitchFamily="34" charset="0"/>
              </a:rPr>
              <a:t> =</a:t>
            </a: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a:t>
            </a:r>
          </a:p>
        </p:txBody>
      </p:sp>
      <p:sp>
        <p:nvSpPr>
          <p:cNvPr id="6" name="Rectangle 2">
            <a:extLst>
              <a:ext uri="{FF2B5EF4-FFF2-40B4-BE49-F238E27FC236}">
                <a16:creationId xmlns:a16="http://schemas.microsoft.com/office/drawing/2014/main" xmlns="" id="{7B94EB98-3CA1-B839-5BBB-8BE4344E4B4A}"/>
              </a:ext>
            </a:extLst>
          </p:cNvPr>
          <p:cNvSpPr>
            <a:spLocks noChangeArrowheads="1"/>
          </p:cNvSpPr>
          <p:nvPr/>
        </p:nvSpPr>
        <p:spPr bwMode="auto">
          <a:xfrm>
            <a:off x="4570976" y="1878064"/>
            <a:ext cx="360000" cy="360000"/>
          </a:xfrm>
          <a:prstGeom prst="rect">
            <a:avLst/>
          </a:prstGeom>
          <a:solidFill>
            <a:srgbClr val="FF5050"/>
          </a:solidFill>
          <a:ln>
            <a:noFill/>
          </a:ln>
        </p:spPr>
        <p:txBody>
          <a:bodyPr wrap="none"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endParaRPr lang="zh-TW" altLang="en-US" sz="1800"/>
          </a:p>
        </p:txBody>
      </p:sp>
      <p:sp>
        <p:nvSpPr>
          <p:cNvPr id="7" name="TextBox 27">
            <a:extLst>
              <a:ext uri="{FF2B5EF4-FFF2-40B4-BE49-F238E27FC236}">
                <a16:creationId xmlns:a16="http://schemas.microsoft.com/office/drawing/2014/main" xmlns="" id="{287330A9-822B-F30E-18C1-94309B8F9AAA}"/>
              </a:ext>
            </a:extLst>
          </p:cNvPr>
          <p:cNvSpPr txBox="1">
            <a:spLocks noChangeArrowheads="1"/>
          </p:cNvSpPr>
          <p:nvPr/>
        </p:nvSpPr>
        <p:spPr bwMode="auto">
          <a:xfrm>
            <a:off x="5464175" y="1799253"/>
            <a:ext cx="92868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400" dirty="0">
                <a:solidFill>
                  <a:srgbClr val="FF0000"/>
                </a:solidFill>
                <a:ea typeface="標楷體" panose="03000509000000000000" pitchFamily="65" charset="-120"/>
              </a:rPr>
              <a:t>[2</a:t>
            </a:r>
            <a:r>
              <a:rPr lang="zh-TW" altLang="en-US" sz="2400" dirty="0">
                <a:solidFill>
                  <a:srgbClr val="FF0000"/>
                </a:solidFill>
                <a:ea typeface="標楷體" panose="03000509000000000000" pitchFamily="65" charset="-120"/>
              </a:rPr>
              <a:t>分</a:t>
            </a:r>
            <a:r>
              <a:rPr lang="en-US" altLang="zh-TW" sz="2400" dirty="0">
                <a:solidFill>
                  <a:srgbClr val="FF0000"/>
                </a:solidFill>
                <a:ea typeface="標楷體" panose="03000509000000000000" pitchFamily="65" charset="-120"/>
              </a:rPr>
              <a:t>]</a:t>
            </a:r>
            <a:endParaRPr lang="zh-TW" altLang="en-US" sz="2400" dirty="0">
              <a:solidFill>
                <a:srgbClr val="FF0000"/>
              </a:solidFill>
              <a:ea typeface="標楷體" panose="03000509000000000000" pitchFamily="65" charset="-120"/>
            </a:endParaRPr>
          </a:p>
        </p:txBody>
      </p:sp>
      <p:sp>
        <p:nvSpPr>
          <p:cNvPr id="8" name="Rectangle 6">
            <a:extLst>
              <a:ext uri="{FF2B5EF4-FFF2-40B4-BE49-F238E27FC236}">
                <a16:creationId xmlns:a16="http://schemas.microsoft.com/office/drawing/2014/main" xmlns="" id="{BCFA819F-1120-B111-C033-790F688C44B2}"/>
              </a:ext>
            </a:extLst>
          </p:cNvPr>
          <p:cNvSpPr>
            <a:spLocks noChangeArrowheads="1"/>
          </p:cNvSpPr>
          <p:nvPr/>
        </p:nvSpPr>
        <p:spPr bwMode="auto">
          <a:xfrm>
            <a:off x="855664" y="1792518"/>
            <a:ext cx="4733976" cy="10310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indent="212725">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indent="0">
              <a:spcBef>
                <a:spcPct val="0"/>
              </a:spcBef>
              <a:spcAft>
                <a:spcPts val="600"/>
              </a:spcAft>
              <a:buFontTx/>
              <a:buNone/>
            </a:pPr>
            <a:r>
              <a:rPr lang="en-US" altLang="zh-CN" sz="2800" dirty="0">
                <a:ea typeface="標楷體" panose="03000509000000000000" pitchFamily="65" charset="-120"/>
              </a:rPr>
              <a:t>A. </a:t>
            </a:r>
            <a:r>
              <a:rPr lang="en-US" altLang="zh-TW" sz="2800" dirty="0">
                <a:ea typeface="標楷體" panose="03000509000000000000" pitchFamily="65" charset="-120"/>
              </a:rPr>
              <a:t>98 			</a:t>
            </a:r>
            <a:r>
              <a:rPr lang="en-US" altLang="zh-CN" sz="2800" dirty="0">
                <a:ea typeface="標楷體" panose="03000509000000000000" pitchFamily="65" charset="-120"/>
                <a:cs typeface="Times New Roman" panose="02020603050405020304" pitchFamily="18" charset="0"/>
              </a:rPr>
              <a:t>B. </a:t>
            </a:r>
            <a:r>
              <a:rPr lang="en-US" altLang="zh-TW" sz="2800" dirty="0">
                <a:ea typeface="標楷體" panose="03000509000000000000" pitchFamily="65" charset="-120"/>
                <a:cs typeface="Times New Roman" panose="02020603050405020304" pitchFamily="18" charset="0"/>
              </a:rPr>
              <a:t>96</a:t>
            </a:r>
            <a:endParaRPr lang="en-US" altLang="zh-CN" sz="2800" dirty="0"/>
          </a:p>
          <a:p>
            <a:pPr indent="0">
              <a:spcBef>
                <a:spcPct val="0"/>
              </a:spcBef>
              <a:spcAft>
                <a:spcPts val="600"/>
              </a:spcAft>
              <a:buFontTx/>
              <a:buNone/>
            </a:pPr>
            <a:r>
              <a:rPr lang="en-US" altLang="zh-CN" sz="2800" dirty="0">
                <a:ea typeface="標楷體" panose="03000509000000000000" pitchFamily="65" charset="-120"/>
              </a:rPr>
              <a:t>C. </a:t>
            </a:r>
            <a:r>
              <a:rPr lang="en-US" altLang="zh-TW" sz="2800" dirty="0">
                <a:ea typeface="標楷體" panose="03000509000000000000" pitchFamily="65" charset="-120"/>
              </a:rPr>
              <a:t>86                         	</a:t>
            </a:r>
            <a:r>
              <a:rPr lang="en-US" altLang="zh-CN" sz="2800" dirty="0">
                <a:ea typeface="標楷體" panose="03000509000000000000" pitchFamily="65" charset="-120"/>
              </a:rPr>
              <a:t>D. 7</a:t>
            </a:r>
            <a:r>
              <a:rPr lang="en-US" altLang="zh-TW" sz="2800" dirty="0">
                <a:ea typeface="標楷體" panose="03000509000000000000" pitchFamily="65" charset="-120"/>
              </a:rPr>
              <a:t>8</a:t>
            </a:r>
            <a:endParaRPr lang="en-US" altLang="zh-CN" sz="2800" dirty="0"/>
          </a:p>
        </p:txBody>
      </p:sp>
      <p:sp>
        <p:nvSpPr>
          <p:cNvPr id="12" name="Text Box 8">
            <a:extLst>
              <a:ext uri="{FF2B5EF4-FFF2-40B4-BE49-F238E27FC236}">
                <a16:creationId xmlns:a16="http://schemas.microsoft.com/office/drawing/2014/main" xmlns="" id="{C7CF7C12-9406-B627-82F3-424FC40CC7A8}"/>
              </a:ext>
            </a:extLst>
          </p:cNvPr>
          <p:cNvSpPr txBox="1">
            <a:spLocks noChangeArrowheads="1"/>
          </p:cNvSpPr>
          <p:nvPr/>
        </p:nvSpPr>
        <p:spPr bwMode="auto">
          <a:xfrm>
            <a:off x="2601914" y="4417049"/>
            <a:ext cx="1290636" cy="4712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800" i="1" dirty="0">
                <a:solidFill>
                  <a:srgbClr val="0000FF"/>
                </a:solidFill>
                <a:latin typeface="Times New Roman" panose="02020603050405020304" pitchFamily="18" charset="0"/>
                <a:cs typeface="Times New Roman" panose="02020603050405020304" pitchFamily="18" charset="0"/>
              </a:rPr>
              <a:t>t</a:t>
            </a:r>
            <a:r>
              <a:rPr lang="en-US" altLang="zh-TW" sz="2800" dirty="0">
                <a:solidFill>
                  <a:srgbClr val="0000FF"/>
                </a:solidFill>
              </a:rPr>
              <a:t> = 48</a:t>
            </a:r>
          </a:p>
        </p:txBody>
      </p:sp>
      <p:sp>
        <p:nvSpPr>
          <p:cNvPr id="14" name="Text Box 8">
            <a:extLst>
              <a:ext uri="{FF2B5EF4-FFF2-40B4-BE49-F238E27FC236}">
                <a16:creationId xmlns:a16="http://schemas.microsoft.com/office/drawing/2014/main" xmlns="" id="{669822CD-A8AF-850A-6A91-4674AFEBEDA2}"/>
              </a:ext>
            </a:extLst>
          </p:cNvPr>
          <p:cNvSpPr txBox="1">
            <a:spLocks noChangeArrowheads="1"/>
          </p:cNvSpPr>
          <p:nvPr/>
        </p:nvSpPr>
        <p:spPr bwMode="auto">
          <a:xfrm>
            <a:off x="1133295" y="4985642"/>
            <a:ext cx="731271" cy="4712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800" dirty="0">
                <a:solidFill>
                  <a:srgbClr val="0000FF"/>
                </a:solidFill>
              </a:rPr>
              <a:t>2</a:t>
            </a:r>
            <a:r>
              <a:rPr lang="en-US" altLang="zh-TW" sz="2800" i="1" dirty="0">
                <a:solidFill>
                  <a:srgbClr val="0000FF"/>
                </a:solidFill>
                <a:latin typeface="Times New Roman" panose="02020603050405020304" pitchFamily="18" charset="0"/>
                <a:cs typeface="Times New Roman" panose="02020603050405020304" pitchFamily="18" charset="0"/>
              </a:rPr>
              <a:t>t</a:t>
            </a:r>
            <a:r>
              <a:rPr lang="en-US" altLang="zh-TW" sz="2800" dirty="0">
                <a:solidFill>
                  <a:srgbClr val="0000FF"/>
                </a:solidFill>
              </a:rPr>
              <a:t> =</a:t>
            </a:r>
          </a:p>
        </p:txBody>
      </p:sp>
      <p:sp>
        <p:nvSpPr>
          <p:cNvPr id="10" name="Text Box 8">
            <a:extLst>
              <a:ext uri="{FF2B5EF4-FFF2-40B4-BE49-F238E27FC236}">
                <a16:creationId xmlns:a16="http://schemas.microsoft.com/office/drawing/2014/main" xmlns="" id="{8A93472D-5780-264B-8EBA-29689F9CDD3F}"/>
              </a:ext>
            </a:extLst>
          </p:cNvPr>
          <p:cNvSpPr txBox="1">
            <a:spLocks noChangeArrowheads="1"/>
          </p:cNvSpPr>
          <p:nvPr/>
        </p:nvSpPr>
        <p:spPr bwMode="auto">
          <a:xfrm>
            <a:off x="2168917" y="3767438"/>
            <a:ext cx="651140" cy="523220"/>
          </a:xfrm>
          <a:prstGeom prst="rect">
            <a:avLst/>
          </a:prstGeom>
          <a:noFill/>
          <a:ln w="9525" algn="ctr">
            <a:noFill/>
            <a:miter lim="800000"/>
            <a:headEnd/>
            <a:tailEnd/>
          </a:ln>
          <a:effectLst>
            <a:prstShdw prst="shdw17" dist="17961" dir="2700000">
              <a:schemeClr val="accent1">
                <a:gamma/>
                <a:shade val="60000"/>
                <a:invGamma/>
              </a:schemeClr>
            </a:prstShdw>
          </a:effectLst>
        </p:spPr>
        <p:txBody>
          <a:bodyPr wrap="none">
            <a:spAutoFit/>
          </a:bodyPr>
          <a:lstStyle/>
          <a:p>
            <a:pPr algn="ctr">
              <a:defRPr/>
            </a:pPr>
            <a:r>
              <a:rPr lang="en-US" altLang="zh-TW" sz="2800" dirty="0">
                <a:solidFill>
                  <a:srgbClr val="00B050"/>
                </a:solidFill>
                <a:latin typeface="微软雅黑" panose="020B0503020204020204" pitchFamily="34" charset="-122"/>
                <a:ea typeface="微软雅黑" panose="020B0503020204020204" pitchFamily="34" charset="-122"/>
              </a:rPr>
              <a:t>×</a:t>
            </a:r>
            <a:r>
              <a:rPr lang="en-US" altLang="zh-TW" sz="2800" dirty="0">
                <a:solidFill>
                  <a:srgbClr val="00B050"/>
                </a:solidFill>
                <a:latin typeface="Arial" charset="0"/>
              </a:rPr>
              <a:t>2</a:t>
            </a:r>
            <a:endParaRPr lang="zh-TW" altLang="en-US" sz="2800" dirty="0">
              <a:solidFill>
                <a:srgbClr val="00B050"/>
              </a:solidFill>
              <a:latin typeface="Arial" charset="0"/>
            </a:endParaRPr>
          </a:p>
        </p:txBody>
      </p:sp>
      <p:sp>
        <p:nvSpPr>
          <p:cNvPr id="11" name="Text Box 9">
            <a:extLst>
              <a:ext uri="{FF2B5EF4-FFF2-40B4-BE49-F238E27FC236}">
                <a16:creationId xmlns:a16="http://schemas.microsoft.com/office/drawing/2014/main" xmlns="" id="{750573B6-2805-DDA7-1DD2-BF1A013424AC}"/>
              </a:ext>
            </a:extLst>
          </p:cNvPr>
          <p:cNvSpPr txBox="1">
            <a:spLocks noChangeArrowheads="1"/>
          </p:cNvSpPr>
          <p:nvPr/>
        </p:nvSpPr>
        <p:spPr bwMode="auto">
          <a:xfrm>
            <a:off x="3395884" y="3752670"/>
            <a:ext cx="651140" cy="523220"/>
          </a:xfrm>
          <a:prstGeom prst="rect">
            <a:avLst/>
          </a:prstGeom>
          <a:noFill/>
          <a:ln w="9525" algn="ctr">
            <a:noFill/>
            <a:miter lim="800000"/>
            <a:headEnd/>
            <a:tailEnd/>
          </a:ln>
          <a:effectLst>
            <a:prstShdw prst="shdw17" dist="17961" dir="2700000">
              <a:schemeClr val="accent1">
                <a:gamma/>
                <a:shade val="60000"/>
                <a:invGamma/>
              </a:schemeClr>
            </a:prstShdw>
          </a:effectLst>
        </p:spPr>
        <p:txBody>
          <a:bodyPr wrap="none">
            <a:spAutoFit/>
          </a:bodyPr>
          <a:lstStyle/>
          <a:p>
            <a:pPr algn="ctr">
              <a:defRPr/>
            </a:pPr>
            <a:r>
              <a:rPr lang="en-US" altLang="zh-TW" sz="2800" dirty="0">
                <a:solidFill>
                  <a:srgbClr val="00B050"/>
                </a:solidFill>
                <a:latin typeface="微软雅黑" panose="020B0503020204020204" pitchFamily="34" charset="-122"/>
                <a:ea typeface="微软雅黑" panose="020B0503020204020204" pitchFamily="34" charset="-122"/>
              </a:rPr>
              <a:t>×</a:t>
            </a:r>
            <a:r>
              <a:rPr lang="en-US" altLang="zh-TW" sz="2800" dirty="0">
                <a:solidFill>
                  <a:srgbClr val="00B050"/>
                </a:solidFill>
                <a:latin typeface="Arial" charset="0"/>
              </a:rPr>
              <a:t>2</a:t>
            </a:r>
            <a:endParaRPr lang="zh-TW" altLang="en-US" sz="2800" dirty="0">
              <a:solidFill>
                <a:srgbClr val="00B050"/>
              </a:solidFill>
              <a:latin typeface="Arial" charset="0"/>
            </a:endParaRPr>
          </a:p>
        </p:txBody>
      </p:sp>
      <p:cxnSp>
        <p:nvCxnSpPr>
          <p:cNvPr id="16" name="直線接點 15">
            <a:extLst>
              <a:ext uri="{FF2B5EF4-FFF2-40B4-BE49-F238E27FC236}">
                <a16:creationId xmlns:a16="http://schemas.microsoft.com/office/drawing/2014/main" xmlns="" id="{BC1EE650-1CDC-BCD6-4EB1-985CEF3D355C}"/>
              </a:ext>
            </a:extLst>
          </p:cNvPr>
          <p:cNvCxnSpPr/>
          <p:nvPr/>
        </p:nvCxnSpPr>
        <p:spPr bwMode="auto">
          <a:xfrm>
            <a:off x="1627854" y="1668904"/>
            <a:ext cx="1260000" cy="0"/>
          </a:xfrm>
          <a:prstGeom prst="line">
            <a:avLst/>
          </a:prstGeom>
          <a:noFill/>
          <a:ln w="28575" algn="ctr">
            <a:solidFill>
              <a:srgbClr val="0000FF"/>
            </a:solidFill>
            <a:prstDash val="solid"/>
            <a:round/>
            <a:headEnd/>
            <a:tailEnd/>
          </a:ln>
        </p:spPr>
      </p:cxnSp>
      <p:sp>
        <p:nvSpPr>
          <p:cNvPr id="21" name="Text Box 8">
            <a:extLst>
              <a:ext uri="{FF2B5EF4-FFF2-40B4-BE49-F238E27FC236}">
                <a16:creationId xmlns:a16="http://schemas.microsoft.com/office/drawing/2014/main" xmlns="" id="{F7D0FEB8-5740-6619-9AF1-C287D9EA4626}"/>
              </a:ext>
            </a:extLst>
          </p:cNvPr>
          <p:cNvSpPr txBox="1">
            <a:spLocks noChangeArrowheads="1"/>
          </p:cNvSpPr>
          <p:nvPr/>
        </p:nvSpPr>
        <p:spPr bwMode="auto">
          <a:xfrm>
            <a:off x="2791484" y="4980809"/>
            <a:ext cx="1066981" cy="4712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800" dirty="0">
                <a:solidFill>
                  <a:srgbClr val="0000FF"/>
                </a:solidFill>
              </a:rPr>
              <a:t>= 96 </a:t>
            </a:r>
          </a:p>
        </p:txBody>
      </p:sp>
      <p:sp>
        <p:nvSpPr>
          <p:cNvPr id="23" name="Text Box 8">
            <a:extLst>
              <a:ext uri="{FF2B5EF4-FFF2-40B4-BE49-F238E27FC236}">
                <a16:creationId xmlns:a16="http://schemas.microsoft.com/office/drawing/2014/main" xmlns="" id="{B62F541C-1A7D-499B-B586-D30151BE06F1}"/>
              </a:ext>
            </a:extLst>
          </p:cNvPr>
          <p:cNvSpPr txBox="1">
            <a:spLocks noChangeArrowheads="1"/>
          </p:cNvSpPr>
          <p:nvPr/>
        </p:nvSpPr>
        <p:spPr bwMode="auto">
          <a:xfrm>
            <a:off x="1838938" y="4990475"/>
            <a:ext cx="1036329" cy="4712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800" dirty="0">
                <a:solidFill>
                  <a:srgbClr val="0000FF"/>
                </a:solidFill>
              </a:rPr>
              <a:t>2</a:t>
            </a:r>
            <a:r>
              <a:rPr lang="en-US" altLang="zh-TW" sz="2800" dirty="0">
                <a:solidFill>
                  <a:srgbClr val="0000FF"/>
                </a:solidFill>
                <a:latin typeface="微软雅黑" panose="020B0503020204020204" pitchFamily="34" charset="-122"/>
                <a:ea typeface="微软雅黑" panose="020B0503020204020204" pitchFamily="34" charset="-122"/>
              </a:rPr>
              <a:t>×</a:t>
            </a:r>
            <a:r>
              <a:rPr lang="en-US" altLang="zh-TW" sz="2800" dirty="0">
                <a:solidFill>
                  <a:srgbClr val="0000FF"/>
                </a:solidFill>
              </a:rPr>
              <a:t>48</a:t>
            </a:r>
          </a:p>
        </p:txBody>
      </p:sp>
      <p:grpSp>
        <p:nvGrpSpPr>
          <p:cNvPr id="24" name="群組 7">
            <a:extLst>
              <a:ext uri="{FF2B5EF4-FFF2-40B4-BE49-F238E27FC236}">
                <a16:creationId xmlns:a16="http://schemas.microsoft.com/office/drawing/2014/main" xmlns="" id="{25E2851D-83D6-4529-BA06-C3FD9FF50EBC}"/>
              </a:ext>
            </a:extLst>
          </p:cNvPr>
          <p:cNvGrpSpPr/>
          <p:nvPr/>
        </p:nvGrpSpPr>
        <p:grpSpPr>
          <a:xfrm>
            <a:off x="1522504" y="816661"/>
            <a:ext cx="684124" cy="954107"/>
            <a:chOff x="990565" y="3429000"/>
            <a:chExt cx="684124" cy="954107"/>
          </a:xfrm>
        </p:grpSpPr>
        <p:sp>
          <p:nvSpPr>
            <p:cNvPr id="25" name="文字方塊 4">
              <a:extLst>
                <a:ext uri="{FF2B5EF4-FFF2-40B4-BE49-F238E27FC236}">
                  <a16:creationId xmlns:a16="http://schemas.microsoft.com/office/drawing/2014/main" xmlns="" id="{DC2FB9F6-57F8-4265-BD6C-201FC345B333}"/>
                </a:ext>
              </a:extLst>
            </p:cNvPr>
            <p:cNvSpPr txBox="1"/>
            <p:nvPr/>
          </p:nvSpPr>
          <p:spPr>
            <a:xfrm>
              <a:off x="990565" y="3429000"/>
              <a:ext cx="684124" cy="954107"/>
            </a:xfrm>
            <a:prstGeom prst="rect">
              <a:avLst/>
            </a:prstGeom>
            <a:noFill/>
          </p:spPr>
          <p:txBody>
            <a:bodyPr wrap="square" rtlCol="0">
              <a:spAutoFit/>
            </a:bodyPr>
            <a:lstStyle/>
            <a:p>
              <a:pPr algn="ctr"/>
              <a:r>
                <a:rPr lang="pt-BR" altLang="zh-TW" sz="2800" b="0" i="1" u="none" strike="noStrike" dirty="0">
                  <a:latin typeface="Times New Roman" panose="02020603050405020304" pitchFamily="18" charset="0"/>
                  <a:ea typeface="DFKai-SB" panose="03000509000000000000" pitchFamily="65" charset="-120"/>
                  <a:cs typeface="Times New Roman" panose="02020603050405020304" pitchFamily="18" charset="0"/>
                </a:rPr>
                <a:t>t</a:t>
              </a:r>
            </a:p>
            <a:p>
              <a:pPr algn="ctr"/>
              <a:r>
                <a:rPr lang="pt-BR" altLang="zh-CN" sz="2800" dirty="0">
                  <a:latin typeface="Arial" panose="020B0604020202020204" pitchFamily="34" charset="0"/>
                  <a:ea typeface="DFKai-SB" panose="03000509000000000000" pitchFamily="65" charset="-120"/>
                  <a:cs typeface="Arial" panose="020B0604020202020204" pitchFamily="34" charset="0"/>
                </a:rPr>
                <a:t>2</a:t>
              </a:r>
              <a:endParaRPr lang="zh-CN" altLang="en-US" sz="2800" dirty="0">
                <a:latin typeface="Arial" panose="020B0604020202020204" pitchFamily="34" charset="0"/>
                <a:ea typeface="DFKai-SB" panose="03000509000000000000" pitchFamily="65" charset="-120"/>
                <a:cs typeface="Arial" panose="020B0604020202020204" pitchFamily="34" charset="0"/>
              </a:endParaRPr>
            </a:p>
          </p:txBody>
        </p:sp>
        <p:cxnSp>
          <p:nvCxnSpPr>
            <p:cNvPr id="26" name="直線接點 6">
              <a:extLst>
                <a:ext uri="{FF2B5EF4-FFF2-40B4-BE49-F238E27FC236}">
                  <a16:creationId xmlns:a16="http://schemas.microsoft.com/office/drawing/2014/main" xmlns="" id="{ACDB1582-A956-420D-B2BD-AC826B12036A}"/>
                </a:ext>
              </a:extLst>
            </p:cNvPr>
            <p:cNvCxnSpPr/>
            <p:nvPr/>
          </p:nvCxnSpPr>
          <p:spPr bwMode="auto">
            <a:xfrm>
              <a:off x="1109610" y="3932839"/>
              <a:ext cx="432000" cy="0"/>
            </a:xfrm>
            <a:prstGeom prst="line">
              <a:avLst/>
            </a:prstGeom>
            <a:noFill/>
            <a:ln w="19050" algn="ctr">
              <a:solidFill>
                <a:schemeClr val="tx1"/>
              </a:solidFill>
              <a:prstDash val="solid"/>
              <a:round/>
              <a:headEnd/>
              <a:tailEnd/>
            </a:ln>
          </p:spPr>
        </p:cxnSp>
      </p:grpSp>
      <p:grpSp>
        <p:nvGrpSpPr>
          <p:cNvPr id="4" name="组合 3">
            <a:extLst>
              <a:ext uri="{FF2B5EF4-FFF2-40B4-BE49-F238E27FC236}">
                <a16:creationId xmlns:a16="http://schemas.microsoft.com/office/drawing/2014/main" xmlns="" id="{AF6AF073-9E98-4C61-9C70-646108020075}"/>
              </a:ext>
            </a:extLst>
          </p:cNvPr>
          <p:cNvGrpSpPr/>
          <p:nvPr/>
        </p:nvGrpSpPr>
        <p:grpSpPr>
          <a:xfrm>
            <a:off x="2178255" y="2730653"/>
            <a:ext cx="1429436" cy="954107"/>
            <a:chOff x="2178255" y="2472559"/>
            <a:chExt cx="1429436" cy="954107"/>
          </a:xfrm>
        </p:grpSpPr>
        <p:sp>
          <p:nvSpPr>
            <p:cNvPr id="9" name="Text Box 8">
              <a:extLst>
                <a:ext uri="{FF2B5EF4-FFF2-40B4-BE49-F238E27FC236}">
                  <a16:creationId xmlns:a16="http://schemas.microsoft.com/office/drawing/2014/main" xmlns="" id="{531557A6-FAA5-8694-7982-BFD443549ADE}"/>
                </a:ext>
              </a:extLst>
            </p:cNvPr>
            <p:cNvSpPr txBox="1">
              <a:spLocks noChangeArrowheads="1"/>
            </p:cNvSpPr>
            <p:nvPr/>
          </p:nvSpPr>
          <p:spPr bwMode="auto">
            <a:xfrm>
              <a:off x="2791485" y="2755277"/>
              <a:ext cx="816206"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800" dirty="0">
                  <a:solidFill>
                    <a:srgbClr val="0000FF"/>
                  </a:solidFill>
                </a:rPr>
                <a:t>= 24</a:t>
              </a:r>
            </a:p>
          </p:txBody>
        </p:sp>
        <p:grpSp>
          <p:nvGrpSpPr>
            <p:cNvPr id="28" name="群組 7">
              <a:extLst>
                <a:ext uri="{FF2B5EF4-FFF2-40B4-BE49-F238E27FC236}">
                  <a16:creationId xmlns:a16="http://schemas.microsoft.com/office/drawing/2014/main" xmlns="" id="{CD32683A-C236-4712-9FFA-C8FC7E446C93}"/>
                </a:ext>
              </a:extLst>
            </p:cNvPr>
            <p:cNvGrpSpPr/>
            <p:nvPr/>
          </p:nvGrpSpPr>
          <p:grpSpPr>
            <a:xfrm>
              <a:off x="2178255" y="2472559"/>
              <a:ext cx="684124" cy="954107"/>
              <a:chOff x="990565" y="3429000"/>
              <a:chExt cx="684124" cy="954107"/>
            </a:xfrm>
          </p:grpSpPr>
          <p:sp>
            <p:nvSpPr>
              <p:cNvPr id="29" name="文字方塊 4">
                <a:extLst>
                  <a:ext uri="{FF2B5EF4-FFF2-40B4-BE49-F238E27FC236}">
                    <a16:creationId xmlns:a16="http://schemas.microsoft.com/office/drawing/2014/main" xmlns="" id="{8FC5193F-01B0-464E-B9D7-4384F2482AE0}"/>
                  </a:ext>
                </a:extLst>
              </p:cNvPr>
              <p:cNvSpPr txBox="1"/>
              <p:nvPr/>
            </p:nvSpPr>
            <p:spPr>
              <a:xfrm>
                <a:off x="990565" y="3429000"/>
                <a:ext cx="684124" cy="954107"/>
              </a:xfrm>
              <a:prstGeom prst="rect">
                <a:avLst/>
              </a:prstGeom>
              <a:noFill/>
            </p:spPr>
            <p:txBody>
              <a:bodyPr wrap="square" rtlCol="0">
                <a:spAutoFit/>
              </a:bodyPr>
              <a:lstStyle/>
              <a:p>
                <a:pPr algn="ctr"/>
                <a:r>
                  <a:rPr lang="pt-BR" altLang="zh-TW" sz="2800" b="0" i="1" u="none" strike="noStrike" dirty="0">
                    <a:solidFill>
                      <a:srgbClr val="0000FF"/>
                    </a:solidFill>
                    <a:latin typeface="Times New Roman" panose="02020603050405020304" pitchFamily="18" charset="0"/>
                    <a:ea typeface="DFKai-SB" panose="03000509000000000000" pitchFamily="65" charset="-120"/>
                    <a:cs typeface="Times New Roman" panose="02020603050405020304" pitchFamily="18" charset="0"/>
                  </a:rPr>
                  <a:t>t</a:t>
                </a:r>
              </a:p>
              <a:p>
                <a:pPr algn="ctr"/>
                <a:r>
                  <a:rPr lang="pt-BR" altLang="zh-CN" sz="2800" dirty="0">
                    <a:solidFill>
                      <a:srgbClr val="0000FF"/>
                    </a:solidFill>
                    <a:latin typeface="Arial" panose="020B0604020202020204" pitchFamily="34" charset="0"/>
                    <a:ea typeface="DFKai-SB" panose="03000509000000000000" pitchFamily="65" charset="-120"/>
                    <a:cs typeface="Arial" panose="020B0604020202020204" pitchFamily="34" charset="0"/>
                  </a:rPr>
                  <a:t>2</a:t>
                </a:r>
                <a:endParaRPr lang="zh-CN" altLang="en-US" sz="2800" dirty="0">
                  <a:solidFill>
                    <a:srgbClr val="0000FF"/>
                  </a:solidFill>
                  <a:latin typeface="Arial" panose="020B0604020202020204" pitchFamily="34" charset="0"/>
                  <a:ea typeface="DFKai-SB" panose="03000509000000000000" pitchFamily="65" charset="-120"/>
                  <a:cs typeface="Arial" panose="020B0604020202020204" pitchFamily="34" charset="0"/>
                </a:endParaRPr>
              </a:p>
            </p:txBody>
          </p:sp>
          <p:cxnSp>
            <p:nvCxnSpPr>
              <p:cNvPr id="30" name="直線接點 6">
                <a:extLst>
                  <a:ext uri="{FF2B5EF4-FFF2-40B4-BE49-F238E27FC236}">
                    <a16:creationId xmlns:a16="http://schemas.microsoft.com/office/drawing/2014/main" xmlns="" id="{C699D927-9A03-4A58-9E9F-A5B1DD44947B}"/>
                  </a:ext>
                </a:extLst>
              </p:cNvPr>
              <p:cNvCxnSpPr/>
              <p:nvPr/>
            </p:nvCxnSpPr>
            <p:spPr bwMode="auto">
              <a:xfrm>
                <a:off x="1109610" y="3932839"/>
                <a:ext cx="432000" cy="0"/>
              </a:xfrm>
              <a:prstGeom prst="line">
                <a:avLst/>
              </a:prstGeom>
              <a:noFill/>
              <a:ln w="19050" algn="ctr">
                <a:solidFill>
                  <a:srgbClr val="0000FF"/>
                </a:solidFill>
                <a:prstDash val="solid"/>
                <a:round/>
                <a:headEnd/>
                <a:tailEnd/>
              </a:ln>
            </p:spPr>
          </p:cxnSp>
        </p:grpSp>
      </p:grpSp>
      <p:grpSp>
        <p:nvGrpSpPr>
          <p:cNvPr id="31" name="组合 30">
            <a:extLst>
              <a:ext uri="{FF2B5EF4-FFF2-40B4-BE49-F238E27FC236}">
                <a16:creationId xmlns:a16="http://schemas.microsoft.com/office/drawing/2014/main" xmlns="" id="{F75BF9BA-06F7-463A-9BE0-3FBFF437F428}"/>
              </a:ext>
            </a:extLst>
          </p:cNvPr>
          <p:cNvGrpSpPr/>
          <p:nvPr/>
        </p:nvGrpSpPr>
        <p:grpSpPr>
          <a:xfrm>
            <a:off x="1689504" y="3531604"/>
            <a:ext cx="1930879" cy="954107"/>
            <a:chOff x="2377361" y="2472559"/>
            <a:chExt cx="1930879" cy="954107"/>
          </a:xfrm>
        </p:grpSpPr>
        <p:sp>
          <p:nvSpPr>
            <p:cNvPr id="32" name="Text Box 8">
              <a:extLst>
                <a:ext uri="{FF2B5EF4-FFF2-40B4-BE49-F238E27FC236}">
                  <a16:creationId xmlns:a16="http://schemas.microsoft.com/office/drawing/2014/main" xmlns="" id="{909B5A83-D881-48F4-9FCB-B9659589FEDE}"/>
                </a:ext>
              </a:extLst>
            </p:cNvPr>
            <p:cNvSpPr txBox="1">
              <a:spLocks noChangeArrowheads="1"/>
            </p:cNvSpPr>
            <p:nvPr/>
          </p:nvSpPr>
          <p:spPr bwMode="auto">
            <a:xfrm>
              <a:off x="3492034" y="2755277"/>
              <a:ext cx="816206"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800" dirty="0">
                  <a:solidFill>
                    <a:srgbClr val="0000FF"/>
                  </a:solidFill>
                </a:rPr>
                <a:t>= 24</a:t>
              </a:r>
            </a:p>
          </p:txBody>
        </p:sp>
        <p:grpSp>
          <p:nvGrpSpPr>
            <p:cNvPr id="33" name="群組 7">
              <a:extLst>
                <a:ext uri="{FF2B5EF4-FFF2-40B4-BE49-F238E27FC236}">
                  <a16:creationId xmlns:a16="http://schemas.microsoft.com/office/drawing/2014/main" xmlns="" id="{C07230EE-9416-49A5-8790-69E67652A2F6}"/>
                </a:ext>
              </a:extLst>
            </p:cNvPr>
            <p:cNvGrpSpPr/>
            <p:nvPr/>
          </p:nvGrpSpPr>
          <p:grpSpPr>
            <a:xfrm>
              <a:off x="2377361" y="2472559"/>
              <a:ext cx="684124" cy="954107"/>
              <a:chOff x="1189671" y="3429000"/>
              <a:chExt cx="684124" cy="954107"/>
            </a:xfrm>
          </p:grpSpPr>
          <p:sp>
            <p:nvSpPr>
              <p:cNvPr id="34" name="文字方塊 4">
                <a:extLst>
                  <a:ext uri="{FF2B5EF4-FFF2-40B4-BE49-F238E27FC236}">
                    <a16:creationId xmlns:a16="http://schemas.microsoft.com/office/drawing/2014/main" xmlns="" id="{79FDE14F-8B46-43C7-BAC2-EC2E22EBFA05}"/>
                  </a:ext>
                </a:extLst>
              </p:cNvPr>
              <p:cNvSpPr txBox="1"/>
              <p:nvPr/>
            </p:nvSpPr>
            <p:spPr>
              <a:xfrm>
                <a:off x="1189671" y="3429000"/>
                <a:ext cx="684124" cy="954107"/>
              </a:xfrm>
              <a:prstGeom prst="rect">
                <a:avLst/>
              </a:prstGeom>
              <a:noFill/>
            </p:spPr>
            <p:txBody>
              <a:bodyPr wrap="square" rtlCol="0">
                <a:spAutoFit/>
              </a:bodyPr>
              <a:lstStyle/>
              <a:p>
                <a:pPr algn="ctr"/>
                <a:r>
                  <a:rPr lang="pt-BR" altLang="zh-TW" sz="2800" b="0" i="1" u="none" strike="noStrike" dirty="0">
                    <a:solidFill>
                      <a:srgbClr val="0000FF"/>
                    </a:solidFill>
                    <a:latin typeface="Times New Roman" panose="02020603050405020304" pitchFamily="18" charset="0"/>
                    <a:ea typeface="DFKai-SB" panose="03000509000000000000" pitchFamily="65" charset="-120"/>
                    <a:cs typeface="Times New Roman" panose="02020603050405020304" pitchFamily="18" charset="0"/>
                  </a:rPr>
                  <a:t>t</a:t>
                </a:r>
              </a:p>
              <a:p>
                <a:pPr algn="ctr"/>
                <a:r>
                  <a:rPr lang="pt-BR" altLang="zh-CN" sz="2800" dirty="0">
                    <a:solidFill>
                      <a:srgbClr val="0000FF"/>
                    </a:solidFill>
                    <a:latin typeface="Arial" panose="020B0604020202020204" pitchFamily="34" charset="0"/>
                    <a:ea typeface="DFKai-SB" panose="03000509000000000000" pitchFamily="65" charset="-120"/>
                    <a:cs typeface="Arial" panose="020B0604020202020204" pitchFamily="34" charset="0"/>
                  </a:rPr>
                  <a:t>2</a:t>
                </a:r>
                <a:endParaRPr lang="zh-CN" altLang="en-US" sz="2800" dirty="0">
                  <a:solidFill>
                    <a:srgbClr val="0000FF"/>
                  </a:solidFill>
                  <a:latin typeface="Arial" panose="020B0604020202020204" pitchFamily="34" charset="0"/>
                  <a:ea typeface="DFKai-SB" panose="03000509000000000000" pitchFamily="65" charset="-120"/>
                  <a:cs typeface="Arial" panose="020B0604020202020204" pitchFamily="34" charset="0"/>
                </a:endParaRPr>
              </a:p>
            </p:txBody>
          </p:sp>
          <p:cxnSp>
            <p:nvCxnSpPr>
              <p:cNvPr id="35" name="直線接點 6">
                <a:extLst>
                  <a:ext uri="{FF2B5EF4-FFF2-40B4-BE49-F238E27FC236}">
                    <a16:creationId xmlns:a16="http://schemas.microsoft.com/office/drawing/2014/main" xmlns="" id="{7ABBB550-4B19-43B3-BCA5-D49BBD6DBFF1}"/>
                  </a:ext>
                </a:extLst>
              </p:cNvPr>
              <p:cNvCxnSpPr/>
              <p:nvPr/>
            </p:nvCxnSpPr>
            <p:spPr bwMode="auto">
              <a:xfrm>
                <a:off x="1308716" y="3932839"/>
                <a:ext cx="432000" cy="0"/>
              </a:xfrm>
              <a:prstGeom prst="line">
                <a:avLst/>
              </a:prstGeom>
              <a:noFill/>
              <a:ln w="19050" algn="ctr">
                <a:solidFill>
                  <a:srgbClr val="0000FF"/>
                </a:solidFill>
                <a:prstDash val="solid"/>
                <a:round/>
                <a:headEnd/>
                <a:tailEnd/>
              </a:ln>
            </p:spPr>
          </p:cxnSp>
        </p:grpSp>
      </p:grpSp>
    </p:spTree>
    <p:extLst>
      <p:ext uri="{BB962C8B-B14F-4D97-AF65-F5344CB8AC3E}">
        <p14:creationId xmlns:p14="http://schemas.microsoft.com/office/powerpoint/2010/main" val="3649491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left)">
                                      <p:cBhvr>
                                        <p:cTn id="7" dur="500"/>
                                        <p:tgtEl>
                                          <p:spTgt spid="16"/>
                                        </p:tgtEl>
                                      </p:cBhvr>
                                    </p:animEffect>
                                  </p:childTnLst>
                                </p:cTn>
                              </p:par>
                            </p:childTnLst>
                          </p:cTn>
                        </p:par>
                        <p:par>
                          <p:cTn id="8" fill="hold">
                            <p:stCondLst>
                              <p:cond delay="500"/>
                            </p:stCondLst>
                            <p:childTnLst>
                              <p:par>
                                <p:cTn id="9" presetID="9" presetClass="entr" presetSubtype="0" fill="hold"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dissolve">
                                      <p:cBhvr>
                                        <p:cTn id="11" dur="500"/>
                                        <p:tgtEl>
                                          <p:spTgt spid="4"/>
                                        </p:tgtEl>
                                      </p:cBhvr>
                                    </p:animEffect>
                                  </p:childTnLst>
                                </p:cTn>
                              </p:par>
                            </p:childTnLst>
                          </p:cTn>
                        </p:par>
                        <p:par>
                          <p:cTn id="12" fill="hold">
                            <p:stCondLst>
                              <p:cond delay="1000"/>
                            </p:stCondLst>
                            <p:childTnLst>
                              <p:par>
                                <p:cTn id="13" presetID="9" presetClass="entr" presetSubtype="0" fill="hold" nodeType="afterEffect">
                                  <p:stCondLst>
                                    <p:cond delay="0"/>
                                  </p:stCondLst>
                                  <p:childTnLst>
                                    <p:set>
                                      <p:cBhvr>
                                        <p:cTn id="14" dur="1" fill="hold">
                                          <p:stCondLst>
                                            <p:cond delay="0"/>
                                          </p:stCondLst>
                                        </p:cTn>
                                        <p:tgtEl>
                                          <p:spTgt spid="31"/>
                                        </p:tgtEl>
                                        <p:attrNameLst>
                                          <p:attrName>style.visibility</p:attrName>
                                        </p:attrNameLst>
                                      </p:cBhvr>
                                      <p:to>
                                        <p:strVal val="visible"/>
                                      </p:to>
                                    </p:set>
                                    <p:animEffect transition="in" filter="dissolve">
                                      <p:cBhvr>
                                        <p:cTn id="15" dur="500"/>
                                        <p:tgtEl>
                                          <p:spTgt spid="31"/>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wipe(left)">
                                      <p:cBhvr>
                                        <p:cTn id="19" dur="500"/>
                                        <p:tgtEl>
                                          <p:spTgt spid="10"/>
                                        </p:tgtEl>
                                      </p:cBhvr>
                                    </p:animEffect>
                                  </p:childTnLst>
                                </p:cTn>
                              </p:par>
                              <p:par>
                                <p:cTn id="20" presetID="22" presetClass="entr" presetSubtype="8" fill="hold" grpId="0" nodeType="with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wipe(left)">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12">
                                            <p:txEl>
                                              <p:pRg st="0" end="0"/>
                                            </p:txEl>
                                          </p:spTgt>
                                        </p:tgtEl>
                                        <p:attrNameLst>
                                          <p:attrName>style.visibility</p:attrName>
                                        </p:attrNameLst>
                                      </p:cBhvr>
                                      <p:to>
                                        <p:strVal val="visible"/>
                                      </p:to>
                                    </p:set>
                                    <p:animEffect transition="in" filter="wipe(left)">
                                      <p:cBhvr>
                                        <p:cTn id="27" dur="500"/>
                                        <p:tgtEl>
                                          <p:spTgt spid="12">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xit" presetSubtype="0" fill="hold" nodeType="clickEffect">
                                  <p:stCondLst>
                                    <p:cond delay="0"/>
                                  </p:stCondLst>
                                  <p:childTnLst>
                                    <p:animEffect transition="out" filter="dissolve">
                                      <p:cBhvr>
                                        <p:cTn id="31" dur="500"/>
                                        <p:tgtEl>
                                          <p:spTgt spid="16"/>
                                        </p:tgtEl>
                                      </p:cBhvr>
                                    </p:animEffect>
                                    <p:set>
                                      <p:cBhvr>
                                        <p:cTn id="32" dur="1" fill="hold">
                                          <p:stCondLst>
                                            <p:cond delay="499"/>
                                          </p:stCondLst>
                                        </p:cTn>
                                        <p:tgtEl>
                                          <p:spTgt spid="16"/>
                                        </p:tgtEl>
                                        <p:attrNameLst>
                                          <p:attrName>style.visibility</p:attrName>
                                        </p:attrNameLst>
                                      </p:cBhvr>
                                      <p:to>
                                        <p:strVal val="hidden"/>
                                      </p:to>
                                    </p:set>
                                  </p:childTnLst>
                                </p:cTn>
                              </p:par>
                            </p:childTnLst>
                          </p:cTn>
                        </p:par>
                        <p:par>
                          <p:cTn id="33" fill="hold">
                            <p:stCondLst>
                              <p:cond delay="500"/>
                            </p:stCondLst>
                            <p:childTnLst>
                              <p:par>
                                <p:cTn id="34" presetID="22" presetClass="entr" presetSubtype="8" fill="hold" grpId="0" nodeType="afterEffect">
                                  <p:stCondLst>
                                    <p:cond delay="0"/>
                                  </p:stCondLst>
                                  <p:childTnLst>
                                    <p:set>
                                      <p:cBhvr>
                                        <p:cTn id="35" dur="1" fill="hold">
                                          <p:stCondLst>
                                            <p:cond delay="0"/>
                                          </p:stCondLst>
                                        </p:cTn>
                                        <p:tgtEl>
                                          <p:spTgt spid="22"/>
                                        </p:tgtEl>
                                        <p:attrNameLst>
                                          <p:attrName>style.visibility</p:attrName>
                                        </p:attrNameLst>
                                      </p:cBhvr>
                                      <p:to>
                                        <p:strVal val="visible"/>
                                      </p:to>
                                    </p:set>
                                    <p:animEffect transition="in" filter="wipe(left)">
                                      <p:cBhvr>
                                        <p:cTn id="36" dur="500"/>
                                        <p:tgtEl>
                                          <p:spTgt spid="22"/>
                                        </p:tgtEl>
                                      </p:cBhvr>
                                    </p:animEffect>
                                  </p:childTnLst>
                                </p:cTn>
                              </p:par>
                            </p:childTnLst>
                          </p:cTn>
                        </p:par>
                        <p:par>
                          <p:cTn id="37" fill="hold">
                            <p:stCondLst>
                              <p:cond delay="1000"/>
                            </p:stCondLst>
                            <p:childTnLst>
                              <p:par>
                                <p:cTn id="38" presetID="22" presetClass="entr" presetSubtype="8" fill="hold" nodeType="afterEffect">
                                  <p:stCondLst>
                                    <p:cond delay="0"/>
                                  </p:stCondLst>
                                  <p:childTnLst>
                                    <p:set>
                                      <p:cBhvr>
                                        <p:cTn id="39" dur="1" fill="hold">
                                          <p:stCondLst>
                                            <p:cond delay="0"/>
                                          </p:stCondLst>
                                        </p:cTn>
                                        <p:tgtEl>
                                          <p:spTgt spid="14">
                                            <p:txEl>
                                              <p:pRg st="0" end="0"/>
                                            </p:txEl>
                                          </p:spTgt>
                                        </p:tgtEl>
                                        <p:attrNameLst>
                                          <p:attrName>style.visibility</p:attrName>
                                        </p:attrNameLst>
                                      </p:cBhvr>
                                      <p:to>
                                        <p:strVal val="visible"/>
                                      </p:to>
                                    </p:set>
                                    <p:animEffect transition="in" filter="wipe(left)">
                                      <p:cBhvr>
                                        <p:cTn id="40" dur="500"/>
                                        <p:tgtEl>
                                          <p:spTgt spid="14">
                                            <p:txEl>
                                              <p:pRg st="0" end="0"/>
                                            </p:txEl>
                                          </p:spTgt>
                                        </p:tgtEl>
                                      </p:cBhvr>
                                    </p:animEffect>
                                  </p:childTnLst>
                                </p:cTn>
                              </p:par>
                            </p:childTnLst>
                          </p:cTn>
                        </p:par>
                        <p:par>
                          <p:cTn id="41" fill="hold">
                            <p:stCondLst>
                              <p:cond delay="1500"/>
                            </p:stCondLst>
                            <p:childTnLst>
                              <p:par>
                                <p:cTn id="42" presetID="22" presetClass="entr" presetSubtype="8" fill="hold" nodeType="afterEffect">
                                  <p:stCondLst>
                                    <p:cond delay="0"/>
                                  </p:stCondLst>
                                  <p:childTnLst>
                                    <p:set>
                                      <p:cBhvr>
                                        <p:cTn id="43" dur="1" fill="hold">
                                          <p:stCondLst>
                                            <p:cond delay="0"/>
                                          </p:stCondLst>
                                        </p:cTn>
                                        <p:tgtEl>
                                          <p:spTgt spid="23">
                                            <p:txEl>
                                              <p:pRg st="0" end="0"/>
                                            </p:txEl>
                                          </p:spTgt>
                                        </p:tgtEl>
                                        <p:attrNameLst>
                                          <p:attrName>style.visibility</p:attrName>
                                        </p:attrNameLst>
                                      </p:cBhvr>
                                      <p:to>
                                        <p:strVal val="visible"/>
                                      </p:to>
                                    </p:set>
                                    <p:animEffect transition="in" filter="wipe(left)">
                                      <p:cBhvr>
                                        <p:cTn id="44" dur="500"/>
                                        <p:tgtEl>
                                          <p:spTgt spid="23">
                                            <p:txEl>
                                              <p:pRg st="0" end="0"/>
                                            </p:txEl>
                                          </p:spTgt>
                                        </p:tgtEl>
                                      </p:cBhvr>
                                    </p:animEffect>
                                  </p:childTnLst>
                                </p:cTn>
                              </p:par>
                            </p:childTnLst>
                          </p:cTn>
                        </p:par>
                        <p:par>
                          <p:cTn id="45" fill="hold">
                            <p:stCondLst>
                              <p:cond delay="2000"/>
                            </p:stCondLst>
                            <p:childTnLst>
                              <p:par>
                                <p:cTn id="46" presetID="22" presetClass="entr" presetSubtype="8" fill="hold" nodeType="afterEffect">
                                  <p:stCondLst>
                                    <p:cond delay="0"/>
                                  </p:stCondLst>
                                  <p:childTnLst>
                                    <p:set>
                                      <p:cBhvr>
                                        <p:cTn id="47" dur="1" fill="hold">
                                          <p:stCondLst>
                                            <p:cond delay="0"/>
                                          </p:stCondLst>
                                        </p:cTn>
                                        <p:tgtEl>
                                          <p:spTgt spid="21">
                                            <p:txEl>
                                              <p:pRg st="0" end="0"/>
                                            </p:txEl>
                                          </p:spTgt>
                                        </p:tgtEl>
                                        <p:attrNameLst>
                                          <p:attrName>style.visibility</p:attrName>
                                        </p:attrNameLst>
                                      </p:cBhvr>
                                      <p:to>
                                        <p:strVal val="visible"/>
                                      </p:to>
                                    </p:set>
                                    <p:animEffect transition="in" filter="wipe(left)">
                                      <p:cBhvr>
                                        <p:cTn id="48" dur="500"/>
                                        <p:tgtEl>
                                          <p:spTgt spid="21">
                                            <p:txEl>
                                              <p:pRg st="0" end="0"/>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9" presetClass="exit" presetSubtype="0" fill="hold" nodeType="clickEffect">
                                  <p:stCondLst>
                                    <p:cond delay="0"/>
                                  </p:stCondLst>
                                  <p:childTnLst>
                                    <p:animEffect transition="out" filter="dissolve">
                                      <p:cBhvr>
                                        <p:cTn id="52" dur="500"/>
                                        <p:tgtEl>
                                          <p:spTgt spid="4"/>
                                        </p:tgtEl>
                                      </p:cBhvr>
                                    </p:animEffect>
                                    <p:set>
                                      <p:cBhvr>
                                        <p:cTn id="53" dur="1" fill="hold">
                                          <p:stCondLst>
                                            <p:cond delay="499"/>
                                          </p:stCondLst>
                                        </p:cTn>
                                        <p:tgtEl>
                                          <p:spTgt spid="4"/>
                                        </p:tgtEl>
                                        <p:attrNameLst>
                                          <p:attrName>style.visibility</p:attrName>
                                        </p:attrNameLst>
                                      </p:cBhvr>
                                      <p:to>
                                        <p:strVal val="hidden"/>
                                      </p:to>
                                    </p:set>
                                  </p:childTnLst>
                                </p:cTn>
                              </p:par>
                              <p:par>
                                <p:cTn id="54" presetID="9" presetClass="exit" presetSubtype="0" fill="hold" grpId="1" nodeType="withEffect">
                                  <p:stCondLst>
                                    <p:cond delay="0"/>
                                  </p:stCondLst>
                                  <p:childTnLst>
                                    <p:animEffect transition="out" filter="dissolve">
                                      <p:cBhvr>
                                        <p:cTn id="55" dur="500"/>
                                        <p:tgtEl>
                                          <p:spTgt spid="22"/>
                                        </p:tgtEl>
                                      </p:cBhvr>
                                    </p:animEffect>
                                    <p:set>
                                      <p:cBhvr>
                                        <p:cTn id="56" dur="1" fill="hold">
                                          <p:stCondLst>
                                            <p:cond delay="499"/>
                                          </p:stCondLst>
                                        </p:cTn>
                                        <p:tgtEl>
                                          <p:spTgt spid="22"/>
                                        </p:tgtEl>
                                        <p:attrNameLst>
                                          <p:attrName>style.visibility</p:attrName>
                                        </p:attrNameLst>
                                      </p:cBhvr>
                                      <p:to>
                                        <p:strVal val="hidden"/>
                                      </p:to>
                                    </p:set>
                                  </p:childTnLst>
                                </p:cTn>
                              </p:par>
                              <p:par>
                                <p:cTn id="57" presetID="9" presetClass="exit" presetSubtype="0" fill="hold" grpId="1" nodeType="withEffect">
                                  <p:stCondLst>
                                    <p:cond delay="0"/>
                                  </p:stCondLst>
                                  <p:childTnLst>
                                    <p:animEffect transition="out" filter="dissolve">
                                      <p:cBhvr>
                                        <p:cTn id="58" dur="500"/>
                                        <p:tgtEl>
                                          <p:spTgt spid="10"/>
                                        </p:tgtEl>
                                      </p:cBhvr>
                                    </p:animEffect>
                                    <p:set>
                                      <p:cBhvr>
                                        <p:cTn id="59" dur="1" fill="hold">
                                          <p:stCondLst>
                                            <p:cond delay="499"/>
                                          </p:stCondLst>
                                        </p:cTn>
                                        <p:tgtEl>
                                          <p:spTgt spid="10"/>
                                        </p:tgtEl>
                                        <p:attrNameLst>
                                          <p:attrName>style.visibility</p:attrName>
                                        </p:attrNameLst>
                                      </p:cBhvr>
                                      <p:to>
                                        <p:strVal val="hidden"/>
                                      </p:to>
                                    </p:set>
                                  </p:childTnLst>
                                </p:cTn>
                              </p:par>
                              <p:par>
                                <p:cTn id="60" presetID="9" presetClass="exit" presetSubtype="0" fill="hold" grpId="1" nodeType="withEffect">
                                  <p:stCondLst>
                                    <p:cond delay="0"/>
                                  </p:stCondLst>
                                  <p:childTnLst>
                                    <p:animEffect transition="out" filter="dissolve">
                                      <p:cBhvr>
                                        <p:cTn id="61" dur="500"/>
                                        <p:tgtEl>
                                          <p:spTgt spid="11"/>
                                        </p:tgtEl>
                                      </p:cBhvr>
                                    </p:animEffect>
                                    <p:set>
                                      <p:cBhvr>
                                        <p:cTn id="62" dur="1" fill="hold">
                                          <p:stCondLst>
                                            <p:cond delay="499"/>
                                          </p:stCondLst>
                                        </p:cTn>
                                        <p:tgtEl>
                                          <p:spTgt spid="11"/>
                                        </p:tgtEl>
                                        <p:attrNameLst>
                                          <p:attrName>style.visibility</p:attrName>
                                        </p:attrNameLst>
                                      </p:cBhvr>
                                      <p:to>
                                        <p:strVal val="hidden"/>
                                      </p:to>
                                    </p:set>
                                  </p:childTnLst>
                                </p:cTn>
                              </p:par>
                              <p:par>
                                <p:cTn id="63" presetID="9" presetClass="exit" presetSubtype="0" fill="hold" grpId="0" nodeType="withEffect">
                                  <p:stCondLst>
                                    <p:cond delay="0"/>
                                  </p:stCondLst>
                                  <p:childTnLst>
                                    <p:animEffect transition="out" filter="dissolve">
                                      <p:cBhvr>
                                        <p:cTn id="64" dur="500"/>
                                        <p:tgtEl>
                                          <p:spTgt spid="12">
                                            <p:txEl>
                                              <p:pRg st="0" end="0"/>
                                            </p:txEl>
                                          </p:spTgt>
                                        </p:tgtEl>
                                      </p:cBhvr>
                                    </p:animEffect>
                                    <p:set>
                                      <p:cBhvr>
                                        <p:cTn id="65" dur="1" fill="hold">
                                          <p:stCondLst>
                                            <p:cond delay="499"/>
                                          </p:stCondLst>
                                        </p:cTn>
                                        <p:tgtEl>
                                          <p:spTgt spid="12">
                                            <p:txEl>
                                              <p:pRg st="0" end="0"/>
                                            </p:txEl>
                                          </p:spTgt>
                                        </p:tgtEl>
                                        <p:attrNameLst>
                                          <p:attrName>style.visibility</p:attrName>
                                        </p:attrNameLst>
                                      </p:cBhvr>
                                      <p:to>
                                        <p:strVal val="hidden"/>
                                      </p:to>
                                    </p:set>
                                  </p:childTnLst>
                                </p:cTn>
                              </p:par>
                              <p:par>
                                <p:cTn id="66" presetID="9" presetClass="exit" presetSubtype="0" fill="hold" grpId="0" nodeType="withEffect">
                                  <p:stCondLst>
                                    <p:cond delay="0"/>
                                  </p:stCondLst>
                                  <p:childTnLst>
                                    <p:animEffect transition="out" filter="dissolve">
                                      <p:cBhvr>
                                        <p:cTn id="67" dur="500"/>
                                        <p:tgtEl>
                                          <p:spTgt spid="14">
                                            <p:txEl>
                                              <p:pRg st="0" end="0"/>
                                            </p:txEl>
                                          </p:spTgt>
                                        </p:tgtEl>
                                      </p:cBhvr>
                                    </p:animEffect>
                                    <p:set>
                                      <p:cBhvr>
                                        <p:cTn id="68" dur="1" fill="hold">
                                          <p:stCondLst>
                                            <p:cond delay="499"/>
                                          </p:stCondLst>
                                        </p:cTn>
                                        <p:tgtEl>
                                          <p:spTgt spid="14">
                                            <p:txEl>
                                              <p:pRg st="0" end="0"/>
                                            </p:txEl>
                                          </p:spTgt>
                                        </p:tgtEl>
                                        <p:attrNameLst>
                                          <p:attrName>style.visibility</p:attrName>
                                        </p:attrNameLst>
                                      </p:cBhvr>
                                      <p:to>
                                        <p:strVal val="hidden"/>
                                      </p:to>
                                    </p:set>
                                  </p:childTnLst>
                                </p:cTn>
                              </p:par>
                              <p:par>
                                <p:cTn id="69" presetID="9" presetClass="exit" presetSubtype="0" fill="hold" grpId="0" nodeType="withEffect">
                                  <p:stCondLst>
                                    <p:cond delay="0"/>
                                  </p:stCondLst>
                                  <p:childTnLst>
                                    <p:animEffect transition="out" filter="dissolve">
                                      <p:cBhvr>
                                        <p:cTn id="70" dur="500"/>
                                        <p:tgtEl>
                                          <p:spTgt spid="21">
                                            <p:txEl>
                                              <p:pRg st="0" end="0"/>
                                            </p:txEl>
                                          </p:spTgt>
                                        </p:tgtEl>
                                      </p:cBhvr>
                                    </p:animEffect>
                                    <p:set>
                                      <p:cBhvr>
                                        <p:cTn id="71" dur="1" fill="hold">
                                          <p:stCondLst>
                                            <p:cond delay="499"/>
                                          </p:stCondLst>
                                        </p:cTn>
                                        <p:tgtEl>
                                          <p:spTgt spid="21">
                                            <p:txEl>
                                              <p:pRg st="0" end="0"/>
                                            </p:txEl>
                                          </p:spTgt>
                                        </p:tgtEl>
                                        <p:attrNameLst>
                                          <p:attrName>style.visibility</p:attrName>
                                        </p:attrNameLst>
                                      </p:cBhvr>
                                      <p:to>
                                        <p:strVal val="hidden"/>
                                      </p:to>
                                    </p:set>
                                  </p:childTnLst>
                                </p:cTn>
                              </p:par>
                              <p:par>
                                <p:cTn id="72" presetID="9" presetClass="exit" presetSubtype="0" fill="hold" grpId="0" nodeType="withEffect">
                                  <p:stCondLst>
                                    <p:cond delay="0"/>
                                  </p:stCondLst>
                                  <p:childTnLst>
                                    <p:animEffect transition="out" filter="dissolve">
                                      <p:cBhvr>
                                        <p:cTn id="73" dur="500"/>
                                        <p:tgtEl>
                                          <p:spTgt spid="23">
                                            <p:txEl>
                                              <p:pRg st="0" end="0"/>
                                            </p:txEl>
                                          </p:spTgt>
                                        </p:tgtEl>
                                      </p:cBhvr>
                                    </p:animEffect>
                                    <p:set>
                                      <p:cBhvr>
                                        <p:cTn id="74" dur="1" fill="hold">
                                          <p:stCondLst>
                                            <p:cond delay="499"/>
                                          </p:stCondLst>
                                        </p:cTn>
                                        <p:tgtEl>
                                          <p:spTgt spid="23">
                                            <p:txEl>
                                              <p:pRg st="0" end="0"/>
                                            </p:txEl>
                                          </p:spTgt>
                                        </p:tgtEl>
                                        <p:attrNameLst>
                                          <p:attrName>style.visibility</p:attrName>
                                        </p:attrNameLst>
                                      </p:cBhvr>
                                      <p:to>
                                        <p:strVal val="hidden"/>
                                      </p:to>
                                    </p:set>
                                  </p:childTnLst>
                                </p:cTn>
                              </p:par>
                              <p:par>
                                <p:cTn id="75" presetID="9" presetClass="exit" presetSubtype="0" fill="hold" nodeType="withEffect">
                                  <p:stCondLst>
                                    <p:cond delay="0"/>
                                  </p:stCondLst>
                                  <p:childTnLst>
                                    <p:animEffect transition="out" filter="dissolve">
                                      <p:cBhvr>
                                        <p:cTn id="76" dur="500"/>
                                        <p:tgtEl>
                                          <p:spTgt spid="31"/>
                                        </p:tgtEl>
                                      </p:cBhvr>
                                    </p:animEffect>
                                    <p:set>
                                      <p:cBhvr>
                                        <p:cTn id="77" dur="1" fill="hold">
                                          <p:stCondLst>
                                            <p:cond delay="499"/>
                                          </p:stCondLst>
                                        </p:cTn>
                                        <p:tgtEl>
                                          <p:spTgt spid="31"/>
                                        </p:tgtEl>
                                        <p:attrNameLst>
                                          <p:attrName>style.visibility</p:attrName>
                                        </p:attrNameLst>
                                      </p:cBhvr>
                                      <p:to>
                                        <p:strVal val="hidden"/>
                                      </p:to>
                                    </p:set>
                                  </p:childTnLst>
                                </p:cTn>
                              </p:par>
                            </p:childTnLst>
                          </p:cTn>
                        </p:par>
                        <p:par>
                          <p:cTn id="78" fill="hold">
                            <p:stCondLst>
                              <p:cond delay="500"/>
                            </p:stCondLst>
                            <p:childTnLst>
                              <p:par>
                                <p:cTn id="79" presetID="9" presetClass="entr" presetSubtype="0" fill="hold" grpId="0" nodeType="afterEffect">
                                  <p:stCondLst>
                                    <p:cond delay="0"/>
                                  </p:stCondLst>
                                  <p:childTnLst>
                                    <p:set>
                                      <p:cBhvr>
                                        <p:cTn id="80" dur="1" fill="hold">
                                          <p:stCondLst>
                                            <p:cond delay="0"/>
                                          </p:stCondLst>
                                        </p:cTn>
                                        <p:tgtEl>
                                          <p:spTgt spid="6"/>
                                        </p:tgtEl>
                                        <p:attrNameLst>
                                          <p:attrName>style.visibility</p:attrName>
                                        </p:attrNameLst>
                                      </p:cBhvr>
                                      <p:to>
                                        <p:strVal val="visible"/>
                                      </p:to>
                                    </p:set>
                                    <p:animEffect transition="in" filter="dissolve">
                                      <p:cBhvr>
                                        <p:cTn id="81" dur="500"/>
                                        <p:tgtEl>
                                          <p:spTgt spid="6"/>
                                        </p:tgtEl>
                                      </p:cBhvr>
                                    </p:animEffect>
                                  </p:childTnLst>
                                </p:cTn>
                              </p:par>
                            </p:childTnLst>
                          </p:cTn>
                        </p:par>
                        <p:par>
                          <p:cTn id="82" fill="hold">
                            <p:stCondLst>
                              <p:cond delay="1000"/>
                            </p:stCondLst>
                            <p:childTnLst>
                              <p:par>
                                <p:cTn id="83" presetID="9" presetClass="entr" presetSubtype="0" fill="hold" grpId="0" nodeType="afterEffect">
                                  <p:stCondLst>
                                    <p:cond delay="0"/>
                                  </p:stCondLst>
                                  <p:childTnLst>
                                    <p:set>
                                      <p:cBhvr>
                                        <p:cTn id="84" dur="1" fill="hold">
                                          <p:stCondLst>
                                            <p:cond delay="0"/>
                                          </p:stCondLst>
                                        </p:cTn>
                                        <p:tgtEl>
                                          <p:spTgt spid="7"/>
                                        </p:tgtEl>
                                        <p:attrNameLst>
                                          <p:attrName>style.visibility</p:attrName>
                                        </p:attrNameLst>
                                      </p:cBhvr>
                                      <p:to>
                                        <p:strVal val="visible"/>
                                      </p:to>
                                    </p:set>
                                    <p:animEffect transition="in" filter="dissolve">
                                      <p:cBhvr>
                                        <p:cTn id="8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2" grpId="1" animBg="1"/>
      <p:bldP spid="6" grpId="0" animBg="1"/>
      <p:bldP spid="7" grpId="0"/>
      <p:bldP spid="12" grpId="0" build="allAtOnce"/>
      <p:bldP spid="14" grpId="0" build="allAtOnce"/>
      <p:bldP spid="10" grpId="0"/>
      <p:bldP spid="10" grpId="1"/>
      <p:bldP spid="11" grpId="0"/>
      <p:bldP spid="11" grpId="1"/>
      <p:bldP spid="21" grpId="0" build="allAtOnce"/>
      <p:bldP spid="23" grpId="0" build="allAtOnce"/>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ectangle 12">
            <a:extLst>
              <a:ext uri="{FF2B5EF4-FFF2-40B4-BE49-F238E27FC236}">
                <a16:creationId xmlns:a16="http://schemas.microsoft.com/office/drawing/2014/main" xmlns="" id="{23EFF7A9-AEDE-8B6D-6AE2-28345A26EA3C}"/>
              </a:ext>
            </a:extLst>
          </p:cNvPr>
          <p:cNvSpPr>
            <a:spLocks noChangeArrowheads="1"/>
          </p:cNvSpPr>
          <p:nvPr/>
        </p:nvSpPr>
        <p:spPr bwMode="auto">
          <a:xfrm>
            <a:off x="1441836" y="1441796"/>
            <a:ext cx="3889473" cy="232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spcAft>
                <a:spcPts val="300"/>
              </a:spcAft>
              <a:buNone/>
            </a:pPr>
            <a:r>
              <a:rPr lang="zh-TW" altLang="en-US" sz="2800" dirty="0">
                <a:ea typeface="標楷體" panose="03000509000000000000" pitchFamily="65" charset="-120"/>
                <a:cs typeface="Times New Roman" panose="02020603050405020304" pitchFamily="18" charset="0"/>
              </a:rPr>
              <a:t>入口在</a:t>
            </a:r>
            <a:r>
              <a:rPr lang="zh-CN" altLang="en-US" sz="2800" dirty="0">
                <a:latin typeface="標楷體" panose="03000509000000000000" pitchFamily="65" charset="-120"/>
                <a:ea typeface="標楷體" panose="03000509000000000000" pitchFamily="65" charset="-120"/>
              </a:rPr>
              <a:t>叢林世界</a:t>
            </a:r>
            <a:r>
              <a:rPr lang="zh-TW" altLang="en-US" sz="2800" dirty="0">
                <a:ea typeface="標楷體" panose="03000509000000000000" pitchFamily="65" charset="-120"/>
                <a:cs typeface="Times New Roman" panose="02020603050405020304" pitchFamily="18" charset="0"/>
              </a:rPr>
              <a:t>的南方，</a:t>
            </a:r>
            <a:r>
              <a:rPr lang="zh-TW" altLang="en-US" sz="2800" u="sng" dirty="0">
                <a:ea typeface="標楷體" panose="03000509000000000000" pitchFamily="65" charset="-120"/>
                <a:cs typeface="Times New Roman" panose="02020603050405020304" pitchFamily="18" charset="0"/>
              </a:rPr>
              <a:t>貝華</a:t>
            </a:r>
            <a:r>
              <a:rPr lang="zh-TW" altLang="en-US" sz="2800" dirty="0">
                <a:ea typeface="標楷體" panose="03000509000000000000" pitchFamily="65" charset="-120"/>
                <a:cs typeface="Times New Roman" panose="02020603050405020304" pitchFamily="18" charset="0"/>
              </a:rPr>
              <a:t>     想到動物世界，</a:t>
            </a:r>
            <a:endParaRPr lang="en-US" altLang="zh-TW" sz="2800" dirty="0">
              <a:ea typeface="標楷體" panose="03000509000000000000" pitchFamily="65" charset="-120"/>
              <a:cs typeface="Times New Roman" panose="02020603050405020304" pitchFamily="18" charset="0"/>
            </a:endParaRPr>
          </a:p>
          <a:p>
            <a:pPr>
              <a:spcBef>
                <a:spcPct val="0"/>
              </a:spcBef>
              <a:spcAft>
                <a:spcPts val="300"/>
              </a:spcAft>
              <a:buFontTx/>
              <a:buNone/>
            </a:pPr>
            <a:r>
              <a:rPr lang="zh-TW" altLang="en-US" sz="2800" dirty="0">
                <a:ea typeface="標楷體" panose="03000509000000000000" pitchFamily="65" charset="-120"/>
                <a:cs typeface="Times New Roman" panose="02020603050405020304" pitchFamily="18" charset="0"/>
              </a:rPr>
              <a:t>他應向哪一個方向走，路程才是最短的</a:t>
            </a:r>
            <a:r>
              <a:rPr lang="en-US" altLang="en-US" sz="2800" dirty="0">
                <a:ea typeface="標楷體" panose="03000509000000000000" pitchFamily="65" charset="-120"/>
                <a:cs typeface="Times New Roman" panose="02020603050405020304" pitchFamily="18" charset="0"/>
              </a:rPr>
              <a:t>？</a:t>
            </a:r>
          </a:p>
          <a:p>
            <a:pPr>
              <a:spcBef>
                <a:spcPct val="0"/>
              </a:spcBef>
              <a:spcAft>
                <a:spcPts val="300"/>
              </a:spcAft>
              <a:buFontTx/>
              <a:buNone/>
            </a:pPr>
            <a:r>
              <a:rPr lang="en-US" altLang="zh-TW" sz="2800" dirty="0">
                <a:ea typeface="標楷體" panose="03000509000000000000" pitchFamily="65" charset="-120"/>
                <a:cs typeface="Times New Roman" panose="02020603050405020304" pitchFamily="18" charset="0"/>
              </a:rPr>
              <a:t>(</a:t>
            </a:r>
            <a:r>
              <a:rPr lang="zh-TW" altLang="en-US" sz="2800" dirty="0">
                <a:ea typeface="標楷體" panose="03000509000000000000" pitchFamily="65" charset="-120"/>
                <a:cs typeface="Times New Roman" panose="02020603050405020304" pitchFamily="18" charset="0"/>
              </a:rPr>
              <a:t>只須寫出答案</a:t>
            </a:r>
            <a:r>
              <a:rPr lang="en-US" altLang="zh-TW" sz="2800" dirty="0">
                <a:ea typeface="標楷體" panose="03000509000000000000" pitchFamily="65" charset="-120"/>
                <a:cs typeface="Times New Roman" panose="02020603050405020304" pitchFamily="18" charset="0"/>
              </a:rPr>
              <a:t>)</a:t>
            </a:r>
            <a:r>
              <a:rPr lang="zh-TW" altLang="en-US" sz="2800" dirty="0">
                <a:ea typeface="標楷體" panose="03000509000000000000" pitchFamily="65" charset="-120"/>
                <a:cs typeface="Times New Roman" panose="02020603050405020304" pitchFamily="18" charset="0"/>
              </a:rPr>
              <a:t>     </a:t>
            </a:r>
            <a:r>
              <a:rPr kumimoji="0" lang="en-US" altLang="zh-TW" sz="2400" dirty="0">
                <a:ea typeface="標楷體" panose="03000509000000000000" pitchFamily="65" charset="-120"/>
                <a:cs typeface="Times New Roman" panose="02020603050405020304" pitchFamily="18" charset="0"/>
              </a:rPr>
              <a:t>[2</a:t>
            </a:r>
            <a:r>
              <a:rPr kumimoji="0" lang="zh-TW" altLang="en-US" sz="2400" dirty="0">
                <a:ea typeface="標楷體" panose="03000509000000000000" pitchFamily="65" charset="-120"/>
                <a:cs typeface="Times New Roman" panose="02020603050405020304" pitchFamily="18" charset="0"/>
              </a:rPr>
              <a:t>分</a:t>
            </a:r>
            <a:r>
              <a:rPr kumimoji="0" lang="en-US" altLang="zh-TW" sz="2400" dirty="0">
                <a:ea typeface="標楷體" panose="03000509000000000000" pitchFamily="65" charset="-120"/>
                <a:cs typeface="Times New Roman" panose="02020603050405020304" pitchFamily="18" charset="0"/>
              </a:rPr>
              <a:t>]</a:t>
            </a:r>
            <a:endParaRPr lang="zh-CN" altLang="en-US" sz="2800" dirty="0">
              <a:ea typeface="標楷體" panose="03000509000000000000" pitchFamily="65" charset="-120"/>
              <a:cs typeface="Times New Roman" panose="02020603050405020304" pitchFamily="18" charset="0"/>
            </a:endParaRPr>
          </a:p>
        </p:txBody>
      </p:sp>
      <p:sp>
        <p:nvSpPr>
          <p:cNvPr id="2" name="Rectangle 5">
            <a:extLst>
              <a:ext uri="{FF2B5EF4-FFF2-40B4-BE49-F238E27FC236}">
                <a16:creationId xmlns:a16="http://schemas.microsoft.com/office/drawing/2014/main" xmlns="" id="{31ADF0B1-3687-508C-F6F3-C62BD401052C}"/>
              </a:ext>
            </a:extLst>
          </p:cNvPr>
          <p:cNvSpPr>
            <a:spLocks noChangeArrowheads="1"/>
          </p:cNvSpPr>
          <p:nvPr/>
        </p:nvSpPr>
        <p:spPr bwMode="auto">
          <a:xfrm>
            <a:off x="868443" y="905123"/>
            <a:ext cx="4680266"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342900" indent="-342900">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marL="0" indent="0">
              <a:spcBef>
                <a:spcPct val="0"/>
              </a:spcBef>
              <a:spcAft>
                <a:spcPct val="20000"/>
              </a:spcAft>
              <a:buNone/>
            </a:pPr>
            <a:r>
              <a:rPr lang="zh-CN" altLang="en-US" sz="2800" dirty="0">
                <a:ea typeface="標楷體" panose="03000509000000000000" pitchFamily="65" charset="-120"/>
              </a:rPr>
              <a:t>右</a:t>
            </a:r>
            <a:r>
              <a:rPr lang="zh-TW" altLang="en-US" sz="2800" dirty="0">
                <a:ea typeface="標楷體" panose="03000509000000000000" pitchFamily="65" charset="-120"/>
              </a:rPr>
              <a:t>圖是</a:t>
            </a:r>
            <a:r>
              <a:rPr lang="zh-TW" altLang="en-US" sz="2800" u="sng" dirty="0">
                <a:ea typeface="標楷體" panose="03000509000000000000" pitchFamily="65" charset="-120"/>
              </a:rPr>
              <a:t>歷險樂園</a:t>
            </a:r>
            <a:r>
              <a:rPr lang="zh-TW" altLang="en-US" sz="2800" dirty="0">
                <a:ea typeface="標楷體" panose="03000509000000000000" pitchFamily="65" charset="-120"/>
              </a:rPr>
              <a:t>的平面圖</a:t>
            </a:r>
            <a:r>
              <a:rPr lang="zh-TW" altLang="zh-TW" sz="2800" dirty="0">
                <a:ea typeface="標楷體" panose="03000509000000000000" pitchFamily="65" charset="-120"/>
              </a:rPr>
              <a:t>。</a:t>
            </a:r>
            <a:endParaRPr lang="zh-CN" altLang="en-US" sz="2800" dirty="0">
              <a:ea typeface="標楷體" panose="03000509000000000000" pitchFamily="65" charset="-120"/>
            </a:endParaRPr>
          </a:p>
        </p:txBody>
      </p:sp>
      <p:sp>
        <p:nvSpPr>
          <p:cNvPr id="3" name="Rectangle 12">
            <a:extLst>
              <a:ext uri="{FF2B5EF4-FFF2-40B4-BE49-F238E27FC236}">
                <a16:creationId xmlns:a16="http://schemas.microsoft.com/office/drawing/2014/main" xmlns="" id="{AE2C5CBA-28C3-A625-6652-63CFB0BF2A02}"/>
              </a:ext>
            </a:extLst>
          </p:cNvPr>
          <p:cNvSpPr>
            <a:spLocks noChangeArrowheads="1"/>
          </p:cNvSpPr>
          <p:nvPr/>
        </p:nvSpPr>
        <p:spPr bwMode="auto">
          <a:xfrm>
            <a:off x="784479" y="1441796"/>
            <a:ext cx="105127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zh-CN" altLang="en-US" sz="2800" dirty="0">
                <a:ea typeface="標楷體" panose="03000509000000000000" pitchFamily="65" charset="-120"/>
                <a:cs typeface="Times New Roman" panose="02020603050405020304" pitchFamily="18" charset="0"/>
              </a:rPr>
              <a:t> </a:t>
            </a:r>
            <a:r>
              <a:rPr lang="en-US" altLang="zh-CN" sz="2800" dirty="0">
                <a:ea typeface="標楷體" panose="03000509000000000000" pitchFamily="65" charset="-120"/>
                <a:cs typeface="Times New Roman" panose="02020603050405020304" pitchFamily="18" charset="0"/>
              </a:rPr>
              <a:t>(a)</a:t>
            </a:r>
            <a:endParaRPr lang="zh-CN" altLang="en-US" sz="2800" dirty="0">
              <a:ea typeface="標楷體" panose="03000509000000000000" pitchFamily="65" charset="-120"/>
              <a:cs typeface="Times New Roman" panose="02020603050405020304" pitchFamily="18" charset="0"/>
            </a:endParaRPr>
          </a:p>
        </p:txBody>
      </p:sp>
      <p:graphicFrame>
        <p:nvGraphicFramePr>
          <p:cNvPr id="4" name="表格 3">
            <a:extLst>
              <a:ext uri="{FF2B5EF4-FFF2-40B4-BE49-F238E27FC236}">
                <a16:creationId xmlns:a16="http://schemas.microsoft.com/office/drawing/2014/main" xmlns="" id="{3410F76B-F243-1F4B-6CA0-232A6DA4EE2D}"/>
              </a:ext>
            </a:extLst>
          </p:cNvPr>
          <p:cNvGraphicFramePr>
            <a:graphicFrameLocks noGrp="1" noChangeAspect="1"/>
          </p:cNvGraphicFramePr>
          <p:nvPr>
            <p:extLst>
              <p:ext uri="{D42A27DB-BD31-4B8C-83A1-F6EECF244321}">
                <p14:modId xmlns:p14="http://schemas.microsoft.com/office/powerpoint/2010/main" val="1528823654"/>
              </p:ext>
            </p:extLst>
          </p:nvPr>
        </p:nvGraphicFramePr>
        <p:xfrm>
          <a:off x="5571429" y="1056186"/>
          <a:ext cx="2952751" cy="2351088"/>
        </p:xfrm>
        <a:graphic>
          <a:graphicData uri="http://schemas.openxmlformats.org/drawingml/2006/table">
            <a:tbl>
              <a:tblPr firstRow="1" bandRow="1">
                <a:tableStyleId>{F5AB1C69-6EDB-4FF4-983F-18BD219EF322}</a:tableStyleId>
              </a:tblPr>
              <a:tblGrid>
                <a:gridCol w="295275">
                  <a:extLst>
                    <a:ext uri="{9D8B030D-6E8A-4147-A177-3AD203B41FA5}">
                      <a16:colId xmlns:a16="http://schemas.microsoft.com/office/drawing/2014/main" xmlns="" val="3253291996"/>
                    </a:ext>
                  </a:extLst>
                </a:gridCol>
                <a:gridCol w="295275">
                  <a:extLst>
                    <a:ext uri="{9D8B030D-6E8A-4147-A177-3AD203B41FA5}">
                      <a16:colId xmlns:a16="http://schemas.microsoft.com/office/drawing/2014/main" xmlns="" val="2458884864"/>
                    </a:ext>
                  </a:extLst>
                </a:gridCol>
                <a:gridCol w="295275">
                  <a:extLst>
                    <a:ext uri="{9D8B030D-6E8A-4147-A177-3AD203B41FA5}">
                      <a16:colId xmlns:a16="http://schemas.microsoft.com/office/drawing/2014/main" xmlns="" val="64037032"/>
                    </a:ext>
                  </a:extLst>
                </a:gridCol>
                <a:gridCol w="295275">
                  <a:extLst>
                    <a:ext uri="{9D8B030D-6E8A-4147-A177-3AD203B41FA5}">
                      <a16:colId xmlns:a16="http://schemas.microsoft.com/office/drawing/2014/main" xmlns="" val="3037178487"/>
                    </a:ext>
                  </a:extLst>
                </a:gridCol>
                <a:gridCol w="295275">
                  <a:extLst>
                    <a:ext uri="{9D8B030D-6E8A-4147-A177-3AD203B41FA5}">
                      <a16:colId xmlns:a16="http://schemas.microsoft.com/office/drawing/2014/main" xmlns="" val="3817010751"/>
                    </a:ext>
                  </a:extLst>
                </a:gridCol>
                <a:gridCol w="295275">
                  <a:extLst>
                    <a:ext uri="{9D8B030D-6E8A-4147-A177-3AD203B41FA5}">
                      <a16:colId xmlns:a16="http://schemas.microsoft.com/office/drawing/2014/main" xmlns="" val="598110738"/>
                    </a:ext>
                  </a:extLst>
                </a:gridCol>
                <a:gridCol w="295275">
                  <a:extLst>
                    <a:ext uri="{9D8B030D-6E8A-4147-A177-3AD203B41FA5}">
                      <a16:colId xmlns:a16="http://schemas.microsoft.com/office/drawing/2014/main" xmlns="" val="2769460353"/>
                    </a:ext>
                  </a:extLst>
                </a:gridCol>
                <a:gridCol w="295275">
                  <a:extLst>
                    <a:ext uri="{9D8B030D-6E8A-4147-A177-3AD203B41FA5}">
                      <a16:colId xmlns:a16="http://schemas.microsoft.com/office/drawing/2014/main" xmlns="" val="3184617102"/>
                    </a:ext>
                  </a:extLst>
                </a:gridCol>
                <a:gridCol w="295275">
                  <a:extLst>
                    <a:ext uri="{9D8B030D-6E8A-4147-A177-3AD203B41FA5}">
                      <a16:colId xmlns:a16="http://schemas.microsoft.com/office/drawing/2014/main" xmlns="" val="833900860"/>
                    </a:ext>
                  </a:extLst>
                </a:gridCol>
                <a:gridCol w="295276">
                  <a:extLst>
                    <a:ext uri="{9D8B030D-6E8A-4147-A177-3AD203B41FA5}">
                      <a16:colId xmlns:a16="http://schemas.microsoft.com/office/drawing/2014/main" xmlns="" val="3413793976"/>
                    </a:ext>
                  </a:extLst>
                </a:gridCol>
              </a:tblGrid>
              <a:tr h="293886">
                <a:tc>
                  <a:txBody>
                    <a:bodyPr/>
                    <a:lstStyle/>
                    <a:p>
                      <a:endParaRPr lang="en-US" sz="1800" dirty="0"/>
                    </a:p>
                  </a:txBody>
                  <a:tcPr marL="0" marR="0" marT="0" marB="0">
                    <a:lnL w="12700" cap="flat" cmpd="sng" algn="ctr">
                      <a:solidFill>
                        <a:schemeClr val="tx1"/>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endParaRPr lang="en-US" sz="1800" dirty="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endParaRPr lang="en-US" sz="1800" dirty="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endParaRPr lang="en-US" sz="1800" dirty="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endParaRPr lang="en-US" sz="1800" dirty="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endParaRPr lang="en-US" sz="1800" dirty="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endParaRPr lang="en-US" sz="1800" dirty="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endParaRPr lang="en-US" sz="1800" dirty="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endParaRPr lang="en-US" sz="1800" dirty="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endParaRPr lang="en-US" sz="1800" dirty="0"/>
                    </a:p>
                  </a:txBody>
                  <a:tcPr marL="0" marR="0" marT="0" marB="0" anchor="ctr">
                    <a:lnL w="12700" cap="flat" cmpd="sng" algn="ctr">
                      <a:solidFill>
                        <a:schemeClr val="bg2">
                          <a:lumMod val="40000"/>
                          <a:lumOff val="6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extLst>
                  <a:ext uri="{0D108BD9-81ED-4DB2-BD59-A6C34878D82A}">
                    <a16:rowId xmlns:a16="http://schemas.microsoft.com/office/drawing/2014/main" xmlns="" val="589428353"/>
                  </a:ext>
                </a:extLst>
              </a:tr>
              <a:tr h="293886">
                <a:tc>
                  <a:txBody>
                    <a:bodyPr/>
                    <a:lstStyle/>
                    <a:p>
                      <a:endParaRPr lang="en-US" sz="1800"/>
                    </a:p>
                  </a:txBody>
                  <a:tcPr marL="0" marR="0" marT="0" marB="0">
                    <a:lnL w="12700" cap="flat" cmpd="sng" algn="ctr">
                      <a:solidFill>
                        <a:schemeClr val="tx1"/>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endParaRPr lang="en-US" sz="180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endParaRPr lang="en-US" sz="180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endParaRPr lang="en-US" sz="180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endParaRPr lang="en-US" sz="180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endParaRPr lang="en-US" sz="180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endParaRPr lang="en-US" sz="180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endParaRPr lang="en-US" sz="180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endParaRPr lang="en-US" sz="180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endParaRPr lang="en-US" sz="1800" dirty="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extLst>
                  <a:ext uri="{0D108BD9-81ED-4DB2-BD59-A6C34878D82A}">
                    <a16:rowId xmlns:a16="http://schemas.microsoft.com/office/drawing/2014/main" xmlns="" val="1843832909"/>
                  </a:ext>
                </a:extLst>
              </a:tr>
              <a:tr h="293886">
                <a:tc>
                  <a:txBody>
                    <a:bodyPr/>
                    <a:lstStyle/>
                    <a:p>
                      <a:endParaRPr lang="en-US" sz="1800"/>
                    </a:p>
                  </a:txBody>
                  <a:tcPr marL="0" marR="0" marT="0" marB="0">
                    <a:lnL w="12700" cap="flat" cmpd="sng" algn="ctr">
                      <a:solidFill>
                        <a:schemeClr val="tx1"/>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endParaRPr lang="en-US" sz="180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endParaRPr lang="en-US" sz="180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endParaRPr lang="en-US" sz="1800" dirty="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endParaRPr lang="en-US" sz="180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endParaRPr lang="en-US" sz="180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endParaRPr lang="en-US" sz="180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endParaRPr lang="en-US" sz="180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endParaRPr lang="en-US" sz="1800" dirty="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endParaRPr lang="en-US" sz="1800" dirty="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extLst>
                  <a:ext uri="{0D108BD9-81ED-4DB2-BD59-A6C34878D82A}">
                    <a16:rowId xmlns:a16="http://schemas.microsoft.com/office/drawing/2014/main" xmlns="" val="1735708735"/>
                  </a:ext>
                </a:extLst>
              </a:tr>
              <a:tr h="293886">
                <a:tc>
                  <a:txBody>
                    <a:bodyPr/>
                    <a:lstStyle/>
                    <a:p>
                      <a:endParaRPr lang="en-US" sz="1800" dirty="0"/>
                    </a:p>
                  </a:txBody>
                  <a:tcPr marL="0" marR="0" marT="0" marB="0">
                    <a:lnL w="12700" cap="flat" cmpd="sng" algn="ctr">
                      <a:solidFill>
                        <a:schemeClr val="tx1"/>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endParaRPr lang="en-US" sz="1800" dirty="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endParaRPr lang="en-US" sz="1800" dirty="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endParaRPr lang="en-US" sz="1800" dirty="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endParaRPr lang="en-US" sz="180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endParaRPr lang="en-US" sz="1800" dirty="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endParaRPr lang="en-US" sz="180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endParaRPr lang="en-US" sz="180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endParaRPr lang="en-US" sz="180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endParaRPr lang="en-US" sz="1800" dirty="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extLst>
                  <a:ext uri="{0D108BD9-81ED-4DB2-BD59-A6C34878D82A}">
                    <a16:rowId xmlns:a16="http://schemas.microsoft.com/office/drawing/2014/main" xmlns="" val="2921001775"/>
                  </a:ext>
                </a:extLst>
              </a:tr>
              <a:tr h="293886">
                <a:tc>
                  <a:txBody>
                    <a:bodyPr/>
                    <a:lstStyle/>
                    <a:p>
                      <a:endParaRPr lang="en-US" sz="1800"/>
                    </a:p>
                  </a:txBody>
                  <a:tcPr marL="0" marR="0" marT="0" marB="0">
                    <a:lnL w="12700" cap="flat" cmpd="sng" algn="ctr">
                      <a:solidFill>
                        <a:schemeClr val="tx1"/>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endParaRPr lang="en-US" sz="180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endParaRPr lang="en-US" sz="180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endParaRPr lang="en-US" sz="180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endParaRPr lang="en-US" sz="1800" dirty="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endParaRPr lang="en-US" sz="1800" dirty="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endParaRPr lang="en-US" sz="1800" dirty="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endParaRPr lang="en-US" sz="180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endParaRPr lang="en-US" sz="180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endParaRPr lang="en-US" sz="1800" dirty="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extLst>
                  <a:ext uri="{0D108BD9-81ED-4DB2-BD59-A6C34878D82A}">
                    <a16:rowId xmlns:a16="http://schemas.microsoft.com/office/drawing/2014/main" xmlns="" val="2280354380"/>
                  </a:ext>
                </a:extLst>
              </a:tr>
              <a:tr h="293886">
                <a:tc>
                  <a:txBody>
                    <a:bodyPr/>
                    <a:lstStyle/>
                    <a:p>
                      <a:endParaRPr lang="en-US" sz="1800"/>
                    </a:p>
                  </a:txBody>
                  <a:tcPr marL="0" marR="0" marT="0" marB="0">
                    <a:lnL w="12700" cap="flat" cmpd="sng" algn="ctr">
                      <a:solidFill>
                        <a:schemeClr val="tx1"/>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endParaRPr lang="en-US" sz="180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endParaRPr lang="en-US" sz="180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endParaRPr lang="en-US" sz="180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endParaRPr lang="en-US" sz="180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endParaRPr lang="en-US" sz="180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endParaRPr lang="en-US" sz="180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endParaRPr lang="en-US" sz="1800" dirty="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endParaRPr lang="en-US" sz="1800" dirty="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endParaRPr lang="en-US" sz="1800" dirty="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extLst>
                  <a:ext uri="{0D108BD9-81ED-4DB2-BD59-A6C34878D82A}">
                    <a16:rowId xmlns:a16="http://schemas.microsoft.com/office/drawing/2014/main" xmlns="" val="3085769819"/>
                  </a:ext>
                </a:extLst>
              </a:tr>
              <a:tr h="293886">
                <a:tc>
                  <a:txBody>
                    <a:bodyPr/>
                    <a:lstStyle/>
                    <a:p>
                      <a:endParaRPr lang="en-US" sz="1800"/>
                    </a:p>
                  </a:txBody>
                  <a:tcPr marL="0" marR="0" marT="0" marB="0">
                    <a:lnL w="12700" cap="flat" cmpd="sng" algn="ctr">
                      <a:solidFill>
                        <a:schemeClr val="tx1"/>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endParaRPr lang="en-US" sz="180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endParaRPr lang="en-US" sz="180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endParaRPr lang="en-US" sz="180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endParaRPr lang="en-US" sz="180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endParaRPr lang="en-US" sz="180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endParaRPr lang="en-US" sz="180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endParaRPr lang="en-US" sz="1800" dirty="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endParaRPr lang="en-US" sz="1800" dirty="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tc>
                  <a:txBody>
                    <a:bodyPr/>
                    <a:lstStyle/>
                    <a:p>
                      <a:endParaRPr lang="en-US" sz="1800" dirty="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bg2">
                          <a:lumMod val="40000"/>
                          <a:lumOff val="60000"/>
                        </a:schemeClr>
                      </a:solidFill>
                      <a:prstDash val="solid"/>
                      <a:round/>
                      <a:headEnd type="none" w="med" len="med"/>
                      <a:tailEnd type="none" w="med" len="med"/>
                    </a:lnB>
                  </a:tcPr>
                </a:tc>
                <a:extLst>
                  <a:ext uri="{0D108BD9-81ED-4DB2-BD59-A6C34878D82A}">
                    <a16:rowId xmlns:a16="http://schemas.microsoft.com/office/drawing/2014/main" xmlns="" val="3630281823"/>
                  </a:ext>
                </a:extLst>
              </a:tr>
              <a:tr h="293886">
                <a:tc>
                  <a:txBody>
                    <a:bodyPr/>
                    <a:lstStyle/>
                    <a:p>
                      <a:endParaRPr lang="en-US" sz="1800" dirty="0"/>
                    </a:p>
                  </a:txBody>
                  <a:tcPr marL="0" marR="0" marT="0" marB="0">
                    <a:lnL w="12700" cap="flat" cmpd="sng" algn="ctr">
                      <a:solidFill>
                        <a:schemeClr val="tx1"/>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80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80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80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80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80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80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80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80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bg2">
                          <a:lumMod val="40000"/>
                          <a:lumOff val="60000"/>
                        </a:schemeClr>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800" dirty="0"/>
                    </a:p>
                  </a:txBody>
                  <a:tcPr marL="0" marR="0" marT="0" marB="0">
                    <a:lnL w="12700" cap="flat" cmpd="sng" algn="ctr">
                      <a:solidFill>
                        <a:schemeClr val="bg2">
                          <a:lumMod val="40000"/>
                          <a:lumOff val="6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2">
                          <a:lumMod val="40000"/>
                          <a:lumOff val="6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4012778561"/>
                  </a:ext>
                </a:extLst>
              </a:tr>
            </a:tbl>
          </a:graphicData>
        </a:graphic>
      </p:graphicFrame>
      <p:pic>
        <p:nvPicPr>
          <p:cNvPr id="5" name="图片 14">
            <a:extLst>
              <a:ext uri="{FF2B5EF4-FFF2-40B4-BE49-F238E27FC236}">
                <a16:creationId xmlns:a16="http://schemas.microsoft.com/office/drawing/2014/main" xmlns="" id="{E4E09810-1EFC-68D0-417F-53C2A420ABDC}"/>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53853" y="1942084"/>
            <a:ext cx="390322" cy="3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38">
            <a:extLst>
              <a:ext uri="{FF2B5EF4-FFF2-40B4-BE49-F238E27FC236}">
                <a16:creationId xmlns:a16="http://schemas.microsoft.com/office/drawing/2014/main" xmlns="" id="{99A776CD-EC28-1550-4AC7-6AFFB5CA1CF4}"/>
              </a:ext>
            </a:extLst>
          </p:cNvPr>
          <p:cNvSpPr>
            <a:spLocks noChangeArrowheads="1"/>
          </p:cNvSpPr>
          <p:nvPr/>
        </p:nvSpPr>
        <p:spPr bwMode="auto">
          <a:xfrm>
            <a:off x="1550353" y="3907919"/>
            <a:ext cx="3993933" cy="972000"/>
          </a:xfrm>
          <a:prstGeom prst="rect">
            <a:avLst/>
          </a:prstGeom>
          <a:solidFill>
            <a:srgbClr val="FFFBD5"/>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ts val="0"/>
              </a:spcBef>
              <a:spcAft>
                <a:spcPts val="300"/>
              </a:spcAft>
              <a:buFontTx/>
              <a:buNone/>
              <a:defRPr/>
            </a:pPr>
            <a:r>
              <a:rPr lang="zh-TW" altLang="en-US" sz="2800" dirty="0">
                <a:ea typeface="標楷體" panose="03000509000000000000" pitchFamily="65" charset="-120"/>
              </a:rPr>
              <a:t>他應向</a:t>
            </a:r>
            <a:r>
              <a:rPr lang="zh-TW" altLang="en-US" sz="2800" u="sng" dirty="0">
                <a:ea typeface="標楷體" panose="03000509000000000000" pitchFamily="65" charset="-120"/>
              </a:rPr>
              <a:t>    </a:t>
            </a:r>
            <a:r>
              <a:rPr lang="zh-TW" altLang="en-US" sz="2800" u="sng" dirty="0">
                <a:solidFill>
                  <a:srgbClr val="FF0000"/>
                </a:solidFill>
                <a:uFill>
                  <a:solidFill>
                    <a:schemeClr val="tx1"/>
                  </a:solidFill>
                </a:uFill>
                <a:ea typeface="標楷體" panose="03000509000000000000" pitchFamily="65" charset="-120"/>
              </a:rPr>
              <a:t>    </a:t>
            </a:r>
            <a:r>
              <a:rPr lang="zh-TW" altLang="en-US" sz="2800" u="sng" dirty="0">
                <a:ea typeface="標楷體" panose="03000509000000000000" pitchFamily="65" charset="-120"/>
              </a:rPr>
              <a:t>         </a:t>
            </a:r>
            <a:r>
              <a:rPr lang="zh-TW" altLang="en-US" sz="2800" dirty="0">
                <a:ea typeface="標楷體" panose="03000509000000000000" pitchFamily="65" charset="-120"/>
              </a:rPr>
              <a:t>方走</a:t>
            </a:r>
            <a:r>
              <a:rPr lang="zh-TW" altLang="en-US" sz="2800" dirty="0">
                <a:ea typeface="標楷體" panose="03000509000000000000" pitchFamily="65" charset="-120"/>
                <a:cs typeface="Times New Roman" panose="02020603050405020304" pitchFamily="18" charset="0"/>
              </a:rPr>
              <a:t>，</a:t>
            </a:r>
            <a:endParaRPr lang="en-US" altLang="zh-TW" sz="2800" dirty="0">
              <a:ea typeface="標楷體" panose="03000509000000000000" pitchFamily="65" charset="-120"/>
              <a:cs typeface="Times New Roman" panose="02020603050405020304" pitchFamily="18" charset="0"/>
            </a:endParaRPr>
          </a:p>
          <a:p>
            <a:pPr>
              <a:spcBef>
                <a:spcPts val="0"/>
              </a:spcBef>
              <a:spcAft>
                <a:spcPts val="300"/>
              </a:spcAft>
              <a:buFontTx/>
              <a:buNone/>
              <a:defRPr/>
            </a:pPr>
            <a:r>
              <a:rPr lang="zh-TW" altLang="en-US" sz="2800" dirty="0">
                <a:ea typeface="標楷體" panose="03000509000000000000" pitchFamily="65" charset="-120"/>
                <a:cs typeface="Times New Roman" panose="02020603050405020304" pitchFamily="18" charset="0"/>
              </a:rPr>
              <a:t>路程才是最短的</a:t>
            </a:r>
            <a:r>
              <a:rPr lang="zh-CN" altLang="en-US" sz="2800" dirty="0">
                <a:ea typeface="標楷體" panose="03000509000000000000" pitchFamily="65" charset="-120"/>
              </a:rPr>
              <a:t>。</a:t>
            </a:r>
          </a:p>
        </p:txBody>
      </p:sp>
      <p:sp>
        <p:nvSpPr>
          <p:cNvPr id="7" name="Rectangle 8">
            <a:extLst>
              <a:ext uri="{FF2B5EF4-FFF2-40B4-BE49-F238E27FC236}">
                <a16:creationId xmlns:a16="http://schemas.microsoft.com/office/drawing/2014/main" xmlns="" id="{D74D4A29-35E8-BE9A-FB45-45B38CABC970}"/>
              </a:ext>
            </a:extLst>
          </p:cNvPr>
          <p:cNvSpPr>
            <a:spLocks noChangeArrowheads="1"/>
          </p:cNvSpPr>
          <p:nvPr/>
        </p:nvSpPr>
        <p:spPr bwMode="auto">
          <a:xfrm>
            <a:off x="4409209" y="4386299"/>
            <a:ext cx="88423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kumimoji="0" lang="en-US" altLang="zh-TW" sz="2400" dirty="0">
                <a:solidFill>
                  <a:srgbClr val="FF0000"/>
                </a:solidFill>
                <a:ea typeface="標楷體" panose="03000509000000000000" pitchFamily="65" charset="-120"/>
              </a:rPr>
              <a:t>[2</a:t>
            </a:r>
            <a:r>
              <a:rPr kumimoji="0" lang="zh-TW" altLang="en-US" sz="2400" dirty="0">
                <a:solidFill>
                  <a:srgbClr val="FF0000"/>
                </a:solidFill>
                <a:ea typeface="標楷體" panose="03000509000000000000" pitchFamily="65" charset="-120"/>
              </a:rPr>
              <a:t>分</a:t>
            </a:r>
            <a:r>
              <a:rPr kumimoji="0" lang="en-US" altLang="zh-TW" sz="2400" dirty="0">
                <a:solidFill>
                  <a:srgbClr val="FF0000"/>
                </a:solidFill>
                <a:ea typeface="標楷體" panose="03000509000000000000" pitchFamily="65" charset="-120"/>
              </a:rPr>
              <a:t>]</a:t>
            </a:r>
            <a:endParaRPr kumimoji="0" lang="en-US" altLang="en-US" sz="2400" dirty="0">
              <a:solidFill>
                <a:srgbClr val="FF0000"/>
              </a:solidFill>
              <a:ea typeface="標楷體" panose="03000509000000000000" pitchFamily="65" charset="-120"/>
              <a:cs typeface="Times New Roman" panose="02020603050405020304" pitchFamily="18" charset="0"/>
            </a:endParaRPr>
          </a:p>
        </p:txBody>
      </p:sp>
      <p:grpSp>
        <p:nvGrpSpPr>
          <p:cNvPr id="8" name="组合 16">
            <a:extLst>
              <a:ext uri="{FF2B5EF4-FFF2-40B4-BE49-F238E27FC236}">
                <a16:creationId xmlns:a16="http://schemas.microsoft.com/office/drawing/2014/main" xmlns="" id="{EEB7FFDF-7836-20F7-9CFD-258434D8DF05}"/>
              </a:ext>
            </a:extLst>
          </p:cNvPr>
          <p:cNvGrpSpPr>
            <a:grpSpLocks/>
          </p:cNvGrpSpPr>
          <p:nvPr/>
        </p:nvGrpSpPr>
        <p:grpSpPr bwMode="auto">
          <a:xfrm rot="2569919">
            <a:off x="5779393" y="1258592"/>
            <a:ext cx="184150" cy="184150"/>
            <a:chOff x="5680954" y="2012208"/>
            <a:chExt cx="274320" cy="274320"/>
          </a:xfrm>
        </p:grpSpPr>
        <p:sp>
          <p:nvSpPr>
            <p:cNvPr id="9" name="任意多边形: 形状 15">
              <a:extLst>
                <a:ext uri="{FF2B5EF4-FFF2-40B4-BE49-F238E27FC236}">
                  <a16:creationId xmlns:a16="http://schemas.microsoft.com/office/drawing/2014/main" xmlns="" id="{7E86D8CD-84F7-C74F-0DF3-3380B82E1863}"/>
                </a:ext>
              </a:extLst>
            </p:cNvPr>
            <p:cNvSpPr>
              <a:spLocks/>
            </p:cNvSpPr>
            <p:nvPr/>
          </p:nvSpPr>
          <p:spPr bwMode="auto">
            <a:xfrm>
              <a:off x="5680954" y="2149813"/>
              <a:ext cx="274320" cy="0"/>
            </a:xfrm>
            <a:custGeom>
              <a:avLst/>
              <a:gdLst>
                <a:gd name="T0" fmla="*/ 0 w 418289"/>
                <a:gd name="T1" fmla="*/ 0 h 9727"/>
                <a:gd name="T2" fmla="*/ 39 w 418289"/>
                <a:gd name="T3" fmla="*/ 0 h 9727"/>
                <a:gd name="T4" fmla="*/ 0 60000 65536"/>
                <a:gd name="T5" fmla="*/ 0 60000 65536"/>
              </a:gdLst>
              <a:ahLst/>
              <a:cxnLst>
                <a:cxn ang="T4">
                  <a:pos x="T0" y="T1"/>
                </a:cxn>
                <a:cxn ang="T5">
                  <a:pos x="T2" y="T3"/>
                </a:cxn>
              </a:cxnLst>
              <a:rect l="0" t="0" r="r" b="b"/>
              <a:pathLst>
                <a:path w="418289" h="9727">
                  <a:moveTo>
                    <a:pt x="0" y="0"/>
                  </a:moveTo>
                  <a:lnTo>
                    <a:pt x="418289" y="9727"/>
                  </a:lnTo>
                </a:path>
              </a:pathLst>
            </a:custGeom>
            <a:noFill/>
            <a:ln w="22225"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zh-CN" altLang="en-US"/>
            </a:p>
          </p:txBody>
        </p:sp>
        <p:sp>
          <p:nvSpPr>
            <p:cNvPr id="10" name="任意多边形: 形状 29">
              <a:extLst>
                <a:ext uri="{FF2B5EF4-FFF2-40B4-BE49-F238E27FC236}">
                  <a16:creationId xmlns:a16="http://schemas.microsoft.com/office/drawing/2014/main" xmlns="" id="{B7930A90-6911-9246-5781-FAC950CDF8CF}"/>
                </a:ext>
              </a:extLst>
            </p:cNvPr>
            <p:cNvSpPr>
              <a:spLocks/>
            </p:cNvSpPr>
            <p:nvPr/>
          </p:nvSpPr>
          <p:spPr bwMode="auto">
            <a:xfrm rot="5400000">
              <a:off x="5677706" y="2149368"/>
              <a:ext cx="274320" cy="0"/>
            </a:xfrm>
            <a:custGeom>
              <a:avLst/>
              <a:gdLst>
                <a:gd name="T0" fmla="*/ 0 w 418289"/>
                <a:gd name="T1" fmla="*/ 0 h 9727"/>
                <a:gd name="T2" fmla="*/ 39 w 418289"/>
                <a:gd name="T3" fmla="*/ 0 h 9727"/>
                <a:gd name="T4" fmla="*/ 0 60000 65536"/>
                <a:gd name="T5" fmla="*/ 0 60000 65536"/>
              </a:gdLst>
              <a:ahLst/>
              <a:cxnLst>
                <a:cxn ang="T4">
                  <a:pos x="T0" y="T1"/>
                </a:cxn>
                <a:cxn ang="T5">
                  <a:pos x="T2" y="T3"/>
                </a:cxn>
              </a:cxnLst>
              <a:rect l="0" t="0" r="r" b="b"/>
              <a:pathLst>
                <a:path w="418289" h="9727">
                  <a:moveTo>
                    <a:pt x="0" y="0"/>
                  </a:moveTo>
                  <a:lnTo>
                    <a:pt x="418289" y="9727"/>
                  </a:lnTo>
                </a:path>
              </a:pathLst>
            </a:custGeom>
            <a:noFill/>
            <a:ln w="22225"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zh-CN" altLang="en-US"/>
            </a:p>
          </p:txBody>
        </p:sp>
      </p:grpSp>
      <p:grpSp>
        <p:nvGrpSpPr>
          <p:cNvPr id="11" name="组合 34">
            <a:extLst>
              <a:ext uri="{FF2B5EF4-FFF2-40B4-BE49-F238E27FC236}">
                <a16:creationId xmlns:a16="http://schemas.microsoft.com/office/drawing/2014/main" xmlns="" id="{96B4A08B-8D62-C9F9-EEE5-F10EF42194E0}"/>
              </a:ext>
            </a:extLst>
          </p:cNvPr>
          <p:cNvGrpSpPr>
            <a:grpSpLocks/>
          </p:cNvGrpSpPr>
          <p:nvPr/>
        </p:nvGrpSpPr>
        <p:grpSpPr bwMode="auto">
          <a:xfrm rot="2569919">
            <a:off x="6663630" y="1260180"/>
            <a:ext cx="182563" cy="182562"/>
            <a:chOff x="5680954" y="2012208"/>
            <a:chExt cx="274320" cy="274320"/>
          </a:xfrm>
        </p:grpSpPr>
        <p:sp>
          <p:nvSpPr>
            <p:cNvPr id="12" name="任意多边形: 形状 35">
              <a:extLst>
                <a:ext uri="{FF2B5EF4-FFF2-40B4-BE49-F238E27FC236}">
                  <a16:creationId xmlns:a16="http://schemas.microsoft.com/office/drawing/2014/main" xmlns="" id="{775C5549-7279-A615-B9B1-FA5D8321AD39}"/>
                </a:ext>
              </a:extLst>
            </p:cNvPr>
            <p:cNvSpPr>
              <a:spLocks/>
            </p:cNvSpPr>
            <p:nvPr/>
          </p:nvSpPr>
          <p:spPr bwMode="auto">
            <a:xfrm>
              <a:off x="5680954" y="2149813"/>
              <a:ext cx="274320" cy="0"/>
            </a:xfrm>
            <a:custGeom>
              <a:avLst/>
              <a:gdLst>
                <a:gd name="T0" fmla="*/ 0 w 418289"/>
                <a:gd name="T1" fmla="*/ 0 h 9727"/>
                <a:gd name="T2" fmla="*/ 39 w 418289"/>
                <a:gd name="T3" fmla="*/ 0 h 9727"/>
                <a:gd name="T4" fmla="*/ 0 60000 65536"/>
                <a:gd name="T5" fmla="*/ 0 60000 65536"/>
              </a:gdLst>
              <a:ahLst/>
              <a:cxnLst>
                <a:cxn ang="T4">
                  <a:pos x="T0" y="T1"/>
                </a:cxn>
                <a:cxn ang="T5">
                  <a:pos x="T2" y="T3"/>
                </a:cxn>
              </a:cxnLst>
              <a:rect l="0" t="0" r="r" b="b"/>
              <a:pathLst>
                <a:path w="418289" h="9727">
                  <a:moveTo>
                    <a:pt x="0" y="0"/>
                  </a:moveTo>
                  <a:lnTo>
                    <a:pt x="418289" y="9727"/>
                  </a:lnTo>
                </a:path>
              </a:pathLst>
            </a:custGeom>
            <a:noFill/>
            <a:ln w="22225"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zh-CN" altLang="en-US"/>
            </a:p>
          </p:txBody>
        </p:sp>
        <p:sp>
          <p:nvSpPr>
            <p:cNvPr id="13" name="任意多边形: 形状 36">
              <a:extLst>
                <a:ext uri="{FF2B5EF4-FFF2-40B4-BE49-F238E27FC236}">
                  <a16:creationId xmlns:a16="http://schemas.microsoft.com/office/drawing/2014/main" xmlns="" id="{E3A17513-BEEC-ACC9-9FDC-03A3E5F8F86D}"/>
                </a:ext>
              </a:extLst>
            </p:cNvPr>
            <p:cNvSpPr>
              <a:spLocks/>
            </p:cNvSpPr>
            <p:nvPr/>
          </p:nvSpPr>
          <p:spPr bwMode="auto">
            <a:xfrm rot="5400000">
              <a:off x="5677706" y="2149368"/>
              <a:ext cx="274320" cy="0"/>
            </a:xfrm>
            <a:custGeom>
              <a:avLst/>
              <a:gdLst>
                <a:gd name="T0" fmla="*/ 0 w 418289"/>
                <a:gd name="T1" fmla="*/ 0 h 9727"/>
                <a:gd name="T2" fmla="*/ 39 w 418289"/>
                <a:gd name="T3" fmla="*/ 0 h 9727"/>
                <a:gd name="T4" fmla="*/ 0 60000 65536"/>
                <a:gd name="T5" fmla="*/ 0 60000 65536"/>
              </a:gdLst>
              <a:ahLst/>
              <a:cxnLst>
                <a:cxn ang="T4">
                  <a:pos x="T0" y="T1"/>
                </a:cxn>
                <a:cxn ang="T5">
                  <a:pos x="T2" y="T3"/>
                </a:cxn>
              </a:cxnLst>
              <a:rect l="0" t="0" r="r" b="b"/>
              <a:pathLst>
                <a:path w="418289" h="9727">
                  <a:moveTo>
                    <a:pt x="0" y="0"/>
                  </a:moveTo>
                  <a:lnTo>
                    <a:pt x="418289" y="9727"/>
                  </a:lnTo>
                </a:path>
              </a:pathLst>
            </a:custGeom>
            <a:noFill/>
            <a:ln w="22225"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zh-CN" altLang="en-US"/>
            </a:p>
          </p:txBody>
        </p:sp>
      </p:grpSp>
      <p:grpSp>
        <p:nvGrpSpPr>
          <p:cNvPr id="14" name="组合 37">
            <a:extLst>
              <a:ext uri="{FF2B5EF4-FFF2-40B4-BE49-F238E27FC236}">
                <a16:creationId xmlns:a16="http://schemas.microsoft.com/office/drawing/2014/main" xmlns="" id="{34344C64-77AF-7756-BA79-7456FD5CED6F}"/>
              </a:ext>
            </a:extLst>
          </p:cNvPr>
          <p:cNvGrpSpPr>
            <a:grpSpLocks/>
          </p:cNvGrpSpPr>
          <p:nvPr/>
        </p:nvGrpSpPr>
        <p:grpSpPr bwMode="auto">
          <a:xfrm rot="2569919">
            <a:off x="5774630" y="2152355"/>
            <a:ext cx="182563" cy="184150"/>
            <a:chOff x="5680954" y="2012208"/>
            <a:chExt cx="274320" cy="274320"/>
          </a:xfrm>
        </p:grpSpPr>
        <p:sp>
          <p:nvSpPr>
            <p:cNvPr id="15" name="任意多边形: 形状 38">
              <a:extLst>
                <a:ext uri="{FF2B5EF4-FFF2-40B4-BE49-F238E27FC236}">
                  <a16:creationId xmlns:a16="http://schemas.microsoft.com/office/drawing/2014/main" xmlns="" id="{F6AB32DA-6233-7F5D-A58F-5B58F40DB2CA}"/>
                </a:ext>
              </a:extLst>
            </p:cNvPr>
            <p:cNvSpPr>
              <a:spLocks/>
            </p:cNvSpPr>
            <p:nvPr/>
          </p:nvSpPr>
          <p:spPr bwMode="auto">
            <a:xfrm>
              <a:off x="5680954" y="2149813"/>
              <a:ext cx="274320" cy="0"/>
            </a:xfrm>
            <a:custGeom>
              <a:avLst/>
              <a:gdLst>
                <a:gd name="T0" fmla="*/ 0 w 418289"/>
                <a:gd name="T1" fmla="*/ 0 h 9727"/>
                <a:gd name="T2" fmla="*/ 39 w 418289"/>
                <a:gd name="T3" fmla="*/ 0 h 9727"/>
                <a:gd name="T4" fmla="*/ 0 60000 65536"/>
                <a:gd name="T5" fmla="*/ 0 60000 65536"/>
              </a:gdLst>
              <a:ahLst/>
              <a:cxnLst>
                <a:cxn ang="T4">
                  <a:pos x="T0" y="T1"/>
                </a:cxn>
                <a:cxn ang="T5">
                  <a:pos x="T2" y="T3"/>
                </a:cxn>
              </a:cxnLst>
              <a:rect l="0" t="0" r="r" b="b"/>
              <a:pathLst>
                <a:path w="418289" h="9727">
                  <a:moveTo>
                    <a:pt x="0" y="0"/>
                  </a:moveTo>
                  <a:lnTo>
                    <a:pt x="418289" y="9727"/>
                  </a:lnTo>
                </a:path>
              </a:pathLst>
            </a:custGeom>
            <a:noFill/>
            <a:ln w="22225"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zh-CN" altLang="en-US"/>
            </a:p>
          </p:txBody>
        </p:sp>
        <p:sp>
          <p:nvSpPr>
            <p:cNvPr id="16" name="任意多边形: 形状 39">
              <a:extLst>
                <a:ext uri="{FF2B5EF4-FFF2-40B4-BE49-F238E27FC236}">
                  <a16:creationId xmlns:a16="http://schemas.microsoft.com/office/drawing/2014/main" xmlns="" id="{1F64F64F-06B1-A20F-B3C8-B9FE7F969ADC}"/>
                </a:ext>
              </a:extLst>
            </p:cNvPr>
            <p:cNvSpPr>
              <a:spLocks/>
            </p:cNvSpPr>
            <p:nvPr/>
          </p:nvSpPr>
          <p:spPr bwMode="auto">
            <a:xfrm rot="5400000">
              <a:off x="5677706" y="2149368"/>
              <a:ext cx="274320" cy="0"/>
            </a:xfrm>
            <a:custGeom>
              <a:avLst/>
              <a:gdLst>
                <a:gd name="T0" fmla="*/ 0 w 418289"/>
                <a:gd name="T1" fmla="*/ 0 h 9727"/>
                <a:gd name="T2" fmla="*/ 39 w 418289"/>
                <a:gd name="T3" fmla="*/ 0 h 9727"/>
                <a:gd name="T4" fmla="*/ 0 60000 65536"/>
                <a:gd name="T5" fmla="*/ 0 60000 65536"/>
              </a:gdLst>
              <a:ahLst/>
              <a:cxnLst>
                <a:cxn ang="T4">
                  <a:pos x="T0" y="T1"/>
                </a:cxn>
                <a:cxn ang="T5">
                  <a:pos x="T2" y="T3"/>
                </a:cxn>
              </a:cxnLst>
              <a:rect l="0" t="0" r="r" b="b"/>
              <a:pathLst>
                <a:path w="418289" h="9727">
                  <a:moveTo>
                    <a:pt x="0" y="0"/>
                  </a:moveTo>
                  <a:lnTo>
                    <a:pt x="418289" y="9727"/>
                  </a:lnTo>
                </a:path>
              </a:pathLst>
            </a:custGeom>
            <a:noFill/>
            <a:ln w="22225"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zh-CN" altLang="en-US"/>
            </a:p>
          </p:txBody>
        </p:sp>
      </p:grpSp>
      <p:grpSp>
        <p:nvGrpSpPr>
          <p:cNvPr id="17" name="组合 40">
            <a:extLst>
              <a:ext uri="{FF2B5EF4-FFF2-40B4-BE49-F238E27FC236}">
                <a16:creationId xmlns:a16="http://schemas.microsoft.com/office/drawing/2014/main" xmlns="" id="{09DE0B5E-D7CC-51F0-1553-069F3DF39287}"/>
              </a:ext>
            </a:extLst>
          </p:cNvPr>
          <p:cNvGrpSpPr>
            <a:grpSpLocks/>
          </p:cNvGrpSpPr>
          <p:nvPr/>
        </p:nvGrpSpPr>
        <p:grpSpPr bwMode="auto">
          <a:xfrm rot="2569919">
            <a:off x="6663630" y="2142830"/>
            <a:ext cx="182563" cy="182562"/>
            <a:chOff x="5680954" y="2012208"/>
            <a:chExt cx="274320" cy="274320"/>
          </a:xfrm>
        </p:grpSpPr>
        <p:sp>
          <p:nvSpPr>
            <p:cNvPr id="18" name="任意多边形: 形状 41">
              <a:extLst>
                <a:ext uri="{FF2B5EF4-FFF2-40B4-BE49-F238E27FC236}">
                  <a16:creationId xmlns:a16="http://schemas.microsoft.com/office/drawing/2014/main" xmlns="" id="{540E4AEC-5D6C-8204-5B54-8FA2C4DC847D}"/>
                </a:ext>
              </a:extLst>
            </p:cNvPr>
            <p:cNvSpPr>
              <a:spLocks/>
            </p:cNvSpPr>
            <p:nvPr/>
          </p:nvSpPr>
          <p:spPr bwMode="auto">
            <a:xfrm>
              <a:off x="5680954" y="2149813"/>
              <a:ext cx="274320" cy="0"/>
            </a:xfrm>
            <a:custGeom>
              <a:avLst/>
              <a:gdLst>
                <a:gd name="T0" fmla="*/ 0 w 418289"/>
                <a:gd name="T1" fmla="*/ 0 h 9727"/>
                <a:gd name="T2" fmla="*/ 39 w 418289"/>
                <a:gd name="T3" fmla="*/ 0 h 9727"/>
                <a:gd name="T4" fmla="*/ 0 60000 65536"/>
                <a:gd name="T5" fmla="*/ 0 60000 65536"/>
              </a:gdLst>
              <a:ahLst/>
              <a:cxnLst>
                <a:cxn ang="T4">
                  <a:pos x="T0" y="T1"/>
                </a:cxn>
                <a:cxn ang="T5">
                  <a:pos x="T2" y="T3"/>
                </a:cxn>
              </a:cxnLst>
              <a:rect l="0" t="0" r="r" b="b"/>
              <a:pathLst>
                <a:path w="418289" h="9727">
                  <a:moveTo>
                    <a:pt x="0" y="0"/>
                  </a:moveTo>
                  <a:lnTo>
                    <a:pt x="418289" y="9727"/>
                  </a:lnTo>
                </a:path>
              </a:pathLst>
            </a:custGeom>
            <a:noFill/>
            <a:ln w="22225"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zh-CN" altLang="en-US"/>
            </a:p>
          </p:txBody>
        </p:sp>
        <p:sp>
          <p:nvSpPr>
            <p:cNvPr id="19" name="任意多边形: 形状 42">
              <a:extLst>
                <a:ext uri="{FF2B5EF4-FFF2-40B4-BE49-F238E27FC236}">
                  <a16:creationId xmlns:a16="http://schemas.microsoft.com/office/drawing/2014/main" xmlns="" id="{D24F799A-A888-E733-8870-9DA0CA902E4A}"/>
                </a:ext>
              </a:extLst>
            </p:cNvPr>
            <p:cNvSpPr>
              <a:spLocks/>
            </p:cNvSpPr>
            <p:nvPr/>
          </p:nvSpPr>
          <p:spPr bwMode="auto">
            <a:xfrm rot="5400000">
              <a:off x="5677706" y="2149368"/>
              <a:ext cx="274320" cy="0"/>
            </a:xfrm>
            <a:custGeom>
              <a:avLst/>
              <a:gdLst>
                <a:gd name="T0" fmla="*/ 0 w 418289"/>
                <a:gd name="T1" fmla="*/ 0 h 9727"/>
                <a:gd name="T2" fmla="*/ 39 w 418289"/>
                <a:gd name="T3" fmla="*/ 0 h 9727"/>
                <a:gd name="T4" fmla="*/ 0 60000 65536"/>
                <a:gd name="T5" fmla="*/ 0 60000 65536"/>
              </a:gdLst>
              <a:ahLst/>
              <a:cxnLst>
                <a:cxn ang="T4">
                  <a:pos x="T0" y="T1"/>
                </a:cxn>
                <a:cxn ang="T5">
                  <a:pos x="T2" y="T3"/>
                </a:cxn>
              </a:cxnLst>
              <a:rect l="0" t="0" r="r" b="b"/>
              <a:pathLst>
                <a:path w="418289" h="9727">
                  <a:moveTo>
                    <a:pt x="0" y="0"/>
                  </a:moveTo>
                  <a:lnTo>
                    <a:pt x="418289" y="9727"/>
                  </a:lnTo>
                </a:path>
              </a:pathLst>
            </a:custGeom>
            <a:noFill/>
            <a:ln w="22225"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zh-CN" altLang="en-US"/>
            </a:p>
          </p:txBody>
        </p:sp>
      </p:grpSp>
      <p:grpSp>
        <p:nvGrpSpPr>
          <p:cNvPr id="20" name="组合 43">
            <a:extLst>
              <a:ext uri="{FF2B5EF4-FFF2-40B4-BE49-F238E27FC236}">
                <a16:creationId xmlns:a16="http://schemas.microsoft.com/office/drawing/2014/main" xmlns="" id="{C6350E84-820B-1E86-67BA-E2AE786D102C}"/>
              </a:ext>
            </a:extLst>
          </p:cNvPr>
          <p:cNvGrpSpPr>
            <a:grpSpLocks/>
          </p:cNvGrpSpPr>
          <p:nvPr/>
        </p:nvGrpSpPr>
        <p:grpSpPr bwMode="auto">
          <a:xfrm rot="2569919">
            <a:off x="7551043" y="2152355"/>
            <a:ext cx="182562" cy="184150"/>
            <a:chOff x="5680954" y="2012208"/>
            <a:chExt cx="274320" cy="274320"/>
          </a:xfrm>
        </p:grpSpPr>
        <p:sp>
          <p:nvSpPr>
            <p:cNvPr id="21" name="任意多边形: 形状 44">
              <a:extLst>
                <a:ext uri="{FF2B5EF4-FFF2-40B4-BE49-F238E27FC236}">
                  <a16:creationId xmlns:a16="http://schemas.microsoft.com/office/drawing/2014/main" xmlns="" id="{1471CAEB-8132-09CE-8A12-0519C8E24546}"/>
                </a:ext>
              </a:extLst>
            </p:cNvPr>
            <p:cNvSpPr>
              <a:spLocks/>
            </p:cNvSpPr>
            <p:nvPr/>
          </p:nvSpPr>
          <p:spPr bwMode="auto">
            <a:xfrm>
              <a:off x="5680954" y="2149813"/>
              <a:ext cx="274320" cy="0"/>
            </a:xfrm>
            <a:custGeom>
              <a:avLst/>
              <a:gdLst>
                <a:gd name="T0" fmla="*/ 0 w 418289"/>
                <a:gd name="T1" fmla="*/ 0 h 9727"/>
                <a:gd name="T2" fmla="*/ 39 w 418289"/>
                <a:gd name="T3" fmla="*/ 0 h 9727"/>
                <a:gd name="T4" fmla="*/ 0 60000 65536"/>
                <a:gd name="T5" fmla="*/ 0 60000 65536"/>
              </a:gdLst>
              <a:ahLst/>
              <a:cxnLst>
                <a:cxn ang="T4">
                  <a:pos x="T0" y="T1"/>
                </a:cxn>
                <a:cxn ang="T5">
                  <a:pos x="T2" y="T3"/>
                </a:cxn>
              </a:cxnLst>
              <a:rect l="0" t="0" r="r" b="b"/>
              <a:pathLst>
                <a:path w="418289" h="9727">
                  <a:moveTo>
                    <a:pt x="0" y="0"/>
                  </a:moveTo>
                  <a:lnTo>
                    <a:pt x="418289" y="9727"/>
                  </a:lnTo>
                </a:path>
              </a:pathLst>
            </a:custGeom>
            <a:noFill/>
            <a:ln w="22225"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zh-CN" altLang="en-US"/>
            </a:p>
          </p:txBody>
        </p:sp>
        <p:sp>
          <p:nvSpPr>
            <p:cNvPr id="22" name="任意多边形: 形状 45">
              <a:extLst>
                <a:ext uri="{FF2B5EF4-FFF2-40B4-BE49-F238E27FC236}">
                  <a16:creationId xmlns:a16="http://schemas.microsoft.com/office/drawing/2014/main" xmlns="" id="{EA632ABD-1747-4E4E-8EF8-8C3A7A38D0C9}"/>
                </a:ext>
              </a:extLst>
            </p:cNvPr>
            <p:cNvSpPr>
              <a:spLocks/>
            </p:cNvSpPr>
            <p:nvPr/>
          </p:nvSpPr>
          <p:spPr bwMode="auto">
            <a:xfrm rot="5400000">
              <a:off x="5677706" y="2149368"/>
              <a:ext cx="274320" cy="0"/>
            </a:xfrm>
            <a:custGeom>
              <a:avLst/>
              <a:gdLst>
                <a:gd name="T0" fmla="*/ 0 w 418289"/>
                <a:gd name="T1" fmla="*/ 0 h 9727"/>
                <a:gd name="T2" fmla="*/ 39 w 418289"/>
                <a:gd name="T3" fmla="*/ 0 h 9727"/>
                <a:gd name="T4" fmla="*/ 0 60000 65536"/>
                <a:gd name="T5" fmla="*/ 0 60000 65536"/>
              </a:gdLst>
              <a:ahLst/>
              <a:cxnLst>
                <a:cxn ang="T4">
                  <a:pos x="T0" y="T1"/>
                </a:cxn>
                <a:cxn ang="T5">
                  <a:pos x="T2" y="T3"/>
                </a:cxn>
              </a:cxnLst>
              <a:rect l="0" t="0" r="r" b="b"/>
              <a:pathLst>
                <a:path w="418289" h="9727">
                  <a:moveTo>
                    <a:pt x="0" y="0"/>
                  </a:moveTo>
                  <a:lnTo>
                    <a:pt x="418289" y="9727"/>
                  </a:lnTo>
                </a:path>
              </a:pathLst>
            </a:custGeom>
            <a:noFill/>
            <a:ln w="22225"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zh-CN" altLang="en-US"/>
            </a:p>
          </p:txBody>
        </p:sp>
      </p:grpSp>
      <p:grpSp>
        <p:nvGrpSpPr>
          <p:cNvPr id="23" name="组合 46">
            <a:extLst>
              <a:ext uri="{FF2B5EF4-FFF2-40B4-BE49-F238E27FC236}">
                <a16:creationId xmlns:a16="http://schemas.microsoft.com/office/drawing/2014/main" xmlns="" id="{E854D4DD-A47A-1419-2A8A-2D6A5A68B6EA}"/>
              </a:ext>
            </a:extLst>
          </p:cNvPr>
          <p:cNvGrpSpPr>
            <a:grpSpLocks/>
          </p:cNvGrpSpPr>
          <p:nvPr/>
        </p:nvGrpSpPr>
        <p:grpSpPr bwMode="auto">
          <a:xfrm rot="2569919">
            <a:off x="5769868" y="3033417"/>
            <a:ext cx="182562" cy="182563"/>
            <a:chOff x="5680954" y="2012208"/>
            <a:chExt cx="274320" cy="274320"/>
          </a:xfrm>
        </p:grpSpPr>
        <p:sp>
          <p:nvSpPr>
            <p:cNvPr id="24" name="任意多边形: 形状 47">
              <a:extLst>
                <a:ext uri="{FF2B5EF4-FFF2-40B4-BE49-F238E27FC236}">
                  <a16:creationId xmlns:a16="http://schemas.microsoft.com/office/drawing/2014/main" xmlns="" id="{468C220D-C670-49FD-607E-72870EB9EA7D}"/>
                </a:ext>
              </a:extLst>
            </p:cNvPr>
            <p:cNvSpPr>
              <a:spLocks/>
            </p:cNvSpPr>
            <p:nvPr/>
          </p:nvSpPr>
          <p:spPr bwMode="auto">
            <a:xfrm>
              <a:off x="5680954" y="2149813"/>
              <a:ext cx="274320" cy="0"/>
            </a:xfrm>
            <a:custGeom>
              <a:avLst/>
              <a:gdLst>
                <a:gd name="T0" fmla="*/ 0 w 418289"/>
                <a:gd name="T1" fmla="*/ 0 h 9727"/>
                <a:gd name="T2" fmla="*/ 39 w 418289"/>
                <a:gd name="T3" fmla="*/ 0 h 9727"/>
                <a:gd name="T4" fmla="*/ 0 60000 65536"/>
                <a:gd name="T5" fmla="*/ 0 60000 65536"/>
              </a:gdLst>
              <a:ahLst/>
              <a:cxnLst>
                <a:cxn ang="T4">
                  <a:pos x="T0" y="T1"/>
                </a:cxn>
                <a:cxn ang="T5">
                  <a:pos x="T2" y="T3"/>
                </a:cxn>
              </a:cxnLst>
              <a:rect l="0" t="0" r="r" b="b"/>
              <a:pathLst>
                <a:path w="418289" h="9727">
                  <a:moveTo>
                    <a:pt x="0" y="0"/>
                  </a:moveTo>
                  <a:lnTo>
                    <a:pt x="418289" y="9727"/>
                  </a:lnTo>
                </a:path>
              </a:pathLst>
            </a:custGeom>
            <a:noFill/>
            <a:ln w="22225"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zh-CN" altLang="en-US"/>
            </a:p>
          </p:txBody>
        </p:sp>
        <p:sp>
          <p:nvSpPr>
            <p:cNvPr id="25" name="任意多边形: 形状 48">
              <a:extLst>
                <a:ext uri="{FF2B5EF4-FFF2-40B4-BE49-F238E27FC236}">
                  <a16:creationId xmlns:a16="http://schemas.microsoft.com/office/drawing/2014/main" xmlns="" id="{98644152-7224-0E0B-C8F2-03C8153A5B88}"/>
                </a:ext>
              </a:extLst>
            </p:cNvPr>
            <p:cNvSpPr>
              <a:spLocks/>
            </p:cNvSpPr>
            <p:nvPr/>
          </p:nvSpPr>
          <p:spPr bwMode="auto">
            <a:xfrm rot="5400000">
              <a:off x="5677706" y="2149368"/>
              <a:ext cx="274320" cy="0"/>
            </a:xfrm>
            <a:custGeom>
              <a:avLst/>
              <a:gdLst>
                <a:gd name="T0" fmla="*/ 0 w 418289"/>
                <a:gd name="T1" fmla="*/ 0 h 9727"/>
                <a:gd name="T2" fmla="*/ 39 w 418289"/>
                <a:gd name="T3" fmla="*/ 0 h 9727"/>
                <a:gd name="T4" fmla="*/ 0 60000 65536"/>
                <a:gd name="T5" fmla="*/ 0 60000 65536"/>
              </a:gdLst>
              <a:ahLst/>
              <a:cxnLst>
                <a:cxn ang="T4">
                  <a:pos x="T0" y="T1"/>
                </a:cxn>
                <a:cxn ang="T5">
                  <a:pos x="T2" y="T3"/>
                </a:cxn>
              </a:cxnLst>
              <a:rect l="0" t="0" r="r" b="b"/>
              <a:pathLst>
                <a:path w="418289" h="9727">
                  <a:moveTo>
                    <a:pt x="0" y="0"/>
                  </a:moveTo>
                  <a:lnTo>
                    <a:pt x="418289" y="9727"/>
                  </a:lnTo>
                </a:path>
              </a:pathLst>
            </a:custGeom>
            <a:noFill/>
            <a:ln w="22225"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zh-CN" altLang="en-US"/>
            </a:p>
          </p:txBody>
        </p:sp>
      </p:grpSp>
      <p:grpSp>
        <p:nvGrpSpPr>
          <p:cNvPr id="26" name="组合 49">
            <a:extLst>
              <a:ext uri="{FF2B5EF4-FFF2-40B4-BE49-F238E27FC236}">
                <a16:creationId xmlns:a16="http://schemas.microsoft.com/office/drawing/2014/main" xmlns="" id="{4EF2866B-46BC-B276-8791-D4D9F31124F6}"/>
              </a:ext>
            </a:extLst>
          </p:cNvPr>
          <p:cNvGrpSpPr>
            <a:grpSpLocks/>
          </p:cNvGrpSpPr>
          <p:nvPr/>
        </p:nvGrpSpPr>
        <p:grpSpPr bwMode="auto">
          <a:xfrm rot="2569919">
            <a:off x="7551043" y="3012780"/>
            <a:ext cx="182562" cy="184150"/>
            <a:chOff x="5680954" y="2012208"/>
            <a:chExt cx="274320" cy="274320"/>
          </a:xfrm>
        </p:grpSpPr>
        <p:sp>
          <p:nvSpPr>
            <p:cNvPr id="27" name="任意多边形: 形状 50">
              <a:extLst>
                <a:ext uri="{FF2B5EF4-FFF2-40B4-BE49-F238E27FC236}">
                  <a16:creationId xmlns:a16="http://schemas.microsoft.com/office/drawing/2014/main" xmlns="" id="{C3F4BEC1-4918-3514-9DA6-AF9F235B8DEB}"/>
                </a:ext>
              </a:extLst>
            </p:cNvPr>
            <p:cNvSpPr>
              <a:spLocks/>
            </p:cNvSpPr>
            <p:nvPr/>
          </p:nvSpPr>
          <p:spPr bwMode="auto">
            <a:xfrm>
              <a:off x="5680954" y="2149813"/>
              <a:ext cx="274320" cy="0"/>
            </a:xfrm>
            <a:custGeom>
              <a:avLst/>
              <a:gdLst>
                <a:gd name="T0" fmla="*/ 0 w 418289"/>
                <a:gd name="T1" fmla="*/ 0 h 9727"/>
                <a:gd name="T2" fmla="*/ 39 w 418289"/>
                <a:gd name="T3" fmla="*/ 0 h 9727"/>
                <a:gd name="T4" fmla="*/ 0 60000 65536"/>
                <a:gd name="T5" fmla="*/ 0 60000 65536"/>
              </a:gdLst>
              <a:ahLst/>
              <a:cxnLst>
                <a:cxn ang="T4">
                  <a:pos x="T0" y="T1"/>
                </a:cxn>
                <a:cxn ang="T5">
                  <a:pos x="T2" y="T3"/>
                </a:cxn>
              </a:cxnLst>
              <a:rect l="0" t="0" r="r" b="b"/>
              <a:pathLst>
                <a:path w="418289" h="9727">
                  <a:moveTo>
                    <a:pt x="0" y="0"/>
                  </a:moveTo>
                  <a:lnTo>
                    <a:pt x="418289" y="9727"/>
                  </a:lnTo>
                </a:path>
              </a:pathLst>
            </a:custGeom>
            <a:noFill/>
            <a:ln w="22225"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zh-CN" altLang="en-US"/>
            </a:p>
          </p:txBody>
        </p:sp>
        <p:sp>
          <p:nvSpPr>
            <p:cNvPr id="28" name="任意多边形: 形状 51">
              <a:extLst>
                <a:ext uri="{FF2B5EF4-FFF2-40B4-BE49-F238E27FC236}">
                  <a16:creationId xmlns:a16="http://schemas.microsoft.com/office/drawing/2014/main" xmlns="" id="{A0AEF8B7-66E6-E2CD-BD44-B6DE8E30ACF8}"/>
                </a:ext>
              </a:extLst>
            </p:cNvPr>
            <p:cNvSpPr>
              <a:spLocks/>
            </p:cNvSpPr>
            <p:nvPr/>
          </p:nvSpPr>
          <p:spPr bwMode="auto">
            <a:xfrm rot="5400000">
              <a:off x="5677706" y="2149368"/>
              <a:ext cx="274320" cy="0"/>
            </a:xfrm>
            <a:custGeom>
              <a:avLst/>
              <a:gdLst>
                <a:gd name="T0" fmla="*/ 0 w 418289"/>
                <a:gd name="T1" fmla="*/ 0 h 9727"/>
                <a:gd name="T2" fmla="*/ 39 w 418289"/>
                <a:gd name="T3" fmla="*/ 0 h 9727"/>
                <a:gd name="T4" fmla="*/ 0 60000 65536"/>
                <a:gd name="T5" fmla="*/ 0 60000 65536"/>
              </a:gdLst>
              <a:ahLst/>
              <a:cxnLst>
                <a:cxn ang="T4">
                  <a:pos x="T0" y="T1"/>
                </a:cxn>
                <a:cxn ang="T5">
                  <a:pos x="T2" y="T3"/>
                </a:cxn>
              </a:cxnLst>
              <a:rect l="0" t="0" r="r" b="b"/>
              <a:pathLst>
                <a:path w="418289" h="9727">
                  <a:moveTo>
                    <a:pt x="0" y="0"/>
                  </a:moveTo>
                  <a:lnTo>
                    <a:pt x="418289" y="9727"/>
                  </a:lnTo>
                </a:path>
              </a:pathLst>
            </a:custGeom>
            <a:noFill/>
            <a:ln w="22225"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zh-CN" altLang="en-US"/>
            </a:p>
          </p:txBody>
        </p:sp>
      </p:grpSp>
      <p:sp>
        <p:nvSpPr>
          <p:cNvPr id="29" name="文本框 18">
            <a:extLst>
              <a:ext uri="{FF2B5EF4-FFF2-40B4-BE49-F238E27FC236}">
                <a16:creationId xmlns:a16="http://schemas.microsoft.com/office/drawing/2014/main" xmlns="" id="{E2CE1F2B-9FE3-9B4A-4627-F311828B81A2}"/>
              </a:ext>
            </a:extLst>
          </p:cNvPr>
          <p:cNvSpPr txBox="1">
            <a:spLocks noChangeArrowheads="1"/>
          </p:cNvSpPr>
          <p:nvPr/>
        </p:nvSpPr>
        <p:spPr bwMode="auto">
          <a:xfrm>
            <a:off x="5879405" y="1290342"/>
            <a:ext cx="6477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zh-TW" altLang="en-US" sz="1800">
                <a:latin typeface="標楷體" panose="03000509000000000000" pitchFamily="65" charset="-120"/>
                <a:ea typeface="標楷體" panose="03000509000000000000" pitchFamily="65" charset="-120"/>
              </a:rPr>
              <a:t>出口</a:t>
            </a:r>
            <a:endParaRPr lang="en-US" altLang="en-US" sz="1800">
              <a:latin typeface="標楷體" panose="03000509000000000000" pitchFamily="65" charset="-120"/>
              <a:ea typeface="標楷體" panose="03000509000000000000" pitchFamily="65" charset="-120"/>
            </a:endParaRPr>
          </a:p>
        </p:txBody>
      </p:sp>
      <p:sp>
        <p:nvSpPr>
          <p:cNvPr id="30" name="文本框 52">
            <a:extLst>
              <a:ext uri="{FF2B5EF4-FFF2-40B4-BE49-F238E27FC236}">
                <a16:creationId xmlns:a16="http://schemas.microsoft.com/office/drawing/2014/main" xmlns="" id="{4C418F93-0737-972F-24D1-606BB23F940B}"/>
              </a:ext>
            </a:extLst>
          </p:cNvPr>
          <p:cNvSpPr txBox="1">
            <a:spLocks noChangeArrowheads="1"/>
          </p:cNvSpPr>
          <p:nvPr/>
        </p:nvSpPr>
        <p:spPr bwMode="auto">
          <a:xfrm>
            <a:off x="6800155" y="1282405"/>
            <a:ext cx="12604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zh-TW" altLang="en-US" sz="1800">
                <a:latin typeface="標楷體" panose="03000509000000000000" pitchFamily="65" charset="-120"/>
                <a:ea typeface="標楷體" panose="03000509000000000000" pitchFamily="65" charset="-120"/>
              </a:rPr>
              <a:t>卡通世界</a:t>
            </a:r>
            <a:endParaRPr lang="en-US" altLang="en-US" sz="1800">
              <a:latin typeface="標楷體" panose="03000509000000000000" pitchFamily="65" charset="-120"/>
              <a:ea typeface="標楷體" panose="03000509000000000000" pitchFamily="65" charset="-120"/>
            </a:endParaRPr>
          </a:p>
        </p:txBody>
      </p:sp>
      <p:sp>
        <p:nvSpPr>
          <p:cNvPr id="31" name="文本框 53">
            <a:extLst>
              <a:ext uri="{FF2B5EF4-FFF2-40B4-BE49-F238E27FC236}">
                <a16:creationId xmlns:a16="http://schemas.microsoft.com/office/drawing/2014/main" xmlns="" id="{93D2BD36-99D4-4C7D-3792-62DF0297F351}"/>
              </a:ext>
            </a:extLst>
          </p:cNvPr>
          <p:cNvSpPr txBox="1">
            <a:spLocks noChangeArrowheads="1"/>
          </p:cNvSpPr>
          <p:nvPr/>
        </p:nvSpPr>
        <p:spPr bwMode="auto">
          <a:xfrm>
            <a:off x="5879405" y="2160292"/>
            <a:ext cx="687388"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zh-TW" altLang="en-US" sz="1800">
                <a:latin typeface="標楷體" panose="03000509000000000000" pitchFamily="65" charset="-120"/>
                <a:ea typeface="標楷體" panose="03000509000000000000" pitchFamily="65" charset="-120"/>
              </a:rPr>
              <a:t>動物</a:t>
            </a:r>
            <a:endParaRPr lang="en-US" altLang="zh-TW" sz="1800">
              <a:latin typeface="標楷體" panose="03000509000000000000" pitchFamily="65" charset="-120"/>
              <a:ea typeface="標楷體" panose="03000509000000000000" pitchFamily="65" charset="-120"/>
            </a:endParaRPr>
          </a:p>
          <a:p>
            <a:pPr>
              <a:spcBef>
                <a:spcPct val="0"/>
              </a:spcBef>
              <a:buFontTx/>
              <a:buNone/>
            </a:pPr>
            <a:r>
              <a:rPr lang="zh-TW" altLang="en-US" sz="1800">
                <a:latin typeface="標楷體" panose="03000509000000000000" pitchFamily="65" charset="-120"/>
                <a:ea typeface="標楷體" panose="03000509000000000000" pitchFamily="65" charset="-120"/>
              </a:rPr>
              <a:t>世界</a:t>
            </a:r>
            <a:endParaRPr lang="en-US" altLang="en-US" sz="1800">
              <a:latin typeface="標楷體" panose="03000509000000000000" pitchFamily="65" charset="-120"/>
              <a:ea typeface="標楷體" panose="03000509000000000000" pitchFamily="65" charset="-120"/>
            </a:endParaRPr>
          </a:p>
        </p:txBody>
      </p:sp>
      <p:sp>
        <p:nvSpPr>
          <p:cNvPr id="32" name="文本框 54">
            <a:extLst>
              <a:ext uri="{FF2B5EF4-FFF2-40B4-BE49-F238E27FC236}">
                <a16:creationId xmlns:a16="http://schemas.microsoft.com/office/drawing/2014/main" xmlns="" id="{D52EA0BB-FC1D-B4FD-7F10-FE0821C84565}"/>
              </a:ext>
            </a:extLst>
          </p:cNvPr>
          <p:cNvSpPr txBox="1">
            <a:spLocks noChangeArrowheads="1"/>
          </p:cNvSpPr>
          <p:nvPr/>
        </p:nvSpPr>
        <p:spPr bwMode="auto">
          <a:xfrm>
            <a:off x="6741418" y="2166642"/>
            <a:ext cx="91757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zh-TW" altLang="en-US" sz="1800">
                <a:latin typeface="標楷體" panose="03000509000000000000" pitchFamily="65" charset="-120"/>
                <a:ea typeface="標楷體" panose="03000509000000000000" pitchFamily="65" charset="-120"/>
              </a:rPr>
              <a:t>機械人</a:t>
            </a:r>
            <a:endParaRPr lang="en-US" altLang="zh-TW" sz="1800">
              <a:latin typeface="標楷體" panose="03000509000000000000" pitchFamily="65" charset="-120"/>
              <a:ea typeface="標楷體" panose="03000509000000000000" pitchFamily="65" charset="-120"/>
            </a:endParaRPr>
          </a:p>
          <a:p>
            <a:pPr>
              <a:spcBef>
                <a:spcPct val="0"/>
              </a:spcBef>
              <a:buFontTx/>
              <a:buNone/>
            </a:pPr>
            <a:r>
              <a:rPr lang="zh-TW" altLang="en-US" sz="1800">
                <a:latin typeface="標楷體" panose="03000509000000000000" pitchFamily="65" charset="-120"/>
                <a:ea typeface="標楷體" panose="03000509000000000000" pitchFamily="65" charset="-120"/>
              </a:rPr>
              <a:t>世界</a:t>
            </a:r>
            <a:endParaRPr lang="en-US" altLang="en-US" sz="1800">
              <a:latin typeface="標楷體" panose="03000509000000000000" pitchFamily="65" charset="-120"/>
              <a:ea typeface="標楷體" panose="03000509000000000000" pitchFamily="65" charset="-120"/>
            </a:endParaRPr>
          </a:p>
        </p:txBody>
      </p:sp>
      <p:sp>
        <p:nvSpPr>
          <p:cNvPr id="33" name="文本框 55">
            <a:extLst>
              <a:ext uri="{FF2B5EF4-FFF2-40B4-BE49-F238E27FC236}">
                <a16:creationId xmlns:a16="http://schemas.microsoft.com/office/drawing/2014/main" xmlns="" id="{DBE08D8C-BCD4-1AB0-BB40-DB721BBC3162}"/>
              </a:ext>
            </a:extLst>
          </p:cNvPr>
          <p:cNvSpPr txBox="1">
            <a:spLocks noChangeArrowheads="1"/>
          </p:cNvSpPr>
          <p:nvPr/>
        </p:nvSpPr>
        <p:spPr bwMode="auto">
          <a:xfrm>
            <a:off x="7646293" y="2131717"/>
            <a:ext cx="75882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zh-TW" altLang="en-US" sz="1800">
                <a:latin typeface="標楷體" panose="03000509000000000000" pitchFamily="65" charset="-120"/>
                <a:ea typeface="標楷體" panose="03000509000000000000" pitchFamily="65" charset="-120"/>
              </a:rPr>
              <a:t>海洋</a:t>
            </a:r>
            <a:endParaRPr lang="en-US" altLang="zh-TW" sz="1800">
              <a:latin typeface="標楷體" panose="03000509000000000000" pitchFamily="65" charset="-120"/>
              <a:ea typeface="標楷體" panose="03000509000000000000" pitchFamily="65" charset="-120"/>
            </a:endParaRPr>
          </a:p>
          <a:p>
            <a:pPr>
              <a:spcBef>
                <a:spcPct val="0"/>
              </a:spcBef>
              <a:buFontTx/>
              <a:buNone/>
            </a:pPr>
            <a:r>
              <a:rPr lang="zh-TW" altLang="en-US" sz="1800">
                <a:latin typeface="標楷體" panose="03000509000000000000" pitchFamily="65" charset="-120"/>
                <a:ea typeface="標楷體" panose="03000509000000000000" pitchFamily="65" charset="-120"/>
              </a:rPr>
              <a:t>世界</a:t>
            </a:r>
            <a:endParaRPr lang="en-US" altLang="en-US" sz="1800">
              <a:latin typeface="標楷體" panose="03000509000000000000" pitchFamily="65" charset="-120"/>
              <a:ea typeface="標楷體" panose="03000509000000000000" pitchFamily="65" charset="-120"/>
            </a:endParaRPr>
          </a:p>
        </p:txBody>
      </p:sp>
      <p:sp>
        <p:nvSpPr>
          <p:cNvPr id="34" name="文本框 56">
            <a:extLst>
              <a:ext uri="{FF2B5EF4-FFF2-40B4-BE49-F238E27FC236}">
                <a16:creationId xmlns:a16="http://schemas.microsoft.com/office/drawing/2014/main" xmlns="" id="{DE31D72C-FF30-0DD2-B7AA-5EF8C1DAB758}"/>
              </a:ext>
            </a:extLst>
          </p:cNvPr>
          <p:cNvSpPr txBox="1">
            <a:spLocks noChangeArrowheads="1"/>
          </p:cNvSpPr>
          <p:nvPr/>
        </p:nvSpPr>
        <p:spPr bwMode="auto">
          <a:xfrm>
            <a:off x="5847655" y="3071517"/>
            <a:ext cx="6477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zh-TW" altLang="en-US" sz="1800">
                <a:latin typeface="標楷體" panose="03000509000000000000" pitchFamily="65" charset="-120"/>
                <a:ea typeface="標楷體" panose="03000509000000000000" pitchFamily="65" charset="-120"/>
              </a:rPr>
              <a:t>入口</a:t>
            </a:r>
            <a:endParaRPr lang="en-US" altLang="en-US" sz="1800">
              <a:latin typeface="標楷體" panose="03000509000000000000" pitchFamily="65" charset="-120"/>
              <a:ea typeface="標楷體" panose="03000509000000000000" pitchFamily="65" charset="-120"/>
            </a:endParaRPr>
          </a:p>
        </p:txBody>
      </p:sp>
      <p:sp>
        <p:nvSpPr>
          <p:cNvPr id="35" name="文本框 58">
            <a:extLst>
              <a:ext uri="{FF2B5EF4-FFF2-40B4-BE49-F238E27FC236}">
                <a16:creationId xmlns:a16="http://schemas.microsoft.com/office/drawing/2014/main" xmlns="" id="{EF1309D4-059A-D900-54C5-9832BFC010E3}"/>
              </a:ext>
            </a:extLst>
          </p:cNvPr>
          <p:cNvSpPr txBox="1">
            <a:spLocks noChangeArrowheads="1"/>
          </p:cNvSpPr>
          <p:nvPr/>
        </p:nvSpPr>
        <p:spPr bwMode="auto">
          <a:xfrm>
            <a:off x="7610273" y="3079455"/>
            <a:ext cx="117248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None/>
            </a:pPr>
            <a:r>
              <a:rPr lang="zh-CN" altLang="en-US" sz="1800" dirty="0">
                <a:latin typeface="標楷體" panose="03000509000000000000" pitchFamily="65" charset="-120"/>
                <a:ea typeface="標楷體" panose="03000509000000000000" pitchFamily="65" charset="-120"/>
              </a:rPr>
              <a:t>叢林世界</a:t>
            </a:r>
            <a:endParaRPr lang="en-US" altLang="en-US" sz="1800" dirty="0">
              <a:latin typeface="標楷體" panose="03000509000000000000" pitchFamily="65" charset="-120"/>
              <a:ea typeface="標楷體" panose="03000509000000000000" pitchFamily="65" charset="-120"/>
            </a:endParaRPr>
          </a:p>
        </p:txBody>
      </p:sp>
      <p:sp>
        <p:nvSpPr>
          <p:cNvPr id="37" name="文本框 57">
            <a:extLst>
              <a:ext uri="{FF2B5EF4-FFF2-40B4-BE49-F238E27FC236}">
                <a16:creationId xmlns:a16="http://schemas.microsoft.com/office/drawing/2014/main" xmlns="" id="{617A419C-F90A-D5CE-A215-E675930A4C38}"/>
              </a:ext>
            </a:extLst>
          </p:cNvPr>
          <p:cNvSpPr txBox="1">
            <a:spLocks noChangeArrowheads="1"/>
          </p:cNvSpPr>
          <p:nvPr/>
        </p:nvSpPr>
        <p:spPr bwMode="auto">
          <a:xfrm>
            <a:off x="6753935" y="3063580"/>
            <a:ext cx="6477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zh-TW" altLang="en-US" sz="1800" dirty="0">
                <a:latin typeface="標楷體" panose="03000509000000000000" pitchFamily="65" charset="-120"/>
                <a:ea typeface="標楷體" panose="03000509000000000000" pitchFamily="65" charset="-120"/>
              </a:rPr>
              <a:t>貝華</a:t>
            </a:r>
            <a:endParaRPr lang="en-US" altLang="en-US" sz="1800" dirty="0">
              <a:latin typeface="標楷體" panose="03000509000000000000" pitchFamily="65" charset="-120"/>
              <a:ea typeface="標楷體" panose="03000509000000000000" pitchFamily="65" charset="-120"/>
            </a:endParaRPr>
          </a:p>
        </p:txBody>
      </p:sp>
      <p:sp>
        <p:nvSpPr>
          <p:cNvPr id="38" name="Line 7">
            <a:extLst>
              <a:ext uri="{FF2B5EF4-FFF2-40B4-BE49-F238E27FC236}">
                <a16:creationId xmlns:a16="http://schemas.microsoft.com/office/drawing/2014/main" xmlns="" id="{818BFAF1-970A-2A19-D6C6-4C50C68DC9FB}"/>
              </a:ext>
            </a:extLst>
          </p:cNvPr>
          <p:cNvSpPr>
            <a:spLocks noChangeShapeType="1"/>
          </p:cNvSpPr>
          <p:nvPr/>
        </p:nvSpPr>
        <p:spPr bwMode="auto">
          <a:xfrm>
            <a:off x="1559231" y="1901388"/>
            <a:ext cx="3528000"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52" name="笑臉 51">
            <a:extLst>
              <a:ext uri="{FF2B5EF4-FFF2-40B4-BE49-F238E27FC236}">
                <a16:creationId xmlns:a16="http://schemas.microsoft.com/office/drawing/2014/main" xmlns="" id="{1745CEF3-5439-374A-DA87-FE12CB3F5E38}"/>
              </a:ext>
            </a:extLst>
          </p:cNvPr>
          <p:cNvSpPr/>
          <p:nvPr/>
        </p:nvSpPr>
        <p:spPr bwMode="auto">
          <a:xfrm>
            <a:off x="6622217" y="2988603"/>
            <a:ext cx="252000" cy="252000"/>
          </a:xfrm>
          <a:prstGeom prst="smileyFace">
            <a:avLst/>
          </a:prstGeom>
          <a:solidFill>
            <a:schemeClr val="bg1"/>
          </a:solidFill>
          <a:ln w="1905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39" name="Line 7">
            <a:extLst>
              <a:ext uri="{FF2B5EF4-FFF2-40B4-BE49-F238E27FC236}">
                <a16:creationId xmlns:a16="http://schemas.microsoft.com/office/drawing/2014/main" xmlns="" id="{83A8AE11-E3B6-277F-F75B-2B4C647BD98E}"/>
              </a:ext>
            </a:extLst>
          </p:cNvPr>
          <p:cNvSpPr>
            <a:spLocks noChangeShapeType="1"/>
          </p:cNvSpPr>
          <p:nvPr/>
        </p:nvSpPr>
        <p:spPr bwMode="auto">
          <a:xfrm>
            <a:off x="5840035" y="3113586"/>
            <a:ext cx="1828800" cy="0"/>
          </a:xfrm>
          <a:prstGeom prst="line">
            <a:avLst/>
          </a:prstGeom>
          <a:noFill/>
          <a:ln w="38100">
            <a:solidFill>
              <a:srgbClr val="FFC000"/>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40" name="文本框 19">
            <a:extLst>
              <a:ext uri="{FF2B5EF4-FFF2-40B4-BE49-F238E27FC236}">
                <a16:creationId xmlns:a16="http://schemas.microsoft.com/office/drawing/2014/main" xmlns="" id="{ECA2AB0A-6C84-ECDB-1DD0-5AA127EF0338}"/>
              </a:ext>
            </a:extLst>
          </p:cNvPr>
          <p:cNvSpPr txBox="1">
            <a:spLocks noChangeArrowheads="1"/>
          </p:cNvSpPr>
          <p:nvPr/>
        </p:nvSpPr>
        <p:spPr bwMode="auto">
          <a:xfrm>
            <a:off x="5426332" y="2851807"/>
            <a:ext cx="50714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zh-TW" altLang="en-US" sz="2400" dirty="0">
                <a:solidFill>
                  <a:srgbClr val="0000FF"/>
                </a:solidFill>
                <a:latin typeface="標楷體" panose="03000509000000000000" pitchFamily="65" charset="-120"/>
                <a:ea typeface="標楷體" panose="03000509000000000000" pitchFamily="65" charset="-120"/>
              </a:rPr>
              <a:t>南</a:t>
            </a:r>
            <a:endParaRPr lang="en-US" altLang="en-US" sz="2400" dirty="0">
              <a:solidFill>
                <a:srgbClr val="0000FF"/>
              </a:solidFill>
              <a:latin typeface="標楷體" panose="03000509000000000000" pitchFamily="65" charset="-120"/>
              <a:ea typeface="標楷體" panose="03000509000000000000" pitchFamily="65" charset="-120"/>
            </a:endParaRPr>
          </a:p>
        </p:txBody>
      </p:sp>
      <p:sp>
        <p:nvSpPr>
          <p:cNvPr id="41" name="文本框 62">
            <a:extLst>
              <a:ext uri="{FF2B5EF4-FFF2-40B4-BE49-F238E27FC236}">
                <a16:creationId xmlns:a16="http://schemas.microsoft.com/office/drawing/2014/main" xmlns="" id="{AD0245A1-F392-F0E5-5546-E0F524C3A22E}"/>
              </a:ext>
            </a:extLst>
          </p:cNvPr>
          <p:cNvSpPr txBox="1">
            <a:spLocks noChangeArrowheads="1"/>
          </p:cNvSpPr>
          <p:nvPr/>
        </p:nvSpPr>
        <p:spPr bwMode="auto">
          <a:xfrm>
            <a:off x="7625337" y="2840695"/>
            <a:ext cx="49527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zh-TW" altLang="en-US" sz="2400" dirty="0">
                <a:solidFill>
                  <a:srgbClr val="0000FF"/>
                </a:solidFill>
                <a:latin typeface="標楷體" panose="03000509000000000000" pitchFamily="65" charset="-120"/>
                <a:ea typeface="標楷體" panose="03000509000000000000" pitchFamily="65" charset="-120"/>
              </a:rPr>
              <a:t>北</a:t>
            </a:r>
            <a:endParaRPr lang="en-US" altLang="en-US" sz="2400" dirty="0">
              <a:solidFill>
                <a:srgbClr val="0000FF"/>
              </a:solidFill>
              <a:latin typeface="標楷體" panose="03000509000000000000" pitchFamily="65" charset="-120"/>
              <a:ea typeface="標楷體" panose="03000509000000000000" pitchFamily="65" charset="-120"/>
            </a:endParaRPr>
          </a:p>
        </p:txBody>
      </p:sp>
      <p:sp>
        <p:nvSpPr>
          <p:cNvPr id="47" name="Line 7">
            <a:extLst>
              <a:ext uri="{FF2B5EF4-FFF2-40B4-BE49-F238E27FC236}">
                <a16:creationId xmlns:a16="http://schemas.microsoft.com/office/drawing/2014/main" xmlns="" id="{6E60AA67-795C-B31F-6B6C-AB76D44CD421}"/>
              </a:ext>
            </a:extLst>
          </p:cNvPr>
          <p:cNvSpPr>
            <a:spLocks noChangeShapeType="1"/>
          </p:cNvSpPr>
          <p:nvPr/>
        </p:nvSpPr>
        <p:spPr bwMode="auto">
          <a:xfrm>
            <a:off x="3459218" y="2355731"/>
            <a:ext cx="1476000"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cxnSp>
        <p:nvCxnSpPr>
          <p:cNvPr id="48" name="直接箭头连接符 40095">
            <a:extLst>
              <a:ext uri="{FF2B5EF4-FFF2-40B4-BE49-F238E27FC236}">
                <a16:creationId xmlns:a16="http://schemas.microsoft.com/office/drawing/2014/main" xmlns="" id="{97A1A069-ACAD-A228-D511-620FB218F6A2}"/>
              </a:ext>
            </a:extLst>
          </p:cNvPr>
          <p:cNvCxnSpPr>
            <a:cxnSpLocks/>
          </p:cNvCxnSpPr>
          <p:nvPr/>
        </p:nvCxnSpPr>
        <p:spPr bwMode="auto">
          <a:xfrm flipH="1" flipV="1">
            <a:off x="5877818" y="2250780"/>
            <a:ext cx="869950" cy="865187"/>
          </a:xfrm>
          <a:prstGeom prst="straightConnector1">
            <a:avLst/>
          </a:prstGeom>
          <a:noFill/>
          <a:ln w="25400" algn="ctr">
            <a:solidFill>
              <a:srgbClr val="FF00FF"/>
            </a:solidFill>
            <a:round/>
            <a:headEnd/>
            <a:tailEnd type="triangle" w="med" len="med"/>
          </a:ln>
          <a:extLst>
            <a:ext uri="{909E8E84-426E-40DD-AFC4-6F175D3DCCD1}">
              <a14:hiddenFill xmlns:a14="http://schemas.microsoft.com/office/drawing/2010/main">
                <a:noFill/>
              </a14:hiddenFill>
            </a:ext>
          </a:extLst>
        </p:spPr>
      </p:cxnSp>
      <p:sp>
        <p:nvSpPr>
          <p:cNvPr id="49" name="Rectangle 8">
            <a:extLst>
              <a:ext uri="{FF2B5EF4-FFF2-40B4-BE49-F238E27FC236}">
                <a16:creationId xmlns:a16="http://schemas.microsoft.com/office/drawing/2014/main" xmlns="" id="{ABEE27A7-247B-11CB-D612-3998E1FC2D6F}"/>
              </a:ext>
            </a:extLst>
          </p:cNvPr>
          <p:cNvSpPr>
            <a:spLocks noChangeArrowheads="1"/>
          </p:cNvSpPr>
          <p:nvPr/>
        </p:nvSpPr>
        <p:spPr bwMode="auto">
          <a:xfrm>
            <a:off x="3097273" y="3912201"/>
            <a:ext cx="101123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kumimoji="0" lang="zh-TW" altLang="en-US" sz="2800" dirty="0">
                <a:solidFill>
                  <a:srgbClr val="FF0000"/>
                </a:solidFill>
                <a:ea typeface="標楷體" panose="03000509000000000000" pitchFamily="65" charset="-120"/>
                <a:cs typeface="Times New Roman" panose="02020603050405020304" pitchFamily="18" charset="0"/>
              </a:rPr>
              <a:t>西南</a:t>
            </a:r>
            <a:endParaRPr kumimoji="0" lang="en-US" altLang="en-US" sz="2800" dirty="0">
              <a:solidFill>
                <a:srgbClr val="FF0000"/>
              </a:solidFill>
              <a:ea typeface="標楷體" panose="03000509000000000000" pitchFamily="65" charset="-120"/>
              <a:cs typeface="Times New Roman" panose="02020603050405020304" pitchFamily="18" charset="0"/>
            </a:endParaRPr>
          </a:p>
        </p:txBody>
      </p:sp>
      <p:sp>
        <p:nvSpPr>
          <p:cNvPr id="60" name="Rectangle 4">
            <a:extLst>
              <a:ext uri="{FF2B5EF4-FFF2-40B4-BE49-F238E27FC236}">
                <a16:creationId xmlns:a16="http://schemas.microsoft.com/office/drawing/2014/main" xmlns="" id="{0C01E12D-6EA3-D6BC-2018-D3CB0D97FCE3}"/>
              </a:ext>
            </a:extLst>
          </p:cNvPr>
          <p:cNvSpPr>
            <a:spLocks noChangeArrowheads="1"/>
          </p:cNvSpPr>
          <p:nvPr/>
        </p:nvSpPr>
        <p:spPr bwMode="auto">
          <a:xfrm>
            <a:off x="266384" y="904796"/>
            <a:ext cx="1020762" cy="523220"/>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406400" marR="0" lvl="0" indent="-406400" algn="l" defTabSz="914400" rtl="0" eaLnBrk="0" fontAlgn="base" latinLnBrk="0" hangingPunct="0">
              <a:lnSpc>
                <a:spcPct val="100000"/>
              </a:lnSpc>
              <a:spcBef>
                <a:spcPct val="0"/>
              </a:spcBef>
              <a:spcAft>
                <a:spcPct val="0"/>
              </a:spcAft>
              <a:buClrTx/>
              <a:buSzTx/>
              <a:buFontTx/>
              <a:buNone/>
              <a:tabLst/>
              <a:defRPr/>
            </a:pPr>
            <a:r>
              <a:rPr kumimoji="1" lang="en-US" altLang="zh-TW"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31.</a:t>
            </a:r>
            <a:r>
              <a:rPr kumimoji="1" lang="zh-TW"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 </a:t>
            </a:r>
            <a:endParaRPr kumimoji="1" lang="zh-CN"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endParaRPr>
          </a:p>
        </p:txBody>
      </p:sp>
      <p:grpSp>
        <p:nvGrpSpPr>
          <p:cNvPr id="67" name="群組 66">
            <a:extLst>
              <a:ext uri="{FF2B5EF4-FFF2-40B4-BE49-F238E27FC236}">
                <a16:creationId xmlns:a16="http://schemas.microsoft.com/office/drawing/2014/main" xmlns="" id="{BE37D4F7-E1AB-97EA-F63C-41ACFC481AE1}"/>
              </a:ext>
            </a:extLst>
          </p:cNvPr>
          <p:cNvGrpSpPr/>
          <p:nvPr/>
        </p:nvGrpSpPr>
        <p:grpSpPr>
          <a:xfrm>
            <a:off x="5793334" y="3349362"/>
            <a:ext cx="1592291" cy="977785"/>
            <a:chOff x="5750312" y="3204890"/>
            <a:chExt cx="1592291" cy="977785"/>
          </a:xfrm>
        </p:grpSpPr>
        <p:grpSp>
          <p:nvGrpSpPr>
            <p:cNvPr id="43" name="组合 24">
              <a:extLst>
                <a:ext uri="{FF2B5EF4-FFF2-40B4-BE49-F238E27FC236}">
                  <a16:creationId xmlns:a16="http://schemas.microsoft.com/office/drawing/2014/main" xmlns="" id="{2E7E47D2-6DD1-B7E0-4364-077595CB348F}"/>
                </a:ext>
              </a:extLst>
            </p:cNvPr>
            <p:cNvGrpSpPr>
              <a:grpSpLocks/>
            </p:cNvGrpSpPr>
            <p:nvPr/>
          </p:nvGrpSpPr>
          <p:grpSpPr bwMode="auto">
            <a:xfrm>
              <a:off x="6094828" y="3501626"/>
              <a:ext cx="914525" cy="366393"/>
              <a:chOff x="6753944" y="2703200"/>
              <a:chExt cx="914400" cy="365760"/>
            </a:xfrm>
          </p:grpSpPr>
          <p:cxnSp>
            <p:nvCxnSpPr>
              <p:cNvPr id="45" name="直接箭头连接符 21">
                <a:extLst>
                  <a:ext uri="{FF2B5EF4-FFF2-40B4-BE49-F238E27FC236}">
                    <a16:creationId xmlns:a16="http://schemas.microsoft.com/office/drawing/2014/main" xmlns="" id="{F8BF6CE0-C69E-D67F-936E-C2B42A7ECBCB}"/>
                  </a:ext>
                </a:extLst>
              </p:cNvPr>
              <p:cNvCxnSpPr>
                <a:cxnSpLocks/>
              </p:cNvCxnSpPr>
              <p:nvPr/>
            </p:nvCxnSpPr>
            <p:spPr bwMode="auto">
              <a:xfrm>
                <a:off x="6753944" y="2865770"/>
                <a:ext cx="914400" cy="0"/>
              </a:xfrm>
              <a:prstGeom prst="straightConnector1">
                <a:avLst/>
              </a:prstGeom>
              <a:noFill/>
              <a:ln w="12700" algn="ctr">
                <a:solidFill>
                  <a:srgbClr val="0000FF"/>
                </a:solidFill>
                <a:round/>
                <a:headEnd/>
                <a:tailEnd type="triangle" w="med" len="med"/>
              </a:ln>
              <a:extLst>
                <a:ext uri="{909E8E84-426E-40DD-AFC4-6F175D3DCCD1}">
                  <a14:hiddenFill xmlns:a14="http://schemas.microsoft.com/office/drawing/2010/main">
                    <a:noFill/>
                  </a14:hiddenFill>
                </a:ext>
              </a:extLst>
            </p:spPr>
          </p:cxnSp>
          <p:sp>
            <p:nvSpPr>
              <p:cNvPr id="46" name="任意多边形: 形状 23">
                <a:extLst>
                  <a:ext uri="{FF2B5EF4-FFF2-40B4-BE49-F238E27FC236}">
                    <a16:creationId xmlns:a16="http://schemas.microsoft.com/office/drawing/2014/main" xmlns="" id="{8E678A17-3160-88B9-97FC-294E54D6A4DF}"/>
                  </a:ext>
                </a:extLst>
              </p:cNvPr>
              <p:cNvSpPr>
                <a:spLocks/>
              </p:cNvSpPr>
              <p:nvPr/>
            </p:nvSpPr>
            <p:spPr bwMode="auto">
              <a:xfrm>
                <a:off x="7380921" y="2702882"/>
                <a:ext cx="0" cy="366078"/>
              </a:xfrm>
              <a:custGeom>
                <a:avLst/>
                <a:gdLst>
                  <a:gd name="T0" fmla="*/ 0 w 9728"/>
                  <a:gd name="T1" fmla="*/ 0 h 554477"/>
                  <a:gd name="T2" fmla="*/ 0 w 9728"/>
                  <a:gd name="T3" fmla="*/ 69254 h 554477"/>
                  <a:gd name="T4" fmla="*/ 0 w 9728"/>
                  <a:gd name="T5" fmla="*/ 69254 h 554477"/>
                  <a:gd name="T6" fmla="*/ 0 60000 65536"/>
                  <a:gd name="T7" fmla="*/ 0 60000 65536"/>
                  <a:gd name="T8" fmla="*/ 0 60000 65536"/>
                </a:gdLst>
                <a:ahLst/>
                <a:cxnLst>
                  <a:cxn ang="T6">
                    <a:pos x="T0" y="T1"/>
                  </a:cxn>
                  <a:cxn ang="T7">
                    <a:pos x="T2" y="T3"/>
                  </a:cxn>
                  <a:cxn ang="T8">
                    <a:pos x="T4" y="T5"/>
                  </a:cxn>
                </a:cxnLst>
                <a:rect l="0" t="0" r="r" b="b"/>
                <a:pathLst>
                  <a:path w="9728" h="554477">
                    <a:moveTo>
                      <a:pt x="0" y="0"/>
                    </a:moveTo>
                    <a:lnTo>
                      <a:pt x="9728" y="554477"/>
                    </a:lnTo>
                  </a:path>
                </a:pathLst>
              </a:custGeom>
              <a:noFill/>
              <a:ln w="12700" cap="flat" cmpd="sng" algn="ctr">
                <a:solidFill>
                  <a:srgbClr val="0000FF"/>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pPr>
                  <a:defRPr/>
                </a:pPr>
                <a:endParaRPr lang="en-US">
                  <a:ln w="19050">
                    <a:solidFill>
                      <a:schemeClr val="tx1"/>
                    </a:solidFill>
                  </a:ln>
                </a:endParaRPr>
              </a:p>
            </p:txBody>
          </p:sp>
        </p:grpSp>
        <p:sp>
          <p:nvSpPr>
            <p:cNvPr id="44" name="文本框 68">
              <a:extLst>
                <a:ext uri="{FF2B5EF4-FFF2-40B4-BE49-F238E27FC236}">
                  <a16:creationId xmlns:a16="http://schemas.microsoft.com/office/drawing/2014/main" xmlns="" id="{683DBD81-0074-A49C-4ABA-7447035F9233}"/>
                </a:ext>
              </a:extLst>
            </p:cNvPr>
            <p:cNvSpPr txBox="1">
              <a:spLocks noChangeArrowheads="1"/>
            </p:cNvSpPr>
            <p:nvPr/>
          </p:nvSpPr>
          <p:spPr bwMode="auto">
            <a:xfrm>
              <a:off x="6949390" y="3452094"/>
              <a:ext cx="393213" cy="3699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zh-TW" altLang="en-US" sz="1800" dirty="0">
                  <a:solidFill>
                    <a:srgbClr val="0000FF"/>
                  </a:solidFill>
                  <a:latin typeface="標楷體" panose="03000509000000000000" pitchFamily="65" charset="-120"/>
                  <a:ea typeface="標楷體" panose="03000509000000000000" pitchFamily="65" charset="-120"/>
                </a:rPr>
                <a:t>北</a:t>
              </a:r>
              <a:endParaRPr lang="en-US" altLang="en-US" sz="1800" dirty="0">
                <a:solidFill>
                  <a:srgbClr val="0000FF"/>
                </a:solidFill>
                <a:latin typeface="標楷體" panose="03000509000000000000" pitchFamily="65" charset="-120"/>
                <a:ea typeface="標楷體" panose="03000509000000000000" pitchFamily="65" charset="-120"/>
              </a:endParaRPr>
            </a:p>
          </p:txBody>
        </p:sp>
        <p:sp>
          <p:nvSpPr>
            <p:cNvPr id="62" name="文本框 68">
              <a:extLst>
                <a:ext uri="{FF2B5EF4-FFF2-40B4-BE49-F238E27FC236}">
                  <a16:creationId xmlns:a16="http://schemas.microsoft.com/office/drawing/2014/main" xmlns="" id="{99A78140-D668-FFA8-EC53-92C0FD67B80A}"/>
                </a:ext>
              </a:extLst>
            </p:cNvPr>
            <p:cNvSpPr txBox="1">
              <a:spLocks noChangeArrowheads="1"/>
            </p:cNvSpPr>
            <p:nvPr/>
          </p:nvSpPr>
          <p:spPr bwMode="auto">
            <a:xfrm>
              <a:off x="5750312" y="3459318"/>
              <a:ext cx="39321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zh-CN" altLang="en-US" sz="1800" dirty="0">
                  <a:solidFill>
                    <a:srgbClr val="0000FF"/>
                  </a:solidFill>
                  <a:latin typeface="標楷體" panose="03000509000000000000" pitchFamily="65" charset="-120"/>
                  <a:ea typeface="標楷體" panose="03000509000000000000" pitchFamily="65" charset="-120"/>
                </a:rPr>
                <a:t>南</a:t>
              </a:r>
              <a:endParaRPr lang="en-US" altLang="en-US" sz="1800" dirty="0">
                <a:solidFill>
                  <a:srgbClr val="0000FF"/>
                </a:solidFill>
                <a:latin typeface="標楷體" panose="03000509000000000000" pitchFamily="65" charset="-120"/>
                <a:ea typeface="標楷體" panose="03000509000000000000" pitchFamily="65" charset="-120"/>
              </a:endParaRPr>
            </a:p>
          </p:txBody>
        </p:sp>
        <p:sp>
          <p:nvSpPr>
            <p:cNvPr id="64" name="文本框 68">
              <a:extLst>
                <a:ext uri="{FF2B5EF4-FFF2-40B4-BE49-F238E27FC236}">
                  <a16:creationId xmlns:a16="http://schemas.microsoft.com/office/drawing/2014/main" xmlns="" id="{94008938-4919-F114-64D4-AC7066F83A26}"/>
                </a:ext>
              </a:extLst>
            </p:cNvPr>
            <p:cNvSpPr txBox="1">
              <a:spLocks noChangeArrowheads="1"/>
            </p:cNvSpPr>
            <p:nvPr/>
          </p:nvSpPr>
          <p:spPr bwMode="auto">
            <a:xfrm>
              <a:off x="6522101" y="3813343"/>
              <a:ext cx="39321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zh-CN" altLang="en-US" sz="1800" dirty="0">
                  <a:solidFill>
                    <a:srgbClr val="0000FF"/>
                  </a:solidFill>
                  <a:latin typeface="標楷體" panose="03000509000000000000" pitchFamily="65" charset="-120"/>
                  <a:ea typeface="標楷體" panose="03000509000000000000" pitchFamily="65" charset="-120"/>
                </a:rPr>
                <a:t>東</a:t>
              </a:r>
              <a:endParaRPr lang="en-US" altLang="en-US" sz="1800" dirty="0">
                <a:solidFill>
                  <a:srgbClr val="0000FF"/>
                </a:solidFill>
                <a:latin typeface="標楷體" panose="03000509000000000000" pitchFamily="65" charset="-120"/>
                <a:ea typeface="標楷體" panose="03000509000000000000" pitchFamily="65" charset="-120"/>
              </a:endParaRPr>
            </a:p>
          </p:txBody>
        </p:sp>
        <p:sp>
          <p:nvSpPr>
            <p:cNvPr id="66" name="文本框 68">
              <a:extLst>
                <a:ext uri="{FF2B5EF4-FFF2-40B4-BE49-F238E27FC236}">
                  <a16:creationId xmlns:a16="http://schemas.microsoft.com/office/drawing/2014/main" xmlns="" id="{E441A571-305B-D19A-34E9-74D9BCA0F2F5}"/>
                </a:ext>
              </a:extLst>
            </p:cNvPr>
            <p:cNvSpPr txBox="1">
              <a:spLocks noChangeArrowheads="1"/>
            </p:cNvSpPr>
            <p:nvPr/>
          </p:nvSpPr>
          <p:spPr bwMode="auto">
            <a:xfrm>
              <a:off x="6507157" y="3204890"/>
              <a:ext cx="39321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zh-CN" altLang="en-US" sz="1800" dirty="0">
                  <a:solidFill>
                    <a:srgbClr val="0000FF"/>
                  </a:solidFill>
                  <a:latin typeface="標楷體" panose="03000509000000000000" pitchFamily="65" charset="-120"/>
                  <a:ea typeface="標楷體" panose="03000509000000000000" pitchFamily="65" charset="-120"/>
                </a:rPr>
                <a:t>西</a:t>
              </a:r>
              <a:endParaRPr lang="en-US" altLang="en-US" sz="1800" dirty="0">
                <a:solidFill>
                  <a:srgbClr val="0000FF"/>
                </a:solidFill>
                <a:latin typeface="標楷體" panose="03000509000000000000" pitchFamily="65" charset="-120"/>
                <a:ea typeface="標楷體" panose="03000509000000000000" pitchFamily="65" charset="-120"/>
              </a:endParaRPr>
            </a:p>
          </p:txBody>
        </p:sp>
      </p:grpSp>
      <p:sp>
        <p:nvSpPr>
          <p:cNvPr id="68" name="Text Box 8">
            <a:extLst>
              <a:ext uri="{FF2B5EF4-FFF2-40B4-BE49-F238E27FC236}">
                <a16:creationId xmlns:a16="http://schemas.microsoft.com/office/drawing/2014/main" xmlns="" id="{E5A36674-C4C0-6A26-5E02-5EDDA2307437}"/>
              </a:ext>
            </a:extLst>
          </p:cNvPr>
          <p:cNvSpPr txBox="1">
            <a:spLocks noChangeArrowheads="1"/>
          </p:cNvSpPr>
          <p:nvPr/>
        </p:nvSpPr>
        <p:spPr bwMode="auto">
          <a:xfrm>
            <a:off x="5918189" y="3626984"/>
            <a:ext cx="2644066" cy="4712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zh-CN" altLang="en-US" sz="2800" dirty="0">
                <a:solidFill>
                  <a:srgbClr val="0000FF"/>
                </a:solidFill>
                <a:latin typeface="DFKai-SB" panose="03000509000000000000" pitchFamily="65" charset="-120"/>
                <a:ea typeface="DFKai-SB" panose="03000509000000000000" pitchFamily="65" charset="-120"/>
              </a:rPr>
              <a:t>應向西南方走。</a:t>
            </a:r>
            <a:endParaRPr lang="en-US" altLang="zh-TW" sz="2800" dirty="0">
              <a:solidFill>
                <a:srgbClr val="0000FF"/>
              </a:solidFill>
              <a:latin typeface="DFKai-SB" panose="03000509000000000000" pitchFamily="65" charset="-120"/>
              <a:ea typeface="DFKai-SB" panose="03000509000000000000" pitchFamily="65" charset="-120"/>
            </a:endParaRPr>
          </a:p>
        </p:txBody>
      </p:sp>
    </p:spTree>
    <p:extLst>
      <p:ext uri="{BB962C8B-B14F-4D97-AF65-F5344CB8AC3E}">
        <p14:creationId xmlns:p14="http://schemas.microsoft.com/office/powerpoint/2010/main" val="30972691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wipe(left)">
                                      <p:cBhvr>
                                        <p:cTn id="7" dur="500"/>
                                        <p:tgtEl>
                                          <p:spTgt spid="38"/>
                                        </p:tgtEl>
                                      </p:cBhvr>
                                    </p:animEffect>
                                  </p:childTnLst>
                                </p:cTn>
                              </p:par>
                            </p:childTnLst>
                          </p:cTn>
                        </p:par>
                        <p:par>
                          <p:cTn id="8" fill="hold">
                            <p:stCondLst>
                              <p:cond delay="500"/>
                            </p:stCondLst>
                            <p:childTnLst>
                              <p:par>
                                <p:cTn id="9" presetID="22" presetClass="entr" presetSubtype="2" fill="hold" nodeType="afterEffect">
                                  <p:stCondLst>
                                    <p:cond delay="0"/>
                                  </p:stCondLst>
                                  <p:childTnLst>
                                    <p:set>
                                      <p:cBhvr>
                                        <p:cTn id="10" dur="1" fill="hold">
                                          <p:stCondLst>
                                            <p:cond delay="0"/>
                                          </p:stCondLst>
                                        </p:cTn>
                                        <p:tgtEl>
                                          <p:spTgt spid="39"/>
                                        </p:tgtEl>
                                        <p:attrNameLst>
                                          <p:attrName>style.visibility</p:attrName>
                                        </p:attrNameLst>
                                      </p:cBhvr>
                                      <p:to>
                                        <p:strVal val="visible"/>
                                      </p:to>
                                    </p:set>
                                    <p:animEffect transition="in" filter="wipe(right)">
                                      <p:cBhvr>
                                        <p:cTn id="11" dur="500"/>
                                        <p:tgtEl>
                                          <p:spTgt spid="39"/>
                                        </p:tgtEl>
                                      </p:cBhvr>
                                    </p:animEffect>
                                  </p:childTnLst>
                                </p:cTn>
                              </p:par>
                            </p:childTnLst>
                          </p:cTn>
                        </p:par>
                        <p:par>
                          <p:cTn id="12" fill="hold">
                            <p:stCondLst>
                              <p:cond delay="1000"/>
                            </p:stCondLst>
                            <p:childTnLst>
                              <p:par>
                                <p:cTn id="13" presetID="9" presetClass="entr" presetSubtype="0" fill="hold" grpId="0" nodeType="afterEffect">
                                  <p:stCondLst>
                                    <p:cond delay="0"/>
                                  </p:stCondLst>
                                  <p:childTnLst>
                                    <p:set>
                                      <p:cBhvr>
                                        <p:cTn id="14" dur="1" fill="hold">
                                          <p:stCondLst>
                                            <p:cond delay="0"/>
                                          </p:stCondLst>
                                        </p:cTn>
                                        <p:tgtEl>
                                          <p:spTgt spid="40"/>
                                        </p:tgtEl>
                                        <p:attrNameLst>
                                          <p:attrName>style.visibility</p:attrName>
                                        </p:attrNameLst>
                                      </p:cBhvr>
                                      <p:to>
                                        <p:strVal val="visible"/>
                                      </p:to>
                                    </p:set>
                                    <p:animEffect transition="in" filter="dissolve">
                                      <p:cBhvr>
                                        <p:cTn id="15" dur="500"/>
                                        <p:tgtEl>
                                          <p:spTgt spid="40"/>
                                        </p:tgtEl>
                                      </p:cBhvr>
                                    </p:animEffect>
                                  </p:childTnLst>
                                </p:cTn>
                              </p:par>
                            </p:childTnLst>
                          </p:cTn>
                        </p:par>
                        <p:par>
                          <p:cTn id="16" fill="hold">
                            <p:stCondLst>
                              <p:cond delay="1500"/>
                            </p:stCondLst>
                            <p:childTnLst>
                              <p:par>
                                <p:cTn id="17" presetID="9" presetClass="entr" presetSubtype="0" fill="hold" grpId="0" nodeType="afterEffect">
                                  <p:stCondLst>
                                    <p:cond delay="0"/>
                                  </p:stCondLst>
                                  <p:childTnLst>
                                    <p:set>
                                      <p:cBhvr>
                                        <p:cTn id="18" dur="1" fill="hold">
                                          <p:stCondLst>
                                            <p:cond delay="0"/>
                                          </p:stCondLst>
                                        </p:cTn>
                                        <p:tgtEl>
                                          <p:spTgt spid="41"/>
                                        </p:tgtEl>
                                        <p:attrNameLst>
                                          <p:attrName>style.visibility</p:attrName>
                                        </p:attrNameLst>
                                      </p:cBhvr>
                                      <p:to>
                                        <p:strVal val="visible"/>
                                      </p:to>
                                    </p:set>
                                    <p:animEffect transition="in" filter="dissolve">
                                      <p:cBhvr>
                                        <p:cTn id="19" dur="500"/>
                                        <p:tgtEl>
                                          <p:spTgt spid="41"/>
                                        </p:tgtEl>
                                      </p:cBhvr>
                                    </p:animEffect>
                                  </p:childTnLst>
                                </p:cTn>
                              </p:par>
                            </p:childTnLst>
                          </p:cTn>
                        </p:par>
                        <p:par>
                          <p:cTn id="20" fill="hold">
                            <p:stCondLst>
                              <p:cond delay="2000"/>
                            </p:stCondLst>
                            <p:childTnLst>
                              <p:par>
                                <p:cTn id="21" presetID="9" presetClass="entr" presetSubtype="0" fill="hold" nodeType="afterEffect">
                                  <p:stCondLst>
                                    <p:cond delay="0"/>
                                  </p:stCondLst>
                                  <p:childTnLst>
                                    <p:set>
                                      <p:cBhvr>
                                        <p:cTn id="22" dur="1" fill="hold">
                                          <p:stCondLst>
                                            <p:cond delay="0"/>
                                          </p:stCondLst>
                                        </p:cTn>
                                        <p:tgtEl>
                                          <p:spTgt spid="67"/>
                                        </p:tgtEl>
                                        <p:attrNameLst>
                                          <p:attrName>style.visibility</p:attrName>
                                        </p:attrNameLst>
                                      </p:cBhvr>
                                      <p:to>
                                        <p:strVal val="visible"/>
                                      </p:to>
                                    </p:set>
                                    <p:animEffect transition="in" filter="dissolve">
                                      <p:cBhvr>
                                        <p:cTn id="23" dur="500"/>
                                        <p:tgtEl>
                                          <p:spTgt spid="67"/>
                                        </p:tgtEl>
                                      </p:cBhvr>
                                    </p:animEffect>
                                  </p:childTnLst>
                                </p:cTn>
                              </p:par>
                            </p:childTnLst>
                          </p:cTn>
                        </p:par>
                      </p:childTnLst>
                    </p:cTn>
                  </p:par>
                  <p:par>
                    <p:cTn id="24" fill="hold">
                      <p:stCondLst>
                        <p:cond delay="indefinite"/>
                      </p:stCondLst>
                      <p:childTnLst>
                        <p:par>
                          <p:cTn id="25" fill="hold">
                            <p:stCondLst>
                              <p:cond delay="0"/>
                            </p:stCondLst>
                            <p:childTnLst>
                              <p:par>
                                <p:cTn id="26" presetID="9" presetClass="exit" presetSubtype="0" fill="hold" nodeType="clickEffect">
                                  <p:stCondLst>
                                    <p:cond delay="0"/>
                                  </p:stCondLst>
                                  <p:childTnLst>
                                    <p:animEffect transition="out" filter="dissolve">
                                      <p:cBhvr>
                                        <p:cTn id="27" dur="500"/>
                                        <p:tgtEl>
                                          <p:spTgt spid="38"/>
                                        </p:tgtEl>
                                      </p:cBhvr>
                                    </p:animEffect>
                                    <p:set>
                                      <p:cBhvr>
                                        <p:cTn id="28" dur="1" fill="hold">
                                          <p:stCondLst>
                                            <p:cond delay="499"/>
                                          </p:stCondLst>
                                        </p:cTn>
                                        <p:tgtEl>
                                          <p:spTgt spid="38"/>
                                        </p:tgtEl>
                                        <p:attrNameLst>
                                          <p:attrName>style.visibility</p:attrName>
                                        </p:attrNameLst>
                                      </p:cBhvr>
                                      <p:to>
                                        <p:strVal val="hidden"/>
                                      </p:to>
                                    </p:set>
                                  </p:childTnLst>
                                </p:cTn>
                              </p:par>
                              <p:par>
                                <p:cTn id="29" presetID="9" presetClass="exit" presetSubtype="0" fill="hold" nodeType="withEffect">
                                  <p:stCondLst>
                                    <p:cond delay="0"/>
                                  </p:stCondLst>
                                  <p:childTnLst>
                                    <p:animEffect transition="out" filter="dissolve">
                                      <p:cBhvr>
                                        <p:cTn id="30" dur="500"/>
                                        <p:tgtEl>
                                          <p:spTgt spid="39"/>
                                        </p:tgtEl>
                                      </p:cBhvr>
                                    </p:animEffect>
                                    <p:set>
                                      <p:cBhvr>
                                        <p:cTn id="31" dur="1" fill="hold">
                                          <p:stCondLst>
                                            <p:cond delay="499"/>
                                          </p:stCondLst>
                                        </p:cTn>
                                        <p:tgtEl>
                                          <p:spTgt spid="39"/>
                                        </p:tgtEl>
                                        <p:attrNameLst>
                                          <p:attrName>style.visibility</p:attrName>
                                        </p:attrNameLst>
                                      </p:cBhvr>
                                      <p:to>
                                        <p:strVal val="hidden"/>
                                      </p:to>
                                    </p:set>
                                  </p:childTnLst>
                                </p:cTn>
                              </p:par>
                              <p:par>
                                <p:cTn id="32" presetID="9" presetClass="exit" presetSubtype="0" fill="hold" grpId="1" nodeType="withEffect">
                                  <p:stCondLst>
                                    <p:cond delay="0"/>
                                  </p:stCondLst>
                                  <p:childTnLst>
                                    <p:animEffect transition="out" filter="dissolve">
                                      <p:cBhvr>
                                        <p:cTn id="33" dur="500"/>
                                        <p:tgtEl>
                                          <p:spTgt spid="40"/>
                                        </p:tgtEl>
                                      </p:cBhvr>
                                    </p:animEffect>
                                    <p:set>
                                      <p:cBhvr>
                                        <p:cTn id="34" dur="1" fill="hold">
                                          <p:stCondLst>
                                            <p:cond delay="499"/>
                                          </p:stCondLst>
                                        </p:cTn>
                                        <p:tgtEl>
                                          <p:spTgt spid="40"/>
                                        </p:tgtEl>
                                        <p:attrNameLst>
                                          <p:attrName>style.visibility</p:attrName>
                                        </p:attrNameLst>
                                      </p:cBhvr>
                                      <p:to>
                                        <p:strVal val="hidden"/>
                                      </p:to>
                                    </p:set>
                                  </p:childTnLst>
                                </p:cTn>
                              </p:par>
                              <p:par>
                                <p:cTn id="35" presetID="9" presetClass="exit" presetSubtype="0" fill="hold" grpId="1" nodeType="withEffect">
                                  <p:stCondLst>
                                    <p:cond delay="0"/>
                                  </p:stCondLst>
                                  <p:childTnLst>
                                    <p:animEffect transition="out" filter="dissolve">
                                      <p:cBhvr>
                                        <p:cTn id="36" dur="500"/>
                                        <p:tgtEl>
                                          <p:spTgt spid="41"/>
                                        </p:tgtEl>
                                      </p:cBhvr>
                                    </p:animEffect>
                                    <p:set>
                                      <p:cBhvr>
                                        <p:cTn id="37" dur="1" fill="hold">
                                          <p:stCondLst>
                                            <p:cond delay="499"/>
                                          </p:stCondLst>
                                        </p:cTn>
                                        <p:tgtEl>
                                          <p:spTgt spid="41"/>
                                        </p:tgtEl>
                                        <p:attrNameLst>
                                          <p:attrName>style.visibility</p:attrName>
                                        </p:attrNameLst>
                                      </p:cBhvr>
                                      <p:to>
                                        <p:strVal val="hidden"/>
                                      </p:to>
                                    </p:set>
                                  </p:childTnLst>
                                </p:cTn>
                              </p:par>
                            </p:childTnLst>
                          </p:cTn>
                        </p:par>
                        <p:par>
                          <p:cTn id="38" fill="hold">
                            <p:stCondLst>
                              <p:cond delay="500"/>
                            </p:stCondLst>
                            <p:childTnLst>
                              <p:par>
                                <p:cTn id="39" presetID="22" presetClass="entr" presetSubtype="8" fill="hold" nodeType="afterEffect">
                                  <p:stCondLst>
                                    <p:cond delay="0"/>
                                  </p:stCondLst>
                                  <p:childTnLst>
                                    <p:set>
                                      <p:cBhvr>
                                        <p:cTn id="40" dur="1" fill="hold">
                                          <p:stCondLst>
                                            <p:cond delay="0"/>
                                          </p:stCondLst>
                                        </p:cTn>
                                        <p:tgtEl>
                                          <p:spTgt spid="47"/>
                                        </p:tgtEl>
                                        <p:attrNameLst>
                                          <p:attrName>style.visibility</p:attrName>
                                        </p:attrNameLst>
                                      </p:cBhvr>
                                      <p:to>
                                        <p:strVal val="visible"/>
                                      </p:to>
                                    </p:set>
                                    <p:animEffect transition="in" filter="wipe(left)">
                                      <p:cBhvr>
                                        <p:cTn id="41" dur="500"/>
                                        <p:tgtEl>
                                          <p:spTgt spid="47"/>
                                        </p:tgtEl>
                                      </p:cBhvr>
                                    </p:animEffect>
                                  </p:childTnLst>
                                </p:cTn>
                              </p:par>
                            </p:childTnLst>
                          </p:cTn>
                        </p:par>
                        <p:par>
                          <p:cTn id="42" fill="hold">
                            <p:stCondLst>
                              <p:cond delay="1000"/>
                            </p:stCondLst>
                            <p:childTnLst>
                              <p:par>
                                <p:cTn id="43" presetID="42" presetClass="path" presetSubtype="0" accel="50000" decel="50000" fill="hold" nodeType="afterEffect">
                                  <p:stCondLst>
                                    <p:cond delay="0"/>
                                  </p:stCondLst>
                                  <p:childTnLst>
                                    <p:animMotion origin="layout" path="M 3.88889E-6 -2.22222E-6 L -0.00191 -0.10069 " pathEditMode="relative" rAng="0" ptsTypes="AA">
                                      <p:cBhvr>
                                        <p:cTn id="44" dur="1250" fill="hold"/>
                                        <p:tgtEl>
                                          <p:spTgt spid="67"/>
                                        </p:tgtEl>
                                        <p:attrNameLst>
                                          <p:attrName>ppt_x</p:attrName>
                                          <p:attrName>ppt_y</p:attrName>
                                        </p:attrNameLst>
                                      </p:cBhvr>
                                      <p:rCtr x="-104" y="-5046"/>
                                    </p:animMotion>
                                  </p:childTnLst>
                                </p:cTn>
                              </p:par>
                            </p:childTnLst>
                          </p:cTn>
                        </p:par>
                        <p:par>
                          <p:cTn id="45" fill="hold">
                            <p:stCondLst>
                              <p:cond delay="2250"/>
                            </p:stCondLst>
                            <p:childTnLst>
                              <p:par>
                                <p:cTn id="46" presetID="22" presetClass="entr" presetSubtype="4" fill="hold" nodeType="afterEffect">
                                  <p:stCondLst>
                                    <p:cond delay="0"/>
                                  </p:stCondLst>
                                  <p:childTnLst>
                                    <p:set>
                                      <p:cBhvr>
                                        <p:cTn id="47" dur="1" fill="hold">
                                          <p:stCondLst>
                                            <p:cond delay="0"/>
                                          </p:stCondLst>
                                        </p:cTn>
                                        <p:tgtEl>
                                          <p:spTgt spid="48"/>
                                        </p:tgtEl>
                                        <p:attrNameLst>
                                          <p:attrName>style.visibility</p:attrName>
                                        </p:attrNameLst>
                                      </p:cBhvr>
                                      <p:to>
                                        <p:strVal val="visible"/>
                                      </p:to>
                                    </p:set>
                                    <p:animEffect transition="in" filter="wipe(down)">
                                      <p:cBhvr>
                                        <p:cTn id="48" dur="500"/>
                                        <p:tgtEl>
                                          <p:spTgt spid="48"/>
                                        </p:tgtEl>
                                      </p:cBhvr>
                                    </p:animEffect>
                                  </p:childTnLst>
                                </p:cTn>
                              </p:par>
                            </p:childTnLst>
                          </p:cTn>
                        </p:par>
                        <p:par>
                          <p:cTn id="49" fill="hold">
                            <p:stCondLst>
                              <p:cond delay="2750"/>
                            </p:stCondLst>
                            <p:childTnLst>
                              <p:par>
                                <p:cTn id="50" presetID="22" presetClass="entr" presetSubtype="8" fill="hold" nodeType="afterEffect">
                                  <p:stCondLst>
                                    <p:cond delay="0"/>
                                  </p:stCondLst>
                                  <p:childTnLst>
                                    <p:set>
                                      <p:cBhvr>
                                        <p:cTn id="51" dur="1" fill="hold">
                                          <p:stCondLst>
                                            <p:cond delay="0"/>
                                          </p:stCondLst>
                                        </p:cTn>
                                        <p:tgtEl>
                                          <p:spTgt spid="68">
                                            <p:txEl>
                                              <p:pRg st="0" end="0"/>
                                            </p:txEl>
                                          </p:spTgt>
                                        </p:tgtEl>
                                        <p:attrNameLst>
                                          <p:attrName>style.visibility</p:attrName>
                                        </p:attrNameLst>
                                      </p:cBhvr>
                                      <p:to>
                                        <p:strVal val="visible"/>
                                      </p:to>
                                    </p:set>
                                    <p:animEffect transition="in" filter="wipe(left)">
                                      <p:cBhvr>
                                        <p:cTn id="52" dur="500"/>
                                        <p:tgtEl>
                                          <p:spTgt spid="68">
                                            <p:txEl>
                                              <p:pRg st="0" end="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xit" presetSubtype="0" fill="hold" nodeType="clickEffect">
                                  <p:stCondLst>
                                    <p:cond delay="0"/>
                                  </p:stCondLst>
                                  <p:childTnLst>
                                    <p:animEffect transition="out" filter="dissolve">
                                      <p:cBhvr>
                                        <p:cTn id="56" dur="500"/>
                                        <p:tgtEl>
                                          <p:spTgt spid="47"/>
                                        </p:tgtEl>
                                      </p:cBhvr>
                                    </p:animEffect>
                                    <p:set>
                                      <p:cBhvr>
                                        <p:cTn id="57" dur="1" fill="hold">
                                          <p:stCondLst>
                                            <p:cond delay="499"/>
                                          </p:stCondLst>
                                        </p:cTn>
                                        <p:tgtEl>
                                          <p:spTgt spid="47"/>
                                        </p:tgtEl>
                                        <p:attrNameLst>
                                          <p:attrName>style.visibility</p:attrName>
                                        </p:attrNameLst>
                                      </p:cBhvr>
                                      <p:to>
                                        <p:strVal val="hidden"/>
                                      </p:to>
                                    </p:set>
                                  </p:childTnLst>
                                </p:cTn>
                              </p:par>
                              <p:par>
                                <p:cTn id="58" presetID="9" presetClass="exit" presetSubtype="0" fill="hold" nodeType="withEffect">
                                  <p:stCondLst>
                                    <p:cond delay="0"/>
                                  </p:stCondLst>
                                  <p:childTnLst>
                                    <p:animEffect transition="out" filter="dissolve">
                                      <p:cBhvr>
                                        <p:cTn id="59" dur="500"/>
                                        <p:tgtEl>
                                          <p:spTgt spid="48"/>
                                        </p:tgtEl>
                                      </p:cBhvr>
                                    </p:animEffect>
                                    <p:set>
                                      <p:cBhvr>
                                        <p:cTn id="60" dur="1" fill="hold">
                                          <p:stCondLst>
                                            <p:cond delay="499"/>
                                          </p:stCondLst>
                                        </p:cTn>
                                        <p:tgtEl>
                                          <p:spTgt spid="48"/>
                                        </p:tgtEl>
                                        <p:attrNameLst>
                                          <p:attrName>style.visibility</p:attrName>
                                        </p:attrNameLst>
                                      </p:cBhvr>
                                      <p:to>
                                        <p:strVal val="hidden"/>
                                      </p:to>
                                    </p:set>
                                  </p:childTnLst>
                                </p:cTn>
                              </p:par>
                              <p:par>
                                <p:cTn id="61" presetID="9" presetClass="exit" presetSubtype="0" fill="hold" nodeType="withEffect">
                                  <p:stCondLst>
                                    <p:cond delay="0"/>
                                  </p:stCondLst>
                                  <p:childTnLst>
                                    <p:animEffect transition="out" filter="dissolve">
                                      <p:cBhvr>
                                        <p:cTn id="62" dur="500"/>
                                        <p:tgtEl>
                                          <p:spTgt spid="67"/>
                                        </p:tgtEl>
                                      </p:cBhvr>
                                    </p:animEffect>
                                    <p:set>
                                      <p:cBhvr>
                                        <p:cTn id="63" dur="1" fill="hold">
                                          <p:stCondLst>
                                            <p:cond delay="499"/>
                                          </p:stCondLst>
                                        </p:cTn>
                                        <p:tgtEl>
                                          <p:spTgt spid="67"/>
                                        </p:tgtEl>
                                        <p:attrNameLst>
                                          <p:attrName>style.visibility</p:attrName>
                                        </p:attrNameLst>
                                      </p:cBhvr>
                                      <p:to>
                                        <p:strVal val="hidden"/>
                                      </p:to>
                                    </p:set>
                                  </p:childTnLst>
                                </p:cTn>
                              </p:par>
                              <p:par>
                                <p:cTn id="64" presetID="9" presetClass="exit" presetSubtype="0" fill="hold" grpId="0" nodeType="withEffect">
                                  <p:stCondLst>
                                    <p:cond delay="0"/>
                                  </p:stCondLst>
                                  <p:childTnLst>
                                    <p:animEffect transition="out" filter="dissolve">
                                      <p:cBhvr>
                                        <p:cTn id="65" dur="500"/>
                                        <p:tgtEl>
                                          <p:spTgt spid="68">
                                            <p:txEl>
                                              <p:pRg st="0" end="0"/>
                                            </p:txEl>
                                          </p:spTgt>
                                        </p:tgtEl>
                                      </p:cBhvr>
                                    </p:animEffect>
                                    <p:set>
                                      <p:cBhvr>
                                        <p:cTn id="66" dur="1" fill="hold">
                                          <p:stCondLst>
                                            <p:cond delay="499"/>
                                          </p:stCondLst>
                                        </p:cTn>
                                        <p:tgtEl>
                                          <p:spTgt spid="68">
                                            <p:txEl>
                                              <p:pRg st="0" end="0"/>
                                            </p:txEl>
                                          </p:spTgt>
                                        </p:tgtEl>
                                        <p:attrNameLst>
                                          <p:attrName>style.visibility</p:attrName>
                                        </p:attrNameLst>
                                      </p:cBhvr>
                                      <p:to>
                                        <p:strVal val="hidden"/>
                                      </p:to>
                                    </p:set>
                                  </p:childTnLst>
                                </p:cTn>
                              </p:par>
                            </p:childTnLst>
                          </p:cTn>
                        </p:par>
                        <p:par>
                          <p:cTn id="67" fill="hold">
                            <p:stCondLst>
                              <p:cond delay="500"/>
                            </p:stCondLst>
                            <p:childTnLst>
                              <p:par>
                                <p:cTn id="68" presetID="9" presetClass="entr" presetSubtype="0" fill="hold" grpId="0" nodeType="afterEffect">
                                  <p:stCondLst>
                                    <p:cond delay="0"/>
                                  </p:stCondLst>
                                  <p:childTnLst>
                                    <p:set>
                                      <p:cBhvr>
                                        <p:cTn id="69" dur="1" fill="hold">
                                          <p:stCondLst>
                                            <p:cond delay="0"/>
                                          </p:stCondLst>
                                        </p:cTn>
                                        <p:tgtEl>
                                          <p:spTgt spid="49"/>
                                        </p:tgtEl>
                                        <p:attrNameLst>
                                          <p:attrName>style.visibility</p:attrName>
                                        </p:attrNameLst>
                                      </p:cBhvr>
                                      <p:to>
                                        <p:strVal val="visible"/>
                                      </p:to>
                                    </p:set>
                                    <p:animEffect transition="in" filter="dissolve">
                                      <p:cBhvr>
                                        <p:cTn id="70" dur="500"/>
                                        <p:tgtEl>
                                          <p:spTgt spid="49"/>
                                        </p:tgtEl>
                                      </p:cBhvr>
                                    </p:animEffect>
                                  </p:childTnLst>
                                </p:cTn>
                              </p:par>
                            </p:childTnLst>
                          </p:cTn>
                        </p:par>
                        <p:par>
                          <p:cTn id="71" fill="hold">
                            <p:stCondLst>
                              <p:cond delay="1000"/>
                            </p:stCondLst>
                            <p:childTnLst>
                              <p:par>
                                <p:cTn id="72" presetID="9" presetClass="entr" presetSubtype="0" fill="hold" grpId="0" nodeType="afterEffect">
                                  <p:stCondLst>
                                    <p:cond delay="0"/>
                                  </p:stCondLst>
                                  <p:childTnLst>
                                    <p:set>
                                      <p:cBhvr>
                                        <p:cTn id="73" dur="1" fill="hold">
                                          <p:stCondLst>
                                            <p:cond delay="0"/>
                                          </p:stCondLst>
                                        </p:cTn>
                                        <p:tgtEl>
                                          <p:spTgt spid="7"/>
                                        </p:tgtEl>
                                        <p:attrNameLst>
                                          <p:attrName>style.visibility</p:attrName>
                                        </p:attrNameLst>
                                      </p:cBhvr>
                                      <p:to>
                                        <p:strVal val="visible"/>
                                      </p:to>
                                    </p:set>
                                    <p:animEffect transition="in" filter="dissolve">
                                      <p:cBhvr>
                                        <p:cTn id="7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40" grpId="0"/>
      <p:bldP spid="40" grpId="1"/>
      <p:bldP spid="41" grpId="0"/>
      <p:bldP spid="41" grpId="1"/>
      <p:bldP spid="49" grpId="0"/>
      <p:bldP spid="68" grpId="0" build="allAtOnce"/>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矩形 13">
            <a:extLst>
              <a:ext uri="{FF2B5EF4-FFF2-40B4-BE49-F238E27FC236}">
                <a16:creationId xmlns:a16="http://schemas.microsoft.com/office/drawing/2014/main" xmlns="" id="{BCB6BC71-2050-4B43-BB1C-CCAF0DF9075C}"/>
              </a:ext>
            </a:extLst>
          </p:cNvPr>
          <p:cNvSpPr/>
          <p:nvPr/>
        </p:nvSpPr>
        <p:spPr bwMode="auto">
          <a:xfrm>
            <a:off x="1401763" y="1455422"/>
            <a:ext cx="2217589" cy="414863"/>
          </a:xfrm>
          <a:prstGeom prst="rect">
            <a:avLst/>
          </a:prstGeom>
          <a:solidFill>
            <a:schemeClr val="accent5">
              <a:lumMod val="90000"/>
            </a:schemeClr>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13" name="矩形 12">
            <a:extLst>
              <a:ext uri="{FF2B5EF4-FFF2-40B4-BE49-F238E27FC236}">
                <a16:creationId xmlns:a16="http://schemas.microsoft.com/office/drawing/2014/main" xmlns="" id="{0F7079D6-4A33-4DB8-BF7D-C86AE5D65CD6}"/>
              </a:ext>
            </a:extLst>
          </p:cNvPr>
          <p:cNvSpPr/>
          <p:nvPr/>
        </p:nvSpPr>
        <p:spPr bwMode="auto">
          <a:xfrm>
            <a:off x="1474205" y="958974"/>
            <a:ext cx="2648090" cy="414863"/>
          </a:xfrm>
          <a:prstGeom prst="rect">
            <a:avLst/>
          </a:prstGeom>
          <a:solidFill>
            <a:srgbClr val="FFC1FF"/>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11" name="矩形 10">
            <a:extLst>
              <a:ext uri="{FF2B5EF4-FFF2-40B4-BE49-F238E27FC236}">
                <a16:creationId xmlns:a16="http://schemas.microsoft.com/office/drawing/2014/main" xmlns="" id="{1187DB69-B57C-473A-500E-7D6E9A4985A5}"/>
              </a:ext>
            </a:extLst>
          </p:cNvPr>
          <p:cNvSpPr/>
          <p:nvPr/>
        </p:nvSpPr>
        <p:spPr bwMode="auto">
          <a:xfrm>
            <a:off x="4437090" y="3292201"/>
            <a:ext cx="219075" cy="396000"/>
          </a:xfrm>
          <a:prstGeom prst="rect">
            <a:avLst/>
          </a:prstGeom>
          <a:solidFill>
            <a:srgbClr val="DAFF71"/>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2" name="Rectangle 12">
            <a:extLst>
              <a:ext uri="{FF2B5EF4-FFF2-40B4-BE49-F238E27FC236}">
                <a16:creationId xmlns:a16="http://schemas.microsoft.com/office/drawing/2014/main" xmlns="" id="{2F58E6A3-1243-A159-A64A-55A21F0117ED}"/>
              </a:ext>
            </a:extLst>
          </p:cNvPr>
          <p:cNvSpPr>
            <a:spLocks noChangeArrowheads="1"/>
          </p:cNvSpPr>
          <p:nvPr/>
        </p:nvSpPr>
        <p:spPr bwMode="auto">
          <a:xfrm>
            <a:off x="1401763" y="904796"/>
            <a:ext cx="7132637" cy="14619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spcAft>
                <a:spcPts val="300"/>
              </a:spcAft>
              <a:buFontTx/>
              <a:buNone/>
            </a:pPr>
            <a:r>
              <a:rPr lang="zh-TW" altLang="en-US" sz="2800" dirty="0">
                <a:ea typeface="標楷體" panose="03000509000000000000" pitchFamily="65" charset="-120"/>
                <a:cs typeface="Times New Roman" panose="02020603050405020304" pitchFamily="18" charset="0"/>
              </a:rPr>
              <a:t>每張門票售</a:t>
            </a:r>
            <a:r>
              <a:rPr lang="en-US" altLang="zh-TW" sz="2800" dirty="0">
                <a:ea typeface="標楷體" panose="03000509000000000000" pitchFamily="65" charset="-120"/>
                <a:cs typeface="Times New Roman" panose="02020603050405020304" pitchFamily="18" charset="0"/>
              </a:rPr>
              <a:t>$100</a:t>
            </a:r>
            <a:r>
              <a:rPr lang="zh-TW" altLang="en-US" sz="2800" dirty="0">
                <a:ea typeface="標楷體" panose="03000509000000000000" pitchFamily="65" charset="-120"/>
                <a:cs typeface="Times New Roman" panose="02020603050405020304" pitchFamily="18" charset="0"/>
              </a:rPr>
              <a:t>，</a:t>
            </a:r>
            <a:r>
              <a:rPr lang="zh-TW" altLang="en-US" sz="2800" u="sng" dirty="0">
                <a:ea typeface="標楷體" panose="03000509000000000000" pitchFamily="65" charset="-120"/>
                <a:cs typeface="Times New Roman" panose="02020603050405020304" pitchFamily="18" charset="0"/>
              </a:rPr>
              <a:t>歷險樂園</a:t>
            </a:r>
            <a:r>
              <a:rPr lang="zh-TW" altLang="en-US" sz="2800" dirty="0">
                <a:ea typeface="標楷體" panose="03000509000000000000" pitchFamily="65" charset="-120"/>
                <a:cs typeface="Times New Roman" panose="02020603050405020304" pitchFamily="18" charset="0"/>
              </a:rPr>
              <a:t>上星期共售出 </a:t>
            </a:r>
            <a:endParaRPr lang="en-US" altLang="zh-TW" sz="2800" dirty="0">
              <a:ea typeface="標楷體" panose="03000509000000000000" pitchFamily="65" charset="-120"/>
              <a:cs typeface="Times New Roman" panose="02020603050405020304" pitchFamily="18" charset="0"/>
            </a:endParaRPr>
          </a:p>
          <a:p>
            <a:pPr>
              <a:spcBef>
                <a:spcPct val="0"/>
              </a:spcBef>
              <a:spcAft>
                <a:spcPts val="300"/>
              </a:spcAft>
              <a:buFontTx/>
              <a:buNone/>
            </a:pPr>
            <a:r>
              <a:rPr lang="en-US" altLang="zh-TW" sz="2800" dirty="0">
                <a:ea typeface="標楷體" panose="03000509000000000000" pitchFamily="65" charset="-120"/>
                <a:cs typeface="Times New Roman" panose="02020603050405020304" pitchFamily="18" charset="0"/>
              </a:rPr>
              <a:t>29 378</a:t>
            </a:r>
            <a:r>
              <a:rPr lang="zh-TW" altLang="en-US" sz="2800" dirty="0">
                <a:ea typeface="標楷體" panose="03000509000000000000" pitchFamily="65" charset="-120"/>
                <a:cs typeface="Times New Roman" panose="02020603050405020304" pitchFamily="18" charset="0"/>
              </a:rPr>
              <a:t>張門票。把門票收入取近似值至萬位</a:t>
            </a:r>
            <a:endParaRPr lang="en-US" altLang="zh-TW" sz="2800" dirty="0">
              <a:ea typeface="標楷體" panose="03000509000000000000" pitchFamily="65" charset="-120"/>
              <a:cs typeface="Times New Roman" panose="02020603050405020304" pitchFamily="18" charset="0"/>
            </a:endParaRPr>
          </a:p>
          <a:p>
            <a:pPr>
              <a:spcBef>
                <a:spcPct val="0"/>
              </a:spcBef>
              <a:spcAft>
                <a:spcPts val="300"/>
              </a:spcAft>
              <a:buFontTx/>
              <a:buNone/>
            </a:pPr>
            <a:r>
              <a:rPr lang="zh-TW" altLang="en-US" sz="2800" dirty="0">
                <a:ea typeface="標楷體" panose="03000509000000000000" pitchFamily="65" charset="-120"/>
                <a:cs typeface="Times New Roman" panose="02020603050405020304" pitchFamily="18" charset="0"/>
              </a:rPr>
              <a:t>應是多少</a:t>
            </a:r>
            <a:r>
              <a:rPr lang="en-US" altLang="en-US" sz="2800" dirty="0">
                <a:ea typeface="標楷體" panose="03000509000000000000" pitchFamily="65" charset="-120"/>
                <a:cs typeface="Times New Roman" panose="02020603050405020304" pitchFamily="18" charset="0"/>
              </a:rPr>
              <a:t>？</a:t>
            </a:r>
            <a:r>
              <a:rPr lang="en-US" altLang="zh-TW" sz="2800" dirty="0">
                <a:ea typeface="標楷體" panose="03000509000000000000" pitchFamily="65" charset="-120"/>
                <a:cs typeface="Times New Roman" panose="02020603050405020304" pitchFamily="18" charset="0"/>
              </a:rPr>
              <a:t>(</a:t>
            </a:r>
            <a:r>
              <a:rPr lang="zh-TW" altLang="en-US" sz="2800" dirty="0">
                <a:ea typeface="標楷體" panose="03000509000000000000" pitchFamily="65" charset="-120"/>
                <a:cs typeface="Times New Roman" panose="02020603050405020304" pitchFamily="18" charset="0"/>
              </a:rPr>
              <a:t>只須寫出答案</a:t>
            </a:r>
            <a:r>
              <a:rPr lang="en-US" altLang="zh-TW" sz="2800" dirty="0">
                <a:ea typeface="標楷體" panose="03000509000000000000" pitchFamily="65" charset="-120"/>
                <a:cs typeface="Times New Roman" panose="02020603050405020304" pitchFamily="18" charset="0"/>
              </a:rPr>
              <a:t>)</a:t>
            </a:r>
            <a:r>
              <a:rPr lang="zh-TW" altLang="en-US" sz="2800" dirty="0">
                <a:ea typeface="標楷體" panose="03000509000000000000" pitchFamily="65" charset="-120"/>
                <a:cs typeface="Times New Roman" panose="02020603050405020304" pitchFamily="18" charset="0"/>
              </a:rPr>
              <a:t>                   </a:t>
            </a:r>
            <a:r>
              <a:rPr kumimoji="0" lang="en-US" altLang="zh-TW" sz="2400" dirty="0">
                <a:ea typeface="標楷體" panose="03000509000000000000" pitchFamily="65" charset="-120"/>
                <a:cs typeface="Times New Roman" panose="02020603050405020304" pitchFamily="18" charset="0"/>
              </a:rPr>
              <a:t>[2</a:t>
            </a:r>
            <a:r>
              <a:rPr kumimoji="0" lang="zh-TW" altLang="en-US" sz="2400" dirty="0">
                <a:ea typeface="標楷體" panose="03000509000000000000" pitchFamily="65" charset="-120"/>
                <a:cs typeface="Times New Roman" panose="02020603050405020304" pitchFamily="18" charset="0"/>
              </a:rPr>
              <a:t>分</a:t>
            </a:r>
            <a:r>
              <a:rPr kumimoji="0" lang="en-US" altLang="zh-TW" sz="2400" dirty="0">
                <a:ea typeface="標楷體" panose="03000509000000000000" pitchFamily="65" charset="-120"/>
                <a:cs typeface="Times New Roman" panose="02020603050405020304" pitchFamily="18" charset="0"/>
              </a:rPr>
              <a:t>]</a:t>
            </a:r>
            <a:endParaRPr lang="zh-CN" altLang="en-US" sz="2800" dirty="0">
              <a:ea typeface="標楷體" panose="03000509000000000000" pitchFamily="65" charset="-120"/>
              <a:cs typeface="Times New Roman" panose="02020603050405020304" pitchFamily="18" charset="0"/>
            </a:endParaRPr>
          </a:p>
        </p:txBody>
      </p:sp>
      <p:sp>
        <p:nvSpPr>
          <p:cNvPr id="3" name="Rectangle 38">
            <a:extLst>
              <a:ext uri="{FF2B5EF4-FFF2-40B4-BE49-F238E27FC236}">
                <a16:creationId xmlns:a16="http://schemas.microsoft.com/office/drawing/2014/main" xmlns="" id="{556D4FAB-13A2-EC75-0CC9-7B7D86BDD002}"/>
              </a:ext>
            </a:extLst>
          </p:cNvPr>
          <p:cNvSpPr>
            <a:spLocks noChangeArrowheads="1"/>
          </p:cNvSpPr>
          <p:nvPr/>
        </p:nvSpPr>
        <p:spPr bwMode="auto">
          <a:xfrm>
            <a:off x="1406554" y="2524645"/>
            <a:ext cx="7212012" cy="519113"/>
          </a:xfrm>
          <a:prstGeom prst="rect">
            <a:avLst/>
          </a:prstGeom>
          <a:solidFill>
            <a:srgbClr val="FFFBD5"/>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80000"/>
              </a:spcBef>
              <a:buFontTx/>
              <a:buNone/>
            </a:pPr>
            <a:r>
              <a:rPr lang="zh-TW" altLang="en-US" sz="2800" dirty="0">
                <a:ea typeface="標楷體" panose="03000509000000000000" pitchFamily="65" charset="-120"/>
              </a:rPr>
              <a:t>門票收入取近似值至萬位應是</a:t>
            </a:r>
            <a:r>
              <a:rPr lang="en-US" altLang="zh-TW" sz="2800" dirty="0">
                <a:ea typeface="標楷體" panose="03000509000000000000" pitchFamily="65" charset="-120"/>
              </a:rPr>
              <a:t>$</a:t>
            </a:r>
            <a:r>
              <a:rPr lang="zh-TW" altLang="en-US" sz="2800" u="sng" dirty="0">
                <a:ea typeface="標楷體" panose="03000509000000000000" pitchFamily="65" charset="-120"/>
              </a:rPr>
              <a:t>                  </a:t>
            </a:r>
            <a:r>
              <a:rPr lang="zh-CN" altLang="en-US" sz="2800" dirty="0">
                <a:ea typeface="標楷體" panose="03000509000000000000" pitchFamily="65" charset="-120"/>
              </a:rPr>
              <a:t>。</a:t>
            </a:r>
          </a:p>
        </p:txBody>
      </p:sp>
      <p:sp>
        <p:nvSpPr>
          <p:cNvPr id="4" name="TextBox 31">
            <a:extLst>
              <a:ext uri="{FF2B5EF4-FFF2-40B4-BE49-F238E27FC236}">
                <a16:creationId xmlns:a16="http://schemas.microsoft.com/office/drawing/2014/main" xmlns="" id="{674ED9EA-624F-B513-E376-3A66C9FA7ACE}"/>
              </a:ext>
            </a:extLst>
          </p:cNvPr>
          <p:cNvSpPr txBox="1">
            <a:spLocks noChangeArrowheads="1"/>
          </p:cNvSpPr>
          <p:nvPr/>
        </p:nvSpPr>
        <p:spPr bwMode="auto">
          <a:xfrm>
            <a:off x="6303990" y="2532583"/>
            <a:ext cx="18256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800">
                <a:solidFill>
                  <a:srgbClr val="FF0000"/>
                </a:solidFill>
                <a:ea typeface="標楷體" panose="03000509000000000000" pitchFamily="65" charset="-120"/>
              </a:rPr>
              <a:t>2</a:t>
            </a:r>
            <a:r>
              <a:rPr lang="zh-TW" altLang="en-US" sz="2800">
                <a:solidFill>
                  <a:srgbClr val="FF0000"/>
                </a:solidFill>
                <a:ea typeface="標楷體" panose="03000509000000000000" pitchFamily="65" charset="-120"/>
              </a:rPr>
              <a:t> </a:t>
            </a:r>
            <a:r>
              <a:rPr lang="en-US" altLang="zh-TW" sz="2800">
                <a:solidFill>
                  <a:srgbClr val="FF0000"/>
                </a:solidFill>
                <a:ea typeface="標楷體" panose="03000509000000000000" pitchFamily="65" charset="-120"/>
              </a:rPr>
              <a:t>940</a:t>
            </a:r>
            <a:r>
              <a:rPr lang="zh-TW" altLang="en-US" sz="2800">
                <a:solidFill>
                  <a:srgbClr val="FF0000"/>
                </a:solidFill>
                <a:ea typeface="標楷體" panose="03000509000000000000" pitchFamily="65" charset="-120"/>
              </a:rPr>
              <a:t> </a:t>
            </a:r>
            <a:r>
              <a:rPr lang="en-US" altLang="zh-TW" sz="2800">
                <a:solidFill>
                  <a:srgbClr val="FF0000"/>
                </a:solidFill>
                <a:ea typeface="標楷體" panose="03000509000000000000" pitchFamily="65" charset="-120"/>
              </a:rPr>
              <a:t>000</a:t>
            </a:r>
            <a:endParaRPr lang="en-US" altLang="zh-CN" sz="2800">
              <a:solidFill>
                <a:srgbClr val="FF0000"/>
              </a:solidFill>
              <a:ea typeface="標楷體" panose="03000509000000000000" pitchFamily="65" charset="-120"/>
            </a:endParaRPr>
          </a:p>
        </p:txBody>
      </p:sp>
      <p:sp>
        <p:nvSpPr>
          <p:cNvPr id="7" name="文本框 5">
            <a:extLst>
              <a:ext uri="{FF2B5EF4-FFF2-40B4-BE49-F238E27FC236}">
                <a16:creationId xmlns:a16="http://schemas.microsoft.com/office/drawing/2014/main" xmlns="" id="{D388A927-A68F-AAC0-48BD-D6E6AC8E3F6E}"/>
              </a:ext>
            </a:extLst>
          </p:cNvPr>
          <p:cNvSpPr txBox="1">
            <a:spLocks noChangeArrowheads="1"/>
          </p:cNvSpPr>
          <p:nvPr/>
        </p:nvSpPr>
        <p:spPr bwMode="auto">
          <a:xfrm>
            <a:off x="1325440" y="3235051"/>
            <a:ext cx="2137659"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en-US" altLang="zh-TW" sz="2800" dirty="0">
                <a:solidFill>
                  <a:srgbClr val="0000FF"/>
                </a:solidFill>
              </a:rPr>
              <a:t>100</a:t>
            </a:r>
            <a:r>
              <a:rPr lang="en-US" altLang="zh-TW" sz="2800" dirty="0">
                <a:solidFill>
                  <a:srgbClr val="0000FF"/>
                </a:solidFill>
                <a:latin typeface="微软雅黑" panose="020B0503020204020204" pitchFamily="34" charset="-122"/>
                <a:ea typeface="微软雅黑" panose="020B0503020204020204" pitchFamily="34" charset="-122"/>
              </a:rPr>
              <a:t>×</a:t>
            </a:r>
            <a:r>
              <a:rPr lang="en-US" altLang="zh-TW" sz="2800" dirty="0">
                <a:solidFill>
                  <a:srgbClr val="0000FF"/>
                </a:solidFill>
              </a:rPr>
              <a:t>29 378</a:t>
            </a:r>
            <a:endParaRPr lang="en-US" altLang="en-US" sz="2800" dirty="0">
              <a:solidFill>
                <a:srgbClr val="0000FF"/>
              </a:solidFill>
            </a:endParaRPr>
          </a:p>
        </p:txBody>
      </p:sp>
      <p:sp>
        <p:nvSpPr>
          <p:cNvPr id="8" name="Rectangle 8">
            <a:extLst>
              <a:ext uri="{FF2B5EF4-FFF2-40B4-BE49-F238E27FC236}">
                <a16:creationId xmlns:a16="http://schemas.microsoft.com/office/drawing/2014/main" xmlns="" id="{A360EF25-C6EF-126B-B59F-C8523FF1BBEF}"/>
              </a:ext>
            </a:extLst>
          </p:cNvPr>
          <p:cNvSpPr>
            <a:spLocks noChangeArrowheads="1"/>
          </p:cNvSpPr>
          <p:nvPr/>
        </p:nvSpPr>
        <p:spPr bwMode="auto">
          <a:xfrm>
            <a:off x="6931053" y="2983730"/>
            <a:ext cx="88423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kumimoji="0" lang="en-US" altLang="zh-TW" sz="2400" dirty="0">
                <a:solidFill>
                  <a:srgbClr val="FF0000"/>
                </a:solidFill>
                <a:ea typeface="標楷體" panose="03000509000000000000" pitchFamily="65" charset="-120"/>
              </a:rPr>
              <a:t>[2</a:t>
            </a:r>
            <a:r>
              <a:rPr kumimoji="0" lang="zh-TW" altLang="en-US" sz="2400" dirty="0">
                <a:solidFill>
                  <a:srgbClr val="FF0000"/>
                </a:solidFill>
                <a:ea typeface="標楷體" panose="03000509000000000000" pitchFamily="65" charset="-120"/>
              </a:rPr>
              <a:t>分</a:t>
            </a:r>
            <a:r>
              <a:rPr kumimoji="0" lang="en-US" altLang="zh-TW" sz="2400" dirty="0">
                <a:solidFill>
                  <a:srgbClr val="FF0000"/>
                </a:solidFill>
                <a:ea typeface="標楷體" panose="03000509000000000000" pitchFamily="65" charset="-120"/>
              </a:rPr>
              <a:t>]</a:t>
            </a:r>
            <a:endParaRPr kumimoji="0" lang="en-US" altLang="en-US" sz="2400" dirty="0">
              <a:solidFill>
                <a:srgbClr val="FF0000"/>
              </a:solidFill>
              <a:ea typeface="標楷體" panose="03000509000000000000" pitchFamily="65" charset="-120"/>
              <a:cs typeface="Times New Roman" panose="02020603050405020304" pitchFamily="18" charset="0"/>
            </a:endParaRPr>
          </a:p>
        </p:txBody>
      </p:sp>
      <p:sp>
        <p:nvSpPr>
          <p:cNvPr id="9" name="Line 7">
            <a:extLst>
              <a:ext uri="{FF2B5EF4-FFF2-40B4-BE49-F238E27FC236}">
                <a16:creationId xmlns:a16="http://schemas.microsoft.com/office/drawing/2014/main" xmlns="" id="{4BD28831-AA34-8AB9-F028-00CB88AF9136}"/>
              </a:ext>
            </a:extLst>
          </p:cNvPr>
          <p:cNvSpPr>
            <a:spLocks noChangeShapeType="1"/>
          </p:cNvSpPr>
          <p:nvPr/>
        </p:nvSpPr>
        <p:spPr bwMode="auto">
          <a:xfrm>
            <a:off x="3952876" y="1863725"/>
            <a:ext cx="4248000"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10" name="文本框 18">
            <a:extLst>
              <a:ext uri="{FF2B5EF4-FFF2-40B4-BE49-F238E27FC236}">
                <a16:creationId xmlns:a16="http://schemas.microsoft.com/office/drawing/2014/main" xmlns="" id="{D617C4EB-6DC8-3EB3-8095-010507CBD564}"/>
              </a:ext>
            </a:extLst>
          </p:cNvPr>
          <p:cNvSpPr txBox="1">
            <a:spLocks noChangeArrowheads="1"/>
          </p:cNvSpPr>
          <p:nvPr/>
        </p:nvSpPr>
        <p:spPr bwMode="auto">
          <a:xfrm>
            <a:off x="3387754" y="3758926"/>
            <a:ext cx="21939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en-US" altLang="zh-TW" sz="2800" dirty="0">
                <a:solidFill>
                  <a:srgbClr val="0000FF"/>
                </a:solidFill>
              </a:rPr>
              <a:t>≈</a:t>
            </a:r>
            <a:r>
              <a:rPr lang="zh-TW" altLang="en-US" sz="2800" dirty="0">
                <a:solidFill>
                  <a:srgbClr val="0000FF"/>
                </a:solidFill>
              </a:rPr>
              <a:t> </a:t>
            </a:r>
            <a:r>
              <a:rPr lang="en-US" altLang="zh-TW" sz="2800" dirty="0">
                <a:solidFill>
                  <a:srgbClr val="0000FF"/>
                </a:solidFill>
              </a:rPr>
              <a:t>2</a:t>
            </a:r>
            <a:r>
              <a:rPr lang="zh-TW" altLang="en-US" sz="2800" dirty="0">
                <a:solidFill>
                  <a:srgbClr val="0000FF"/>
                </a:solidFill>
              </a:rPr>
              <a:t> </a:t>
            </a:r>
            <a:r>
              <a:rPr lang="en-US" altLang="zh-TW" sz="2800" dirty="0">
                <a:solidFill>
                  <a:srgbClr val="0000FF"/>
                </a:solidFill>
              </a:rPr>
              <a:t>940</a:t>
            </a:r>
            <a:r>
              <a:rPr lang="zh-TW" altLang="en-US" sz="2800" dirty="0">
                <a:solidFill>
                  <a:srgbClr val="0000FF"/>
                </a:solidFill>
              </a:rPr>
              <a:t> </a:t>
            </a:r>
            <a:r>
              <a:rPr lang="en-US" altLang="zh-TW" sz="2800" dirty="0">
                <a:solidFill>
                  <a:srgbClr val="0000FF"/>
                </a:solidFill>
              </a:rPr>
              <a:t>000</a:t>
            </a:r>
            <a:endParaRPr lang="en-US" altLang="en-US" sz="2800" dirty="0">
              <a:solidFill>
                <a:srgbClr val="0000FF"/>
              </a:solidFill>
            </a:endParaRPr>
          </a:p>
        </p:txBody>
      </p:sp>
      <p:sp>
        <p:nvSpPr>
          <p:cNvPr id="16" name="Rectangle 4">
            <a:extLst>
              <a:ext uri="{FF2B5EF4-FFF2-40B4-BE49-F238E27FC236}">
                <a16:creationId xmlns:a16="http://schemas.microsoft.com/office/drawing/2014/main" xmlns="" id="{8DD41B3D-B8D5-0482-4421-849E2184167B}"/>
              </a:ext>
            </a:extLst>
          </p:cNvPr>
          <p:cNvSpPr>
            <a:spLocks noChangeArrowheads="1"/>
          </p:cNvSpPr>
          <p:nvPr/>
        </p:nvSpPr>
        <p:spPr bwMode="auto">
          <a:xfrm>
            <a:off x="266384" y="904796"/>
            <a:ext cx="1410016" cy="523220"/>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406400" marR="0" lvl="0" indent="-406400" algn="l" defTabSz="914400" rtl="0" eaLnBrk="0" fontAlgn="base" latinLnBrk="0" hangingPunct="0">
              <a:lnSpc>
                <a:spcPct val="100000"/>
              </a:lnSpc>
              <a:spcBef>
                <a:spcPct val="0"/>
              </a:spcBef>
              <a:spcAft>
                <a:spcPct val="0"/>
              </a:spcAft>
              <a:buClrTx/>
              <a:buSzTx/>
              <a:buFontTx/>
              <a:buNone/>
              <a:tabLst/>
              <a:defRPr/>
            </a:pPr>
            <a:r>
              <a:rPr kumimoji="1" lang="en-US" altLang="zh-TW"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31. (b)</a:t>
            </a:r>
            <a:r>
              <a:rPr kumimoji="1" lang="zh-TW"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 </a:t>
            </a:r>
            <a:endParaRPr kumimoji="1" lang="zh-CN"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endParaRPr>
          </a:p>
        </p:txBody>
      </p:sp>
      <p:sp>
        <p:nvSpPr>
          <p:cNvPr id="15" name="文本框 5">
            <a:extLst>
              <a:ext uri="{FF2B5EF4-FFF2-40B4-BE49-F238E27FC236}">
                <a16:creationId xmlns:a16="http://schemas.microsoft.com/office/drawing/2014/main" xmlns="" id="{F66EE996-038C-42D2-808B-54EFDEAB6EA7}"/>
              </a:ext>
            </a:extLst>
          </p:cNvPr>
          <p:cNvSpPr txBox="1">
            <a:spLocks noChangeArrowheads="1"/>
          </p:cNvSpPr>
          <p:nvPr/>
        </p:nvSpPr>
        <p:spPr bwMode="auto">
          <a:xfrm>
            <a:off x="3355117" y="3243253"/>
            <a:ext cx="21939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en-US" altLang="zh-TW" sz="2800" dirty="0">
                <a:solidFill>
                  <a:srgbClr val="0000FF"/>
                </a:solidFill>
              </a:rPr>
              <a:t>=</a:t>
            </a:r>
            <a:r>
              <a:rPr lang="zh-TW" altLang="en-US" sz="2800" dirty="0">
                <a:solidFill>
                  <a:srgbClr val="0000FF"/>
                </a:solidFill>
              </a:rPr>
              <a:t> </a:t>
            </a:r>
            <a:r>
              <a:rPr lang="en-US" altLang="zh-TW" sz="2800" dirty="0">
                <a:solidFill>
                  <a:srgbClr val="0000FF"/>
                </a:solidFill>
              </a:rPr>
              <a:t>2</a:t>
            </a:r>
            <a:r>
              <a:rPr lang="zh-TW" altLang="en-US" sz="2800" dirty="0">
                <a:solidFill>
                  <a:srgbClr val="0000FF"/>
                </a:solidFill>
              </a:rPr>
              <a:t> </a:t>
            </a:r>
            <a:r>
              <a:rPr lang="en-US" altLang="zh-TW" sz="2800" dirty="0">
                <a:solidFill>
                  <a:srgbClr val="0000FF"/>
                </a:solidFill>
              </a:rPr>
              <a:t>937</a:t>
            </a:r>
            <a:r>
              <a:rPr lang="zh-TW" altLang="en-US" sz="2800" dirty="0">
                <a:solidFill>
                  <a:srgbClr val="0000FF"/>
                </a:solidFill>
              </a:rPr>
              <a:t> </a:t>
            </a:r>
            <a:r>
              <a:rPr lang="en-US" altLang="zh-TW" sz="2800" dirty="0">
                <a:solidFill>
                  <a:srgbClr val="0000FF"/>
                </a:solidFill>
              </a:rPr>
              <a:t>800</a:t>
            </a:r>
            <a:endParaRPr lang="en-US" altLang="en-US" sz="2800" dirty="0">
              <a:solidFill>
                <a:srgbClr val="0000FF"/>
              </a:solidFill>
            </a:endParaRPr>
          </a:p>
        </p:txBody>
      </p:sp>
    </p:spTree>
    <p:extLst>
      <p:ext uri="{BB962C8B-B14F-4D97-AF65-F5344CB8AC3E}">
        <p14:creationId xmlns:p14="http://schemas.microsoft.com/office/powerpoint/2010/main" val="2841498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left)">
                                      <p:cBhvr>
                                        <p:cTn id="7" dur="500"/>
                                        <p:tgtEl>
                                          <p:spTgt spid="13"/>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14"/>
                                        </p:tgtEl>
                                        <p:attrNameLst>
                                          <p:attrName>style.visibility</p:attrName>
                                        </p:attrNameLst>
                                      </p:cBhvr>
                                      <p:to>
                                        <p:strVal val="visible"/>
                                      </p:to>
                                    </p:set>
                                    <p:animEffect transition="in" filter="wipe(left)">
                                      <p:cBhvr>
                                        <p:cTn id="11" dur="500"/>
                                        <p:tgtEl>
                                          <p:spTgt spid="14"/>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wipe(left)">
                                      <p:cBhvr>
                                        <p:cTn id="16" dur="500"/>
                                        <p:tgtEl>
                                          <p:spTgt spid="7"/>
                                        </p:tgtEl>
                                      </p:cBhvr>
                                    </p:animEffect>
                                  </p:childTnLst>
                                </p:cTn>
                              </p:par>
                            </p:childTnLst>
                          </p:cTn>
                        </p:par>
                        <p:par>
                          <p:cTn id="17" fill="hold">
                            <p:stCondLst>
                              <p:cond delay="500"/>
                            </p:stCondLst>
                            <p:childTnLst>
                              <p:par>
                                <p:cTn id="18" presetID="22" presetClass="entr" presetSubtype="8" fill="hold" grpId="0" nodeType="afterEffect">
                                  <p:stCondLst>
                                    <p:cond delay="0"/>
                                  </p:stCondLst>
                                  <p:childTnLst>
                                    <p:set>
                                      <p:cBhvr>
                                        <p:cTn id="19" dur="1" fill="hold">
                                          <p:stCondLst>
                                            <p:cond delay="0"/>
                                          </p:stCondLst>
                                        </p:cTn>
                                        <p:tgtEl>
                                          <p:spTgt spid="15"/>
                                        </p:tgtEl>
                                        <p:attrNameLst>
                                          <p:attrName>style.visibility</p:attrName>
                                        </p:attrNameLst>
                                      </p:cBhvr>
                                      <p:to>
                                        <p:strVal val="visible"/>
                                      </p:to>
                                    </p:set>
                                    <p:animEffect transition="in" filter="wipe(left)">
                                      <p:cBhvr>
                                        <p:cTn id="20" dur="500"/>
                                        <p:tgtEl>
                                          <p:spTgt spid="15"/>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nodeType="click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wipe(left)">
                                      <p:cBhvr>
                                        <p:cTn id="25" dur="500"/>
                                        <p:tgtEl>
                                          <p:spTgt spid="9"/>
                                        </p:tgtEl>
                                      </p:cBhvr>
                                    </p:animEffect>
                                  </p:childTnLst>
                                </p:cTn>
                              </p:par>
                            </p:childTnLst>
                          </p:cTn>
                        </p:par>
                        <p:par>
                          <p:cTn id="26" fill="hold">
                            <p:stCondLst>
                              <p:cond delay="500"/>
                            </p:stCondLst>
                            <p:childTnLst>
                              <p:par>
                                <p:cTn id="27" presetID="22" presetClass="entr" presetSubtype="8" fill="hold" grpId="0" nodeType="afterEffect">
                                  <p:stCondLst>
                                    <p:cond delay="0"/>
                                  </p:stCondLst>
                                  <p:childTnLst>
                                    <p:set>
                                      <p:cBhvr>
                                        <p:cTn id="28" dur="1" fill="hold">
                                          <p:stCondLst>
                                            <p:cond delay="0"/>
                                          </p:stCondLst>
                                        </p:cTn>
                                        <p:tgtEl>
                                          <p:spTgt spid="11"/>
                                        </p:tgtEl>
                                        <p:attrNameLst>
                                          <p:attrName>style.visibility</p:attrName>
                                        </p:attrNameLst>
                                      </p:cBhvr>
                                      <p:to>
                                        <p:strVal val="visible"/>
                                      </p:to>
                                    </p:set>
                                    <p:animEffect transition="in" filter="wipe(left)">
                                      <p:cBhvr>
                                        <p:cTn id="29" dur="500"/>
                                        <p:tgtEl>
                                          <p:spTgt spid="11"/>
                                        </p:tgtEl>
                                      </p:cBhvr>
                                    </p:animEffect>
                                  </p:childTnLst>
                                </p:cTn>
                              </p:par>
                            </p:childTnLst>
                          </p:cTn>
                        </p:par>
                        <p:par>
                          <p:cTn id="30" fill="hold">
                            <p:stCondLst>
                              <p:cond delay="1000"/>
                            </p:stCondLst>
                            <p:childTnLst>
                              <p:par>
                                <p:cTn id="31" presetID="22" presetClass="entr" presetSubtype="8" fill="hold" grpId="0" nodeType="afterEffect">
                                  <p:stCondLst>
                                    <p:cond delay="0"/>
                                  </p:stCondLst>
                                  <p:childTnLst>
                                    <p:set>
                                      <p:cBhvr>
                                        <p:cTn id="32" dur="1" fill="hold">
                                          <p:stCondLst>
                                            <p:cond delay="0"/>
                                          </p:stCondLst>
                                        </p:cTn>
                                        <p:tgtEl>
                                          <p:spTgt spid="10"/>
                                        </p:tgtEl>
                                        <p:attrNameLst>
                                          <p:attrName>style.visibility</p:attrName>
                                        </p:attrNameLst>
                                      </p:cBhvr>
                                      <p:to>
                                        <p:strVal val="visible"/>
                                      </p:to>
                                    </p:set>
                                    <p:animEffect transition="in" filter="wipe(left)">
                                      <p:cBhvr>
                                        <p:cTn id="33" dur="500"/>
                                        <p:tgtEl>
                                          <p:spTgt spid="10"/>
                                        </p:tgtEl>
                                      </p:cBhvr>
                                    </p:animEffect>
                                  </p:childTnLst>
                                </p:cTn>
                              </p:par>
                            </p:childTnLst>
                          </p:cTn>
                        </p:par>
                      </p:childTnLst>
                    </p:cTn>
                  </p:par>
                  <p:par>
                    <p:cTn id="34" fill="hold">
                      <p:stCondLst>
                        <p:cond delay="indefinite"/>
                      </p:stCondLst>
                      <p:childTnLst>
                        <p:par>
                          <p:cTn id="35" fill="hold">
                            <p:stCondLst>
                              <p:cond delay="0"/>
                            </p:stCondLst>
                            <p:childTnLst>
                              <p:par>
                                <p:cTn id="36" presetID="9" presetClass="exit" presetSubtype="0" fill="hold" grpId="1" nodeType="clickEffect">
                                  <p:stCondLst>
                                    <p:cond delay="0"/>
                                  </p:stCondLst>
                                  <p:childTnLst>
                                    <p:animEffect transition="out" filter="dissolve">
                                      <p:cBhvr>
                                        <p:cTn id="37" dur="500"/>
                                        <p:tgtEl>
                                          <p:spTgt spid="7"/>
                                        </p:tgtEl>
                                      </p:cBhvr>
                                    </p:animEffect>
                                    <p:set>
                                      <p:cBhvr>
                                        <p:cTn id="38" dur="1" fill="hold">
                                          <p:stCondLst>
                                            <p:cond delay="499"/>
                                          </p:stCondLst>
                                        </p:cTn>
                                        <p:tgtEl>
                                          <p:spTgt spid="7"/>
                                        </p:tgtEl>
                                        <p:attrNameLst>
                                          <p:attrName>style.visibility</p:attrName>
                                        </p:attrNameLst>
                                      </p:cBhvr>
                                      <p:to>
                                        <p:strVal val="hidden"/>
                                      </p:to>
                                    </p:set>
                                  </p:childTnLst>
                                </p:cTn>
                              </p:par>
                              <p:par>
                                <p:cTn id="39" presetID="9" presetClass="exit" presetSubtype="0" fill="hold" nodeType="withEffect">
                                  <p:stCondLst>
                                    <p:cond delay="0"/>
                                  </p:stCondLst>
                                  <p:childTnLst>
                                    <p:animEffect transition="out" filter="dissolve">
                                      <p:cBhvr>
                                        <p:cTn id="40" dur="500"/>
                                        <p:tgtEl>
                                          <p:spTgt spid="9"/>
                                        </p:tgtEl>
                                      </p:cBhvr>
                                    </p:animEffect>
                                    <p:set>
                                      <p:cBhvr>
                                        <p:cTn id="41" dur="1" fill="hold">
                                          <p:stCondLst>
                                            <p:cond delay="499"/>
                                          </p:stCondLst>
                                        </p:cTn>
                                        <p:tgtEl>
                                          <p:spTgt spid="9"/>
                                        </p:tgtEl>
                                        <p:attrNameLst>
                                          <p:attrName>style.visibility</p:attrName>
                                        </p:attrNameLst>
                                      </p:cBhvr>
                                      <p:to>
                                        <p:strVal val="hidden"/>
                                      </p:to>
                                    </p:set>
                                  </p:childTnLst>
                                </p:cTn>
                              </p:par>
                              <p:par>
                                <p:cTn id="42" presetID="9" presetClass="exit" presetSubtype="0" fill="hold" grpId="1" nodeType="withEffect">
                                  <p:stCondLst>
                                    <p:cond delay="0"/>
                                  </p:stCondLst>
                                  <p:childTnLst>
                                    <p:animEffect transition="out" filter="dissolve">
                                      <p:cBhvr>
                                        <p:cTn id="43" dur="500"/>
                                        <p:tgtEl>
                                          <p:spTgt spid="10"/>
                                        </p:tgtEl>
                                      </p:cBhvr>
                                    </p:animEffect>
                                    <p:set>
                                      <p:cBhvr>
                                        <p:cTn id="44" dur="1" fill="hold">
                                          <p:stCondLst>
                                            <p:cond delay="499"/>
                                          </p:stCondLst>
                                        </p:cTn>
                                        <p:tgtEl>
                                          <p:spTgt spid="10"/>
                                        </p:tgtEl>
                                        <p:attrNameLst>
                                          <p:attrName>style.visibility</p:attrName>
                                        </p:attrNameLst>
                                      </p:cBhvr>
                                      <p:to>
                                        <p:strVal val="hidden"/>
                                      </p:to>
                                    </p:set>
                                  </p:childTnLst>
                                </p:cTn>
                              </p:par>
                              <p:par>
                                <p:cTn id="45" presetID="9" presetClass="exit" presetSubtype="0" fill="hold" grpId="1" nodeType="withEffect">
                                  <p:stCondLst>
                                    <p:cond delay="0"/>
                                  </p:stCondLst>
                                  <p:childTnLst>
                                    <p:animEffect transition="out" filter="dissolve">
                                      <p:cBhvr>
                                        <p:cTn id="46" dur="500"/>
                                        <p:tgtEl>
                                          <p:spTgt spid="11"/>
                                        </p:tgtEl>
                                      </p:cBhvr>
                                    </p:animEffect>
                                    <p:set>
                                      <p:cBhvr>
                                        <p:cTn id="47" dur="1" fill="hold">
                                          <p:stCondLst>
                                            <p:cond delay="499"/>
                                          </p:stCondLst>
                                        </p:cTn>
                                        <p:tgtEl>
                                          <p:spTgt spid="11"/>
                                        </p:tgtEl>
                                        <p:attrNameLst>
                                          <p:attrName>style.visibility</p:attrName>
                                        </p:attrNameLst>
                                      </p:cBhvr>
                                      <p:to>
                                        <p:strVal val="hidden"/>
                                      </p:to>
                                    </p:set>
                                  </p:childTnLst>
                                </p:cTn>
                              </p:par>
                              <p:par>
                                <p:cTn id="48" presetID="9" presetClass="exit" presetSubtype="0" fill="hold" grpId="1" nodeType="withEffect">
                                  <p:stCondLst>
                                    <p:cond delay="0"/>
                                  </p:stCondLst>
                                  <p:childTnLst>
                                    <p:animEffect transition="out" filter="dissolve">
                                      <p:cBhvr>
                                        <p:cTn id="49" dur="500"/>
                                        <p:tgtEl>
                                          <p:spTgt spid="13"/>
                                        </p:tgtEl>
                                      </p:cBhvr>
                                    </p:animEffect>
                                    <p:set>
                                      <p:cBhvr>
                                        <p:cTn id="50" dur="1" fill="hold">
                                          <p:stCondLst>
                                            <p:cond delay="499"/>
                                          </p:stCondLst>
                                        </p:cTn>
                                        <p:tgtEl>
                                          <p:spTgt spid="13"/>
                                        </p:tgtEl>
                                        <p:attrNameLst>
                                          <p:attrName>style.visibility</p:attrName>
                                        </p:attrNameLst>
                                      </p:cBhvr>
                                      <p:to>
                                        <p:strVal val="hidden"/>
                                      </p:to>
                                    </p:set>
                                  </p:childTnLst>
                                </p:cTn>
                              </p:par>
                              <p:par>
                                <p:cTn id="51" presetID="9" presetClass="exit" presetSubtype="0" fill="hold" grpId="1" nodeType="withEffect">
                                  <p:stCondLst>
                                    <p:cond delay="0"/>
                                  </p:stCondLst>
                                  <p:childTnLst>
                                    <p:animEffect transition="out" filter="dissolve">
                                      <p:cBhvr>
                                        <p:cTn id="52" dur="500"/>
                                        <p:tgtEl>
                                          <p:spTgt spid="14"/>
                                        </p:tgtEl>
                                      </p:cBhvr>
                                    </p:animEffect>
                                    <p:set>
                                      <p:cBhvr>
                                        <p:cTn id="53" dur="1" fill="hold">
                                          <p:stCondLst>
                                            <p:cond delay="499"/>
                                          </p:stCondLst>
                                        </p:cTn>
                                        <p:tgtEl>
                                          <p:spTgt spid="14"/>
                                        </p:tgtEl>
                                        <p:attrNameLst>
                                          <p:attrName>style.visibility</p:attrName>
                                        </p:attrNameLst>
                                      </p:cBhvr>
                                      <p:to>
                                        <p:strVal val="hidden"/>
                                      </p:to>
                                    </p:set>
                                  </p:childTnLst>
                                </p:cTn>
                              </p:par>
                              <p:par>
                                <p:cTn id="54" presetID="9" presetClass="exit" presetSubtype="0" fill="hold" grpId="1" nodeType="withEffect">
                                  <p:stCondLst>
                                    <p:cond delay="0"/>
                                  </p:stCondLst>
                                  <p:childTnLst>
                                    <p:animEffect transition="out" filter="dissolve">
                                      <p:cBhvr>
                                        <p:cTn id="55" dur="500"/>
                                        <p:tgtEl>
                                          <p:spTgt spid="15"/>
                                        </p:tgtEl>
                                      </p:cBhvr>
                                    </p:animEffect>
                                    <p:set>
                                      <p:cBhvr>
                                        <p:cTn id="56" dur="1" fill="hold">
                                          <p:stCondLst>
                                            <p:cond delay="499"/>
                                          </p:stCondLst>
                                        </p:cTn>
                                        <p:tgtEl>
                                          <p:spTgt spid="15"/>
                                        </p:tgtEl>
                                        <p:attrNameLst>
                                          <p:attrName>style.visibility</p:attrName>
                                        </p:attrNameLst>
                                      </p:cBhvr>
                                      <p:to>
                                        <p:strVal val="hidden"/>
                                      </p:to>
                                    </p:set>
                                  </p:childTnLst>
                                </p:cTn>
                              </p:par>
                            </p:childTnLst>
                          </p:cTn>
                        </p:par>
                        <p:par>
                          <p:cTn id="57" fill="hold">
                            <p:stCondLst>
                              <p:cond delay="500"/>
                            </p:stCondLst>
                            <p:childTnLst>
                              <p:par>
                                <p:cTn id="58" presetID="9" presetClass="entr" presetSubtype="0" fill="hold" grpId="0" nodeType="afterEffect">
                                  <p:stCondLst>
                                    <p:cond delay="0"/>
                                  </p:stCondLst>
                                  <p:childTnLst>
                                    <p:set>
                                      <p:cBhvr>
                                        <p:cTn id="59" dur="1" fill="hold">
                                          <p:stCondLst>
                                            <p:cond delay="0"/>
                                          </p:stCondLst>
                                        </p:cTn>
                                        <p:tgtEl>
                                          <p:spTgt spid="4"/>
                                        </p:tgtEl>
                                        <p:attrNameLst>
                                          <p:attrName>style.visibility</p:attrName>
                                        </p:attrNameLst>
                                      </p:cBhvr>
                                      <p:to>
                                        <p:strVal val="visible"/>
                                      </p:to>
                                    </p:set>
                                    <p:animEffect transition="in" filter="dissolve">
                                      <p:cBhvr>
                                        <p:cTn id="60" dur="500"/>
                                        <p:tgtEl>
                                          <p:spTgt spid="4"/>
                                        </p:tgtEl>
                                      </p:cBhvr>
                                    </p:animEffect>
                                  </p:childTnLst>
                                </p:cTn>
                              </p:par>
                            </p:childTnLst>
                          </p:cTn>
                        </p:par>
                        <p:par>
                          <p:cTn id="61" fill="hold">
                            <p:stCondLst>
                              <p:cond delay="1000"/>
                            </p:stCondLst>
                            <p:childTnLst>
                              <p:par>
                                <p:cTn id="62" presetID="9" presetClass="entr" presetSubtype="0" fill="hold" grpId="0" nodeType="afterEffect">
                                  <p:stCondLst>
                                    <p:cond delay="0"/>
                                  </p:stCondLst>
                                  <p:childTnLst>
                                    <p:set>
                                      <p:cBhvr>
                                        <p:cTn id="63" dur="1" fill="hold">
                                          <p:stCondLst>
                                            <p:cond delay="0"/>
                                          </p:stCondLst>
                                        </p:cTn>
                                        <p:tgtEl>
                                          <p:spTgt spid="8"/>
                                        </p:tgtEl>
                                        <p:attrNameLst>
                                          <p:attrName>style.visibility</p:attrName>
                                        </p:attrNameLst>
                                      </p:cBhvr>
                                      <p:to>
                                        <p:strVal val="visible"/>
                                      </p:to>
                                    </p:set>
                                    <p:animEffect transition="in" filter="dissolve">
                                      <p:cBhvr>
                                        <p:cTn id="6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4" grpId="1" animBg="1"/>
      <p:bldP spid="13" grpId="0" animBg="1"/>
      <p:bldP spid="13" grpId="1" animBg="1"/>
      <p:bldP spid="11" grpId="0" animBg="1"/>
      <p:bldP spid="11" grpId="1" animBg="1"/>
      <p:bldP spid="4" grpId="0"/>
      <p:bldP spid="7" grpId="0"/>
      <p:bldP spid="7" grpId="1"/>
      <p:bldP spid="8" grpId="0"/>
      <p:bldP spid="10" grpId="0"/>
      <p:bldP spid="10" grpId="1"/>
      <p:bldP spid="15" grpId="0"/>
      <p:bldP spid="15" grpId="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矩形 18">
            <a:extLst>
              <a:ext uri="{FF2B5EF4-FFF2-40B4-BE49-F238E27FC236}">
                <a16:creationId xmlns:a16="http://schemas.microsoft.com/office/drawing/2014/main" xmlns="" id="{6DA7D1E2-3A13-4866-B395-67B70CAFD633}"/>
              </a:ext>
            </a:extLst>
          </p:cNvPr>
          <p:cNvSpPr/>
          <p:nvPr/>
        </p:nvSpPr>
        <p:spPr bwMode="auto">
          <a:xfrm>
            <a:off x="5300787" y="3270572"/>
            <a:ext cx="844979" cy="414863"/>
          </a:xfrm>
          <a:prstGeom prst="rect">
            <a:avLst/>
          </a:prstGeom>
          <a:solidFill>
            <a:srgbClr val="DAFF71"/>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18" name="矩形 17">
            <a:extLst>
              <a:ext uri="{FF2B5EF4-FFF2-40B4-BE49-F238E27FC236}">
                <a16:creationId xmlns:a16="http://schemas.microsoft.com/office/drawing/2014/main" xmlns="" id="{A5D29A41-B039-4D15-A145-E61EE92EC666}"/>
              </a:ext>
            </a:extLst>
          </p:cNvPr>
          <p:cNvSpPr/>
          <p:nvPr/>
        </p:nvSpPr>
        <p:spPr bwMode="auto">
          <a:xfrm>
            <a:off x="5416618" y="2401889"/>
            <a:ext cx="844979" cy="414863"/>
          </a:xfrm>
          <a:prstGeom prst="rect">
            <a:avLst/>
          </a:prstGeom>
          <a:solidFill>
            <a:srgbClr val="DAFF71"/>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2" name="Rectangle 12">
            <a:extLst>
              <a:ext uri="{FF2B5EF4-FFF2-40B4-BE49-F238E27FC236}">
                <a16:creationId xmlns:a16="http://schemas.microsoft.com/office/drawing/2014/main" xmlns="" id="{AF016F6C-B3A8-F0A2-FCD7-36E0931ACE7D}"/>
              </a:ext>
            </a:extLst>
          </p:cNvPr>
          <p:cNvSpPr>
            <a:spLocks noChangeArrowheads="1"/>
          </p:cNvSpPr>
          <p:nvPr/>
        </p:nvSpPr>
        <p:spPr bwMode="auto">
          <a:xfrm>
            <a:off x="1317626" y="2335265"/>
            <a:ext cx="7258204" cy="224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zh-CN" altLang="en-US" sz="2800" dirty="0">
                <a:ea typeface="標楷體" panose="03000509000000000000" pitchFamily="65" charset="-120"/>
                <a:cs typeface="Times New Roman" panose="02020603050405020304" pitchFamily="18" charset="0"/>
              </a:rPr>
              <a:t> </a:t>
            </a:r>
            <a:r>
              <a:rPr lang="zh-TW" altLang="en-US" sz="2800" dirty="0">
                <a:ea typeface="標楷體" panose="03000509000000000000" pitchFamily="65" charset="-120"/>
                <a:cs typeface="Times New Roman" panose="02020603050405020304" pitchFamily="18" charset="0"/>
              </a:rPr>
              <a:t>入口處設有舞台，舞台高</a:t>
            </a:r>
            <a:r>
              <a:rPr lang="en-US" altLang="zh-TW" sz="2800" dirty="0">
                <a:ea typeface="標楷體" panose="03000509000000000000" pitchFamily="65" charset="-120"/>
                <a:cs typeface="Times New Roman" panose="02020603050405020304" pitchFamily="18" charset="0"/>
              </a:rPr>
              <a:t>0.8m</a:t>
            </a:r>
            <a:r>
              <a:rPr lang="zh-TW" altLang="en-US" sz="2800" dirty="0">
                <a:ea typeface="標楷體" panose="03000509000000000000" pitchFamily="65" charset="-120"/>
                <a:cs typeface="Times New Roman" panose="02020603050405020304" pitchFamily="18" charset="0"/>
              </a:rPr>
              <a:t>，它是由三個大小</a:t>
            </a:r>
            <a:r>
              <a:rPr lang="zh-CN" altLang="en-US" sz="2800" dirty="0">
                <a:ea typeface="標楷體" panose="03000509000000000000" pitchFamily="65" charset="-120"/>
                <a:cs typeface="Times New Roman" panose="02020603050405020304" pitchFamily="18" charset="0"/>
              </a:rPr>
              <a:t>和形狀</a:t>
            </a:r>
            <a:r>
              <a:rPr lang="zh-TW" altLang="en-US" sz="2800" dirty="0">
                <a:ea typeface="標楷體" panose="03000509000000000000" pitchFamily="65" charset="-120"/>
                <a:cs typeface="Times New Roman" panose="02020603050405020304" pitchFamily="18" charset="0"/>
              </a:rPr>
              <a:t>相同的四角柱拼砌而成。四角柱的底是一個菱形，邊長是</a:t>
            </a:r>
            <a:r>
              <a:rPr lang="en-US" altLang="zh-TW" sz="2800" dirty="0">
                <a:ea typeface="標楷體" panose="03000509000000000000" pitchFamily="65" charset="-120"/>
                <a:cs typeface="Times New Roman" panose="02020603050405020304" pitchFamily="18" charset="0"/>
              </a:rPr>
              <a:t>6.5m</a:t>
            </a:r>
            <a:r>
              <a:rPr lang="zh-TW" altLang="en-US" sz="2800" dirty="0">
                <a:ea typeface="標楷體" panose="03000509000000000000" pitchFamily="65" charset="-120"/>
                <a:cs typeface="Times New Roman" panose="02020603050405020304" pitchFamily="18" charset="0"/>
              </a:rPr>
              <a:t>。舞台的一些面鋪上了紅布，如上圖陰影部分所示</a:t>
            </a:r>
            <a:r>
              <a:rPr lang="en-US" altLang="en-US" sz="2800" dirty="0">
                <a:ea typeface="標楷體" panose="03000509000000000000" pitchFamily="65" charset="-120"/>
                <a:cs typeface="Times New Roman" panose="02020603050405020304" pitchFamily="18" charset="0"/>
              </a:rPr>
              <a:t>。</a:t>
            </a:r>
            <a:r>
              <a:rPr lang="zh-TW" altLang="en-US" sz="2800" dirty="0">
                <a:ea typeface="標楷體" panose="03000509000000000000" pitchFamily="65" charset="-120"/>
                <a:cs typeface="Times New Roman" panose="02020603050405020304" pitchFamily="18" charset="0"/>
              </a:rPr>
              <a:t>紅布的總面積是多少？</a:t>
            </a:r>
            <a:r>
              <a:rPr lang="en-US" altLang="zh-TW" sz="2800" dirty="0">
                <a:ea typeface="標楷體" panose="03000509000000000000" pitchFamily="65" charset="-120"/>
                <a:cs typeface="Times New Roman" panose="02020603050405020304" pitchFamily="18" charset="0"/>
              </a:rPr>
              <a:t> </a:t>
            </a:r>
            <a:r>
              <a:rPr lang="zh-TW" altLang="en-US" sz="2800" dirty="0">
                <a:ea typeface="標楷體" panose="03000509000000000000" pitchFamily="65" charset="-120"/>
                <a:cs typeface="Times New Roman" panose="02020603050405020304" pitchFamily="18" charset="0"/>
              </a:rPr>
              <a:t>      </a:t>
            </a:r>
            <a:r>
              <a:rPr lang="en-US" altLang="zh-TW" sz="2800" dirty="0">
                <a:ea typeface="標楷體" panose="03000509000000000000" pitchFamily="65" charset="-120"/>
                <a:cs typeface="Times New Roman" panose="02020603050405020304" pitchFamily="18" charset="0"/>
              </a:rPr>
              <a:t>                         </a:t>
            </a:r>
            <a:r>
              <a:rPr lang="zh-TW" altLang="en-US" sz="2800" dirty="0">
                <a:ea typeface="標楷體" panose="03000509000000000000" pitchFamily="65" charset="-120"/>
                <a:cs typeface="Times New Roman" panose="02020603050405020304" pitchFamily="18" charset="0"/>
              </a:rPr>
              <a:t> </a:t>
            </a:r>
            <a:r>
              <a:rPr kumimoji="0" lang="en-US" altLang="zh-TW" sz="2400" dirty="0">
                <a:ea typeface="標楷體" panose="03000509000000000000" pitchFamily="65" charset="-120"/>
                <a:cs typeface="Times New Roman" panose="02020603050405020304" pitchFamily="18" charset="0"/>
              </a:rPr>
              <a:t>[4</a:t>
            </a:r>
            <a:r>
              <a:rPr kumimoji="0" lang="zh-TW" altLang="en-US" sz="2400" dirty="0">
                <a:ea typeface="標楷體" panose="03000509000000000000" pitchFamily="65" charset="-120"/>
                <a:cs typeface="Times New Roman" panose="02020603050405020304" pitchFamily="18" charset="0"/>
              </a:rPr>
              <a:t>分</a:t>
            </a:r>
            <a:r>
              <a:rPr kumimoji="0" lang="en-US" altLang="zh-TW" sz="2400" dirty="0">
                <a:ea typeface="標楷體" panose="03000509000000000000" pitchFamily="65" charset="-120"/>
                <a:cs typeface="Times New Roman" panose="02020603050405020304" pitchFamily="18" charset="0"/>
              </a:rPr>
              <a:t>]</a:t>
            </a:r>
            <a:endParaRPr lang="zh-CN" altLang="en-US" sz="2800" dirty="0">
              <a:ea typeface="標楷體" panose="03000509000000000000" pitchFamily="65" charset="-120"/>
              <a:cs typeface="Times New Roman" panose="02020603050405020304" pitchFamily="18" charset="0"/>
            </a:endParaRPr>
          </a:p>
        </p:txBody>
      </p:sp>
      <p:pic>
        <p:nvPicPr>
          <p:cNvPr id="3" name="图片 3">
            <a:extLst>
              <a:ext uri="{FF2B5EF4-FFF2-40B4-BE49-F238E27FC236}">
                <a16:creationId xmlns:a16="http://schemas.microsoft.com/office/drawing/2014/main" xmlns="" id="{B2198A48-29FD-07C1-6EA5-DB22C4ACCD10}"/>
              </a:ext>
            </a:extLst>
          </p:cNvPr>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319586" y="1034342"/>
            <a:ext cx="3298825" cy="141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任意多边形: 形状 7">
            <a:extLst>
              <a:ext uri="{FF2B5EF4-FFF2-40B4-BE49-F238E27FC236}">
                <a16:creationId xmlns:a16="http://schemas.microsoft.com/office/drawing/2014/main" xmlns="" id="{43973E57-FC5F-5180-7D11-DBFB8C3D257C}"/>
              </a:ext>
            </a:extLst>
          </p:cNvPr>
          <p:cNvSpPr>
            <a:spLocks/>
          </p:cNvSpPr>
          <p:nvPr/>
        </p:nvSpPr>
        <p:spPr bwMode="auto">
          <a:xfrm>
            <a:off x="2872036" y="1289930"/>
            <a:ext cx="665162" cy="679450"/>
          </a:xfrm>
          <a:custGeom>
            <a:avLst/>
            <a:gdLst>
              <a:gd name="T0" fmla="*/ 18 w 841375"/>
              <a:gd name="T1" fmla="*/ 0 h 860425"/>
              <a:gd name="T2" fmla="*/ 0 w 841375"/>
              <a:gd name="T3" fmla="*/ 3064 h 860425"/>
              <a:gd name="T4" fmla="*/ 4761 w 841375"/>
              <a:gd name="T5" fmla="*/ 4772 h 860425"/>
              <a:gd name="T6" fmla="*/ 4779 w 841375"/>
              <a:gd name="T7" fmla="*/ 1725 h 860425"/>
              <a:gd name="T8" fmla="*/ 18 w 841375"/>
              <a:gd name="T9" fmla="*/ 0 h 86042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41375" h="860425">
                <a:moveTo>
                  <a:pt x="3175" y="0"/>
                </a:moveTo>
                <a:cubicBezTo>
                  <a:pt x="2117" y="184150"/>
                  <a:pt x="1058" y="368300"/>
                  <a:pt x="0" y="552450"/>
                </a:cubicBezTo>
                <a:lnTo>
                  <a:pt x="838200" y="860425"/>
                </a:lnTo>
                <a:cubicBezTo>
                  <a:pt x="839258" y="679450"/>
                  <a:pt x="840317" y="492125"/>
                  <a:pt x="841375" y="311150"/>
                </a:cubicBezTo>
                <a:lnTo>
                  <a:pt x="3175" y="0"/>
                </a:lnTo>
                <a:close/>
              </a:path>
            </a:pathLst>
          </a:custGeom>
          <a:solidFill>
            <a:srgbClr val="FF7C80"/>
          </a:solidFill>
          <a:ln w="9525" cap="flat" cmpd="sng" algn="ctr">
            <a:solidFill>
              <a:srgbClr val="800080"/>
            </a:solidFill>
            <a:prstDash val="solid"/>
            <a:round/>
            <a:headEnd type="none" w="med" len="med"/>
            <a:tailEnd type="none" w="med" len="med"/>
          </a:ln>
        </p:spPr>
        <p:txBody>
          <a:bodyPr wrap="none" anchor="ctr"/>
          <a:lstStyle/>
          <a:p>
            <a:endParaRPr lang="zh-CN" altLang="en-US"/>
          </a:p>
        </p:txBody>
      </p:sp>
      <p:sp>
        <p:nvSpPr>
          <p:cNvPr id="5" name="任意多边形: 形状 8">
            <a:extLst>
              <a:ext uri="{FF2B5EF4-FFF2-40B4-BE49-F238E27FC236}">
                <a16:creationId xmlns:a16="http://schemas.microsoft.com/office/drawing/2014/main" xmlns="" id="{F49BA7B1-9A27-2DE6-0147-427D06182E13}"/>
              </a:ext>
            </a:extLst>
          </p:cNvPr>
          <p:cNvSpPr>
            <a:spLocks/>
          </p:cNvSpPr>
          <p:nvPr/>
        </p:nvSpPr>
        <p:spPr bwMode="auto">
          <a:xfrm>
            <a:off x="3535611" y="1532817"/>
            <a:ext cx="660400" cy="679450"/>
          </a:xfrm>
          <a:custGeom>
            <a:avLst/>
            <a:gdLst>
              <a:gd name="T0" fmla="*/ 0 w 835818"/>
              <a:gd name="T1" fmla="*/ 0 h 859632"/>
              <a:gd name="T2" fmla="*/ 13 w 835818"/>
              <a:gd name="T3" fmla="*/ 3137 h 859632"/>
              <a:gd name="T4" fmla="*/ 4692 w 835818"/>
              <a:gd name="T5" fmla="*/ 4860 h 859632"/>
              <a:gd name="T6" fmla="*/ 4692 w 835818"/>
              <a:gd name="T7" fmla="*/ 1737 h 859632"/>
              <a:gd name="T8" fmla="*/ 0 w 835818"/>
              <a:gd name="T9" fmla="*/ 0 h 85963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35818" h="859632">
                <a:moveTo>
                  <a:pt x="0" y="0"/>
                </a:moveTo>
                <a:cubicBezTo>
                  <a:pt x="794" y="184944"/>
                  <a:pt x="1587" y="369888"/>
                  <a:pt x="2381" y="554832"/>
                </a:cubicBezTo>
                <a:lnTo>
                  <a:pt x="835818" y="859632"/>
                </a:lnTo>
                <a:lnTo>
                  <a:pt x="835818" y="307182"/>
                </a:lnTo>
                <a:lnTo>
                  <a:pt x="0" y="0"/>
                </a:lnTo>
                <a:close/>
              </a:path>
            </a:pathLst>
          </a:custGeom>
          <a:solidFill>
            <a:srgbClr val="FF7C80"/>
          </a:solidFill>
          <a:ln w="9525" cap="flat" cmpd="sng" algn="ctr">
            <a:solidFill>
              <a:srgbClr val="800080"/>
            </a:solidFill>
            <a:prstDash val="solid"/>
            <a:round/>
            <a:headEnd type="none" w="med" len="med"/>
            <a:tailEnd type="none" w="med" len="med"/>
          </a:ln>
        </p:spPr>
        <p:txBody>
          <a:bodyPr wrap="none" anchor="ctr"/>
          <a:lstStyle/>
          <a:p>
            <a:endParaRPr lang="zh-CN" altLang="en-US"/>
          </a:p>
        </p:txBody>
      </p:sp>
      <p:sp>
        <p:nvSpPr>
          <p:cNvPr id="6" name="任意多边形: 形状 9">
            <a:extLst>
              <a:ext uri="{FF2B5EF4-FFF2-40B4-BE49-F238E27FC236}">
                <a16:creationId xmlns:a16="http://schemas.microsoft.com/office/drawing/2014/main" xmlns="" id="{ED38144A-FBEB-2B1A-0660-5AD888B3DD75}"/>
              </a:ext>
            </a:extLst>
          </p:cNvPr>
          <p:cNvSpPr>
            <a:spLocks/>
          </p:cNvSpPr>
          <p:nvPr/>
        </p:nvSpPr>
        <p:spPr bwMode="auto">
          <a:xfrm>
            <a:off x="4196011" y="1531230"/>
            <a:ext cx="661987" cy="682625"/>
          </a:xfrm>
          <a:custGeom>
            <a:avLst/>
            <a:gdLst>
              <a:gd name="T0" fmla="*/ 0 w 838200"/>
              <a:gd name="T1" fmla="*/ 1761 h 863600"/>
              <a:gd name="T2" fmla="*/ 4660 w 838200"/>
              <a:gd name="T3" fmla="*/ 0 h 863600"/>
              <a:gd name="T4" fmla="*/ 4643 w 838200"/>
              <a:gd name="T5" fmla="*/ 3163 h 863600"/>
              <a:gd name="T6" fmla="*/ 17 w 838200"/>
              <a:gd name="T7" fmla="*/ 4888 h 863600"/>
              <a:gd name="T8" fmla="*/ 0 w 838200"/>
              <a:gd name="T9" fmla="*/ 1761 h 8636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38200" h="863600">
                <a:moveTo>
                  <a:pt x="0" y="311150"/>
                </a:moveTo>
                <a:lnTo>
                  <a:pt x="838200" y="0"/>
                </a:lnTo>
                <a:cubicBezTo>
                  <a:pt x="837142" y="186267"/>
                  <a:pt x="836083" y="372533"/>
                  <a:pt x="835025" y="558800"/>
                </a:cubicBezTo>
                <a:lnTo>
                  <a:pt x="3175" y="863600"/>
                </a:lnTo>
                <a:cubicBezTo>
                  <a:pt x="2117" y="679450"/>
                  <a:pt x="1058" y="495300"/>
                  <a:pt x="0" y="311150"/>
                </a:cubicBezTo>
                <a:close/>
              </a:path>
            </a:pathLst>
          </a:custGeom>
          <a:solidFill>
            <a:srgbClr val="FF7C80"/>
          </a:solidFill>
          <a:ln w="9525" cap="flat" cmpd="sng" algn="ctr">
            <a:solidFill>
              <a:srgbClr val="800080"/>
            </a:solidFill>
            <a:prstDash val="solid"/>
            <a:round/>
            <a:headEnd type="none" w="med" len="med"/>
            <a:tailEnd type="none" w="med" len="med"/>
          </a:ln>
        </p:spPr>
        <p:txBody>
          <a:bodyPr wrap="none" anchor="ctr"/>
          <a:lstStyle/>
          <a:p>
            <a:endParaRPr lang="zh-CN" altLang="en-US"/>
          </a:p>
        </p:txBody>
      </p:sp>
      <p:sp>
        <p:nvSpPr>
          <p:cNvPr id="7" name="任意多边形: 形状 11">
            <a:extLst>
              <a:ext uri="{FF2B5EF4-FFF2-40B4-BE49-F238E27FC236}">
                <a16:creationId xmlns:a16="http://schemas.microsoft.com/office/drawing/2014/main" xmlns="" id="{885756C9-1966-64A7-2A61-A54A8D774352}"/>
              </a:ext>
            </a:extLst>
          </p:cNvPr>
          <p:cNvSpPr>
            <a:spLocks/>
          </p:cNvSpPr>
          <p:nvPr/>
        </p:nvSpPr>
        <p:spPr bwMode="auto">
          <a:xfrm>
            <a:off x="4857998" y="1281992"/>
            <a:ext cx="663575" cy="685800"/>
          </a:xfrm>
          <a:custGeom>
            <a:avLst/>
            <a:gdLst>
              <a:gd name="T0" fmla="*/ 18 w 838200"/>
              <a:gd name="T1" fmla="*/ 1798 h 866775"/>
              <a:gd name="T2" fmla="*/ 4901 w 838200"/>
              <a:gd name="T3" fmla="*/ 0 h 866775"/>
              <a:gd name="T4" fmla="*/ 4901 w 838200"/>
              <a:gd name="T5" fmla="*/ 3228 h 866775"/>
              <a:gd name="T6" fmla="*/ 0 w 838200"/>
              <a:gd name="T7" fmla="*/ 5007 h 866775"/>
              <a:gd name="T8" fmla="*/ 18 w 838200"/>
              <a:gd name="T9" fmla="*/ 1798 h 86677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38200" h="866775">
                <a:moveTo>
                  <a:pt x="3175" y="311150"/>
                </a:moveTo>
                <a:lnTo>
                  <a:pt x="838200" y="0"/>
                </a:lnTo>
                <a:lnTo>
                  <a:pt x="838200" y="558800"/>
                </a:lnTo>
                <a:lnTo>
                  <a:pt x="0" y="866775"/>
                </a:lnTo>
                <a:cubicBezTo>
                  <a:pt x="1058" y="680508"/>
                  <a:pt x="2117" y="491067"/>
                  <a:pt x="3175" y="311150"/>
                </a:cubicBezTo>
                <a:close/>
              </a:path>
            </a:pathLst>
          </a:custGeom>
          <a:solidFill>
            <a:srgbClr val="FF7C80"/>
          </a:solidFill>
          <a:ln w="9525" cap="flat" cmpd="sng" algn="ctr">
            <a:solidFill>
              <a:srgbClr val="800080"/>
            </a:solidFill>
            <a:prstDash val="solid"/>
            <a:round/>
            <a:headEnd type="none" w="med" len="med"/>
            <a:tailEnd type="none" w="med" len="med"/>
          </a:ln>
        </p:spPr>
        <p:txBody>
          <a:bodyPr wrap="none" anchor="ctr"/>
          <a:lstStyle/>
          <a:p>
            <a:endParaRPr lang="zh-CN" altLang="en-US"/>
          </a:p>
        </p:txBody>
      </p:sp>
      <p:sp>
        <p:nvSpPr>
          <p:cNvPr id="8" name="矩形 36">
            <a:extLst>
              <a:ext uri="{FF2B5EF4-FFF2-40B4-BE49-F238E27FC236}">
                <a16:creationId xmlns:a16="http://schemas.microsoft.com/office/drawing/2014/main" xmlns="" id="{2B758790-D973-6E02-AB6E-67088696E704}"/>
              </a:ext>
            </a:extLst>
          </p:cNvPr>
          <p:cNvSpPr>
            <a:spLocks noChangeArrowheads="1"/>
          </p:cNvSpPr>
          <p:nvPr/>
        </p:nvSpPr>
        <p:spPr bwMode="auto">
          <a:xfrm>
            <a:off x="1500188" y="4573588"/>
            <a:ext cx="6837362" cy="1404000"/>
          </a:xfrm>
          <a:prstGeom prst="rect">
            <a:avLst/>
          </a:prstGeom>
          <a:solidFill>
            <a:srgbClr val="FFFBD5"/>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marL="36000" eaLnBrk="1" hangingPunct="1">
              <a:spcBef>
                <a:spcPct val="0"/>
              </a:spcBef>
              <a:buFontTx/>
              <a:buNone/>
            </a:pPr>
            <a:r>
              <a:rPr lang="en-US" altLang="zh-TW" sz="2800" dirty="0">
                <a:solidFill>
                  <a:srgbClr val="FF0000"/>
                </a:solidFill>
                <a:ea typeface="標楷體" panose="03000509000000000000" pitchFamily="65" charset="-120"/>
                <a:cs typeface="Arial" panose="020B0604020202020204" pitchFamily="34" charset="0"/>
              </a:rPr>
              <a:t>    6.5</a:t>
            </a:r>
            <a:r>
              <a:rPr lang="en-US" altLang="zh-TW" sz="2800" dirty="0">
                <a:solidFill>
                  <a:srgbClr val="FF0000"/>
                </a:solidFill>
                <a:latin typeface="微软雅黑" panose="020B0503020204020204" pitchFamily="34" charset="-122"/>
                <a:ea typeface="微软雅黑" panose="020B0503020204020204" pitchFamily="34" charset="-122"/>
                <a:cs typeface="Arial" panose="020B0604020202020204" pitchFamily="34" charset="0"/>
              </a:rPr>
              <a:t>×</a:t>
            </a:r>
            <a:r>
              <a:rPr lang="en-US" altLang="zh-TW" sz="2800" dirty="0">
                <a:solidFill>
                  <a:srgbClr val="FF0000"/>
                </a:solidFill>
                <a:ea typeface="標楷體" panose="03000509000000000000" pitchFamily="65" charset="-120"/>
                <a:cs typeface="Arial" panose="020B0604020202020204" pitchFamily="34" charset="0"/>
              </a:rPr>
              <a:t>0.8</a:t>
            </a:r>
            <a:r>
              <a:rPr lang="en-US" altLang="zh-TW" sz="2800" dirty="0">
                <a:solidFill>
                  <a:srgbClr val="FF0000"/>
                </a:solidFill>
                <a:latin typeface="微软雅黑" panose="020B0503020204020204" pitchFamily="34" charset="-122"/>
                <a:ea typeface="微软雅黑" panose="020B0503020204020204" pitchFamily="34" charset="-122"/>
                <a:cs typeface="Arial" panose="020B0604020202020204" pitchFamily="34" charset="0"/>
              </a:rPr>
              <a:t>×</a:t>
            </a:r>
            <a:r>
              <a:rPr lang="en-US" altLang="zh-TW" sz="2800" dirty="0">
                <a:solidFill>
                  <a:srgbClr val="FF0000"/>
                </a:solidFill>
                <a:ea typeface="標楷體" panose="03000509000000000000" pitchFamily="65" charset="-120"/>
                <a:cs typeface="Arial" panose="020B0604020202020204" pitchFamily="34" charset="0"/>
              </a:rPr>
              <a:t>4</a:t>
            </a:r>
          </a:p>
          <a:p>
            <a:pPr eaLnBrk="1" hangingPunct="1">
              <a:spcBef>
                <a:spcPct val="0"/>
              </a:spcBef>
              <a:buFontTx/>
              <a:buNone/>
            </a:pPr>
            <a:r>
              <a:rPr lang="en-US" altLang="zh-TW" sz="2800" dirty="0">
                <a:solidFill>
                  <a:srgbClr val="FF0000"/>
                </a:solidFill>
                <a:ea typeface="標楷體" panose="03000509000000000000" pitchFamily="65" charset="-120"/>
                <a:cs typeface="Arial" panose="020B0604020202020204" pitchFamily="34" charset="0"/>
              </a:rPr>
              <a:t> =</a:t>
            </a:r>
            <a:r>
              <a:rPr lang="zh-TW" altLang="en-US" sz="2800" dirty="0">
                <a:solidFill>
                  <a:srgbClr val="FF0000"/>
                </a:solidFill>
                <a:ea typeface="標楷體" panose="03000509000000000000" pitchFamily="65" charset="-120"/>
                <a:cs typeface="Arial" panose="020B0604020202020204" pitchFamily="34" charset="0"/>
              </a:rPr>
              <a:t> </a:t>
            </a:r>
            <a:r>
              <a:rPr lang="en-US" altLang="zh-TW" sz="2800" dirty="0">
                <a:solidFill>
                  <a:srgbClr val="FF0000"/>
                </a:solidFill>
                <a:ea typeface="標楷體" panose="03000509000000000000" pitchFamily="65" charset="-120"/>
                <a:cs typeface="Arial" panose="020B0604020202020204" pitchFamily="34" charset="0"/>
              </a:rPr>
              <a:t>20.8</a:t>
            </a:r>
          </a:p>
          <a:p>
            <a:pPr>
              <a:spcBef>
                <a:spcPct val="0"/>
              </a:spcBef>
              <a:buNone/>
            </a:pPr>
            <a:r>
              <a:rPr lang="zh-TW" altLang="en-US" sz="2800" dirty="0">
                <a:solidFill>
                  <a:srgbClr val="FF0000"/>
                </a:solidFill>
                <a:ea typeface="標楷體" panose="03000509000000000000" pitchFamily="65" charset="-120"/>
                <a:cs typeface="Arial" panose="020B0604020202020204" pitchFamily="34" charset="0"/>
              </a:rPr>
              <a:t> 紅布的總面積是</a:t>
            </a:r>
            <a:r>
              <a:rPr lang="en-US" altLang="zh-TW" sz="2800" dirty="0" smtClean="0">
                <a:solidFill>
                  <a:srgbClr val="FF0000"/>
                </a:solidFill>
                <a:ea typeface="標楷體" panose="03000509000000000000" pitchFamily="65" charset="-120"/>
                <a:cs typeface="Arial" panose="020B0604020202020204" pitchFamily="34" charset="0"/>
              </a:rPr>
              <a:t>20.8m</a:t>
            </a:r>
            <a:r>
              <a:rPr lang="en-US" altLang="zh-TW" sz="2800" baseline="30000" dirty="0" smtClean="0">
                <a:solidFill>
                  <a:srgbClr val="FF0000"/>
                </a:solidFill>
                <a:ea typeface="標楷體" panose="03000509000000000000" pitchFamily="65" charset="-120"/>
                <a:cs typeface="Arial" panose="020B0604020202020204" pitchFamily="34" charset="0"/>
              </a:rPr>
              <a:t>2</a:t>
            </a:r>
            <a:r>
              <a:rPr lang="zh-CN" altLang="en-US" sz="2800" dirty="0">
                <a:solidFill>
                  <a:srgbClr val="FF0000"/>
                </a:solidFill>
                <a:ea typeface="標楷體" panose="03000509000000000000" pitchFamily="65" charset="-120"/>
                <a:cs typeface="Arial" panose="020B0604020202020204" pitchFamily="34" charset="0"/>
              </a:rPr>
              <a:t>。</a:t>
            </a:r>
            <a:endParaRPr lang="en-US" altLang="zh-TW" sz="2800" dirty="0">
              <a:solidFill>
                <a:srgbClr val="FF0000"/>
              </a:solidFill>
              <a:ea typeface="標楷體" panose="03000509000000000000" pitchFamily="65" charset="-120"/>
              <a:cs typeface="Arial" panose="020B0604020202020204" pitchFamily="34" charset="0"/>
            </a:endParaRPr>
          </a:p>
        </p:txBody>
      </p:sp>
      <p:sp>
        <p:nvSpPr>
          <p:cNvPr id="10" name="Line 7">
            <a:extLst>
              <a:ext uri="{FF2B5EF4-FFF2-40B4-BE49-F238E27FC236}">
                <a16:creationId xmlns:a16="http://schemas.microsoft.com/office/drawing/2014/main" xmlns="" id="{C3C4F7C9-5D51-7071-3887-6D14D1BC354B}"/>
              </a:ext>
            </a:extLst>
          </p:cNvPr>
          <p:cNvSpPr>
            <a:spLocks noChangeShapeType="1"/>
          </p:cNvSpPr>
          <p:nvPr/>
        </p:nvSpPr>
        <p:spPr bwMode="auto">
          <a:xfrm>
            <a:off x="2872036" y="1743954"/>
            <a:ext cx="673200" cy="23400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12" name="Rectangle 8">
            <a:extLst>
              <a:ext uri="{FF2B5EF4-FFF2-40B4-BE49-F238E27FC236}">
                <a16:creationId xmlns:a16="http://schemas.microsoft.com/office/drawing/2014/main" xmlns="" id="{177FA930-0564-678B-A996-20ECEDA52E5C}"/>
              </a:ext>
            </a:extLst>
          </p:cNvPr>
          <p:cNvSpPr>
            <a:spLocks noChangeArrowheads="1"/>
          </p:cNvSpPr>
          <p:nvPr/>
        </p:nvSpPr>
        <p:spPr bwMode="auto">
          <a:xfrm>
            <a:off x="7378094" y="4600658"/>
            <a:ext cx="88423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kumimoji="0" lang="en-US" altLang="zh-TW" sz="2400" dirty="0">
                <a:solidFill>
                  <a:srgbClr val="FF0000"/>
                </a:solidFill>
                <a:ea typeface="標楷體" panose="03000509000000000000" pitchFamily="65" charset="-120"/>
              </a:rPr>
              <a:t>[2</a:t>
            </a:r>
            <a:r>
              <a:rPr kumimoji="0" lang="zh-TW" altLang="en-US" sz="2400" dirty="0">
                <a:solidFill>
                  <a:srgbClr val="FF0000"/>
                </a:solidFill>
                <a:ea typeface="標楷體" panose="03000509000000000000" pitchFamily="65" charset="-120"/>
              </a:rPr>
              <a:t>分</a:t>
            </a:r>
            <a:r>
              <a:rPr kumimoji="0" lang="en-US" altLang="zh-TW" sz="2400" dirty="0">
                <a:solidFill>
                  <a:srgbClr val="FF0000"/>
                </a:solidFill>
                <a:ea typeface="標楷體" panose="03000509000000000000" pitchFamily="65" charset="-120"/>
              </a:rPr>
              <a:t>]</a:t>
            </a:r>
            <a:endParaRPr kumimoji="0" lang="en-US" altLang="en-US" sz="2400" dirty="0">
              <a:solidFill>
                <a:srgbClr val="FF0000"/>
              </a:solidFill>
              <a:ea typeface="標楷體" panose="03000509000000000000" pitchFamily="65" charset="-120"/>
              <a:cs typeface="Times New Roman" panose="02020603050405020304" pitchFamily="18" charset="0"/>
            </a:endParaRPr>
          </a:p>
        </p:txBody>
      </p:sp>
      <p:sp>
        <p:nvSpPr>
          <p:cNvPr id="13" name="Rectangle 8">
            <a:extLst>
              <a:ext uri="{FF2B5EF4-FFF2-40B4-BE49-F238E27FC236}">
                <a16:creationId xmlns:a16="http://schemas.microsoft.com/office/drawing/2014/main" xmlns="" id="{F3E3F085-5D15-D334-5777-4EBCF5C80709}"/>
              </a:ext>
            </a:extLst>
          </p:cNvPr>
          <p:cNvSpPr>
            <a:spLocks noChangeArrowheads="1"/>
          </p:cNvSpPr>
          <p:nvPr/>
        </p:nvSpPr>
        <p:spPr bwMode="auto">
          <a:xfrm>
            <a:off x="7378094" y="5040534"/>
            <a:ext cx="88423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kumimoji="0" lang="en-US" altLang="zh-TW" sz="2400" dirty="0">
                <a:solidFill>
                  <a:srgbClr val="FF0000"/>
                </a:solidFill>
                <a:ea typeface="標楷體" panose="03000509000000000000" pitchFamily="65" charset="-120"/>
              </a:rPr>
              <a:t>[2</a:t>
            </a:r>
            <a:r>
              <a:rPr kumimoji="0" lang="zh-TW" altLang="en-US" sz="2400" dirty="0">
                <a:solidFill>
                  <a:srgbClr val="FF0000"/>
                </a:solidFill>
                <a:ea typeface="標楷體" panose="03000509000000000000" pitchFamily="65" charset="-120"/>
              </a:rPr>
              <a:t>分</a:t>
            </a:r>
            <a:r>
              <a:rPr kumimoji="0" lang="en-US" altLang="zh-TW" sz="2400" dirty="0">
                <a:solidFill>
                  <a:srgbClr val="FF0000"/>
                </a:solidFill>
                <a:ea typeface="標楷體" panose="03000509000000000000" pitchFamily="65" charset="-120"/>
              </a:rPr>
              <a:t>]</a:t>
            </a:r>
            <a:endParaRPr kumimoji="0" lang="en-US" altLang="en-US" sz="2400" dirty="0">
              <a:solidFill>
                <a:srgbClr val="FF0000"/>
              </a:solidFill>
              <a:ea typeface="標楷體" panose="03000509000000000000" pitchFamily="65" charset="-120"/>
              <a:cs typeface="Times New Roman" panose="02020603050405020304" pitchFamily="18" charset="0"/>
            </a:endParaRPr>
          </a:p>
        </p:txBody>
      </p:sp>
      <p:sp>
        <p:nvSpPr>
          <p:cNvPr id="14" name="Line 7">
            <a:extLst>
              <a:ext uri="{FF2B5EF4-FFF2-40B4-BE49-F238E27FC236}">
                <a16:creationId xmlns:a16="http://schemas.microsoft.com/office/drawing/2014/main" xmlns="" id="{58A45EA1-B6A6-A14D-BF6A-338370CBD528}"/>
              </a:ext>
            </a:extLst>
          </p:cNvPr>
          <p:cNvSpPr>
            <a:spLocks noChangeShapeType="1"/>
          </p:cNvSpPr>
          <p:nvPr/>
        </p:nvSpPr>
        <p:spPr bwMode="auto">
          <a:xfrm flipV="1">
            <a:off x="1770818" y="3666772"/>
            <a:ext cx="2130425"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16" name="Rectangle 4">
            <a:extLst>
              <a:ext uri="{FF2B5EF4-FFF2-40B4-BE49-F238E27FC236}">
                <a16:creationId xmlns:a16="http://schemas.microsoft.com/office/drawing/2014/main" xmlns="" id="{E49466F2-986E-4E93-8643-A9CC99404939}"/>
              </a:ext>
            </a:extLst>
          </p:cNvPr>
          <p:cNvSpPr>
            <a:spLocks noChangeArrowheads="1"/>
          </p:cNvSpPr>
          <p:nvPr/>
        </p:nvSpPr>
        <p:spPr bwMode="auto">
          <a:xfrm>
            <a:off x="266384" y="904796"/>
            <a:ext cx="1410016" cy="523220"/>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406400" marR="0" lvl="0" indent="-406400" algn="l" defTabSz="914400" rtl="0" eaLnBrk="0" fontAlgn="base" latinLnBrk="0" hangingPunct="0">
              <a:lnSpc>
                <a:spcPct val="100000"/>
              </a:lnSpc>
              <a:spcBef>
                <a:spcPct val="0"/>
              </a:spcBef>
              <a:spcAft>
                <a:spcPct val="0"/>
              </a:spcAft>
              <a:buClrTx/>
              <a:buSzTx/>
              <a:buFontTx/>
              <a:buNone/>
              <a:tabLst/>
              <a:defRPr/>
            </a:pPr>
            <a:r>
              <a:rPr kumimoji="1" lang="en-US" altLang="zh-TW"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31. (c)</a:t>
            </a:r>
            <a:r>
              <a:rPr kumimoji="1" lang="zh-TW"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 </a:t>
            </a:r>
            <a:endParaRPr kumimoji="1" lang="zh-CN"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endParaRPr>
          </a:p>
        </p:txBody>
      </p:sp>
      <p:sp>
        <p:nvSpPr>
          <p:cNvPr id="15" name="Rectangle 4">
            <a:extLst>
              <a:ext uri="{FF2B5EF4-FFF2-40B4-BE49-F238E27FC236}">
                <a16:creationId xmlns:a16="http://schemas.microsoft.com/office/drawing/2014/main" xmlns="" id="{776740E9-22AE-A6F6-19A4-974B1D79DFFE}"/>
              </a:ext>
            </a:extLst>
          </p:cNvPr>
          <p:cNvSpPr>
            <a:spLocks noChangeArrowheads="1"/>
          </p:cNvSpPr>
          <p:nvPr/>
        </p:nvSpPr>
        <p:spPr bwMode="auto">
          <a:xfrm>
            <a:off x="5648318" y="1608755"/>
            <a:ext cx="3024000" cy="707886"/>
          </a:xfrm>
          <a:prstGeom prst="rect">
            <a:avLst/>
          </a:prstGeom>
          <a:solidFill>
            <a:srgbClr val="FCEAF7"/>
          </a:solidFill>
          <a:ln>
            <a:noFill/>
          </a:ln>
          <a:effectLst>
            <a:prstShdw prst="shdw17" dist="17961" dir="2700000">
              <a:srgbClr val="CC00FF">
                <a:alpha val="80000"/>
              </a:srgbClr>
            </a:prstShdw>
          </a:effectLst>
        </p:spPr>
        <p:txBody>
          <a:bodyPr wrap="square" anchor="ctr">
            <a:spAutoFit/>
          </a:bodyPr>
          <a:lstStyle>
            <a:lvl1pPr marL="285750" indent="-28575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0" indent="0"/>
            <a:r>
              <a:rPr lang="zh-CN" altLang="en-US" sz="2000" b="0" dirty="0">
                <a:solidFill>
                  <a:srgbClr val="CC00FF"/>
                </a:solidFill>
                <a:ea typeface="標楷體" panose="03000509000000000000" pitchFamily="65" charset="-120"/>
                <a:sym typeface="Wingdings 3" panose="05040102010807070707" pitchFamily="18" charset="2"/>
              </a:rPr>
              <a:t>紅布的總面積 </a:t>
            </a:r>
            <a:r>
              <a:rPr lang="en-US" altLang="zh-CN" sz="2000" b="0" dirty="0">
                <a:solidFill>
                  <a:srgbClr val="CC00FF"/>
                </a:solidFill>
                <a:ea typeface="標楷體" panose="03000509000000000000" pitchFamily="65" charset="-120"/>
                <a:sym typeface="Wingdings 3" panose="05040102010807070707" pitchFamily="18" charset="2"/>
              </a:rPr>
              <a:t>= 4</a:t>
            </a:r>
            <a:r>
              <a:rPr lang="zh-CN" altLang="en-US" sz="2000" b="0" dirty="0">
                <a:solidFill>
                  <a:srgbClr val="CC00FF"/>
                </a:solidFill>
                <a:ea typeface="標楷體" panose="03000509000000000000" pitchFamily="65" charset="-120"/>
                <a:sym typeface="Wingdings 3" panose="05040102010807070707" pitchFamily="18" charset="2"/>
              </a:rPr>
              <a:t>個大小相同的長方形的面積之和</a:t>
            </a:r>
            <a:r>
              <a:rPr lang="en-US" altLang="zh-CN" sz="2000" b="0" dirty="0">
                <a:solidFill>
                  <a:srgbClr val="CC00FF"/>
                </a:solidFill>
                <a:ea typeface="標楷體" panose="03000509000000000000" pitchFamily="65" charset="-120"/>
                <a:sym typeface="Wingdings 3" panose="05040102010807070707" pitchFamily="18" charset="2"/>
              </a:rPr>
              <a:t> </a:t>
            </a:r>
          </a:p>
        </p:txBody>
      </p:sp>
      <p:sp>
        <p:nvSpPr>
          <p:cNvPr id="17" name="Line 7">
            <a:extLst>
              <a:ext uri="{FF2B5EF4-FFF2-40B4-BE49-F238E27FC236}">
                <a16:creationId xmlns:a16="http://schemas.microsoft.com/office/drawing/2014/main" xmlns="" id="{E3E899BF-9DDF-6D98-5870-540607CCBD54}"/>
              </a:ext>
            </a:extLst>
          </p:cNvPr>
          <p:cNvSpPr>
            <a:spLocks noChangeShapeType="1"/>
          </p:cNvSpPr>
          <p:nvPr/>
        </p:nvSpPr>
        <p:spPr bwMode="auto">
          <a:xfrm flipV="1">
            <a:off x="1405185" y="3242124"/>
            <a:ext cx="2448000"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11" name="Line 7">
            <a:extLst>
              <a:ext uri="{FF2B5EF4-FFF2-40B4-BE49-F238E27FC236}">
                <a16:creationId xmlns:a16="http://schemas.microsoft.com/office/drawing/2014/main" xmlns="" id="{D01536C5-F9DD-237B-789D-AA2B95B2D847}"/>
              </a:ext>
            </a:extLst>
          </p:cNvPr>
          <p:cNvSpPr>
            <a:spLocks noChangeShapeType="1"/>
          </p:cNvSpPr>
          <p:nvPr/>
        </p:nvSpPr>
        <p:spPr bwMode="auto">
          <a:xfrm rot="5400000">
            <a:off x="2623046" y="1515992"/>
            <a:ext cx="468000"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Tree>
    <p:extLst>
      <p:ext uri="{BB962C8B-B14F-4D97-AF65-F5344CB8AC3E}">
        <p14:creationId xmlns:p14="http://schemas.microsoft.com/office/powerpoint/2010/main" val="38135991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wipe(left)">
                                      <p:cBhvr>
                                        <p:cTn id="11" dur="500"/>
                                        <p:tgtEl>
                                          <p:spTgt spid="5"/>
                                        </p:tgtEl>
                                      </p:cBhvr>
                                    </p:animEffect>
                                  </p:childTnLst>
                                </p:cTn>
                              </p:par>
                            </p:childTnLst>
                          </p:cTn>
                        </p:par>
                        <p:par>
                          <p:cTn id="12" fill="hold">
                            <p:stCondLst>
                              <p:cond delay="1000"/>
                            </p:stCondLst>
                            <p:childTnLst>
                              <p:par>
                                <p:cTn id="13" presetID="22" presetClass="entr" presetSubtype="8" fill="hold" nodeType="after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wipe(left)">
                                      <p:cBhvr>
                                        <p:cTn id="15" dur="500"/>
                                        <p:tgtEl>
                                          <p:spTgt spid="6"/>
                                        </p:tgtEl>
                                      </p:cBhvr>
                                    </p:animEffect>
                                  </p:childTnLst>
                                </p:cTn>
                              </p:par>
                            </p:childTnLst>
                          </p:cTn>
                        </p:par>
                        <p:par>
                          <p:cTn id="16" fill="hold">
                            <p:stCondLst>
                              <p:cond delay="1500"/>
                            </p:stCondLst>
                            <p:childTnLst>
                              <p:par>
                                <p:cTn id="17" presetID="22" presetClass="entr" presetSubtype="8" fill="hold" nodeType="after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wipe(left)">
                                      <p:cBhvr>
                                        <p:cTn id="19" dur="500"/>
                                        <p:tgtEl>
                                          <p:spTgt spid="7"/>
                                        </p:tgtEl>
                                      </p:cBhvr>
                                    </p:animEffect>
                                  </p:childTnLst>
                                </p:cTn>
                              </p:par>
                            </p:childTnLst>
                          </p:cTn>
                        </p:par>
                        <p:par>
                          <p:cTn id="20" fill="hold">
                            <p:stCondLst>
                              <p:cond delay="2000"/>
                            </p:stCondLst>
                            <p:childTnLst>
                              <p:par>
                                <p:cTn id="21" presetID="22" presetClass="entr" presetSubtype="8" fill="hold" nodeType="afterEffect">
                                  <p:stCondLst>
                                    <p:cond delay="0"/>
                                  </p:stCondLst>
                                  <p:childTnLst>
                                    <p:set>
                                      <p:cBhvr>
                                        <p:cTn id="22" dur="1" fill="hold">
                                          <p:stCondLst>
                                            <p:cond delay="0"/>
                                          </p:stCondLst>
                                        </p:cTn>
                                        <p:tgtEl>
                                          <p:spTgt spid="17"/>
                                        </p:tgtEl>
                                        <p:attrNameLst>
                                          <p:attrName>style.visibility</p:attrName>
                                        </p:attrNameLst>
                                      </p:cBhvr>
                                      <p:to>
                                        <p:strVal val="visible"/>
                                      </p:to>
                                    </p:set>
                                    <p:animEffect transition="in" filter="wipe(left)">
                                      <p:cBhvr>
                                        <p:cTn id="23" dur="500"/>
                                        <p:tgtEl>
                                          <p:spTgt spid="17"/>
                                        </p:tgtEl>
                                      </p:cBhvr>
                                    </p:animEffect>
                                  </p:childTnLst>
                                </p:cTn>
                              </p:par>
                            </p:childTnLst>
                          </p:cTn>
                        </p:par>
                        <p:par>
                          <p:cTn id="24" fill="hold">
                            <p:stCondLst>
                              <p:cond delay="2500"/>
                            </p:stCondLst>
                            <p:childTnLst>
                              <p:par>
                                <p:cTn id="25" presetID="22" presetClass="entr" presetSubtype="8" fill="hold" nodeType="after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wipe(left)">
                                      <p:cBhvr>
                                        <p:cTn id="27" dur="500"/>
                                        <p:tgtEl>
                                          <p:spTgt spid="14"/>
                                        </p:tgtEl>
                                      </p:cBhvr>
                                    </p:animEffect>
                                  </p:childTnLst>
                                </p:cTn>
                              </p:par>
                            </p:childTnLst>
                          </p:cTn>
                        </p:par>
                        <p:par>
                          <p:cTn id="28" fill="hold">
                            <p:stCondLst>
                              <p:cond delay="3000"/>
                            </p:stCondLst>
                            <p:childTnLst>
                              <p:par>
                                <p:cTn id="29" presetID="14" presetClass="entr" presetSubtype="10" fill="hold" grpId="0" nodeType="afterEffect">
                                  <p:stCondLst>
                                    <p:cond delay="0"/>
                                  </p:stCondLst>
                                  <p:childTnLst>
                                    <p:set>
                                      <p:cBhvr>
                                        <p:cTn id="30" dur="1" fill="hold">
                                          <p:stCondLst>
                                            <p:cond delay="0"/>
                                          </p:stCondLst>
                                        </p:cTn>
                                        <p:tgtEl>
                                          <p:spTgt spid="15"/>
                                        </p:tgtEl>
                                        <p:attrNameLst>
                                          <p:attrName>style.visibility</p:attrName>
                                        </p:attrNameLst>
                                      </p:cBhvr>
                                      <p:to>
                                        <p:strVal val="visible"/>
                                      </p:to>
                                    </p:set>
                                    <p:animEffect transition="in" filter="randombar(horizontal)">
                                      <p:cBhvr>
                                        <p:cTn id="31" dur="500"/>
                                        <p:tgtEl>
                                          <p:spTgt spid="15"/>
                                        </p:tgtEl>
                                      </p:cBhvr>
                                    </p:animEffect>
                                  </p:childTnLst>
                                </p:cTn>
                              </p:par>
                            </p:childTnLst>
                          </p:cTn>
                        </p:par>
                      </p:childTnLst>
                    </p:cTn>
                  </p:par>
                  <p:par>
                    <p:cTn id="32" fill="hold">
                      <p:stCondLst>
                        <p:cond delay="indefinite"/>
                      </p:stCondLst>
                      <p:childTnLst>
                        <p:par>
                          <p:cTn id="33" fill="hold">
                            <p:stCondLst>
                              <p:cond delay="0"/>
                            </p:stCondLst>
                            <p:childTnLst>
                              <p:par>
                                <p:cTn id="34" presetID="9" presetClass="exit" presetSubtype="0" fill="hold" nodeType="clickEffect">
                                  <p:stCondLst>
                                    <p:cond delay="0"/>
                                  </p:stCondLst>
                                  <p:childTnLst>
                                    <p:animEffect transition="out" filter="dissolve">
                                      <p:cBhvr>
                                        <p:cTn id="35" dur="500"/>
                                        <p:tgtEl>
                                          <p:spTgt spid="14"/>
                                        </p:tgtEl>
                                      </p:cBhvr>
                                    </p:animEffect>
                                    <p:set>
                                      <p:cBhvr>
                                        <p:cTn id="36" dur="1" fill="hold">
                                          <p:stCondLst>
                                            <p:cond delay="499"/>
                                          </p:stCondLst>
                                        </p:cTn>
                                        <p:tgtEl>
                                          <p:spTgt spid="14"/>
                                        </p:tgtEl>
                                        <p:attrNameLst>
                                          <p:attrName>style.visibility</p:attrName>
                                        </p:attrNameLst>
                                      </p:cBhvr>
                                      <p:to>
                                        <p:strVal val="hidden"/>
                                      </p:to>
                                    </p:set>
                                  </p:childTnLst>
                                </p:cTn>
                              </p:par>
                              <p:par>
                                <p:cTn id="37" presetID="9" presetClass="exit" presetSubtype="0" fill="hold" nodeType="withEffect">
                                  <p:stCondLst>
                                    <p:cond delay="0"/>
                                  </p:stCondLst>
                                  <p:childTnLst>
                                    <p:animEffect transition="out" filter="dissolve">
                                      <p:cBhvr>
                                        <p:cTn id="38" dur="500"/>
                                        <p:tgtEl>
                                          <p:spTgt spid="17"/>
                                        </p:tgtEl>
                                      </p:cBhvr>
                                    </p:animEffect>
                                    <p:set>
                                      <p:cBhvr>
                                        <p:cTn id="39" dur="1" fill="hold">
                                          <p:stCondLst>
                                            <p:cond delay="499"/>
                                          </p:stCondLst>
                                        </p:cTn>
                                        <p:tgtEl>
                                          <p:spTgt spid="17"/>
                                        </p:tgtEl>
                                        <p:attrNameLst>
                                          <p:attrName>style.visibility</p:attrName>
                                        </p:attrNameLst>
                                      </p:cBhvr>
                                      <p:to>
                                        <p:strVal val="hidden"/>
                                      </p:to>
                                    </p:set>
                                  </p:childTnLst>
                                </p:cTn>
                              </p:par>
                              <p:par>
                                <p:cTn id="40" presetID="22" presetClass="entr" presetSubtype="8" fill="hold" nodeType="with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wipe(left)">
                                      <p:cBhvr>
                                        <p:cTn id="42" dur="500"/>
                                        <p:tgtEl>
                                          <p:spTgt spid="10"/>
                                        </p:tgtEl>
                                      </p:cBhvr>
                                    </p:animEffect>
                                  </p:childTnLst>
                                </p:cTn>
                              </p:par>
                            </p:childTnLst>
                          </p:cTn>
                        </p:par>
                        <p:par>
                          <p:cTn id="43" fill="hold">
                            <p:stCondLst>
                              <p:cond delay="500"/>
                            </p:stCondLst>
                            <p:childTnLst>
                              <p:par>
                                <p:cTn id="44" presetID="22" presetClass="entr" presetSubtype="8" fill="hold" grpId="0" nodeType="afterEffect">
                                  <p:stCondLst>
                                    <p:cond delay="0"/>
                                  </p:stCondLst>
                                  <p:childTnLst>
                                    <p:set>
                                      <p:cBhvr>
                                        <p:cTn id="45" dur="1" fill="hold">
                                          <p:stCondLst>
                                            <p:cond delay="0"/>
                                          </p:stCondLst>
                                        </p:cTn>
                                        <p:tgtEl>
                                          <p:spTgt spid="19"/>
                                        </p:tgtEl>
                                        <p:attrNameLst>
                                          <p:attrName>style.visibility</p:attrName>
                                        </p:attrNameLst>
                                      </p:cBhvr>
                                      <p:to>
                                        <p:strVal val="visible"/>
                                      </p:to>
                                    </p:set>
                                    <p:animEffect transition="in" filter="wipe(left)">
                                      <p:cBhvr>
                                        <p:cTn id="46" dur="500"/>
                                        <p:tgtEl>
                                          <p:spTgt spid="19"/>
                                        </p:tgtEl>
                                      </p:cBhvr>
                                    </p:animEffect>
                                  </p:childTnLst>
                                </p:cTn>
                              </p:par>
                            </p:childTnLst>
                          </p:cTn>
                        </p:par>
                        <p:par>
                          <p:cTn id="47" fill="hold">
                            <p:stCondLst>
                              <p:cond delay="1000"/>
                            </p:stCondLst>
                            <p:childTnLst>
                              <p:par>
                                <p:cTn id="48" presetID="22" presetClass="entr" presetSubtype="1" fill="hold" nodeType="afterEffect">
                                  <p:stCondLst>
                                    <p:cond delay="0"/>
                                  </p:stCondLst>
                                  <p:childTnLst>
                                    <p:set>
                                      <p:cBhvr>
                                        <p:cTn id="49" dur="1" fill="hold">
                                          <p:stCondLst>
                                            <p:cond delay="0"/>
                                          </p:stCondLst>
                                        </p:cTn>
                                        <p:tgtEl>
                                          <p:spTgt spid="11"/>
                                        </p:tgtEl>
                                        <p:attrNameLst>
                                          <p:attrName>style.visibility</p:attrName>
                                        </p:attrNameLst>
                                      </p:cBhvr>
                                      <p:to>
                                        <p:strVal val="visible"/>
                                      </p:to>
                                    </p:set>
                                    <p:animEffect transition="in" filter="wipe(up)">
                                      <p:cBhvr>
                                        <p:cTn id="50" dur="500"/>
                                        <p:tgtEl>
                                          <p:spTgt spid="11"/>
                                        </p:tgtEl>
                                      </p:cBhvr>
                                    </p:animEffect>
                                  </p:childTnLst>
                                </p:cTn>
                              </p:par>
                            </p:childTnLst>
                          </p:cTn>
                        </p:par>
                        <p:par>
                          <p:cTn id="51" fill="hold">
                            <p:stCondLst>
                              <p:cond delay="1500"/>
                            </p:stCondLst>
                            <p:childTnLst>
                              <p:par>
                                <p:cTn id="52" presetID="22" presetClass="entr" presetSubtype="8" fill="hold" grpId="0" nodeType="afterEffect">
                                  <p:stCondLst>
                                    <p:cond delay="0"/>
                                  </p:stCondLst>
                                  <p:childTnLst>
                                    <p:set>
                                      <p:cBhvr>
                                        <p:cTn id="53" dur="1" fill="hold">
                                          <p:stCondLst>
                                            <p:cond delay="0"/>
                                          </p:stCondLst>
                                        </p:cTn>
                                        <p:tgtEl>
                                          <p:spTgt spid="18"/>
                                        </p:tgtEl>
                                        <p:attrNameLst>
                                          <p:attrName>style.visibility</p:attrName>
                                        </p:attrNameLst>
                                      </p:cBhvr>
                                      <p:to>
                                        <p:strVal val="visible"/>
                                      </p:to>
                                    </p:set>
                                    <p:animEffect transition="in" filter="wipe(left)">
                                      <p:cBhvr>
                                        <p:cTn id="54" dur="500"/>
                                        <p:tgtEl>
                                          <p:spTgt spid="18"/>
                                        </p:tgtEl>
                                      </p:cBhvr>
                                    </p:animEffect>
                                  </p:childTnLst>
                                </p:cTn>
                              </p:par>
                            </p:childTnLst>
                          </p:cTn>
                        </p:par>
                        <p:par>
                          <p:cTn id="55" fill="hold">
                            <p:stCondLst>
                              <p:cond delay="2000"/>
                            </p:stCondLst>
                            <p:childTnLst>
                              <p:par>
                                <p:cTn id="56" presetID="9" presetClass="entr" presetSubtype="0" fill="hold" nodeType="afterEffect">
                                  <p:stCondLst>
                                    <p:cond delay="0"/>
                                  </p:stCondLst>
                                  <p:childTnLst>
                                    <p:set>
                                      <p:cBhvr>
                                        <p:cTn id="57" dur="1" fill="hold">
                                          <p:stCondLst>
                                            <p:cond delay="0"/>
                                          </p:stCondLst>
                                        </p:cTn>
                                        <p:tgtEl>
                                          <p:spTgt spid="8">
                                            <p:txEl>
                                              <p:pRg st="0" end="0"/>
                                            </p:txEl>
                                          </p:spTgt>
                                        </p:tgtEl>
                                        <p:attrNameLst>
                                          <p:attrName>style.visibility</p:attrName>
                                        </p:attrNameLst>
                                      </p:cBhvr>
                                      <p:to>
                                        <p:strVal val="visible"/>
                                      </p:to>
                                    </p:set>
                                    <p:animEffect transition="in" filter="dissolve">
                                      <p:cBhvr>
                                        <p:cTn id="58" dur="500"/>
                                        <p:tgtEl>
                                          <p:spTgt spid="8">
                                            <p:txEl>
                                              <p:pRg st="0" end="0"/>
                                            </p:txEl>
                                          </p:spTgt>
                                        </p:tgtEl>
                                      </p:cBhvr>
                                    </p:animEffect>
                                  </p:childTnLst>
                                </p:cTn>
                              </p:par>
                            </p:childTnLst>
                          </p:cTn>
                        </p:par>
                        <p:par>
                          <p:cTn id="59" fill="hold">
                            <p:stCondLst>
                              <p:cond delay="2500"/>
                            </p:stCondLst>
                            <p:childTnLst>
                              <p:par>
                                <p:cTn id="60" presetID="9" presetClass="entr" presetSubtype="0" fill="hold" grpId="0" nodeType="afterEffect">
                                  <p:stCondLst>
                                    <p:cond delay="0"/>
                                  </p:stCondLst>
                                  <p:childTnLst>
                                    <p:set>
                                      <p:cBhvr>
                                        <p:cTn id="61" dur="1" fill="hold">
                                          <p:stCondLst>
                                            <p:cond delay="0"/>
                                          </p:stCondLst>
                                        </p:cTn>
                                        <p:tgtEl>
                                          <p:spTgt spid="12"/>
                                        </p:tgtEl>
                                        <p:attrNameLst>
                                          <p:attrName>style.visibility</p:attrName>
                                        </p:attrNameLst>
                                      </p:cBhvr>
                                      <p:to>
                                        <p:strVal val="visible"/>
                                      </p:to>
                                    </p:set>
                                    <p:animEffect transition="in" filter="dissolve">
                                      <p:cBhvr>
                                        <p:cTn id="62" dur="500"/>
                                        <p:tgtEl>
                                          <p:spTgt spid="12"/>
                                        </p:tgtEl>
                                      </p:cBhvr>
                                    </p:animEffect>
                                  </p:childTnLst>
                                </p:cTn>
                              </p:par>
                            </p:childTnLst>
                          </p:cTn>
                        </p:par>
                      </p:childTnLst>
                    </p:cTn>
                  </p:par>
                  <p:par>
                    <p:cTn id="63" fill="hold">
                      <p:stCondLst>
                        <p:cond delay="indefinite"/>
                      </p:stCondLst>
                      <p:childTnLst>
                        <p:par>
                          <p:cTn id="64" fill="hold">
                            <p:stCondLst>
                              <p:cond delay="0"/>
                            </p:stCondLst>
                            <p:childTnLst>
                              <p:par>
                                <p:cTn id="65" presetID="9" presetClass="exit" presetSubtype="0" fill="hold" nodeType="clickEffect">
                                  <p:stCondLst>
                                    <p:cond delay="0"/>
                                  </p:stCondLst>
                                  <p:childTnLst>
                                    <p:animEffect transition="out" filter="dissolve">
                                      <p:cBhvr>
                                        <p:cTn id="66" dur="500"/>
                                        <p:tgtEl>
                                          <p:spTgt spid="10"/>
                                        </p:tgtEl>
                                      </p:cBhvr>
                                    </p:animEffect>
                                    <p:set>
                                      <p:cBhvr>
                                        <p:cTn id="67" dur="1" fill="hold">
                                          <p:stCondLst>
                                            <p:cond delay="499"/>
                                          </p:stCondLst>
                                        </p:cTn>
                                        <p:tgtEl>
                                          <p:spTgt spid="10"/>
                                        </p:tgtEl>
                                        <p:attrNameLst>
                                          <p:attrName>style.visibility</p:attrName>
                                        </p:attrNameLst>
                                      </p:cBhvr>
                                      <p:to>
                                        <p:strVal val="hidden"/>
                                      </p:to>
                                    </p:set>
                                  </p:childTnLst>
                                </p:cTn>
                              </p:par>
                              <p:par>
                                <p:cTn id="68" presetID="9" presetClass="exit" presetSubtype="0" fill="hold" nodeType="withEffect">
                                  <p:stCondLst>
                                    <p:cond delay="0"/>
                                  </p:stCondLst>
                                  <p:childTnLst>
                                    <p:animEffect transition="out" filter="dissolve">
                                      <p:cBhvr>
                                        <p:cTn id="69" dur="500"/>
                                        <p:tgtEl>
                                          <p:spTgt spid="11"/>
                                        </p:tgtEl>
                                      </p:cBhvr>
                                    </p:animEffect>
                                    <p:set>
                                      <p:cBhvr>
                                        <p:cTn id="70" dur="1" fill="hold">
                                          <p:stCondLst>
                                            <p:cond delay="499"/>
                                          </p:stCondLst>
                                        </p:cTn>
                                        <p:tgtEl>
                                          <p:spTgt spid="11"/>
                                        </p:tgtEl>
                                        <p:attrNameLst>
                                          <p:attrName>style.visibility</p:attrName>
                                        </p:attrNameLst>
                                      </p:cBhvr>
                                      <p:to>
                                        <p:strVal val="hidden"/>
                                      </p:to>
                                    </p:set>
                                  </p:childTnLst>
                                </p:cTn>
                              </p:par>
                              <p:par>
                                <p:cTn id="71" presetID="9" presetClass="exit" presetSubtype="0" fill="hold" nodeType="withEffect">
                                  <p:stCondLst>
                                    <p:cond delay="0"/>
                                  </p:stCondLst>
                                  <p:childTnLst>
                                    <p:animEffect transition="out" filter="dissolve">
                                      <p:cBhvr>
                                        <p:cTn id="72" dur="500"/>
                                        <p:tgtEl>
                                          <p:spTgt spid="4"/>
                                        </p:tgtEl>
                                      </p:cBhvr>
                                    </p:animEffect>
                                    <p:set>
                                      <p:cBhvr>
                                        <p:cTn id="73" dur="1" fill="hold">
                                          <p:stCondLst>
                                            <p:cond delay="499"/>
                                          </p:stCondLst>
                                        </p:cTn>
                                        <p:tgtEl>
                                          <p:spTgt spid="4"/>
                                        </p:tgtEl>
                                        <p:attrNameLst>
                                          <p:attrName>style.visibility</p:attrName>
                                        </p:attrNameLst>
                                      </p:cBhvr>
                                      <p:to>
                                        <p:strVal val="hidden"/>
                                      </p:to>
                                    </p:set>
                                  </p:childTnLst>
                                </p:cTn>
                              </p:par>
                              <p:par>
                                <p:cTn id="74" presetID="9" presetClass="exit" presetSubtype="0" fill="hold" nodeType="withEffect">
                                  <p:stCondLst>
                                    <p:cond delay="0"/>
                                  </p:stCondLst>
                                  <p:childTnLst>
                                    <p:animEffect transition="out" filter="dissolve">
                                      <p:cBhvr>
                                        <p:cTn id="75" dur="500"/>
                                        <p:tgtEl>
                                          <p:spTgt spid="5"/>
                                        </p:tgtEl>
                                      </p:cBhvr>
                                    </p:animEffect>
                                    <p:set>
                                      <p:cBhvr>
                                        <p:cTn id="76" dur="1" fill="hold">
                                          <p:stCondLst>
                                            <p:cond delay="499"/>
                                          </p:stCondLst>
                                        </p:cTn>
                                        <p:tgtEl>
                                          <p:spTgt spid="5"/>
                                        </p:tgtEl>
                                        <p:attrNameLst>
                                          <p:attrName>style.visibility</p:attrName>
                                        </p:attrNameLst>
                                      </p:cBhvr>
                                      <p:to>
                                        <p:strVal val="hidden"/>
                                      </p:to>
                                    </p:set>
                                  </p:childTnLst>
                                </p:cTn>
                              </p:par>
                              <p:par>
                                <p:cTn id="77" presetID="9" presetClass="exit" presetSubtype="0" fill="hold" nodeType="withEffect">
                                  <p:stCondLst>
                                    <p:cond delay="0"/>
                                  </p:stCondLst>
                                  <p:childTnLst>
                                    <p:animEffect transition="out" filter="dissolve">
                                      <p:cBhvr>
                                        <p:cTn id="78" dur="500"/>
                                        <p:tgtEl>
                                          <p:spTgt spid="6"/>
                                        </p:tgtEl>
                                      </p:cBhvr>
                                    </p:animEffect>
                                    <p:set>
                                      <p:cBhvr>
                                        <p:cTn id="79" dur="1" fill="hold">
                                          <p:stCondLst>
                                            <p:cond delay="499"/>
                                          </p:stCondLst>
                                        </p:cTn>
                                        <p:tgtEl>
                                          <p:spTgt spid="6"/>
                                        </p:tgtEl>
                                        <p:attrNameLst>
                                          <p:attrName>style.visibility</p:attrName>
                                        </p:attrNameLst>
                                      </p:cBhvr>
                                      <p:to>
                                        <p:strVal val="hidden"/>
                                      </p:to>
                                    </p:set>
                                  </p:childTnLst>
                                </p:cTn>
                              </p:par>
                              <p:par>
                                <p:cTn id="80" presetID="9" presetClass="exit" presetSubtype="0" fill="hold" nodeType="withEffect">
                                  <p:stCondLst>
                                    <p:cond delay="0"/>
                                  </p:stCondLst>
                                  <p:childTnLst>
                                    <p:animEffect transition="out" filter="dissolve">
                                      <p:cBhvr>
                                        <p:cTn id="81" dur="500"/>
                                        <p:tgtEl>
                                          <p:spTgt spid="7"/>
                                        </p:tgtEl>
                                      </p:cBhvr>
                                    </p:animEffect>
                                    <p:set>
                                      <p:cBhvr>
                                        <p:cTn id="82" dur="1" fill="hold">
                                          <p:stCondLst>
                                            <p:cond delay="499"/>
                                          </p:stCondLst>
                                        </p:cTn>
                                        <p:tgtEl>
                                          <p:spTgt spid="7"/>
                                        </p:tgtEl>
                                        <p:attrNameLst>
                                          <p:attrName>style.visibility</p:attrName>
                                        </p:attrNameLst>
                                      </p:cBhvr>
                                      <p:to>
                                        <p:strVal val="hidden"/>
                                      </p:to>
                                    </p:set>
                                  </p:childTnLst>
                                </p:cTn>
                              </p:par>
                              <p:par>
                                <p:cTn id="83" presetID="9" presetClass="exit" presetSubtype="0" fill="hold" grpId="1" nodeType="withEffect">
                                  <p:stCondLst>
                                    <p:cond delay="0"/>
                                  </p:stCondLst>
                                  <p:childTnLst>
                                    <p:animEffect transition="out" filter="dissolve">
                                      <p:cBhvr>
                                        <p:cTn id="84" dur="500"/>
                                        <p:tgtEl>
                                          <p:spTgt spid="15"/>
                                        </p:tgtEl>
                                      </p:cBhvr>
                                    </p:animEffect>
                                    <p:set>
                                      <p:cBhvr>
                                        <p:cTn id="85" dur="1" fill="hold">
                                          <p:stCondLst>
                                            <p:cond delay="499"/>
                                          </p:stCondLst>
                                        </p:cTn>
                                        <p:tgtEl>
                                          <p:spTgt spid="15"/>
                                        </p:tgtEl>
                                        <p:attrNameLst>
                                          <p:attrName>style.visibility</p:attrName>
                                        </p:attrNameLst>
                                      </p:cBhvr>
                                      <p:to>
                                        <p:strVal val="hidden"/>
                                      </p:to>
                                    </p:set>
                                  </p:childTnLst>
                                </p:cTn>
                              </p:par>
                              <p:par>
                                <p:cTn id="86" presetID="9" presetClass="exit" presetSubtype="0" fill="hold" grpId="1" nodeType="withEffect">
                                  <p:stCondLst>
                                    <p:cond delay="0"/>
                                  </p:stCondLst>
                                  <p:childTnLst>
                                    <p:animEffect transition="out" filter="dissolve">
                                      <p:cBhvr>
                                        <p:cTn id="87" dur="500"/>
                                        <p:tgtEl>
                                          <p:spTgt spid="18"/>
                                        </p:tgtEl>
                                      </p:cBhvr>
                                    </p:animEffect>
                                    <p:set>
                                      <p:cBhvr>
                                        <p:cTn id="88" dur="1" fill="hold">
                                          <p:stCondLst>
                                            <p:cond delay="499"/>
                                          </p:stCondLst>
                                        </p:cTn>
                                        <p:tgtEl>
                                          <p:spTgt spid="18"/>
                                        </p:tgtEl>
                                        <p:attrNameLst>
                                          <p:attrName>style.visibility</p:attrName>
                                        </p:attrNameLst>
                                      </p:cBhvr>
                                      <p:to>
                                        <p:strVal val="hidden"/>
                                      </p:to>
                                    </p:set>
                                  </p:childTnLst>
                                </p:cTn>
                              </p:par>
                              <p:par>
                                <p:cTn id="89" presetID="9" presetClass="exit" presetSubtype="0" fill="hold" grpId="1" nodeType="withEffect">
                                  <p:stCondLst>
                                    <p:cond delay="0"/>
                                  </p:stCondLst>
                                  <p:childTnLst>
                                    <p:animEffect transition="out" filter="dissolve">
                                      <p:cBhvr>
                                        <p:cTn id="90" dur="500"/>
                                        <p:tgtEl>
                                          <p:spTgt spid="19"/>
                                        </p:tgtEl>
                                      </p:cBhvr>
                                    </p:animEffect>
                                    <p:set>
                                      <p:cBhvr>
                                        <p:cTn id="91" dur="1" fill="hold">
                                          <p:stCondLst>
                                            <p:cond delay="499"/>
                                          </p:stCondLst>
                                        </p:cTn>
                                        <p:tgtEl>
                                          <p:spTgt spid="19"/>
                                        </p:tgtEl>
                                        <p:attrNameLst>
                                          <p:attrName>style.visibility</p:attrName>
                                        </p:attrNameLst>
                                      </p:cBhvr>
                                      <p:to>
                                        <p:strVal val="hidden"/>
                                      </p:to>
                                    </p:set>
                                  </p:childTnLst>
                                </p:cTn>
                              </p:par>
                            </p:childTnLst>
                          </p:cTn>
                        </p:par>
                        <p:par>
                          <p:cTn id="92" fill="hold">
                            <p:stCondLst>
                              <p:cond delay="500"/>
                            </p:stCondLst>
                            <p:childTnLst>
                              <p:par>
                                <p:cTn id="93" presetID="9" presetClass="entr" presetSubtype="0" fill="hold" nodeType="afterEffect">
                                  <p:stCondLst>
                                    <p:cond delay="0"/>
                                  </p:stCondLst>
                                  <p:childTnLst>
                                    <p:set>
                                      <p:cBhvr>
                                        <p:cTn id="94" dur="1" fill="hold">
                                          <p:stCondLst>
                                            <p:cond delay="0"/>
                                          </p:stCondLst>
                                        </p:cTn>
                                        <p:tgtEl>
                                          <p:spTgt spid="8">
                                            <p:txEl>
                                              <p:pRg st="1" end="1"/>
                                            </p:txEl>
                                          </p:spTgt>
                                        </p:tgtEl>
                                        <p:attrNameLst>
                                          <p:attrName>style.visibility</p:attrName>
                                        </p:attrNameLst>
                                      </p:cBhvr>
                                      <p:to>
                                        <p:strVal val="visible"/>
                                      </p:to>
                                    </p:set>
                                    <p:animEffect transition="in" filter="dissolve">
                                      <p:cBhvr>
                                        <p:cTn id="95" dur="500"/>
                                        <p:tgtEl>
                                          <p:spTgt spid="8">
                                            <p:txEl>
                                              <p:pRg st="1" end="1"/>
                                            </p:txEl>
                                          </p:spTgt>
                                        </p:tgtEl>
                                      </p:cBhvr>
                                    </p:animEffect>
                                  </p:childTnLst>
                                </p:cTn>
                              </p:par>
                            </p:childTnLst>
                          </p:cTn>
                        </p:par>
                        <p:par>
                          <p:cTn id="96" fill="hold">
                            <p:stCondLst>
                              <p:cond delay="1000"/>
                            </p:stCondLst>
                            <p:childTnLst>
                              <p:par>
                                <p:cTn id="97" presetID="9" presetClass="entr" presetSubtype="0" fill="hold" grpId="0" nodeType="afterEffect">
                                  <p:stCondLst>
                                    <p:cond delay="0"/>
                                  </p:stCondLst>
                                  <p:childTnLst>
                                    <p:set>
                                      <p:cBhvr>
                                        <p:cTn id="98" dur="1" fill="hold">
                                          <p:stCondLst>
                                            <p:cond delay="0"/>
                                          </p:stCondLst>
                                        </p:cTn>
                                        <p:tgtEl>
                                          <p:spTgt spid="13"/>
                                        </p:tgtEl>
                                        <p:attrNameLst>
                                          <p:attrName>style.visibility</p:attrName>
                                        </p:attrNameLst>
                                      </p:cBhvr>
                                      <p:to>
                                        <p:strVal val="visible"/>
                                      </p:to>
                                    </p:set>
                                    <p:animEffect transition="in" filter="dissolve">
                                      <p:cBhvr>
                                        <p:cTn id="99" dur="500"/>
                                        <p:tgtEl>
                                          <p:spTgt spid="13"/>
                                        </p:tgtEl>
                                      </p:cBhvr>
                                    </p:animEffect>
                                  </p:childTnLst>
                                </p:cTn>
                              </p:par>
                            </p:childTnLst>
                          </p:cTn>
                        </p:par>
                        <p:par>
                          <p:cTn id="100" fill="hold">
                            <p:stCondLst>
                              <p:cond delay="1500"/>
                            </p:stCondLst>
                            <p:childTnLst>
                              <p:par>
                                <p:cTn id="101" presetID="9" presetClass="entr" presetSubtype="0" fill="hold" nodeType="afterEffect">
                                  <p:stCondLst>
                                    <p:cond delay="0"/>
                                  </p:stCondLst>
                                  <p:childTnLst>
                                    <p:set>
                                      <p:cBhvr>
                                        <p:cTn id="102" dur="1" fill="hold">
                                          <p:stCondLst>
                                            <p:cond delay="0"/>
                                          </p:stCondLst>
                                        </p:cTn>
                                        <p:tgtEl>
                                          <p:spTgt spid="8">
                                            <p:txEl>
                                              <p:pRg st="2" end="2"/>
                                            </p:txEl>
                                          </p:spTgt>
                                        </p:tgtEl>
                                        <p:attrNameLst>
                                          <p:attrName>style.visibility</p:attrName>
                                        </p:attrNameLst>
                                      </p:cBhvr>
                                      <p:to>
                                        <p:strVal val="visible"/>
                                      </p:to>
                                    </p:set>
                                    <p:animEffect transition="in" filter="dissolve">
                                      <p:cBhvr>
                                        <p:cTn id="103"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19" grpId="1" animBg="1"/>
      <p:bldP spid="18" grpId="0" animBg="1"/>
      <p:bldP spid="18" grpId="1" animBg="1"/>
      <p:bldP spid="12" grpId="0"/>
      <p:bldP spid="13" grpId="0"/>
      <p:bldP spid="15" grpId="0" animBg="1"/>
      <p:bldP spid="15" grpId="1"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4">
            <a:extLst>
              <a:ext uri="{FF2B5EF4-FFF2-40B4-BE49-F238E27FC236}">
                <a16:creationId xmlns:a16="http://schemas.microsoft.com/office/drawing/2014/main" xmlns="" id="{E055E26A-0DD0-9EF8-F625-CAB90AF5A4D5}"/>
              </a:ext>
            </a:extLst>
          </p:cNvPr>
          <p:cNvSpPr>
            <a:spLocks noChangeArrowheads="1"/>
          </p:cNvSpPr>
          <p:nvPr/>
        </p:nvSpPr>
        <p:spPr bwMode="auto">
          <a:xfrm>
            <a:off x="266384" y="1028621"/>
            <a:ext cx="1410016" cy="523220"/>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406400" marR="0" lvl="0" indent="-406400" algn="l" defTabSz="914400" rtl="0" eaLnBrk="0" fontAlgn="base" latinLnBrk="0" hangingPunct="0">
              <a:lnSpc>
                <a:spcPct val="100000"/>
              </a:lnSpc>
              <a:spcBef>
                <a:spcPct val="0"/>
              </a:spcBef>
              <a:spcAft>
                <a:spcPct val="0"/>
              </a:spcAft>
              <a:buClrTx/>
              <a:buSzTx/>
              <a:buFontTx/>
              <a:buNone/>
              <a:tabLst/>
              <a:defRPr/>
            </a:pPr>
            <a:r>
              <a:rPr kumimoji="1" lang="en-US" altLang="zh-TW"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32. (</a:t>
            </a:r>
            <a:r>
              <a:rPr kumimoji="1" lang="en-US" altLang="zh-CN"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a</a:t>
            </a:r>
            <a:r>
              <a:rPr kumimoji="1" lang="en-US" altLang="zh-TW"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a:t>
            </a:r>
            <a:r>
              <a:rPr kumimoji="1" lang="zh-TW"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 </a:t>
            </a:r>
            <a:endParaRPr kumimoji="1" lang="zh-CN"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endParaRPr>
          </a:p>
        </p:txBody>
      </p:sp>
      <p:sp>
        <p:nvSpPr>
          <p:cNvPr id="7" name="文字方塊 6">
            <a:extLst>
              <a:ext uri="{FF2B5EF4-FFF2-40B4-BE49-F238E27FC236}">
                <a16:creationId xmlns:a16="http://schemas.microsoft.com/office/drawing/2014/main" xmlns="" id="{9DED2919-F4BB-8DB3-90A3-290655FECF0D}"/>
              </a:ext>
            </a:extLst>
          </p:cNvPr>
          <p:cNvSpPr txBox="1"/>
          <p:nvPr/>
        </p:nvSpPr>
        <p:spPr>
          <a:xfrm>
            <a:off x="1401763" y="1028621"/>
            <a:ext cx="7075487" cy="1107996"/>
          </a:xfrm>
          <a:prstGeom prst="rect">
            <a:avLst/>
          </a:prstGeom>
          <a:noFill/>
        </p:spPr>
        <p:txBody>
          <a:bodyPr wrap="square" rtlCol="0">
            <a:spAutoFit/>
          </a:bodyPr>
          <a:lstStyle/>
          <a:p>
            <a:pPr>
              <a:spcAft>
                <a:spcPts val="1200"/>
              </a:spcAft>
            </a:pPr>
            <a:r>
              <a:rPr lang="zh-TW" altLang="en-US" sz="2800" dirty="0">
                <a:ea typeface="標楷體" panose="03000509000000000000" pitchFamily="65" charset="-120"/>
                <a:cs typeface="Times New Roman" panose="02020603050405020304" pitchFamily="18" charset="0"/>
              </a:rPr>
              <a:t>鞋店購入</a:t>
            </a:r>
            <a:r>
              <a:rPr lang="en-US" altLang="zh-TW" sz="2800" dirty="0">
                <a:ea typeface="標楷體" panose="03000509000000000000" pitchFamily="65" charset="-120"/>
                <a:cs typeface="Times New Roman" panose="02020603050405020304" pitchFamily="18" charset="0"/>
              </a:rPr>
              <a:t>192</a:t>
            </a:r>
            <a:r>
              <a:rPr lang="zh-TW" altLang="en-US" sz="2800" dirty="0">
                <a:ea typeface="標楷體" panose="03000509000000000000" pitchFamily="65" charset="-120"/>
                <a:cs typeface="Times New Roman" panose="02020603050405020304" pitchFamily="18" charset="0"/>
              </a:rPr>
              <a:t>雙鞋子，其中</a:t>
            </a:r>
            <a:r>
              <a:rPr lang="en-US" altLang="zh-TW" sz="2800" dirty="0">
                <a:ea typeface="標楷體" panose="03000509000000000000" pitchFamily="65" charset="-120"/>
                <a:cs typeface="Times New Roman" panose="02020603050405020304" pitchFamily="18" charset="0"/>
              </a:rPr>
              <a:t>     </a:t>
            </a:r>
            <a:r>
              <a:rPr lang="zh-TW" altLang="en-US" sz="2800" dirty="0">
                <a:ea typeface="標楷體" panose="03000509000000000000" pitchFamily="65" charset="-120"/>
                <a:cs typeface="Times New Roman" panose="02020603050405020304" pitchFamily="18" charset="0"/>
              </a:rPr>
              <a:t>是女鞋，男鞋</a:t>
            </a:r>
            <a:endParaRPr lang="en-US" altLang="zh-TW" sz="2800" dirty="0">
              <a:ea typeface="標楷體" panose="03000509000000000000" pitchFamily="65" charset="-120"/>
              <a:cs typeface="Times New Roman" panose="02020603050405020304" pitchFamily="18" charset="0"/>
            </a:endParaRPr>
          </a:p>
          <a:p>
            <a:pPr>
              <a:spcAft>
                <a:spcPts val="1200"/>
              </a:spcAft>
            </a:pPr>
            <a:r>
              <a:rPr lang="zh-TW" altLang="en-US" sz="2800" dirty="0">
                <a:ea typeface="標楷體" panose="03000509000000000000" pitchFamily="65" charset="-120"/>
                <a:cs typeface="Times New Roman" panose="02020603050405020304" pitchFamily="18" charset="0"/>
              </a:rPr>
              <a:t>有多少雙？                                            </a:t>
            </a:r>
            <a:r>
              <a:rPr kumimoji="0" lang="en-US" altLang="zh-TW" sz="2400" dirty="0">
                <a:ea typeface="標楷體" panose="03000509000000000000" pitchFamily="65" charset="-120"/>
                <a:cs typeface="Times New Roman" panose="02020603050405020304" pitchFamily="18" charset="0"/>
              </a:rPr>
              <a:t>[4</a:t>
            </a:r>
            <a:r>
              <a:rPr kumimoji="0" lang="zh-TW" altLang="en-US" sz="2400" dirty="0">
                <a:ea typeface="標楷體" panose="03000509000000000000" pitchFamily="65" charset="-120"/>
                <a:cs typeface="Times New Roman" panose="02020603050405020304" pitchFamily="18" charset="0"/>
              </a:rPr>
              <a:t>分</a:t>
            </a:r>
            <a:r>
              <a:rPr kumimoji="0" lang="en-US" altLang="zh-TW" sz="2400" dirty="0">
                <a:ea typeface="標楷體" panose="03000509000000000000" pitchFamily="65" charset="-120"/>
                <a:cs typeface="Times New Roman" panose="02020603050405020304" pitchFamily="18" charset="0"/>
              </a:rPr>
              <a:t>]</a:t>
            </a:r>
            <a:endParaRPr lang="zh-CN" altLang="en-US" sz="2800" dirty="0">
              <a:ea typeface="標楷體" panose="03000509000000000000" pitchFamily="65" charset="-120"/>
              <a:cs typeface="Times New Roman" panose="02020603050405020304" pitchFamily="18" charset="0"/>
            </a:endParaRPr>
          </a:p>
        </p:txBody>
      </p:sp>
      <p:grpSp>
        <p:nvGrpSpPr>
          <p:cNvPr id="14" name="群組 13">
            <a:extLst>
              <a:ext uri="{FF2B5EF4-FFF2-40B4-BE49-F238E27FC236}">
                <a16:creationId xmlns:a16="http://schemas.microsoft.com/office/drawing/2014/main" xmlns="" id="{0C105F1A-34C0-DCBA-032C-D9A8904B9F86}"/>
              </a:ext>
            </a:extLst>
          </p:cNvPr>
          <p:cNvGrpSpPr/>
          <p:nvPr/>
        </p:nvGrpSpPr>
        <p:grpSpPr>
          <a:xfrm>
            <a:off x="5522357" y="886048"/>
            <a:ext cx="697713" cy="876881"/>
            <a:chOff x="531257" y="2705323"/>
            <a:chExt cx="697713" cy="876881"/>
          </a:xfrm>
        </p:grpSpPr>
        <p:sp>
          <p:nvSpPr>
            <p:cNvPr id="9" name="Rectangle 4">
              <a:extLst>
                <a:ext uri="{FF2B5EF4-FFF2-40B4-BE49-F238E27FC236}">
                  <a16:creationId xmlns:a16="http://schemas.microsoft.com/office/drawing/2014/main" xmlns="" id="{88DC6CAD-3ED6-13D9-726E-8547A164E731}"/>
                </a:ext>
              </a:extLst>
            </p:cNvPr>
            <p:cNvSpPr>
              <a:spLocks noChangeArrowheads="1"/>
            </p:cNvSpPr>
            <p:nvPr/>
          </p:nvSpPr>
          <p:spPr bwMode="auto">
            <a:xfrm>
              <a:off x="705327" y="2705323"/>
              <a:ext cx="404336" cy="477054"/>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ts val="3000"/>
                </a:lnSpc>
                <a:spcBef>
                  <a:spcPct val="0"/>
                </a:spcBef>
                <a:spcAft>
                  <a:spcPct val="0"/>
                </a:spcAft>
                <a:buClrTx/>
                <a:buSzTx/>
                <a:buFontTx/>
                <a:buNone/>
                <a:tabLst/>
                <a:defRPr/>
              </a:pPr>
              <a:r>
                <a:rPr kumimoji="1" lang="en-US" altLang="zh-TW"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7</a:t>
              </a:r>
            </a:p>
          </p:txBody>
        </p:sp>
        <p:cxnSp>
          <p:nvCxnSpPr>
            <p:cNvPr id="11" name="直線接點 10">
              <a:extLst>
                <a:ext uri="{FF2B5EF4-FFF2-40B4-BE49-F238E27FC236}">
                  <a16:creationId xmlns:a16="http://schemas.microsoft.com/office/drawing/2014/main" xmlns="" id="{DF61762F-C9E3-C9CD-69FC-1043A5EC8DC8}"/>
                </a:ext>
              </a:extLst>
            </p:cNvPr>
            <p:cNvCxnSpPr/>
            <p:nvPr/>
          </p:nvCxnSpPr>
          <p:spPr bwMode="auto">
            <a:xfrm>
              <a:off x="655639" y="3124200"/>
              <a:ext cx="468000" cy="0"/>
            </a:xfrm>
            <a:prstGeom prst="line">
              <a:avLst/>
            </a:prstGeom>
            <a:noFill/>
            <a:ln w="19050" algn="ctr">
              <a:solidFill>
                <a:schemeClr val="tx1"/>
              </a:solidFill>
              <a:prstDash val="solid"/>
              <a:round/>
              <a:headEnd/>
              <a:tailEnd/>
            </a:ln>
          </p:spPr>
        </p:cxnSp>
        <p:sp>
          <p:nvSpPr>
            <p:cNvPr id="13" name="Rectangle 4">
              <a:extLst>
                <a:ext uri="{FF2B5EF4-FFF2-40B4-BE49-F238E27FC236}">
                  <a16:creationId xmlns:a16="http://schemas.microsoft.com/office/drawing/2014/main" xmlns="" id="{6C63E033-E71B-E32D-CB0A-41E8EAD31853}"/>
                </a:ext>
              </a:extLst>
            </p:cNvPr>
            <p:cNvSpPr>
              <a:spLocks noChangeArrowheads="1"/>
            </p:cNvSpPr>
            <p:nvPr/>
          </p:nvSpPr>
          <p:spPr bwMode="auto">
            <a:xfrm>
              <a:off x="531257" y="3105150"/>
              <a:ext cx="697713" cy="477054"/>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ts val="3000"/>
                </a:lnSpc>
                <a:spcBef>
                  <a:spcPct val="0"/>
                </a:spcBef>
                <a:spcAft>
                  <a:spcPct val="0"/>
                </a:spcAft>
                <a:buClrTx/>
                <a:buSzTx/>
                <a:buFontTx/>
                <a:buNone/>
                <a:tabLst/>
                <a:defRPr/>
              </a:pPr>
              <a:r>
                <a:rPr lang="en-US" altLang="zh-TW" sz="2800" b="0" dirty="0">
                  <a:solidFill>
                    <a:srgbClr val="000000"/>
                  </a:solidFill>
                  <a:ea typeface="標楷體" panose="03000509000000000000" pitchFamily="65" charset="-120"/>
                </a:rPr>
                <a:t>12</a:t>
              </a:r>
              <a:endParaRPr kumimoji="1" lang="en-US" altLang="zh-TW"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endParaRPr>
            </a:p>
          </p:txBody>
        </p:sp>
      </p:grpSp>
      <p:sp>
        <p:nvSpPr>
          <p:cNvPr id="15" name="矩形 14">
            <a:extLst>
              <a:ext uri="{FF2B5EF4-FFF2-40B4-BE49-F238E27FC236}">
                <a16:creationId xmlns:a16="http://schemas.microsoft.com/office/drawing/2014/main" xmlns="" id="{E2E171DA-1251-288F-C4AC-4497F2900C35}"/>
              </a:ext>
            </a:extLst>
          </p:cNvPr>
          <p:cNvSpPr/>
          <p:nvPr/>
        </p:nvSpPr>
        <p:spPr bwMode="auto">
          <a:xfrm>
            <a:off x="1394460" y="4811049"/>
            <a:ext cx="3562827" cy="468000"/>
          </a:xfrm>
          <a:prstGeom prst="rect">
            <a:avLst/>
          </a:prstGeom>
          <a:noFill/>
          <a:ln w="12700" cap="flat" cmpd="sng" algn="ctr">
            <a:solidFill>
              <a:srgbClr val="CC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21" name="矩形 20">
            <a:extLst>
              <a:ext uri="{FF2B5EF4-FFF2-40B4-BE49-F238E27FC236}">
                <a16:creationId xmlns:a16="http://schemas.microsoft.com/office/drawing/2014/main" xmlns="" id="{3477D360-D63C-DD66-2585-C5C418B7C7B0}"/>
              </a:ext>
            </a:extLst>
          </p:cNvPr>
          <p:cNvSpPr/>
          <p:nvPr/>
        </p:nvSpPr>
        <p:spPr bwMode="auto">
          <a:xfrm>
            <a:off x="1394460" y="4811049"/>
            <a:ext cx="2088000" cy="468000"/>
          </a:xfrm>
          <a:prstGeom prst="rect">
            <a:avLst/>
          </a:prstGeom>
          <a:solidFill>
            <a:srgbClr val="FFE1FF"/>
          </a:solidFill>
          <a:ln w="12700" cap="flat" cmpd="sng" algn="ctr">
            <a:solidFill>
              <a:srgbClr val="CC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23" name="矩形 22">
            <a:extLst>
              <a:ext uri="{FF2B5EF4-FFF2-40B4-BE49-F238E27FC236}">
                <a16:creationId xmlns:a16="http://schemas.microsoft.com/office/drawing/2014/main" xmlns="" id="{783EB761-4B7E-6E13-54CB-7D0DFA125E4F}"/>
              </a:ext>
            </a:extLst>
          </p:cNvPr>
          <p:cNvSpPr/>
          <p:nvPr/>
        </p:nvSpPr>
        <p:spPr bwMode="auto">
          <a:xfrm>
            <a:off x="3481287" y="4811049"/>
            <a:ext cx="1476000" cy="468000"/>
          </a:xfrm>
          <a:prstGeom prst="rect">
            <a:avLst/>
          </a:prstGeom>
          <a:solidFill>
            <a:srgbClr val="DFF1CB"/>
          </a:solidFill>
          <a:ln w="12700" cap="flat" cmpd="sng" algn="ctr">
            <a:solidFill>
              <a:srgbClr val="CC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grpSp>
        <p:nvGrpSpPr>
          <p:cNvPr id="20" name="群組 19">
            <a:extLst>
              <a:ext uri="{FF2B5EF4-FFF2-40B4-BE49-F238E27FC236}">
                <a16:creationId xmlns:a16="http://schemas.microsoft.com/office/drawing/2014/main" xmlns="" id="{EB189B3C-BBEA-F060-526D-EF86558CB29C}"/>
              </a:ext>
            </a:extLst>
          </p:cNvPr>
          <p:cNvGrpSpPr/>
          <p:nvPr/>
        </p:nvGrpSpPr>
        <p:grpSpPr>
          <a:xfrm>
            <a:off x="2239889" y="4783119"/>
            <a:ext cx="468000" cy="547350"/>
            <a:chOff x="6347069" y="3945927"/>
            <a:chExt cx="468000" cy="547350"/>
          </a:xfrm>
        </p:grpSpPr>
        <p:sp>
          <p:nvSpPr>
            <p:cNvPr id="17" name="Rectangle 4">
              <a:extLst>
                <a:ext uri="{FF2B5EF4-FFF2-40B4-BE49-F238E27FC236}">
                  <a16:creationId xmlns:a16="http://schemas.microsoft.com/office/drawing/2014/main" xmlns="" id="{88F99172-7833-304C-E463-6CD5E2EDA3C0}"/>
                </a:ext>
              </a:extLst>
            </p:cNvPr>
            <p:cNvSpPr>
              <a:spLocks noChangeArrowheads="1"/>
            </p:cNvSpPr>
            <p:nvPr/>
          </p:nvSpPr>
          <p:spPr bwMode="auto">
            <a:xfrm>
              <a:off x="6401126" y="3945927"/>
              <a:ext cx="404336" cy="338554"/>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spcBef>
                  <a:spcPct val="0"/>
                </a:spcBef>
                <a:spcAft>
                  <a:spcPct val="0"/>
                </a:spcAft>
                <a:buClrTx/>
                <a:buSzTx/>
                <a:buFontTx/>
                <a:buNone/>
                <a:tabLst/>
                <a:defRPr/>
              </a:pPr>
              <a:r>
                <a:rPr kumimoji="1" lang="en-US" altLang="zh-TW" sz="1600" b="0" i="0" u="none" strike="noStrike" kern="1200" cap="none" spc="0" normalizeH="0" baseline="0" noProof="0" dirty="0">
                  <a:ln>
                    <a:noFill/>
                  </a:ln>
                  <a:solidFill>
                    <a:srgbClr val="C00000"/>
                  </a:solidFill>
                  <a:effectLst/>
                  <a:uLnTx/>
                  <a:uFillTx/>
                  <a:latin typeface="Arial" panose="020B0604020202020204" pitchFamily="34" charset="0"/>
                  <a:ea typeface="標楷體" panose="03000509000000000000" pitchFamily="65" charset="-120"/>
                  <a:cs typeface="+mn-cs"/>
                </a:rPr>
                <a:t>7</a:t>
              </a:r>
            </a:p>
          </p:txBody>
        </p:sp>
        <p:cxnSp>
          <p:nvCxnSpPr>
            <p:cNvPr id="18" name="直線接點 17">
              <a:extLst>
                <a:ext uri="{FF2B5EF4-FFF2-40B4-BE49-F238E27FC236}">
                  <a16:creationId xmlns:a16="http://schemas.microsoft.com/office/drawing/2014/main" xmlns="" id="{FD06660D-01CF-5F8A-A161-1FA1369847EE}"/>
                </a:ext>
              </a:extLst>
            </p:cNvPr>
            <p:cNvCxnSpPr/>
            <p:nvPr/>
          </p:nvCxnSpPr>
          <p:spPr bwMode="auto">
            <a:xfrm>
              <a:off x="6437069" y="4209827"/>
              <a:ext cx="288000" cy="0"/>
            </a:xfrm>
            <a:prstGeom prst="line">
              <a:avLst/>
            </a:prstGeom>
            <a:noFill/>
            <a:ln w="12700" algn="ctr">
              <a:solidFill>
                <a:srgbClr val="C00000"/>
              </a:solidFill>
              <a:prstDash val="solid"/>
              <a:round/>
              <a:headEnd/>
              <a:tailEnd/>
            </a:ln>
          </p:spPr>
        </p:cxnSp>
        <p:sp>
          <p:nvSpPr>
            <p:cNvPr id="19" name="Rectangle 4">
              <a:extLst>
                <a:ext uri="{FF2B5EF4-FFF2-40B4-BE49-F238E27FC236}">
                  <a16:creationId xmlns:a16="http://schemas.microsoft.com/office/drawing/2014/main" xmlns="" id="{0DE4B5AF-8BA6-3230-88FE-985A712F16EB}"/>
                </a:ext>
              </a:extLst>
            </p:cNvPr>
            <p:cNvSpPr>
              <a:spLocks noChangeArrowheads="1"/>
            </p:cNvSpPr>
            <p:nvPr/>
          </p:nvSpPr>
          <p:spPr bwMode="auto">
            <a:xfrm>
              <a:off x="6347069" y="4154723"/>
              <a:ext cx="468000" cy="338554"/>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spcBef>
                  <a:spcPct val="0"/>
                </a:spcBef>
                <a:spcAft>
                  <a:spcPct val="0"/>
                </a:spcAft>
                <a:buClrTx/>
                <a:buSzTx/>
                <a:buFontTx/>
                <a:buNone/>
                <a:tabLst/>
                <a:defRPr/>
              </a:pPr>
              <a:r>
                <a:rPr lang="en-US" altLang="zh-TW" sz="1600" b="0" dirty="0">
                  <a:solidFill>
                    <a:srgbClr val="C00000"/>
                  </a:solidFill>
                  <a:ea typeface="標楷體" panose="03000509000000000000" pitchFamily="65" charset="-120"/>
                </a:rPr>
                <a:t>12</a:t>
              </a:r>
              <a:endParaRPr kumimoji="1" lang="en-US" altLang="zh-TW" sz="1600" b="0" i="0" u="none" strike="noStrike" kern="1200" cap="none" spc="0" normalizeH="0" baseline="0" noProof="0" dirty="0">
                <a:ln>
                  <a:noFill/>
                </a:ln>
                <a:solidFill>
                  <a:srgbClr val="C00000"/>
                </a:solidFill>
                <a:effectLst/>
                <a:uLnTx/>
                <a:uFillTx/>
                <a:ea typeface="標楷體" panose="03000509000000000000" pitchFamily="65" charset="-120"/>
              </a:endParaRPr>
            </a:p>
          </p:txBody>
        </p:sp>
      </p:grpSp>
      <p:sp>
        <p:nvSpPr>
          <p:cNvPr id="24" name="左大括弧 23">
            <a:extLst>
              <a:ext uri="{FF2B5EF4-FFF2-40B4-BE49-F238E27FC236}">
                <a16:creationId xmlns:a16="http://schemas.microsoft.com/office/drawing/2014/main" xmlns="" id="{D7E02529-F22E-D775-FDC3-975880B967A4}"/>
              </a:ext>
            </a:extLst>
          </p:cNvPr>
          <p:cNvSpPr/>
          <p:nvPr/>
        </p:nvSpPr>
        <p:spPr bwMode="auto">
          <a:xfrm rot="5400000">
            <a:off x="3085873" y="2910085"/>
            <a:ext cx="180000" cy="3562827"/>
          </a:xfrm>
          <a:prstGeom prst="leftBrace">
            <a:avLst>
              <a:gd name="adj1" fmla="val 18916"/>
              <a:gd name="adj2" fmla="val 50000"/>
            </a:avLst>
          </a:prstGeom>
          <a:noFill/>
          <a:ln w="9525" algn="ctr">
            <a:solidFill>
              <a:srgbClr val="C00000"/>
            </a:solidFill>
            <a:prstDash val="solid"/>
            <a:round/>
            <a:headEnd/>
            <a:tailEnd/>
          </a:ln>
        </p:spPr>
        <p:txBody>
          <a:bodyPr rtlCol="0" anchor="ctr"/>
          <a:lstStyle/>
          <a:p>
            <a:pPr algn="ctr"/>
            <a:endParaRPr lang="zh-CN" altLang="en-US"/>
          </a:p>
        </p:txBody>
      </p:sp>
      <p:sp>
        <p:nvSpPr>
          <p:cNvPr id="26" name="左大括弧 25">
            <a:extLst>
              <a:ext uri="{FF2B5EF4-FFF2-40B4-BE49-F238E27FC236}">
                <a16:creationId xmlns:a16="http://schemas.microsoft.com/office/drawing/2014/main" xmlns="" id="{21EE3F92-EEDF-7333-50D8-752DDAD23F24}"/>
              </a:ext>
            </a:extLst>
          </p:cNvPr>
          <p:cNvSpPr/>
          <p:nvPr/>
        </p:nvSpPr>
        <p:spPr bwMode="auto">
          <a:xfrm rot="16200000" flipV="1">
            <a:off x="2348460" y="4347892"/>
            <a:ext cx="180000" cy="2088000"/>
          </a:xfrm>
          <a:prstGeom prst="leftBrace">
            <a:avLst>
              <a:gd name="adj1" fmla="val 18916"/>
              <a:gd name="adj2" fmla="val 50000"/>
            </a:avLst>
          </a:prstGeom>
          <a:noFill/>
          <a:ln w="9525" algn="ctr">
            <a:solidFill>
              <a:srgbClr val="C00000"/>
            </a:solidFill>
            <a:prstDash val="solid"/>
            <a:round/>
            <a:headEnd/>
            <a:tailEnd/>
          </a:ln>
        </p:spPr>
        <p:txBody>
          <a:bodyPr rtlCol="0" anchor="ctr"/>
          <a:lstStyle/>
          <a:p>
            <a:pPr algn="ctr"/>
            <a:endParaRPr lang="zh-CN" altLang="en-US"/>
          </a:p>
        </p:txBody>
      </p:sp>
      <p:sp>
        <p:nvSpPr>
          <p:cNvPr id="28" name="左大括弧 27">
            <a:extLst>
              <a:ext uri="{FF2B5EF4-FFF2-40B4-BE49-F238E27FC236}">
                <a16:creationId xmlns:a16="http://schemas.microsoft.com/office/drawing/2014/main" xmlns="" id="{4D95CEF5-3030-7717-1EB7-B122D3766F57}"/>
              </a:ext>
            </a:extLst>
          </p:cNvPr>
          <p:cNvSpPr/>
          <p:nvPr/>
        </p:nvSpPr>
        <p:spPr bwMode="auto">
          <a:xfrm rot="16200000" flipV="1">
            <a:off x="4129287" y="4653893"/>
            <a:ext cx="180000" cy="1476000"/>
          </a:xfrm>
          <a:prstGeom prst="leftBrace">
            <a:avLst>
              <a:gd name="adj1" fmla="val 18916"/>
              <a:gd name="adj2" fmla="val 50000"/>
            </a:avLst>
          </a:prstGeom>
          <a:noFill/>
          <a:ln w="9525" algn="ctr">
            <a:solidFill>
              <a:srgbClr val="C00000"/>
            </a:solidFill>
            <a:prstDash val="solid"/>
            <a:round/>
            <a:headEnd/>
            <a:tailEnd/>
          </a:ln>
        </p:spPr>
        <p:txBody>
          <a:bodyPr rtlCol="0" anchor="ctr"/>
          <a:lstStyle/>
          <a:p>
            <a:pPr algn="ctr"/>
            <a:endParaRPr lang="zh-CN" altLang="en-US"/>
          </a:p>
        </p:txBody>
      </p:sp>
      <p:sp>
        <p:nvSpPr>
          <p:cNvPr id="30" name="Rectangle 4">
            <a:extLst>
              <a:ext uri="{FF2B5EF4-FFF2-40B4-BE49-F238E27FC236}">
                <a16:creationId xmlns:a16="http://schemas.microsoft.com/office/drawing/2014/main" xmlns="" id="{E7E495F7-F9F7-B9A0-0BE4-8456109C13E7}"/>
              </a:ext>
            </a:extLst>
          </p:cNvPr>
          <p:cNvSpPr>
            <a:spLocks noChangeArrowheads="1"/>
          </p:cNvSpPr>
          <p:nvPr/>
        </p:nvSpPr>
        <p:spPr bwMode="auto">
          <a:xfrm>
            <a:off x="2445629" y="4188323"/>
            <a:ext cx="1592971" cy="430887"/>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406400" marR="0" lvl="0" indent="-406400" algn="l" defTabSz="914400" rtl="0" eaLnBrk="0" fontAlgn="base" latinLnBrk="0" hangingPunct="0">
              <a:lnSpc>
                <a:spcPct val="100000"/>
              </a:lnSpc>
              <a:spcBef>
                <a:spcPct val="0"/>
              </a:spcBef>
              <a:spcAft>
                <a:spcPct val="0"/>
              </a:spcAft>
              <a:buClrTx/>
              <a:buSzTx/>
              <a:buFontTx/>
              <a:buNone/>
              <a:tabLst/>
              <a:defRPr/>
            </a:pPr>
            <a:r>
              <a:rPr kumimoji="1" lang="en-US" altLang="zh-TW" sz="2200" b="0" i="0" u="none" strike="noStrike" kern="1200" cap="none" spc="0" normalizeH="0" baseline="0" noProof="0" dirty="0">
                <a:ln>
                  <a:noFill/>
                </a:ln>
                <a:solidFill>
                  <a:srgbClr val="C00000"/>
                </a:solidFill>
                <a:effectLst/>
                <a:uLnTx/>
                <a:uFillTx/>
                <a:latin typeface="Arial" panose="020B0604020202020204" pitchFamily="34" charset="0"/>
                <a:ea typeface="標楷體" panose="03000509000000000000" pitchFamily="65" charset="-120"/>
                <a:cs typeface="+mn-cs"/>
              </a:rPr>
              <a:t>192</a:t>
            </a:r>
            <a:r>
              <a:rPr kumimoji="1" lang="zh-CN" altLang="en-US" sz="2200" b="0" i="0" u="none" strike="noStrike" kern="1200" cap="none" spc="0" normalizeH="0" baseline="0" noProof="0" dirty="0">
                <a:ln>
                  <a:noFill/>
                </a:ln>
                <a:solidFill>
                  <a:srgbClr val="C00000"/>
                </a:solidFill>
                <a:effectLst/>
                <a:uLnTx/>
                <a:uFillTx/>
                <a:latin typeface="Arial" panose="020B0604020202020204" pitchFamily="34" charset="0"/>
                <a:ea typeface="標楷體" panose="03000509000000000000" pitchFamily="65" charset="-120"/>
                <a:cs typeface="+mn-cs"/>
              </a:rPr>
              <a:t>雙鞋子</a:t>
            </a:r>
          </a:p>
        </p:txBody>
      </p:sp>
      <p:sp>
        <p:nvSpPr>
          <p:cNvPr id="32" name="Rectangle 4">
            <a:extLst>
              <a:ext uri="{FF2B5EF4-FFF2-40B4-BE49-F238E27FC236}">
                <a16:creationId xmlns:a16="http://schemas.microsoft.com/office/drawing/2014/main" xmlns="" id="{98B13BD5-5B45-F102-1568-333B6F504B2D}"/>
              </a:ext>
            </a:extLst>
          </p:cNvPr>
          <p:cNvSpPr>
            <a:spLocks noChangeArrowheads="1"/>
          </p:cNvSpPr>
          <p:nvPr/>
        </p:nvSpPr>
        <p:spPr bwMode="auto">
          <a:xfrm>
            <a:off x="3853260" y="5451412"/>
            <a:ext cx="884237" cy="430887"/>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406400" marR="0" lvl="0" indent="-406400" algn="l" defTabSz="914400" rtl="0" eaLnBrk="0" fontAlgn="base" latinLnBrk="0" hangingPunct="0">
              <a:lnSpc>
                <a:spcPct val="100000"/>
              </a:lnSpc>
              <a:spcBef>
                <a:spcPct val="0"/>
              </a:spcBef>
              <a:spcAft>
                <a:spcPct val="0"/>
              </a:spcAft>
              <a:buClrTx/>
              <a:buSzTx/>
              <a:buFontTx/>
              <a:buNone/>
              <a:tabLst/>
              <a:defRPr/>
            </a:pPr>
            <a:r>
              <a:rPr kumimoji="1" lang="zh-CN" altLang="en-US" sz="2200" b="0" i="0" u="none" strike="noStrike" kern="1200" cap="none" spc="0" normalizeH="0" baseline="0" noProof="0" dirty="0">
                <a:ln>
                  <a:noFill/>
                </a:ln>
                <a:solidFill>
                  <a:srgbClr val="C00000"/>
                </a:solidFill>
                <a:effectLst/>
                <a:uLnTx/>
                <a:uFillTx/>
                <a:latin typeface="Arial" panose="020B0604020202020204" pitchFamily="34" charset="0"/>
                <a:ea typeface="標楷體" panose="03000509000000000000" pitchFamily="65" charset="-120"/>
                <a:cs typeface="+mn-cs"/>
              </a:rPr>
              <a:t>男鞋</a:t>
            </a:r>
          </a:p>
        </p:txBody>
      </p:sp>
      <p:sp>
        <p:nvSpPr>
          <p:cNvPr id="34" name="Rectangle 4">
            <a:extLst>
              <a:ext uri="{FF2B5EF4-FFF2-40B4-BE49-F238E27FC236}">
                <a16:creationId xmlns:a16="http://schemas.microsoft.com/office/drawing/2014/main" xmlns="" id="{34B1113E-0C75-5F10-DEF3-3A4A83113C89}"/>
              </a:ext>
            </a:extLst>
          </p:cNvPr>
          <p:cNvSpPr>
            <a:spLocks noChangeArrowheads="1"/>
          </p:cNvSpPr>
          <p:nvPr/>
        </p:nvSpPr>
        <p:spPr bwMode="auto">
          <a:xfrm>
            <a:off x="2070895" y="5413312"/>
            <a:ext cx="884237" cy="430887"/>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406400" marR="0" lvl="0" indent="-406400" algn="l" defTabSz="914400" rtl="0" eaLnBrk="0" fontAlgn="base" latinLnBrk="0" hangingPunct="0">
              <a:lnSpc>
                <a:spcPct val="100000"/>
              </a:lnSpc>
              <a:spcBef>
                <a:spcPct val="0"/>
              </a:spcBef>
              <a:spcAft>
                <a:spcPct val="0"/>
              </a:spcAft>
              <a:buClrTx/>
              <a:buSzTx/>
              <a:buFontTx/>
              <a:buNone/>
              <a:tabLst/>
              <a:defRPr/>
            </a:pPr>
            <a:r>
              <a:rPr lang="zh-CN" altLang="en-US" sz="2200" b="0" dirty="0">
                <a:solidFill>
                  <a:srgbClr val="C00000"/>
                </a:solidFill>
                <a:ea typeface="標楷體" panose="03000509000000000000" pitchFamily="65" charset="-120"/>
              </a:rPr>
              <a:t>女</a:t>
            </a:r>
            <a:r>
              <a:rPr kumimoji="1" lang="zh-CN" altLang="en-US" sz="2200" b="0" i="0" u="none" strike="noStrike" kern="1200" cap="none" spc="0" normalizeH="0" baseline="0" noProof="0" dirty="0">
                <a:ln>
                  <a:noFill/>
                </a:ln>
                <a:solidFill>
                  <a:srgbClr val="C00000"/>
                </a:solidFill>
                <a:effectLst/>
                <a:uLnTx/>
                <a:uFillTx/>
                <a:latin typeface="Arial" panose="020B0604020202020204" pitchFamily="34" charset="0"/>
                <a:ea typeface="標楷體" panose="03000509000000000000" pitchFamily="65" charset="-120"/>
                <a:cs typeface="+mn-cs"/>
              </a:rPr>
              <a:t>鞋</a:t>
            </a:r>
          </a:p>
        </p:txBody>
      </p:sp>
      <p:sp>
        <p:nvSpPr>
          <p:cNvPr id="36" name="Rectangle 4">
            <a:extLst>
              <a:ext uri="{FF2B5EF4-FFF2-40B4-BE49-F238E27FC236}">
                <a16:creationId xmlns:a16="http://schemas.microsoft.com/office/drawing/2014/main" xmlns="" id="{89822B37-51EF-DB94-4E89-1F22986DE874}"/>
              </a:ext>
            </a:extLst>
          </p:cNvPr>
          <p:cNvSpPr>
            <a:spLocks noChangeArrowheads="1"/>
          </p:cNvSpPr>
          <p:nvPr/>
        </p:nvSpPr>
        <p:spPr bwMode="auto">
          <a:xfrm>
            <a:off x="3883820" y="4851540"/>
            <a:ext cx="754618" cy="369332"/>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406400" marR="0" lvl="0" indent="-406400" algn="l" defTabSz="914400" rtl="0" eaLnBrk="0" fontAlgn="base" latinLnBrk="0" hangingPunct="0">
              <a:lnSpc>
                <a:spcPct val="100000"/>
              </a:lnSpc>
              <a:spcBef>
                <a:spcPct val="0"/>
              </a:spcBef>
              <a:spcAft>
                <a:spcPct val="0"/>
              </a:spcAft>
              <a:buClrTx/>
              <a:buSzTx/>
              <a:buFontTx/>
              <a:buNone/>
              <a:tabLst/>
              <a:defRPr/>
            </a:pPr>
            <a:r>
              <a:rPr kumimoji="1" lang="zh-CN" altLang="en-US" b="0" i="0" u="none" strike="noStrike" kern="1200" cap="none" spc="0" normalizeH="0" baseline="0" noProof="0" dirty="0">
                <a:ln>
                  <a:noFill/>
                </a:ln>
                <a:solidFill>
                  <a:srgbClr val="C00000"/>
                </a:solidFill>
                <a:effectLst/>
                <a:uLnTx/>
                <a:uFillTx/>
                <a:latin typeface="Arial" panose="020B0604020202020204" pitchFamily="34" charset="0"/>
                <a:ea typeface="標楷體" panose="03000509000000000000" pitchFamily="65" charset="-120"/>
                <a:cs typeface="+mn-cs"/>
              </a:rPr>
              <a:t>？雙</a:t>
            </a:r>
          </a:p>
        </p:txBody>
      </p:sp>
      <p:grpSp>
        <p:nvGrpSpPr>
          <p:cNvPr id="47" name="群組 46">
            <a:extLst>
              <a:ext uri="{FF2B5EF4-FFF2-40B4-BE49-F238E27FC236}">
                <a16:creationId xmlns:a16="http://schemas.microsoft.com/office/drawing/2014/main" xmlns="" id="{57A563F2-0AC5-9932-C1D5-A0DEA60B22E7}"/>
              </a:ext>
            </a:extLst>
          </p:cNvPr>
          <p:cNvGrpSpPr/>
          <p:nvPr/>
        </p:nvGrpSpPr>
        <p:grpSpPr>
          <a:xfrm>
            <a:off x="4082535" y="4054800"/>
            <a:ext cx="813593" cy="547350"/>
            <a:chOff x="4105395" y="2851821"/>
            <a:chExt cx="813593" cy="547350"/>
          </a:xfrm>
        </p:grpSpPr>
        <p:grpSp>
          <p:nvGrpSpPr>
            <p:cNvPr id="37" name="群組 36">
              <a:extLst>
                <a:ext uri="{FF2B5EF4-FFF2-40B4-BE49-F238E27FC236}">
                  <a16:creationId xmlns:a16="http://schemas.microsoft.com/office/drawing/2014/main" xmlns="" id="{4BA23BF8-49FB-8AF7-9C1C-96FE534CE8F2}"/>
                </a:ext>
              </a:extLst>
            </p:cNvPr>
            <p:cNvGrpSpPr/>
            <p:nvPr/>
          </p:nvGrpSpPr>
          <p:grpSpPr>
            <a:xfrm>
              <a:off x="4450988" y="2851821"/>
              <a:ext cx="468000" cy="547350"/>
              <a:chOff x="6347069" y="3945927"/>
              <a:chExt cx="468000" cy="547350"/>
            </a:xfrm>
          </p:grpSpPr>
          <p:sp>
            <p:nvSpPr>
              <p:cNvPr id="38" name="Rectangle 4">
                <a:extLst>
                  <a:ext uri="{FF2B5EF4-FFF2-40B4-BE49-F238E27FC236}">
                    <a16:creationId xmlns:a16="http://schemas.microsoft.com/office/drawing/2014/main" xmlns="" id="{79059273-47A9-FD97-0E7D-EFEAAF432CE3}"/>
                  </a:ext>
                </a:extLst>
              </p:cNvPr>
              <p:cNvSpPr>
                <a:spLocks noChangeArrowheads="1"/>
              </p:cNvSpPr>
              <p:nvPr/>
            </p:nvSpPr>
            <p:spPr bwMode="auto">
              <a:xfrm>
                <a:off x="6401126" y="3945927"/>
                <a:ext cx="404336" cy="338554"/>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spcBef>
                    <a:spcPct val="0"/>
                  </a:spcBef>
                  <a:spcAft>
                    <a:spcPct val="0"/>
                  </a:spcAft>
                  <a:buClrTx/>
                  <a:buSzTx/>
                  <a:buFontTx/>
                  <a:buNone/>
                  <a:tabLst/>
                  <a:defRPr/>
                </a:pPr>
                <a:r>
                  <a:rPr kumimoji="1" lang="en-US" altLang="zh-TW" sz="1600" b="0" i="0" u="none" strike="noStrike" kern="1200" cap="none" spc="0" normalizeH="0" baseline="0" noProof="0" dirty="0">
                    <a:ln>
                      <a:noFill/>
                    </a:ln>
                    <a:solidFill>
                      <a:srgbClr val="00B0F0"/>
                    </a:solidFill>
                    <a:effectLst/>
                    <a:uLnTx/>
                    <a:uFillTx/>
                    <a:latin typeface="Arial" panose="020B0604020202020204" pitchFamily="34" charset="0"/>
                    <a:ea typeface="標楷體" panose="03000509000000000000" pitchFamily="65" charset="-120"/>
                    <a:cs typeface="+mn-cs"/>
                  </a:rPr>
                  <a:t>7</a:t>
                </a:r>
              </a:p>
            </p:txBody>
          </p:sp>
          <p:cxnSp>
            <p:nvCxnSpPr>
              <p:cNvPr id="39" name="直線接點 38">
                <a:extLst>
                  <a:ext uri="{FF2B5EF4-FFF2-40B4-BE49-F238E27FC236}">
                    <a16:creationId xmlns:a16="http://schemas.microsoft.com/office/drawing/2014/main" xmlns="" id="{1E2D75A2-D033-691F-3F67-4F0863BA0065}"/>
                  </a:ext>
                </a:extLst>
              </p:cNvPr>
              <p:cNvCxnSpPr/>
              <p:nvPr/>
            </p:nvCxnSpPr>
            <p:spPr bwMode="auto">
              <a:xfrm>
                <a:off x="6437069" y="4209827"/>
                <a:ext cx="288000" cy="0"/>
              </a:xfrm>
              <a:prstGeom prst="line">
                <a:avLst/>
              </a:prstGeom>
              <a:noFill/>
              <a:ln w="12700" algn="ctr">
                <a:solidFill>
                  <a:srgbClr val="00B0F0"/>
                </a:solidFill>
                <a:prstDash val="solid"/>
                <a:round/>
                <a:headEnd/>
                <a:tailEnd/>
              </a:ln>
            </p:spPr>
          </p:cxnSp>
          <p:sp>
            <p:nvSpPr>
              <p:cNvPr id="40" name="Rectangle 4">
                <a:extLst>
                  <a:ext uri="{FF2B5EF4-FFF2-40B4-BE49-F238E27FC236}">
                    <a16:creationId xmlns:a16="http://schemas.microsoft.com/office/drawing/2014/main" xmlns="" id="{ABBC3F73-0352-2765-545B-20E9CA3F7598}"/>
                  </a:ext>
                </a:extLst>
              </p:cNvPr>
              <p:cNvSpPr>
                <a:spLocks noChangeArrowheads="1"/>
              </p:cNvSpPr>
              <p:nvPr/>
            </p:nvSpPr>
            <p:spPr bwMode="auto">
              <a:xfrm>
                <a:off x="6347069" y="4154723"/>
                <a:ext cx="468000" cy="338554"/>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spcBef>
                    <a:spcPct val="0"/>
                  </a:spcBef>
                  <a:spcAft>
                    <a:spcPct val="0"/>
                  </a:spcAft>
                  <a:buClrTx/>
                  <a:buSzTx/>
                  <a:buFontTx/>
                  <a:buNone/>
                  <a:tabLst/>
                  <a:defRPr/>
                </a:pPr>
                <a:r>
                  <a:rPr lang="en-US" altLang="zh-TW" sz="1600" b="0" dirty="0">
                    <a:solidFill>
                      <a:srgbClr val="00B0F0"/>
                    </a:solidFill>
                    <a:ea typeface="標楷體" panose="03000509000000000000" pitchFamily="65" charset="-120"/>
                  </a:rPr>
                  <a:t>12</a:t>
                </a:r>
                <a:endParaRPr kumimoji="1" lang="en-US" altLang="zh-TW" sz="1600" b="0" i="0" u="none" strike="noStrike" kern="1200" cap="none" spc="0" normalizeH="0" baseline="0" noProof="0" dirty="0">
                  <a:ln>
                    <a:noFill/>
                  </a:ln>
                  <a:solidFill>
                    <a:srgbClr val="00B0F0"/>
                  </a:solidFill>
                  <a:effectLst/>
                  <a:uLnTx/>
                  <a:uFillTx/>
                  <a:ea typeface="標楷體" panose="03000509000000000000" pitchFamily="65" charset="-120"/>
                </a:endParaRPr>
              </a:p>
            </p:txBody>
          </p:sp>
        </p:grpSp>
        <p:sp>
          <p:nvSpPr>
            <p:cNvPr id="42" name="Rectangle 4">
              <a:extLst>
                <a:ext uri="{FF2B5EF4-FFF2-40B4-BE49-F238E27FC236}">
                  <a16:creationId xmlns:a16="http://schemas.microsoft.com/office/drawing/2014/main" xmlns="" id="{2DCBAD50-E4F9-0932-474F-E3807823DB54}"/>
                </a:ext>
              </a:extLst>
            </p:cNvPr>
            <p:cNvSpPr>
              <a:spLocks noChangeArrowheads="1"/>
            </p:cNvSpPr>
            <p:nvPr/>
          </p:nvSpPr>
          <p:spPr bwMode="auto">
            <a:xfrm>
              <a:off x="4105395" y="2933359"/>
              <a:ext cx="549833" cy="338554"/>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406400" marR="0" lvl="0" indent="-406400" algn="l" defTabSz="914400" rtl="0" eaLnBrk="0" fontAlgn="base" latinLnBrk="0" hangingPunct="0">
                <a:lnSpc>
                  <a:spcPct val="100000"/>
                </a:lnSpc>
                <a:spcBef>
                  <a:spcPct val="0"/>
                </a:spcBef>
                <a:spcAft>
                  <a:spcPct val="0"/>
                </a:spcAft>
                <a:buClrTx/>
                <a:buSzTx/>
                <a:buFontTx/>
                <a:buNone/>
                <a:tabLst/>
                <a:defRPr/>
              </a:pPr>
              <a:r>
                <a:rPr kumimoji="1" lang="en-US" altLang="zh-CN" sz="1600" b="0" i="0" u="none" strike="noStrike" kern="1200" cap="none" spc="0" normalizeH="0" baseline="0" noProof="0" dirty="0">
                  <a:ln>
                    <a:noFill/>
                  </a:ln>
                  <a:solidFill>
                    <a:srgbClr val="00B0F0"/>
                  </a:solidFill>
                  <a:effectLst/>
                  <a:uLnTx/>
                  <a:uFillTx/>
                  <a:latin typeface="Arial" panose="020B0604020202020204" pitchFamily="34" charset="0"/>
                  <a:ea typeface="標楷體" panose="03000509000000000000" pitchFamily="65" charset="-120"/>
                  <a:cs typeface="+mn-cs"/>
                </a:rPr>
                <a:t>1</a:t>
              </a:r>
              <a:r>
                <a:rPr kumimoji="1" lang="zh-CN" altLang="en-US" sz="1600" b="0" i="0" u="none" strike="noStrike" kern="1200" cap="none" spc="0" normalizeH="0" baseline="0" noProof="0" dirty="0">
                  <a:ln>
                    <a:noFill/>
                  </a:ln>
                  <a:solidFill>
                    <a:srgbClr val="00B0F0"/>
                  </a:solidFill>
                  <a:effectLst/>
                  <a:uLnTx/>
                  <a:uFillTx/>
                  <a:latin typeface="Arial" panose="020B0604020202020204" pitchFamily="34" charset="0"/>
                  <a:ea typeface="標楷體" panose="03000509000000000000" pitchFamily="65" charset="-120"/>
                  <a:cs typeface="+mn-cs"/>
                </a:rPr>
                <a:t>－</a:t>
              </a:r>
            </a:p>
          </p:txBody>
        </p:sp>
      </p:grpSp>
      <p:cxnSp>
        <p:nvCxnSpPr>
          <p:cNvPr id="44" name="直線單箭頭接點 43">
            <a:extLst>
              <a:ext uri="{FF2B5EF4-FFF2-40B4-BE49-F238E27FC236}">
                <a16:creationId xmlns:a16="http://schemas.microsoft.com/office/drawing/2014/main" xmlns="" id="{08CF080C-28AB-31A1-21BA-CC00CECA5D79}"/>
              </a:ext>
            </a:extLst>
          </p:cNvPr>
          <p:cNvCxnSpPr>
            <a:cxnSpLocks/>
          </p:cNvCxnSpPr>
          <p:nvPr/>
        </p:nvCxnSpPr>
        <p:spPr bwMode="auto">
          <a:xfrm flipV="1">
            <a:off x="4236720" y="4458116"/>
            <a:ext cx="216456" cy="459253"/>
          </a:xfrm>
          <a:prstGeom prst="straightConnector1">
            <a:avLst/>
          </a:prstGeom>
          <a:noFill/>
          <a:ln w="12700" algn="ctr">
            <a:solidFill>
              <a:srgbClr val="00B0F0"/>
            </a:solidFill>
            <a:prstDash val="solid"/>
            <a:round/>
            <a:headEnd/>
            <a:tailEnd type="triangle"/>
          </a:ln>
        </p:spPr>
      </p:cxnSp>
      <p:cxnSp>
        <p:nvCxnSpPr>
          <p:cNvPr id="60" name="直線接點 59">
            <a:extLst>
              <a:ext uri="{FF2B5EF4-FFF2-40B4-BE49-F238E27FC236}">
                <a16:creationId xmlns:a16="http://schemas.microsoft.com/office/drawing/2014/main" xmlns="" id="{A461659F-C827-7B57-2EE4-F59802CB85D4}"/>
              </a:ext>
            </a:extLst>
          </p:cNvPr>
          <p:cNvCxnSpPr/>
          <p:nvPr/>
        </p:nvCxnSpPr>
        <p:spPr bwMode="auto">
          <a:xfrm>
            <a:off x="2217420" y="1510907"/>
            <a:ext cx="2340000" cy="0"/>
          </a:xfrm>
          <a:prstGeom prst="line">
            <a:avLst/>
          </a:prstGeom>
          <a:noFill/>
          <a:ln w="28575" algn="ctr">
            <a:solidFill>
              <a:srgbClr val="0000FF"/>
            </a:solidFill>
            <a:prstDash val="solid"/>
            <a:round/>
            <a:headEnd/>
            <a:tailEnd/>
          </a:ln>
        </p:spPr>
      </p:cxnSp>
      <p:cxnSp>
        <p:nvCxnSpPr>
          <p:cNvPr id="61" name="直線接點 60">
            <a:extLst>
              <a:ext uri="{FF2B5EF4-FFF2-40B4-BE49-F238E27FC236}">
                <a16:creationId xmlns:a16="http://schemas.microsoft.com/office/drawing/2014/main" xmlns="" id="{B34CD512-3234-DF72-E910-908F09919203}"/>
              </a:ext>
            </a:extLst>
          </p:cNvPr>
          <p:cNvCxnSpPr/>
          <p:nvPr/>
        </p:nvCxnSpPr>
        <p:spPr bwMode="auto">
          <a:xfrm>
            <a:off x="5502202" y="1663307"/>
            <a:ext cx="1692000" cy="0"/>
          </a:xfrm>
          <a:prstGeom prst="line">
            <a:avLst/>
          </a:prstGeom>
          <a:noFill/>
          <a:ln w="28575" algn="ctr">
            <a:solidFill>
              <a:srgbClr val="0000FF"/>
            </a:solidFill>
            <a:prstDash val="solid"/>
            <a:round/>
            <a:headEnd/>
            <a:tailEnd/>
          </a:ln>
        </p:spPr>
      </p:cxnSp>
      <p:sp>
        <p:nvSpPr>
          <p:cNvPr id="43" name="矩形 36">
            <a:extLst>
              <a:ext uri="{FF2B5EF4-FFF2-40B4-BE49-F238E27FC236}">
                <a16:creationId xmlns:a16="http://schemas.microsoft.com/office/drawing/2014/main" xmlns="" id="{2D1522F1-F318-4B65-B9DF-307401D87516}"/>
              </a:ext>
            </a:extLst>
          </p:cNvPr>
          <p:cNvSpPr>
            <a:spLocks noChangeArrowheads="1"/>
          </p:cNvSpPr>
          <p:nvPr/>
        </p:nvSpPr>
        <p:spPr bwMode="auto">
          <a:xfrm>
            <a:off x="1500188" y="2199097"/>
            <a:ext cx="6837362" cy="1797525"/>
          </a:xfrm>
          <a:prstGeom prst="rect">
            <a:avLst/>
          </a:prstGeom>
          <a:solidFill>
            <a:srgbClr val="FFFBD5"/>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marL="36000" eaLnBrk="1" hangingPunct="1">
              <a:spcBef>
                <a:spcPct val="0"/>
              </a:spcBef>
              <a:spcAft>
                <a:spcPts val="2400"/>
              </a:spcAft>
              <a:buFontTx/>
              <a:buNone/>
            </a:pPr>
            <a:r>
              <a:rPr lang="en-US" altLang="zh-TW" sz="2800" dirty="0">
                <a:solidFill>
                  <a:srgbClr val="FF0000"/>
                </a:solidFill>
                <a:ea typeface="標楷體" panose="03000509000000000000" pitchFamily="65" charset="-120"/>
                <a:cs typeface="Arial" panose="020B0604020202020204" pitchFamily="34" charset="0"/>
              </a:rPr>
              <a:t>    </a:t>
            </a:r>
          </a:p>
          <a:p>
            <a:pPr eaLnBrk="1" hangingPunct="1">
              <a:spcBef>
                <a:spcPct val="0"/>
              </a:spcBef>
              <a:buFontTx/>
              <a:buNone/>
            </a:pPr>
            <a:r>
              <a:rPr lang="en-US" altLang="zh-TW" sz="2800" dirty="0">
                <a:solidFill>
                  <a:srgbClr val="FF0000"/>
                </a:solidFill>
                <a:ea typeface="標楷體" panose="03000509000000000000" pitchFamily="65" charset="-120"/>
                <a:cs typeface="Arial" panose="020B0604020202020204" pitchFamily="34" charset="0"/>
              </a:rPr>
              <a:t> =</a:t>
            </a:r>
            <a:r>
              <a:rPr lang="zh-TW" altLang="en-US" sz="2800" dirty="0">
                <a:solidFill>
                  <a:srgbClr val="FF0000"/>
                </a:solidFill>
                <a:ea typeface="標楷體" panose="03000509000000000000" pitchFamily="65" charset="-120"/>
                <a:cs typeface="Arial" panose="020B0604020202020204" pitchFamily="34" charset="0"/>
              </a:rPr>
              <a:t> </a:t>
            </a:r>
            <a:r>
              <a:rPr lang="en-US" altLang="zh-TW" sz="2800" dirty="0">
                <a:solidFill>
                  <a:srgbClr val="FF0000"/>
                </a:solidFill>
                <a:ea typeface="標楷體" panose="03000509000000000000" pitchFamily="65" charset="-120"/>
                <a:cs typeface="Arial" panose="020B0604020202020204" pitchFamily="34" charset="0"/>
              </a:rPr>
              <a:t>80</a:t>
            </a:r>
          </a:p>
          <a:p>
            <a:pPr>
              <a:spcBef>
                <a:spcPct val="0"/>
              </a:spcBef>
              <a:buNone/>
            </a:pPr>
            <a:r>
              <a:rPr lang="zh-TW" altLang="en-US" sz="2800" dirty="0">
                <a:solidFill>
                  <a:srgbClr val="FF0000"/>
                </a:solidFill>
                <a:ea typeface="標楷體" panose="03000509000000000000" pitchFamily="65" charset="-120"/>
                <a:cs typeface="Arial" panose="020B0604020202020204" pitchFamily="34" charset="0"/>
              </a:rPr>
              <a:t> </a:t>
            </a:r>
            <a:r>
              <a:rPr lang="zh-CN" altLang="en-US" sz="2800" dirty="0">
                <a:solidFill>
                  <a:srgbClr val="FF0000"/>
                </a:solidFill>
                <a:ea typeface="標楷體" panose="03000509000000000000" pitchFamily="65" charset="-120"/>
                <a:cs typeface="Arial" panose="020B0604020202020204" pitchFamily="34" charset="0"/>
              </a:rPr>
              <a:t>男鞋有</a:t>
            </a:r>
            <a:r>
              <a:rPr lang="en-US" altLang="zh-TW" sz="2800" dirty="0">
                <a:solidFill>
                  <a:srgbClr val="FF0000"/>
                </a:solidFill>
                <a:ea typeface="標楷體" panose="03000509000000000000" pitchFamily="65" charset="-120"/>
                <a:cs typeface="Arial" panose="020B0604020202020204" pitchFamily="34" charset="0"/>
              </a:rPr>
              <a:t>80</a:t>
            </a:r>
            <a:r>
              <a:rPr lang="zh-CN" altLang="en-US" sz="2800" dirty="0">
                <a:solidFill>
                  <a:srgbClr val="FF0000"/>
                </a:solidFill>
                <a:ea typeface="標楷體" panose="03000509000000000000" pitchFamily="65" charset="-120"/>
                <a:cs typeface="Arial" panose="020B0604020202020204" pitchFamily="34" charset="0"/>
              </a:rPr>
              <a:t>雙。</a:t>
            </a:r>
            <a:endParaRPr lang="en-US" altLang="zh-TW" sz="2800" dirty="0">
              <a:solidFill>
                <a:srgbClr val="FF0000"/>
              </a:solidFill>
              <a:ea typeface="標楷體" panose="03000509000000000000" pitchFamily="65" charset="-120"/>
              <a:cs typeface="Arial" panose="020B0604020202020204" pitchFamily="34" charset="0"/>
            </a:endParaRPr>
          </a:p>
        </p:txBody>
      </p:sp>
      <p:sp>
        <p:nvSpPr>
          <p:cNvPr id="45" name="Rectangle 8">
            <a:extLst>
              <a:ext uri="{FF2B5EF4-FFF2-40B4-BE49-F238E27FC236}">
                <a16:creationId xmlns:a16="http://schemas.microsoft.com/office/drawing/2014/main" xmlns="" id="{DDEAFA1A-D9FD-4E4C-8A9F-D3A098D99FF6}"/>
              </a:ext>
            </a:extLst>
          </p:cNvPr>
          <p:cNvSpPr>
            <a:spLocks noChangeArrowheads="1"/>
          </p:cNvSpPr>
          <p:nvPr/>
        </p:nvSpPr>
        <p:spPr bwMode="auto">
          <a:xfrm>
            <a:off x="7378094" y="2226168"/>
            <a:ext cx="88423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kumimoji="0" lang="en-US" altLang="zh-TW" sz="2400" dirty="0">
                <a:solidFill>
                  <a:srgbClr val="FF0000"/>
                </a:solidFill>
                <a:ea typeface="標楷體" panose="03000509000000000000" pitchFamily="65" charset="-120"/>
              </a:rPr>
              <a:t>[2</a:t>
            </a:r>
            <a:r>
              <a:rPr kumimoji="0" lang="zh-TW" altLang="en-US" sz="2400" dirty="0">
                <a:solidFill>
                  <a:srgbClr val="FF0000"/>
                </a:solidFill>
                <a:ea typeface="標楷體" panose="03000509000000000000" pitchFamily="65" charset="-120"/>
              </a:rPr>
              <a:t>分</a:t>
            </a:r>
            <a:r>
              <a:rPr kumimoji="0" lang="en-US" altLang="zh-TW" sz="2400" dirty="0">
                <a:solidFill>
                  <a:srgbClr val="FF0000"/>
                </a:solidFill>
                <a:ea typeface="標楷體" panose="03000509000000000000" pitchFamily="65" charset="-120"/>
              </a:rPr>
              <a:t>]</a:t>
            </a:r>
            <a:endParaRPr kumimoji="0" lang="en-US" altLang="en-US" sz="2400" dirty="0">
              <a:solidFill>
                <a:srgbClr val="FF0000"/>
              </a:solidFill>
              <a:ea typeface="標楷體" panose="03000509000000000000" pitchFamily="65" charset="-120"/>
              <a:cs typeface="Times New Roman" panose="02020603050405020304" pitchFamily="18" charset="0"/>
            </a:endParaRPr>
          </a:p>
        </p:txBody>
      </p:sp>
      <p:sp>
        <p:nvSpPr>
          <p:cNvPr id="46" name="Rectangle 8">
            <a:extLst>
              <a:ext uri="{FF2B5EF4-FFF2-40B4-BE49-F238E27FC236}">
                <a16:creationId xmlns:a16="http://schemas.microsoft.com/office/drawing/2014/main" xmlns="" id="{527CF845-C1DD-457F-822D-31B6422F0659}"/>
              </a:ext>
            </a:extLst>
          </p:cNvPr>
          <p:cNvSpPr>
            <a:spLocks noChangeArrowheads="1"/>
          </p:cNvSpPr>
          <p:nvPr/>
        </p:nvSpPr>
        <p:spPr bwMode="auto">
          <a:xfrm>
            <a:off x="7373428" y="2996195"/>
            <a:ext cx="88423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kumimoji="0" lang="en-US" altLang="zh-TW" sz="2400" dirty="0">
                <a:solidFill>
                  <a:srgbClr val="FF0000"/>
                </a:solidFill>
                <a:ea typeface="標楷體" panose="03000509000000000000" pitchFamily="65" charset="-120"/>
              </a:rPr>
              <a:t>[2</a:t>
            </a:r>
            <a:r>
              <a:rPr kumimoji="0" lang="zh-TW" altLang="en-US" sz="2400" dirty="0">
                <a:solidFill>
                  <a:srgbClr val="FF0000"/>
                </a:solidFill>
                <a:ea typeface="標楷體" panose="03000509000000000000" pitchFamily="65" charset="-120"/>
              </a:rPr>
              <a:t>分</a:t>
            </a:r>
            <a:r>
              <a:rPr kumimoji="0" lang="en-US" altLang="zh-TW" sz="2400" dirty="0">
                <a:solidFill>
                  <a:srgbClr val="FF0000"/>
                </a:solidFill>
                <a:ea typeface="標楷體" panose="03000509000000000000" pitchFamily="65" charset="-120"/>
              </a:rPr>
              <a:t>]</a:t>
            </a:r>
            <a:endParaRPr kumimoji="0" lang="en-US" altLang="en-US" sz="2400" dirty="0">
              <a:solidFill>
                <a:srgbClr val="FF0000"/>
              </a:solidFill>
              <a:ea typeface="標楷體" panose="03000509000000000000" pitchFamily="65" charset="-120"/>
              <a:cs typeface="Times New Roman" panose="02020603050405020304" pitchFamily="18" charset="0"/>
            </a:endParaRPr>
          </a:p>
        </p:txBody>
      </p:sp>
      <p:grpSp>
        <p:nvGrpSpPr>
          <p:cNvPr id="56" name="群組 55">
            <a:extLst>
              <a:ext uri="{FF2B5EF4-FFF2-40B4-BE49-F238E27FC236}">
                <a16:creationId xmlns:a16="http://schemas.microsoft.com/office/drawing/2014/main" xmlns="" id="{ABE2F31B-528D-9817-6789-81338892AF63}"/>
              </a:ext>
            </a:extLst>
          </p:cNvPr>
          <p:cNvGrpSpPr/>
          <p:nvPr/>
        </p:nvGrpSpPr>
        <p:grpSpPr>
          <a:xfrm>
            <a:off x="1868050" y="2159460"/>
            <a:ext cx="2794078" cy="876881"/>
            <a:chOff x="5845097" y="4172259"/>
            <a:chExt cx="2794078" cy="876881"/>
          </a:xfrm>
        </p:grpSpPr>
        <p:sp>
          <p:nvSpPr>
            <p:cNvPr id="51" name="Rectangle 4">
              <a:extLst>
                <a:ext uri="{FF2B5EF4-FFF2-40B4-BE49-F238E27FC236}">
                  <a16:creationId xmlns:a16="http://schemas.microsoft.com/office/drawing/2014/main" xmlns="" id="{1A602F6D-03A7-C09E-8C44-76325C7AD27E}"/>
                </a:ext>
              </a:extLst>
            </p:cNvPr>
            <p:cNvSpPr>
              <a:spLocks noChangeArrowheads="1"/>
            </p:cNvSpPr>
            <p:nvPr/>
          </p:nvSpPr>
          <p:spPr bwMode="auto">
            <a:xfrm>
              <a:off x="5845097" y="4309393"/>
              <a:ext cx="2794078" cy="523220"/>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zh-CN" sz="2800" b="0" i="0" u="none" strike="noStrike" kern="1200" cap="none" spc="0" normalizeH="0" baseline="0" noProof="0" dirty="0">
                  <a:ln>
                    <a:noFill/>
                  </a:ln>
                  <a:solidFill>
                    <a:srgbClr val="FF0000"/>
                  </a:solidFill>
                  <a:effectLst/>
                  <a:uLnTx/>
                  <a:uFillTx/>
                  <a:latin typeface="Arial" panose="020B0604020202020204" pitchFamily="34" charset="0"/>
                  <a:ea typeface="標楷體" panose="03000509000000000000" pitchFamily="65" charset="-120"/>
                  <a:cs typeface="+mn-cs"/>
                </a:rPr>
                <a:t>192</a:t>
              </a:r>
              <a:r>
                <a:rPr kumimoji="1" lang="en-US" altLang="zh-CN" sz="2800" b="0" i="0" u="none" strike="noStrike" kern="1200" cap="none" spc="0" normalizeH="0" baseline="0" noProof="0" dirty="0">
                  <a:ln>
                    <a:noFill/>
                  </a:ln>
                  <a:solidFill>
                    <a:srgbClr val="FF0000"/>
                  </a:solidFill>
                  <a:effectLst/>
                  <a:uLnTx/>
                  <a:uFillTx/>
                  <a:latin typeface="微软雅黑" panose="020B0503020204020204" pitchFamily="34" charset="-122"/>
                  <a:ea typeface="微软雅黑" panose="020B0503020204020204" pitchFamily="34" charset="-122"/>
                </a:rPr>
                <a:t>×</a:t>
              </a:r>
              <a:r>
                <a:rPr kumimoji="1" lang="en-US" altLang="zh-CN" sz="2800" b="0" i="0" u="none" strike="noStrike" kern="1200" cap="none" spc="0" normalizeH="0" baseline="0" noProof="0" dirty="0">
                  <a:ln>
                    <a:noFill/>
                  </a:ln>
                  <a:solidFill>
                    <a:srgbClr val="FF0000"/>
                  </a:solidFill>
                  <a:effectLst/>
                  <a:uLnTx/>
                  <a:uFillTx/>
                  <a:latin typeface="Arial" panose="020B0604020202020204" pitchFamily="34" charset="0"/>
                  <a:ea typeface="標楷體" panose="03000509000000000000" pitchFamily="65" charset="-120"/>
                  <a:cs typeface="+mn-cs"/>
                </a:rPr>
                <a:t>(1</a:t>
              </a:r>
              <a:r>
                <a:rPr kumimoji="1" lang="zh-CN" altLang="en-US" sz="2800" b="0" i="0" u="none" strike="noStrike" kern="1200" cap="none" spc="0" normalizeH="0" baseline="0" noProof="0" dirty="0">
                  <a:ln>
                    <a:noFill/>
                  </a:ln>
                  <a:solidFill>
                    <a:srgbClr val="FF0000"/>
                  </a:solidFill>
                  <a:effectLst/>
                  <a:uLnTx/>
                  <a:uFillTx/>
                  <a:latin typeface="Arial" panose="020B0604020202020204" pitchFamily="34" charset="0"/>
                  <a:ea typeface="標楷體" panose="03000509000000000000" pitchFamily="65" charset="-120"/>
                  <a:cs typeface="+mn-cs"/>
                </a:rPr>
                <a:t>－      </a:t>
              </a:r>
              <a:r>
                <a:rPr kumimoji="1" lang="en-US" altLang="zh-CN" sz="2800" b="0" i="0" u="none" strike="noStrike" kern="1200" cap="none" spc="0" normalizeH="0" baseline="0" noProof="0" dirty="0">
                  <a:ln>
                    <a:noFill/>
                  </a:ln>
                  <a:solidFill>
                    <a:srgbClr val="FF0000"/>
                  </a:solidFill>
                  <a:effectLst/>
                  <a:uLnTx/>
                  <a:uFillTx/>
                  <a:latin typeface="Arial" panose="020B0604020202020204" pitchFamily="34" charset="0"/>
                  <a:ea typeface="標楷體" panose="03000509000000000000" pitchFamily="65" charset="-120"/>
                  <a:cs typeface="+mn-cs"/>
                </a:rPr>
                <a:t>)</a:t>
              </a:r>
              <a:endParaRPr kumimoji="1" lang="zh-CN" altLang="en-US" sz="2800" b="0" i="0" u="none" strike="noStrike" kern="1200" cap="none" spc="0" normalizeH="0" baseline="0" noProof="0" dirty="0">
                <a:ln>
                  <a:noFill/>
                </a:ln>
                <a:solidFill>
                  <a:srgbClr val="FF0000"/>
                </a:solidFill>
                <a:effectLst/>
                <a:uLnTx/>
                <a:uFillTx/>
                <a:latin typeface="Arial" panose="020B0604020202020204" pitchFamily="34" charset="0"/>
                <a:ea typeface="標楷體" panose="03000509000000000000" pitchFamily="65" charset="-120"/>
                <a:cs typeface="+mn-cs"/>
              </a:endParaRPr>
            </a:p>
          </p:txBody>
        </p:sp>
        <p:grpSp>
          <p:nvGrpSpPr>
            <p:cNvPr id="52" name="群組 51">
              <a:extLst>
                <a:ext uri="{FF2B5EF4-FFF2-40B4-BE49-F238E27FC236}">
                  <a16:creationId xmlns:a16="http://schemas.microsoft.com/office/drawing/2014/main" xmlns="" id="{036163DC-6D00-0794-B870-8CDD7E683EB8}"/>
                </a:ext>
              </a:extLst>
            </p:cNvPr>
            <p:cNvGrpSpPr/>
            <p:nvPr/>
          </p:nvGrpSpPr>
          <p:grpSpPr>
            <a:xfrm>
              <a:off x="7420092" y="4172259"/>
              <a:ext cx="697713" cy="876881"/>
              <a:chOff x="531257" y="2705323"/>
              <a:chExt cx="697713" cy="876881"/>
            </a:xfrm>
          </p:grpSpPr>
          <p:sp>
            <p:nvSpPr>
              <p:cNvPr id="53" name="Rectangle 4">
                <a:extLst>
                  <a:ext uri="{FF2B5EF4-FFF2-40B4-BE49-F238E27FC236}">
                    <a16:creationId xmlns:a16="http://schemas.microsoft.com/office/drawing/2014/main" xmlns="" id="{7B5A69EB-7D87-1C44-1750-CACE094FEA0D}"/>
                  </a:ext>
                </a:extLst>
              </p:cNvPr>
              <p:cNvSpPr>
                <a:spLocks noChangeArrowheads="1"/>
              </p:cNvSpPr>
              <p:nvPr/>
            </p:nvSpPr>
            <p:spPr bwMode="auto">
              <a:xfrm>
                <a:off x="705327" y="2705323"/>
                <a:ext cx="404336" cy="477054"/>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ts val="3000"/>
                  </a:lnSpc>
                  <a:spcBef>
                    <a:spcPct val="0"/>
                  </a:spcBef>
                  <a:spcAft>
                    <a:spcPct val="0"/>
                  </a:spcAft>
                  <a:buClrTx/>
                  <a:buSzTx/>
                  <a:buFontTx/>
                  <a:buNone/>
                  <a:tabLst/>
                  <a:defRPr/>
                </a:pPr>
                <a:r>
                  <a:rPr kumimoji="1" lang="en-US" altLang="zh-TW" sz="2800" b="0" i="0" u="none" strike="noStrike" kern="1200" cap="none" spc="0" normalizeH="0" baseline="0" noProof="0" dirty="0">
                    <a:ln>
                      <a:noFill/>
                    </a:ln>
                    <a:solidFill>
                      <a:srgbClr val="FF0000"/>
                    </a:solidFill>
                    <a:effectLst/>
                    <a:uLnTx/>
                    <a:uFillTx/>
                    <a:latin typeface="Arial" panose="020B0604020202020204" pitchFamily="34" charset="0"/>
                    <a:ea typeface="標楷體" panose="03000509000000000000" pitchFamily="65" charset="-120"/>
                    <a:cs typeface="+mn-cs"/>
                  </a:rPr>
                  <a:t>7</a:t>
                </a:r>
              </a:p>
            </p:txBody>
          </p:sp>
          <p:cxnSp>
            <p:nvCxnSpPr>
              <p:cNvPr id="54" name="直線接點 53">
                <a:extLst>
                  <a:ext uri="{FF2B5EF4-FFF2-40B4-BE49-F238E27FC236}">
                    <a16:creationId xmlns:a16="http://schemas.microsoft.com/office/drawing/2014/main" xmlns="" id="{10EF3609-B3CD-8F2A-3D2F-BFBD8BDFC4B6}"/>
                  </a:ext>
                </a:extLst>
              </p:cNvPr>
              <p:cNvCxnSpPr/>
              <p:nvPr/>
            </p:nvCxnSpPr>
            <p:spPr bwMode="auto">
              <a:xfrm>
                <a:off x="655639" y="3124200"/>
                <a:ext cx="468000" cy="0"/>
              </a:xfrm>
              <a:prstGeom prst="line">
                <a:avLst/>
              </a:prstGeom>
              <a:noFill/>
              <a:ln w="19050" algn="ctr">
                <a:solidFill>
                  <a:srgbClr val="FF0000"/>
                </a:solidFill>
                <a:prstDash val="solid"/>
                <a:round/>
                <a:headEnd/>
                <a:tailEnd/>
              </a:ln>
            </p:spPr>
          </p:cxnSp>
          <p:sp>
            <p:nvSpPr>
              <p:cNvPr id="55" name="Rectangle 4">
                <a:extLst>
                  <a:ext uri="{FF2B5EF4-FFF2-40B4-BE49-F238E27FC236}">
                    <a16:creationId xmlns:a16="http://schemas.microsoft.com/office/drawing/2014/main" xmlns="" id="{FD48F4C0-32B9-E5B7-7D25-1040B6D6B7AC}"/>
                  </a:ext>
                </a:extLst>
              </p:cNvPr>
              <p:cNvSpPr>
                <a:spLocks noChangeArrowheads="1"/>
              </p:cNvSpPr>
              <p:nvPr/>
            </p:nvSpPr>
            <p:spPr bwMode="auto">
              <a:xfrm>
                <a:off x="531257" y="3105150"/>
                <a:ext cx="697713" cy="477054"/>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ts val="3000"/>
                  </a:lnSpc>
                  <a:spcBef>
                    <a:spcPct val="0"/>
                  </a:spcBef>
                  <a:spcAft>
                    <a:spcPct val="0"/>
                  </a:spcAft>
                  <a:buClrTx/>
                  <a:buSzTx/>
                  <a:buFontTx/>
                  <a:buNone/>
                  <a:tabLst/>
                  <a:defRPr/>
                </a:pPr>
                <a:r>
                  <a:rPr lang="en-US" altLang="zh-TW" sz="2800" b="0" dirty="0">
                    <a:solidFill>
                      <a:srgbClr val="FF0000"/>
                    </a:solidFill>
                    <a:ea typeface="標楷體" panose="03000509000000000000" pitchFamily="65" charset="-120"/>
                  </a:rPr>
                  <a:t>12</a:t>
                </a:r>
                <a:endParaRPr kumimoji="1" lang="en-US" altLang="zh-TW" sz="2800" b="0" i="0" u="none" strike="noStrike" kern="1200" cap="none" spc="0" normalizeH="0" baseline="0" noProof="0" dirty="0">
                  <a:ln>
                    <a:noFill/>
                  </a:ln>
                  <a:solidFill>
                    <a:srgbClr val="FF0000"/>
                  </a:solidFill>
                  <a:effectLst/>
                  <a:uLnTx/>
                  <a:uFillTx/>
                  <a:ea typeface="標楷體" panose="03000509000000000000" pitchFamily="65" charset="-120"/>
                </a:endParaRPr>
              </a:p>
            </p:txBody>
          </p:sp>
        </p:grpSp>
      </p:grpSp>
    </p:spTree>
    <p:extLst>
      <p:ext uri="{BB962C8B-B14F-4D97-AF65-F5344CB8AC3E}">
        <p14:creationId xmlns:p14="http://schemas.microsoft.com/office/powerpoint/2010/main" val="17536867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60"/>
                                        </p:tgtEl>
                                        <p:attrNameLst>
                                          <p:attrName>style.visibility</p:attrName>
                                        </p:attrNameLst>
                                      </p:cBhvr>
                                      <p:to>
                                        <p:strVal val="visible"/>
                                      </p:to>
                                    </p:set>
                                    <p:animEffect transition="in" filter="wipe(left)">
                                      <p:cBhvr>
                                        <p:cTn id="7" dur="500"/>
                                        <p:tgtEl>
                                          <p:spTgt spid="60"/>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15"/>
                                        </p:tgtEl>
                                        <p:attrNameLst>
                                          <p:attrName>style.visibility</p:attrName>
                                        </p:attrNameLst>
                                      </p:cBhvr>
                                      <p:to>
                                        <p:strVal val="visible"/>
                                      </p:to>
                                    </p:set>
                                    <p:animEffect transition="in" filter="dissolve">
                                      <p:cBhvr>
                                        <p:cTn id="11" dur="500"/>
                                        <p:tgtEl>
                                          <p:spTgt spid="15"/>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24"/>
                                        </p:tgtEl>
                                        <p:attrNameLst>
                                          <p:attrName>style.visibility</p:attrName>
                                        </p:attrNameLst>
                                      </p:cBhvr>
                                      <p:to>
                                        <p:strVal val="visible"/>
                                      </p:to>
                                    </p:set>
                                    <p:animEffect transition="in" filter="wipe(left)">
                                      <p:cBhvr>
                                        <p:cTn id="15" dur="500"/>
                                        <p:tgtEl>
                                          <p:spTgt spid="24"/>
                                        </p:tgtEl>
                                      </p:cBhvr>
                                    </p:animEffect>
                                  </p:childTnLst>
                                </p:cTn>
                              </p:par>
                            </p:childTnLst>
                          </p:cTn>
                        </p:par>
                        <p:par>
                          <p:cTn id="16" fill="hold">
                            <p:stCondLst>
                              <p:cond delay="1500"/>
                            </p:stCondLst>
                            <p:childTnLst>
                              <p:par>
                                <p:cTn id="17" presetID="9" presetClass="entr" presetSubtype="0" fill="hold" grpId="0" nodeType="afterEffect">
                                  <p:stCondLst>
                                    <p:cond delay="0"/>
                                  </p:stCondLst>
                                  <p:childTnLst>
                                    <p:set>
                                      <p:cBhvr>
                                        <p:cTn id="18" dur="1" fill="hold">
                                          <p:stCondLst>
                                            <p:cond delay="0"/>
                                          </p:stCondLst>
                                        </p:cTn>
                                        <p:tgtEl>
                                          <p:spTgt spid="30"/>
                                        </p:tgtEl>
                                        <p:attrNameLst>
                                          <p:attrName>style.visibility</p:attrName>
                                        </p:attrNameLst>
                                      </p:cBhvr>
                                      <p:to>
                                        <p:strVal val="visible"/>
                                      </p:to>
                                    </p:set>
                                    <p:animEffect transition="in" filter="dissolve">
                                      <p:cBhvr>
                                        <p:cTn id="19" dur="500"/>
                                        <p:tgtEl>
                                          <p:spTgt spid="30"/>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nodeType="clickEffect">
                                  <p:stCondLst>
                                    <p:cond delay="0"/>
                                  </p:stCondLst>
                                  <p:childTnLst>
                                    <p:set>
                                      <p:cBhvr>
                                        <p:cTn id="23" dur="1" fill="hold">
                                          <p:stCondLst>
                                            <p:cond delay="0"/>
                                          </p:stCondLst>
                                        </p:cTn>
                                        <p:tgtEl>
                                          <p:spTgt spid="61"/>
                                        </p:tgtEl>
                                        <p:attrNameLst>
                                          <p:attrName>style.visibility</p:attrName>
                                        </p:attrNameLst>
                                      </p:cBhvr>
                                      <p:to>
                                        <p:strVal val="visible"/>
                                      </p:to>
                                    </p:set>
                                    <p:animEffect transition="in" filter="wipe(left)">
                                      <p:cBhvr>
                                        <p:cTn id="24" dur="500"/>
                                        <p:tgtEl>
                                          <p:spTgt spid="61"/>
                                        </p:tgtEl>
                                      </p:cBhvr>
                                    </p:animEffect>
                                  </p:childTnLst>
                                </p:cTn>
                              </p:par>
                            </p:childTnLst>
                          </p:cTn>
                        </p:par>
                        <p:par>
                          <p:cTn id="25" fill="hold">
                            <p:stCondLst>
                              <p:cond delay="500"/>
                            </p:stCondLst>
                            <p:childTnLst>
                              <p:par>
                                <p:cTn id="26" presetID="22" presetClass="entr" presetSubtype="8" fill="hold" grpId="0" nodeType="afterEffect">
                                  <p:stCondLst>
                                    <p:cond delay="0"/>
                                  </p:stCondLst>
                                  <p:childTnLst>
                                    <p:set>
                                      <p:cBhvr>
                                        <p:cTn id="27" dur="1" fill="hold">
                                          <p:stCondLst>
                                            <p:cond delay="0"/>
                                          </p:stCondLst>
                                        </p:cTn>
                                        <p:tgtEl>
                                          <p:spTgt spid="21"/>
                                        </p:tgtEl>
                                        <p:attrNameLst>
                                          <p:attrName>style.visibility</p:attrName>
                                        </p:attrNameLst>
                                      </p:cBhvr>
                                      <p:to>
                                        <p:strVal val="visible"/>
                                      </p:to>
                                    </p:set>
                                    <p:animEffect transition="in" filter="wipe(left)">
                                      <p:cBhvr>
                                        <p:cTn id="28" dur="500"/>
                                        <p:tgtEl>
                                          <p:spTgt spid="21"/>
                                        </p:tgtEl>
                                      </p:cBhvr>
                                    </p:animEffect>
                                  </p:childTnLst>
                                </p:cTn>
                              </p:par>
                            </p:childTnLst>
                          </p:cTn>
                        </p:par>
                        <p:par>
                          <p:cTn id="29" fill="hold">
                            <p:stCondLst>
                              <p:cond delay="1000"/>
                            </p:stCondLst>
                            <p:childTnLst>
                              <p:par>
                                <p:cTn id="30" presetID="9" presetClass="entr" presetSubtype="0" fill="hold" nodeType="afterEffect">
                                  <p:stCondLst>
                                    <p:cond delay="0"/>
                                  </p:stCondLst>
                                  <p:childTnLst>
                                    <p:set>
                                      <p:cBhvr>
                                        <p:cTn id="31" dur="1" fill="hold">
                                          <p:stCondLst>
                                            <p:cond delay="0"/>
                                          </p:stCondLst>
                                        </p:cTn>
                                        <p:tgtEl>
                                          <p:spTgt spid="20"/>
                                        </p:tgtEl>
                                        <p:attrNameLst>
                                          <p:attrName>style.visibility</p:attrName>
                                        </p:attrNameLst>
                                      </p:cBhvr>
                                      <p:to>
                                        <p:strVal val="visible"/>
                                      </p:to>
                                    </p:set>
                                    <p:animEffect transition="in" filter="dissolve">
                                      <p:cBhvr>
                                        <p:cTn id="32" dur="500"/>
                                        <p:tgtEl>
                                          <p:spTgt spid="20"/>
                                        </p:tgtEl>
                                      </p:cBhvr>
                                    </p:animEffect>
                                  </p:childTnLst>
                                </p:cTn>
                              </p:par>
                            </p:childTnLst>
                          </p:cTn>
                        </p:par>
                        <p:par>
                          <p:cTn id="33" fill="hold">
                            <p:stCondLst>
                              <p:cond delay="1500"/>
                            </p:stCondLst>
                            <p:childTnLst>
                              <p:par>
                                <p:cTn id="34" presetID="22" presetClass="entr" presetSubtype="8" fill="hold" grpId="0" nodeType="afterEffect">
                                  <p:stCondLst>
                                    <p:cond delay="0"/>
                                  </p:stCondLst>
                                  <p:childTnLst>
                                    <p:set>
                                      <p:cBhvr>
                                        <p:cTn id="35" dur="1" fill="hold">
                                          <p:stCondLst>
                                            <p:cond delay="0"/>
                                          </p:stCondLst>
                                        </p:cTn>
                                        <p:tgtEl>
                                          <p:spTgt spid="26"/>
                                        </p:tgtEl>
                                        <p:attrNameLst>
                                          <p:attrName>style.visibility</p:attrName>
                                        </p:attrNameLst>
                                      </p:cBhvr>
                                      <p:to>
                                        <p:strVal val="visible"/>
                                      </p:to>
                                    </p:set>
                                    <p:animEffect transition="in" filter="wipe(left)">
                                      <p:cBhvr>
                                        <p:cTn id="36" dur="500"/>
                                        <p:tgtEl>
                                          <p:spTgt spid="26"/>
                                        </p:tgtEl>
                                      </p:cBhvr>
                                    </p:animEffect>
                                  </p:childTnLst>
                                </p:cTn>
                              </p:par>
                            </p:childTnLst>
                          </p:cTn>
                        </p:par>
                        <p:par>
                          <p:cTn id="37" fill="hold">
                            <p:stCondLst>
                              <p:cond delay="2000"/>
                            </p:stCondLst>
                            <p:childTnLst>
                              <p:par>
                                <p:cTn id="38" presetID="9" presetClass="entr" presetSubtype="0" fill="hold" grpId="0" nodeType="afterEffect">
                                  <p:stCondLst>
                                    <p:cond delay="0"/>
                                  </p:stCondLst>
                                  <p:childTnLst>
                                    <p:set>
                                      <p:cBhvr>
                                        <p:cTn id="39" dur="1" fill="hold">
                                          <p:stCondLst>
                                            <p:cond delay="0"/>
                                          </p:stCondLst>
                                        </p:cTn>
                                        <p:tgtEl>
                                          <p:spTgt spid="34"/>
                                        </p:tgtEl>
                                        <p:attrNameLst>
                                          <p:attrName>style.visibility</p:attrName>
                                        </p:attrNameLst>
                                      </p:cBhvr>
                                      <p:to>
                                        <p:strVal val="visible"/>
                                      </p:to>
                                    </p:set>
                                    <p:animEffect transition="in" filter="dissolve">
                                      <p:cBhvr>
                                        <p:cTn id="40" dur="500"/>
                                        <p:tgtEl>
                                          <p:spTgt spid="34"/>
                                        </p:tgtEl>
                                      </p:cBhvr>
                                    </p:animEffect>
                                  </p:childTnLst>
                                </p:cTn>
                              </p:par>
                            </p:childTnLst>
                          </p:cTn>
                        </p:par>
                        <p:par>
                          <p:cTn id="41" fill="hold">
                            <p:stCondLst>
                              <p:cond delay="2500"/>
                            </p:stCondLst>
                            <p:childTnLst>
                              <p:par>
                                <p:cTn id="42" presetID="22" presetClass="entr" presetSubtype="8" fill="hold" grpId="0" nodeType="afterEffect">
                                  <p:stCondLst>
                                    <p:cond delay="0"/>
                                  </p:stCondLst>
                                  <p:childTnLst>
                                    <p:set>
                                      <p:cBhvr>
                                        <p:cTn id="43" dur="1" fill="hold">
                                          <p:stCondLst>
                                            <p:cond delay="0"/>
                                          </p:stCondLst>
                                        </p:cTn>
                                        <p:tgtEl>
                                          <p:spTgt spid="23"/>
                                        </p:tgtEl>
                                        <p:attrNameLst>
                                          <p:attrName>style.visibility</p:attrName>
                                        </p:attrNameLst>
                                      </p:cBhvr>
                                      <p:to>
                                        <p:strVal val="visible"/>
                                      </p:to>
                                    </p:set>
                                    <p:animEffect transition="in" filter="wipe(left)">
                                      <p:cBhvr>
                                        <p:cTn id="44" dur="500"/>
                                        <p:tgtEl>
                                          <p:spTgt spid="23"/>
                                        </p:tgtEl>
                                      </p:cBhvr>
                                    </p:animEffect>
                                  </p:childTnLst>
                                </p:cTn>
                              </p:par>
                            </p:childTnLst>
                          </p:cTn>
                        </p:par>
                        <p:par>
                          <p:cTn id="45" fill="hold">
                            <p:stCondLst>
                              <p:cond delay="3000"/>
                            </p:stCondLst>
                            <p:childTnLst>
                              <p:par>
                                <p:cTn id="46" presetID="22" presetClass="entr" presetSubtype="8" fill="hold" grpId="0" nodeType="afterEffect">
                                  <p:stCondLst>
                                    <p:cond delay="0"/>
                                  </p:stCondLst>
                                  <p:childTnLst>
                                    <p:set>
                                      <p:cBhvr>
                                        <p:cTn id="47" dur="1" fill="hold">
                                          <p:stCondLst>
                                            <p:cond delay="0"/>
                                          </p:stCondLst>
                                        </p:cTn>
                                        <p:tgtEl>
                                          <p:spTgt spid="28"/>
                                        </p:tgtEl>
                                        <p:attrNameLst>
                                          <p:attrName>style.visibility</p:attrName>
                                        </p:attrNameLst>
                                      </p:cBhvr>
                                      <p:to>
                                        <p:strVal val="visible"/>
                                      </p:to>
                                    </p:set>
                                    <p:animEffect transition="in" filter="wipe(left)">
                                      <p:cBhvr>
                                        <p:cTn id="48" dur="500"/>
                                        <p:tgtEl>
                                          <p:spTgt spid="28"/>
                                        </p:tgtEl>
                                      </p:cBhvr>
                                    </p:animEffect>
                                  </p:childTnLst>
                                </p:cTn>
                              </p:par>
                            </p:childTnLst>
                          </p:cTn>
                        </p:par>
                        <p:par>
                          <p:cTn id="49" fill="hold">
                            <p:stCondLst>
                              <p:cond delay="3500"/>
                            </p:stCondLst>
                            <p:childTnLst>
                              <p:par>
                                <p:cTn id="50" presetID="9" presetClass="entr" presetSubtype="0" fill="hold" grpId="0" nodeType="afterEffect">
                                  <p:stCondLst>
                                    <p:cond delay="0"/>
                                  </p:stCondLst>
                                  <p:childTnLst>
                                    <p:set>
                                      <p:cBhvr>
                                        <p:cTn id="51" dur="1" fill="hold">
                                          <p:stCondLst>
                                            <p:cond delay="0"/>
                                          </p:stCondLst>
                                        </p:cTn>
                                        <p:tgtEl>
                                          <p:spTgt spid="32"/>
                                        </p:tgtEl>
                                        <p:attrNameLst>
                                          <p:attrName>style.visibility</p:attrName>
                                        </p:attrNameLst>
                                      </p:cBhvr>
                                      <p:to>
                                        <p:strVal val="visible"/>
                                      </p:to>
                                    </p:set>
                                    <p:animEffect transition="in" filter="dissolve">
                                      <p:cBhvr>
                                        <p:cTn id="52" dur="500"/>
                                        <p:tgtEl>
                                          <p:spTgt spid="32"/>
                                        </p:tgtEl>
                                      </p:cBhvr>
                                    </p:animEffect>
                                  </p:childTnLst>
                                </p:cTn>
                              </p:par>
                            </p:childTnLst>
                          </p:cTn>
                        </p:par>
                        <p:par>
                          <p:cTn id="53" fill="hold">
                            <p:stCondLst>
                              <p:cond delay="4000"/>
                            </p:stCondLst>
                            <p:childTnLst>
                              <p:par>
                                <p:cTn id="54" presetID="22" presetClass="entr" presetSubtype="8" fill="hold" grpId="0" nodeType="afterEffect">
                                  <p:stCondLst>
                                    <p:cond delay="0"/>
                                  </p:stCondLst>
                                  <p:childTnLst>
                                    <p:set>
                                      <p:cBhvr>
                                        <p:cTn id="55" dur="1" fill="hold">
                                          <p:stCondLst>
                                            <p:cond delay="0"/>
                                          </p:stCondLst>
                                        </p:cTn>
                                        <p:tgtEl>
                                          <p:spTgt spid="36"/>
                                        </p:tgtEl>
                                        <p:attrNameLst>
                                          <p:attrName>style.visibility</p:attrName>
                                        </p:attrNameLst>
                                      </p:cBhvr>
                                      <p:to>
                                        <p:strVal val="visible"/>
                                      </p:to>
                                    </p:set>
                                    <p:animEffect transition="in" filter="wipe(left)">
                                      <p:cBhvr>
                                        <p:cTn id="56" dur="500"/>
                                        <p:tgtEl>
                                          <p:spTgt spid="36"/>
                                        </p:tgtEl>
                                      </p:cBhvr>
                                    </p:animEffect>
                                  </p:childTnLst>
                                </p:cTn>
                              </p:par>
                            </p:childTnLst>
                          </p:cTn>
                        </p:par>
                      </p:childTnLst>
                    </p:cTn>
                  </p:par>
                  <p:par>
                    <p:cTn id="57" fill="hold">
                      <p:stCondLst>
                        <p:cond delay="indefinite"/>
                      </p:stCondLst>
                      <p:childTnLst>
                        <p:par>
                          <p:cTn id="58" fill="hold">
                            <p:stCondLst>
                              <p:cond delay="0"/>
                            </p:stCondLst>
                            <p:childTnLst>
                              <p:par>
                                <p:cTn id="59" presetID="9" presetClass="exit" presetSubtype="0" fill="hold" nodeType="clickEffect">
                                  <p:stCondLst>
                                    <p:cond delay="0"/>
                                  </p:stCondLst>
                                  <p:childTnLst>
                                    <p:animEffect transition="out" filter="dissolve">
                                      <p:cBhvr>
                                        <p:cTn id="60" dur="500"/>
                                        <p:tgtEl>
                                          <p:spTgt spid="61"/>
                                        </p:tgtEl>
                                      </p:cBhvr>
                                    </p:animEffect>
                                    <p:set>
                                      <p:cBhvr>
                                        <p:cTn id="61" dur="1" fill="hold">
                                          <p:stCondLst>
                                            <p:cond delay="499"/>
                                          </p:stCondLst>
                                        </p:cTn>
                                        <p:tgtEl>
                                          <p:spTgt spid="61"/>
                                        </p:tgtEl>
                                        <p:attrNameLst>
                                          <p:attrName>style.visibility</p:attrName>
                                        </p:attrNameLst>
                                      </p:cBhvr>
                                      <p:to>
                                        <p:strVal val="hidden"/>
                                      </p:to>
                                    </p:set>
                                  </p:childTnLst>
                                </p:cTn>
                              </p:par>
                            </p:childTnLst>
                          </p:cTn>
                        </p:par>
                        <p:par>
                          <p:cTn id="62" fill="hold">
                            <p:stCondLst>
                              <p:cond delay="500"/>
                            </p:stCondLst>
                            <p:childTnLst>
                              <p:par>
                                <p:cTn id="63" presetID="22" presetClass="entr" presetSubtype="4" fill="hold" nodeType="afterEffect">
                                  <p:stCondLst>
                                    <p:cond delay="0"/>
                                  </p:stCondLst>
                                  <p:childTnLst>
                                    <p:set>
                                      <p:cBhvr>
                                        <p:cTn id="64" dur="1" fill="hold">
                                          <p:stCondLst>
                                            <p:cond delay="0"/>
                                          </p:stCondLst>
                                        </p:cTn>
                                        <p:tgtEl>
                                          <p:spTgt spid="44"/>
                                        </p:tgtEl>
                                        <p:attrNameLst>
                                          <p:attrName>style.visibility</p:attrName>
                                        </p:attrNameLst>
                                      </p:cBhvr>
                                      <p:to>
                                        <p:strVal val="visible"/>
                                      </p:to>
                                    </p:set>
                                    <p:animEffect transition="in" filter="wipe(down)">
                                      <p:cBhvr>
                                        <p:cTn id="65" dur="500"/>
                                        <p:tgtEl>
                                          <p:spTgt spid="44"/>
                                        </p:tgtEl>
                                      </p:cBhvr>
                                    </p:animEffect>
                                  </p:childTnLst>
                                </p:cTn>
                              </p:par>
                            </p:childTnLst>
                          </p:cTn>
                        </p:par>
                        <p:par>
                          <p:cTn id="66" fill="hold">
                            <p:stCondLst>
                              <p:cond delay="1000"/>
                            </p:stCondLst>
                            <p:childTnLst>
                              <p:par>
                                <p:cTn id="67" presetID="9" presetClass="entr" presetSubtype="0" fill="hold" nodeType="afterEffect">
                                  <p:stCondLst>
                                    <p:cond delay="0"/>
                                  </p:stCondLst>
                                  <p:childTnLst>
                                    <p:set>
                                      <p:cBhvr>
                                        <p:cTn id="68" dur="1" fill="hold">
                                          <p:stCondLst>
                                            <p:cond delay="0"/>
                                          </p:stCondLst>
                                        </p:cTn>
                                        <p:tgtEl>
                                          <p:spTgt spid="47"/>
                                        </p:tgtEl>
                                        <p:attrNameLst>
                                          <p:attrName>style.visibility</p:attrName>
                                        </p:attrNameLst>
                                      </p:cBhvr>
                                      <p:to>
                                        <p:strVal val="visible"/>
                                      </p:to>
                                    </p:set>
                                    <p:animEffect transition="in" filter="dissolve">
                                      <p:cBhvr>
                                        <p:cTn id="69" dur="500"/>
                                        <p:tgtEl>
                                          <p:spTgt spid="47"/>
                                        </p:tgtEl>
                                      </p:cBhvr>
                                    </p:animEffect>
                                  </p:childTnLst>
                                </p:cTn>
                              </p:par>
                            </p:childTnLst>
                          </p:cTn>
                        </p:par>
                        <p:par>
                          <p:cTn id="70" fill="hold">
                            <p:stCondLst>
                              <p:cond delay="1500"/>
                            </p:stCondLst>
                            <p:childTnLst>
                              <p:par>
                                <p:cTn id="71" presetID="22" presetClass="entr" presetSubtype="8" fill="hold" nodeType="afterEffect">
                                  <p:stCondLst>
                                    <p:cond delay="0"/>
                                  </p:stCondLst>
                                  <p:childTnLst>
                                    <p:set>
                                      <p:cBhvr>
                                        <p:cTn id="72" dur="1" fill="hold">
                                          <p:stCondLst>
                                            <p:cond delay="0"/>
                                          </p:stCondLst>
                                        </p:cTn>
                                        <p:tgtEl>
                                          <p:spTgt spid="56"/>
                                        </p:tgtEl>
                                        <p:attrNameLst>
                                          <p:attrName>style.visibility</p:attrName>
                                        </p:attrNameLst>
                                      </p:cBhvr>
                                      <p:to>
                                        <p:strVal val="visible"/>
                                      </p:to>
                                    </p:set>
                                    <p:animEffect transition="in" filter="wipe(left)">
                                      <p:cBhvr>
                                        <p:cTn id="73" dur="500"/>
                                        <p:tgtEl>
                                          <p:spTgt spid="56"/>
                                        </p:tgtEl>
                                      </p:cBhvr>
                                    </p:animEffect>
                                  </p:childTnLst>
                                </p:cTn>
                              </p:par>
                            </p:childTnLst>
                          </p:cTn>
                        </p:par>
                        <p:par>
                          <p:cTn id="74" fill="hold">
                            <p:stCondLst>
                              <p:cond delay="2000"/>
                            </p:stCondLst>
                            <p:childTnLst>
                              <p:par>
                                <p:cTn id="75" presetID="9" presetClass="entr" presetSubtype="0" fill="hold" grpId="0" nodeType="afterEffect">
                                  <p:stCondLst>
                                    <p:cond delay="0"/>
                                  </p:stCondLst>
                                  <p:childTnLst>
                                    <p:set>
                                      <p:cBhvr>
                                        <p:cTn id="76" dur="1" fill="hold">
                                          <p:stCondLst>
                                            <p:cond delay="0"/>
                                          </p:stCondLst>
                                        </p:cTn>
                                        <p:tgtEl>
                                          <p:spTgt spid="45"/>
                                        </p:tgtEl>
                                        <p:attrNameLst>
                                          <p:attrName>style.visibility</p:attrName>
                                        </p:attrNameLst>
                                      </p:cBhvr>
                                      <p:to>
                                        <p:strVal val="visible"/>
                                      </p:to>
                                    </p:set>
                                    <p:animEffect transition="in" filter="dissolve">
                                      <p:cBhvr>
                                        <p:cTn id="77" dur="500"/>
                                        <p:tgtEl>
                                          <p:spTgt spid="45"/>
                                        </p:tgtEl>
                                      </p:cBhvr>
                                    </p:animEffect>
                                  </p:childTnLst>
                                </p:cTn>
                              </p:par>
                            </p:childTnLst>
                          </p:cTn>
                        </p:par>
                      </p:childTnLst>
                    </p:cTn>
                  </p:par>
                  <p:par>
                    <p:cTn id="78" fill="hold">
                      <p:stCondLst>
                        <p:cond delay="indefinite"/>
                      </p:stCondLst>
                      <p:childTnLst>
                        <p:par>
                          <p:cTn id="79" fill="hold">
                            <p:stCondLst>
                              <p:cond delay="0"/>
                            </p:stCondLst>
                            <p:childTnLst>
                              <p:par>
                                <p:cTn id="80" presetID="9" presetClass="exit" presetSubtype="0" fill="hold" grpId="1" nodeType="clickEffect">
                                  <p:stCondLst>
                                    <p:cond delay="0"/>
                                  </p:stCondLst>
                                  <p:childTnLst>
                                    <p:animEffect transition="out" filter="dissolve">
                                      <p:cBhvr>
                                        <p:cTn id="81" dur="500"/>
                                        <p:tgtEl>
                                          <p:spTgt spid="15"/>
                                        </p:tgtEl>
                                      </p:cBhvr>
                                    </p:animEffect>
                                    <p:set>
                                      <p:cBhvr>
                                        <p:cTn id="82" dur="1" fill="hold">
                                          <p:stCondLst>
                                            <p:cond delay="499"/>
                                          </p:stCondLst>
                                        </p:cTn>
                                        <p:tgtEl>
                                          <p:spTgt spid="15"/>
                                        </p:tgtEl>
                                        <p:attrNameLst>
                                          <p:attrName>style.visibility</p:attrName>
                                        </p:attrNameLst>
                                      </p:cBhvr>
                                      <p:to>
                                        <p:strVal val="hidden"/>
                                      </p:to>
                                    </p:set>
                                  </p:childTnLst>
                                </p:cTn>
                              </p:par>
                              <p:par>
                                <p:cTn id="83" presetID="9" presetClass="exit" presetSubtype="0" fill="hold" nodeType="withEffect">
                                  <p:stCondLst>
                                    <p:cond delay="0"/>
                                  </p:stCondLst>
                                  <p:childTnLst>
                                    <p:animEffect transition="out" filter="dissolve">
                                      <p:cBhvr>
                                        <p:cTn id="84" dur="500"/>
                                        <p:tgtEl>
                                          <p:spTgt spid="60"/>
                                        </p:tgtEl>
                                      </p:cBhvr>
                                    </p:animEffect>
                                    <p:set>
                                      <p:cBhvr>
                                        <p:cTn id="85" dur="1" fill="hold">
                                          <p:stCondLst>
                                            <p:cond delay="499"/>
                                          </p:stCondLst>
                                        </p:cTn>
                                        <p:tgtEl>
                                          <p:spTgt spid="60"/>
                                        </p:tgtEl>
                                        <p:attrNameLst>
                                          <p:attrName>style.visibility</p:attrName>
                                        </p:attrNameLst>
                                      </p:cBhvr>
                                      <p:to>
                                        <p:strVal val="hidden"/>
                                      </p:to>
                                    </p:set>
                                  </p:childTnLst>
                                </p:cTn>
                              </p:par>
                              <p:par>
                                <p:cTn id="86" presetID="9" presetClass="exit" presetSubtype="0" fill="hold" grpId="1" nodeType="withEffect">
                                  <p:stCondLst>
                                    <p:cond delay="0"/>
                                  </p:stCondLst>
                                  <p:childTnLst>
                                    <p:animEffect transition="out" filter="dissolve">
                                      <p:cBhvr>
                                        <p:cTn id="87" dur="500"/>
                                        <p:tgtEl>
                                          <p:spTgt spid="24"/>
                                        </p:tgtEl>
                                      </p:cBhvr>
                                    </p:animEffect>
                                    <p:set>
                                      <p:cBhvr>
                                        <p:cTn id="88" dur="1" fill="hold">
                                          <p:stCondLst>
                                            <p:cond delay="499"/>
                                          </p:stCondLst>
                                        </p:cTn>
                                        <p:tgtEl>
                                          <p:spTgt spid="24"/>
                                        </p:tgtEl>
                                        <p:attrNameLst>
                                          <p:attrName>style.visibility</p:attrName>
                                        </p:attrNameLst>
                                      </p:cBhvr>
                                      <p:to>
                                        <p:strVal val="hidden"/>
                                      </p:to>
                                    </p:set>
                                  </p:childTnLst>
                                </p:cTn>
                              </p:par>
                              <p:par>
                                <p:cTn id="89" presetID="9" presetClass="exit" presetSubtype="0" fill="hold" grpId="1" nodeType="withEffect">
                                  <p:stCondLst>
                                    <p:cond delay="0"/>
                                  </p:stCondLst>
                                  <p:childTnLst>
                                    <p:animEffect transition="out" filter="dissolve">
                                      <p:cBhvr>
                                        <p:cTn id="90" dur="500"/>
                                        <p:tgtEl>
                                          <p:spTgt spid="30"/>
                                        </p:tgtEl>
                                      </p:cBhvr>
                                    </p:animEffect>
                                    <p:set>
                                      <p:cBhvr>
                                        <p:cTn id="91" dur="1" fill="hold">
                                          <p:stCondLst>
                                            <p:cond delay="499"/>
                                          </p:stCondLst>
                                        </p:cTn>
                                        <p:tgtEl>
                                          <p:spTgt spid="30"/>
                                        </p:tgtEl>
                                        <p:attrNameLst>
                                          <p:attrName>style.visibility</p:attrName>
                                        </p:attrNameLst>
                                      </p:cBhvr>
                                      <p:to>
                                        <p:strVal val="hidden"/>
                                      </p:to>
                                    </p:set>
                                  </p:childTnLst>
                                </p:cTn>
                              </p:par>
                              <p:par>
                                <p:cTn id="92" presetID="9" presetClass="exit" presetSubtype="0" fill="hold" grpId="1" nodeType="withEffect">
                                  <p:stCondLst>
                                    <p:cond delay="0"/>
                                  </p:stCondLst>
                                  <p:childTnLst>
                                    <p:animEffect transition="out" filter="dissolve">
                                      <p:cBhvr>
                                        <p:cTn id="93" dur="500"/>
                                        <p:tgtEl>
                                          <p:spTgt spid="21"/>
                                        </p:tgtEl>
                                      </p:cBhvr>
                                    </p:animEffect>
                                    <p:set>
                                      <p:cBhvr>
                                        <p:cTn id="94" dur="1" fill="hold">
                                          <p:stCondLst>
                                            <p:cond delay="499"/>
                                          </p:stCondLst>
                                        </p:cTn>
                                        <p:tgtEl>
                                          <p:spTgt spid="21"/>
                                        </p:tgtEl>
                                        <p:attrNameLst>
                                          <p:attrName>style.visibility</p:attrName>
                                        </p:attrNameLst>
                                      </p:cBhvr>
                                      <p:to>
                                        <p:strVal val="hidden"/>
                                      </p:to>
                                    </p:set>
                                  </p:childTnLst>
                                </p:cTn>
                              </p:par>
                              <p:par>
                                <p:cTn id="95" presetID="9" presetClass="exit" presetSubtype="0" fill="hold" nodeType="withEffect">
                                  <p:stCondLst>
                                    <p:cond delay="0"/>
                                  </p:stCondLst>
                                  <p:childTnLst>
                                    <p:animEffect transition="out" filter="dissolve">
                                      <p:cBhvr>
                                        <p:cTn id="96" dur="500"/>
                                        <p:tgtEl>
                                          <p:spTgt spid="20"/>
                                        </p:tgtEl>
                                      </p:cBhvr>
                                    </p:animEffect>
                                    <p:set>
                                      <p:cBhvr>
                                        <p:cTn id="97" dur="1" fill="hold">
                                          <p:stCondLst>
                                            <p:cond delay="499"/>
                                          </p:stCondLst>
                                        </p:cTn>
                                        <p:tgtEl>
                                          <p:spTgt spid="20"/>
                                        </p:tgtEl>
                                        <p:attrNameLst>
                                          <p:attrName>style.visibility</p:attrName>
                                        </p:attrNameLst>
                                      </p:cBhvr>
                                      <p:to>
                                        <p:strVal val="hidden"/>
                                      </p:to>
                                    </p:set>
                                  </p:childTnLst>
                                </p:cTn>
                              </p:par>
                              <p:par>
                                <p:cTn id="98" presetID="9" presetClass="exit" presetSubtype="0" fill="hold" grpId="1" nodeType="withEffect">
                                  <p:stCondLst>
                                    <p:cond delay="0"/>
                                  </p:stCondLst>
                                  <p:childTnLst>
                                    <p:animEffect transition="out" filter="dissolve">
                                      <p:cBhvr>
                                        <p:cTn id="99" dur="500"/>
                                        <p:tgtEl>
                                          <p:spTgt spid="26"/>
                                        </p:tgtEl>
                                      </p:cBhvr>
                                    </p:animEffect>
                                    <p:set>
                                      <p:cBhvr>
                                        <p:cTn id="100" dur="1" fill="hold">
                                          <p:stCondLst>
                                            <p:cond delay="499"/>
                                          </p:stCondLst>
                                        </p:cTn>
                                        <p:tgtEl>
                                          <p:spTgt spid="26"/>
                                        </p:tgtEl>
                                        <p:attrNameLst>
                                          <p:attrName>style.visibility</p:attrName>
                                        </p:attrNameLst>
                                      </p:cBhvr>
                                      <p:to>
                                        <p:strVal val="hidden"/>
                                      </p:to>
                                    </p:set>
                                  </p:childTnLst>
                                </p:cTn>
                              </p:par>
                              <p:par>
                                <p:cTn id="101" presetID="9" presetClass="exit" presetSubtype="0" fill="hold" grpId="1" nodeType="withEffect">
                                  <p:stCondLst>
                                    <p:cond delay="0"/>
                                  </p:stCondLst>
                                  <p:childTnLst>
                                    <p:animEffect transition="out" filter="dissolve">
                                      <p:cBhvr>
                                        <p:cTn id="102" dur="500"/>
                                        <p:tgtEl>
                                          <p:spTgt spid="34"/>
                                        </p:tgtEl>
                                      </p:cBhvr>
                                    </p:animEffect>
                                    <p:set>
                                      <p:cBhvr>
                                        <p:cTn id="103" dur="1" fill="hold">
                                          <p:stCondLst>
                                            <p:cond delay="499"/>
                                          </p:stCondLst>
                                        </p:cTn>
                                        <p:tgtEl>
                                          <p:spTgt spid="34"/>
                                        </p:tgtEl>
                                        <p:attrNameLst>
                                          <p:attrName>style.visibility</p:attrName>
                                        </p:attrNameLst>
                                      </p:cBhvr>
                                      <p:to>
                                        <p:strVal val="hidden"/>
                                      </p:to>
                                    </p:set>
                                  </p:childTnLst>
                                </p:cTn>
                              </p:par>
                              <p:par>
                                <p:cTn id="104" presetID="9" presetClass="exit" presetSubtype="0" fill="hold" grpId="1" nodeType="withEffect">
                                  <p:stCondLst>
                                    <p:cond delay="0"/>
                                  </p:stCondLst>
                                  <p:childTnLst>
                                    <p:animEffect transition="out" filter="dissolve">
                                      <p:cBhvr>
                                        <p:cTn id="105" dur="500"/>
                                        <p:tgtEl>
                                          <p:spTgt spid="23"/>
                                        </p:tgtEl>
                                      </p:cBhvr>
                                    </p:animEffect>
                                    <p:set>
                                      <p:cBhvr>
                                        <p:cTn id="106" dur="1" fill="hold">
                                          <p:stCondLst>
                                            <p:cond delay="499"/>
                                          </p:stCondLst>
                                        </p:cTn>
                                        <p:tgtEl>
                                          <p:spTgt spid="23"/>
                                        </p:tgtEl>
                                        <p:attrNameLst>
                                          <p:attrName>style.visibility</p:attrName>
                                        </p:attrNameLst>
                                      </p:cBhvr>
                                      <p:to>
                                        <p:strVal val="hidden"/>
                                      </p:to>
                                    </p:set>
                                  </p:childTnLst>
                                </p:cTn>
                              </p:par>
                              <p:par>
                                <p:cTn id="107" presetID="9" presetClass="exit" presetSubtype="0" fill="hold" grpId="1" nodeType="withEffect">
                                  <p:stCondLst>
                                    <p:cond delay="0"/>
                                  </p:stCondLst>
                                  <p:childTnLst>
                                    <p:animEffect transition="out" filter="dissolve">
                                      <p:cBhvr>
                                        <p:cTn id="108" dur="500"/>
                                        <p:tgtEl>
                                          <p:spTgt spid="28"/>
                                        </p:tgtEl>
                                      </p:cBhvr>
                                    </p:animEffect>
                                    <p:set>
                                      <p:cBhvr>
                                        <p:cTn id="109" dur="1" fill="hold">
                                          <p:stCondLst>
                                            <p:cond delay="499"/>
                                          </p:stCondLst>
                                        </p:cTn>
                                        <p:tgtEl>
                                          <p:spTgt spid="28"/>
                                        </p:tgtEl>
                                        <p:attrNameLst>
                                          <p:attrName>style.visibility</p:attrName>
                                        </p:attrNameLst>
                                      </p:cBhvr>
                                      <p:to>
                                        <p:strVal val="hidden"/>
                                      </p:to>
                                    </p:set>
                                  </p:childTnLst>
                                </p:cTn>
                              </p:par>
                              <p:par>
                                <p:cTn id="110" presetID="9" presetClass="exit" presetSubtype="0" fill="hold" grpId="1" nodeType="withEffect">
                                  <p:stCondLst>
                                    <p:cond delay="0"/>
                                  </p:stCondLst>
                                  <p:childTnLst>
                                    <p:animEffect transition="out" filter="dissolve">
                                      <p:cBhvr>
                                        <p:cTn id="111" dur="500"/>
                                        <p:tgtEl>
                                          <p:spTgt spid="32"/>
                                        </p:tgtEl>
                                      </p:cBhvr>
                                    </p:animEffect>
                                    <p:set>
                                      <p:cBhvr>
                                        <p:cTn id="112" dur="1" fill="hold">
                                          <p:stCondLst>
                                            <p:cond delay="499"/>
                                          </p:stCondLst>
                                        </p:cTn>
                                        <p:tgtEl>
                                          <p:spTgt spid="32"/>
                                        </p:tgtEl>
                                        <p:attrNameLst>
                                          <p:attrName>style.visibility</p:attrName>
                                        </p:attrNameLst>
                                      </p:cBhvr>
                                      <p:to>
                                        <p:strVal val="hidden"/>
                                      </p:to>
                                    </p:set>
                                  </p:childTnLst>
                                </p:cTn>
                              </p:par>
                              <p:par>
                                <p:cTn id="113" presetID="9" presetClass="exit" presetSubtype="0" fill="hold" grpId="1" nodeType="withEffect">
                                  <p:stCondLst>
                                    <p:cond delay="0"/>
                                  </p:stCondLst>
                                  <p:childTnLst>
                                    <p:animEffect transition="out" filter="dissolve">
                                      <p:cBhvr>
                                        <p:cTn id="114" dur="500"/>
                                        <p:tgtEl>
                                          <p:spTgt spid="36"/>
                                        </p:tgtEl>
                                      </p:cBhvr>
                                    </p:animEffect>
                                    <p:set>
                                      <p:cBhvr>
                                        <p:cTn id="115" dur="1" fill="hold">
                                          <p:stCondLst>
                                            <p:cond delay="499"/>
                                          </p:stCondLst>
                                        </p:cTn>
                                        <p:tgtEl>
                                          <p:spTgt spid="36"/>
                                        </p:tgtEl>
                                        <p:attrNameLst>
                                          <p:attrName>style.visibility</p:attrName>
                                        </p:attrNameLst>
                                      </p:cBhvr>
                                      <p:to>
                                        <p:strVal val="hidden"/>
                                      </p:to>
                                    </p:set>
                                  </p:childTnLst>
                                </p:cTn>
                              </p:par>
                              <p:par>
                                <p:cTn id="116" presetID="9" presetClass="exit" presetSubtype="0" fill="hold" nodeType="withEffect">
                                  <p:stCondLst>
                                    <p:cond delay="0"/>
                                  </p:stCondLst>
                                  <p:childTnLst>
                                    <p:animEffect transition="out" filter="dissolve">
                                      <p:cBhvr>
                                        <p:cTn id="117" dur="500"/>
                                        <p:tgtEl>
                                          <p:spTgt spid="44"/>
                                        </p:tgtEl>
                                      </p:cBhvr>
                                    </p:animEffect>
                                    <p:set>
                                      <p:cBhvr>
                                        <p:cTn id="118" dur="1" fill="hold">
                                          <p:stCondLst>
                                            <p:cond delay="499"/>
                                          </p:stCondLst>
                                        </p:cTn>
                                        <p:tgtEl>
                                          <p:spTgt spid="44"/>
                                        </p:tgtEl>
                                        <p:attrNameLst>
                                          <p:attrName>style.visibility</p:attrName>
                                        </p:attrNameLst>
                                      </p:cBhvr>
                                      <p:to>
                                        <p:strVal val="hidden"/>
                                      </p:to>
                                    </p:set>
                                  </p:childTnLst>
                                </p:cTn>
                              </p:par>
                              <p:par>
                                <p:cTn id="119" presetID="9" presetClass="exit" presetSubtype="0" fill="hold" nodeType="withEffect">
                                  <p:stCondLst>
                                    <p:cond delay="0"/>
                                  </p:stCondLst>
                                  <p:childTnLst>
                                    <p:animEffect transition="out" filter="dissolve">
                                      <p:cBhvr>
                                        <p:cTn id="120" dur="500"/>
                                        <p:tgtEl>
                                          <p:spTgt spid="47"/>
                                        </p:tgtEl>
                                      </p:cBhvr>
                                    </p:animEffect>
                                    <p:set>
                                      <p:cBhvr>
                                        <p:cTn id="121" dur="1" fill="hold">
                                          <p:stCondLst>
                                            <p:cond delay="499"/>
                                          </p:stCondLst>
                                        </p:cTn>
                                        <p:tgtEl>
                                          <p:spTgt spid="47"/>
                                        </p:tgtEl>
                                        <p:attrNameLst>
                                          <p:attrName>style.visibility</p:attrName>
                                        </p:attrNameLst>
                                      </p:cBhvr>
                                      <p:to>
                                        <p:strVal val="hidden"/>
                                      </p:to>
                                    </p:set>
                                  </p:childTnLst>
                                </p:cTn>
                              </p:par>
                              <p:par>
                                <p:cTn id="122" presetID="9" presetClass="entr" presetSubtype="0" fill="hold" nodeType="withEffect">
                                  <p:stCondLst>
                                    <p:cond delay="0"/>
                                  </p:stCondLst>
                                  <p:childTnLst>
                                    <p:set>
                                      <p:cBhvr>
                                        <p:cTn id="123" dur="1" fill="hold">
                                          <p:stCondLst>
                                            <p:cond delay="0"/>
                                          </p:stCondLst>
                                        </p:cTn>
                                        <p:tgtEl>
                                          <p:spTgt spid="43">
                                            <p:txEl>
                                              <p:pRg st="1" end="1"/>
                                            </p:txEl>
                                          </p:spTgt>
                                        </p:tgtEl>
                                        <p:attrNameLst>
                                          <p:attrName>style.visibility</p:attrName>
                                        </p:attrNameLst>
                                      </p:cBhvr>
                                      <p:to>
                                        <p:strVal val="visible"/>
                                      </p:to>
                                    </p:set>
                                    <p:animEffect transition="in" filter="dissolve">
                                      <p:cBhvr>
                                        <p:cTn id="124" dur="500"/>
                                        <p:tgtEl>
                                          <p:spTgt spid="43">
                                            <p:txEl>
                                              <p:pRg st="1" end="1"/>
                                            </p:txEl>
                                          </p:spTgt>
                                        </p:tgtEl>
                                      </p:cBhvr>
                                    </p:animEffect>
                                  </p:childTnLst>
                                </p:cTn>
                              </p:par>
                            </p:childTnLst>
                          </p:cTn>
                        </p:par>
                        <p:par>
                          <p:cTn id="125" fill="hold">
                            <p:stCondLst>
                              <p:cond delay="500"/>
                            </p:stCondLst>
                            <p:childTnLst>
                              <p:par>
                                <p:cTn id="126" presetID="9" presetClass="entr" presetSubtype="0" fill="hold" grpId="0" nodeType="afterEffect">
                                  <p:stCondLst>
                                    <p:cond delay="0"/>
                                  </p:stCondLst>
                                  <p:childTnLst>
                                    <p:set>
                                      <p:cBhvr>
                                        <p:cTn id="127" dur="1" fill="hold">
                                          <p:stCondLst>
                                            <p:cond delay="0"/>
                                          </p:stCondLst>
                                        </p:cTn>
                                        <p:tgtEl>
                                          <p:spTgt spid="46"/>
                                        </p:tgtEl>
                                        <p:attrNameLst>
                                          <p:attrName>style.visibility</p:attrName>
                                        </p:attrNameLst>
                                      </p:cBhvr>
                                      <p:to>
                                        <p:strVal val="visible"/>
                                      </p:to>
                                    </p:set>
                                    <p:animEffect transition="in" filter="dissolve">
                                      <p:cBhvr>
                                        <p:cTn id="128" dur="500"/>
                                        <p:tgtEl>
                                          <p:spTgt spid="46"/>
                                        </p:tgtEl>
                                      </p:cBhvr>
                                    </p:animEffect>
                                  </p:childTnLst>
                                </p:cTn>
                              </p:par>
                            </p:childTnLst>
                          </p:cTn>
                        </p:par>
                        <p:par>
                          <p:cTn id="129" fill="hold">
                            <p:stCondLst>
                              <p:cond delay="1000"/>
                            </p:stCondLst>
                            <p:childTnLst>
                              <p:par>
                                <p:cTn id="130" presetID="9" presetClass="entr" presetSubtype="0" fill="hold" nodeType="afterEffect">
                                  <p:stCondLst>
                                    <p:cond delay="0"/>
                                  </p:stCondLst>
                                  <p:childTnLst>
                                    <p:set>
                                      <p:cBhvr>
                                        <p:cTn id="131" dur="1" fill="hold">
                                          <p:stCondLst>
                                            <p:cond delay="0"/>
                                          </p:stCondLst>
                                        </p:cTn>
                                        <p:tgtEl>
                                          <p:spTgt spid="43">
                                            <p:txEl>
                                              <p:pRg st="2" end="2"/>
                                            </p:txEl>
                                          </p:spTgt>
                                        </p:tgtEl>
                                        <p:attrNameLst>
                                          <p:attrName>style.visibility</p:attrName>
                                        </p:attrNameLst>
                                      </p:cBhvr>
                                      <p:to>
                                        <p:strVal val="visible"/>
                                      </p:to>
                                    </p:set>
                                    <p:animEffect transition="in" filter="dissolve">
                                      <p:cBhvr>
                                        <p:cTn id="132" dur="500"/>
                                        <p:tgtEl>
                                          <p:spTgt spid="4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5" grpId="1" animBg="1"/>
      <p:bldP spid="21" grpId="0" animBg="1"/>
      <p:bldP spid="21" grpId="1" animBg="1"/>
      <p:bldP spid="23" grpId="0" animBg="1"/>
      <p:bldP spid="23" grpId="1" animBg="1"/>
      <p:bldP spid="24" grpId="0" animBg="1"/>
      <p:bldP spid="24" grpId="1" animBg="1"/>
      <p:bldP spid="26" grpId="0" animBg="1"/>
      <p:bldP spid="26" grpId="1" animBg="1"/>
      <p:bldP spid="28" grpId="0" animBg="1"/>
      <p:bldP spid="28" grpId="1" animBg="1"/>
      <p:bldP spid="30" grpId="0"/>
      <p:bldP spid="30" grpId="1"/>
      <p:bldP spid="32" grpId="0"/>
      <p:bldP spid="32" grpId="1"/>
      <p:bldP spid="34" grpId="0"/>
      <p:bldP spid="34" grpId="1"/>
      <p:bldP spid="36" grpId="0"/>
      <p:bldP spid="36" grpId="1"/>
      <p:bldP spid="45" grpId="0"/>
      <p:bldP spid="46"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xmlns="" id="{B613BE4D-B8D9-8344-3C93-DF228365905B}"/>
              </a:ext>
            </a:extLst>
          </p:cNvPr>
          <p:cNvSpPr/>
          <p:nvPr/>
        </p:nvSpPr>
        <p:spPr>
          <a:xfrm>
            <a:off x="1998364" y="1516329"/>
            <a:ext cx="540000" cy="216000"/>
          </a:xfrm>
          <a:prstGeom prst="rect">
            <a:avLst/>
          </a:prstGeom>
          <a:solidFill>
            <a:srgbClr val="DAFF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矩形 2">
            <a:extLst>
              <a:ext uri="{FF2B5EF4-FFF2-40B4-BE49-F238E27FC236}">
                <a16:creationId xmlns:a16="http://schemas.microsoft.com/office/drawing/2014/main" xmlns="" id="{0DA4F955-E019-E358-F7CB-F0D837F9D198}"/>
              </a:ext>
            </a:extLst>
          </p:cNvPr>
          <p:cNvSpPr/>
          <p:nvPr/>
        </p:nvSpPr>
        <p:spPr>
          <a:xfrm>
            <a:off x="2081002" y="1202270"/>
            <a:ext cx="540000" cy="216000"/>
          </a:xfrm>
          <a:prstGeom prst="rect">
            <a:avLst/>
          </a:prstGeom>
          <a:solidFill>
            <a:srgbClr val="DAFF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矩形 3">
            <a:extLst>
              <a:ext uri="{FF2B5EF4-FFF2-40B4-BE49-F238E27FC236}">
                <a16:creationId xmlns:a16="http://schemas.microsoft.com/office/drawing/2014/main" xmlns="" id="{06AD4E14-8F81-22E2-8620-FC3999774356}"/>
              </a:ext>
            </a:extLst>
          </p:cNvPr>
          <p:cNvSpPr/>
          <p:nvPr/>
        </p:nvSpPr>
        <p:spPr>
          <a:xfrm>
            <a:off x="3728622" y="1055255"/>
            <a:ext cx="540000" cy="216000"/>
          </a:xfrm>
          <a:prstGeom prst="rect">
            <a:avLst/>
          </a:prstGeom>
          <a:solidFill>
            <a:srgbClr val="DAFF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Rectangle 4">
            <a:extLst>
              <a:ext uri="{FF2B5EF4-FFF2-40B4-BE49-F238E27FC236}">
                <a16:creationId xmlns:a16="http://schemas.microsoft.com/office/drawing/2014/main" xmlns="" id="{E3C3FD50-F74C-BC58-B11B-7E4B147F4D5B}"/>
              </a:ext>
            </a:extLst>
          </p:cNvPr>
          <p:cNvSpPr>
            <a:spLocks noChangeArrowheads="1"/>
          </p:cNvSpPr>
          <p:nvPr/>
        </p:nvSpPr>
        <p:spPr bwMode="auto">
          <a:xfrm>
            <a:off x="266384" y="1028621"/>
            <a:ext cx="1410016" cy="523220"/>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406400" marR="0" lvl="0" indent="-406400" algn="l" defTabSz="914400" rtl="0" eaLnBrk="0" fontAlgn="base" latinLnBrk="0" hangingPunct="0">
              <a:lnSpc>
                <a:spcPct val="100000"/>
              </a:lnSpc>
              <a:spcBef>
                <a:spcPct val="0"/>
              </a:spcBef>
              <a:spcAft>
                <a:spcPct val="0"/>
              </a:spcAft>
              <a:buClrTx/>
              <a:buSzTx/>
              <a:buFontTx/>
              <a:buNone/>
              <a:tabLst/>
              <a:defRPr/>
            </a:pPr>
            <a:r>
              <a:rPr kumimoji="1" lang="en-US" altLang="zh-TW"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32. (</a:t>
            </a:r>
            <a:r>
              <a:rPr lang="en-US" altLang="zh-TW" sz="2800" b="0" dirty="0">
                <a:solidFill>
                  <a:srgbClr val="000000"/>
                </a:solidFill>
                <a:ea typeface="標楷體" panose="03000509000000000000" pitchFamily="65" charset="-120"/>
              </a:rPr>
              <a:t>b</a:t>
            </a:r>
            <a:r>
              <a:rPr kumimoji="1" lang="en-US" altLang="zh-TW"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a:t>
            </a:r>
            <a:r>
              <a:rPr kumimoji="1" lang="zh-TW"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 </a:t>
            </a:r>
            <a:endParaRPr kumimoji="1" lang="zh-CN"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endParaRPr>
          </a:p>
        </p:txBody>
      </p:sp>
      <p:sp>
        <p:nvSpPr>
          <p:cNvPr id="6" name="文字方塊 5">
            <a:extLst>
              <a:ext uri="{FF2B5EF4-FFF2-40B4-BE49-F238E27FC236}">
                <a16:creationId xmlns:a16="http://schemas.microsoft.com/office/drawing/2014/main" xmlns="" id="{C596101F-4D74-AE20-2704-3EB50E6A9331}"/>
              </a:ext>
            </a:extLst>
          </p:cNvPr>
          <p:cNvSpPr txBox="1"/>
          <p:nvPr/>
        </p:nvSpPr>
        <p:spPr>
          <a:xfrm>
            <a:off x="1401763" y="2914571"/>
            <a:ext cx="7075487" cy="1815882"/>
          </a:xfrm>
          <a:prstGeom prst="rect">
            <a:avLst/>
          </a:prstGeom>
          <a:noFill/>
        </p:spPr>
        <p:txBody>
          <a:bodyPr wrap="square" rtlCol="0">
            <a:spAutoFit/>
          </a:bodyPr>
          <a:lstStyle/>
          <a:p>
            <a:pPr>
              <a:spcAft>
                <a:spcPts val="300"/>
              </a:spcAft>
            </a:pPr>
            <a:r>
              <a:rPr lang="zh-TW" altLang="en-US" sz="2800" dirty="0">
                <a:ea typeface="標楷體" panose="03000509000000000000" pitchFamily="65" charset="-120"/>
                <a:cs typeface="Times New Roman" panose="02020603050405020304" pitchFamily="18" charset="0"/>
              </a:rPr>
              <a:t>鞋店裏有一個放新款男鞋的展示台，展示台長</a:t>
            </a:r>
            <a:r>
              <a:rPr lang="en-US" altLang="zh-TW" sz="2800" dirty="0">
                <a:ea typeface="標楷體" panose="03000509000000000000" pitchFamily="65" charset="-120"/>
                <a:cs typeface="Times New Roman" panose="02020603050405020304" pitchFamily="18" charset="0"/>
              </a:rPr>
              <a:t>2.5m</a:t>
            </a:r>
            <a:r>
              <a:rPr lang="zh-TW" altLang="en-US" sz="2800" dirty="0">
                <a:ea typeface="標楷體" panose="03000509000000000000" pitchFamily="65" charset="-120"/>
                <a:cs typeface="Times New Roman" panose="02020603050405020304" pitchFamily="18" charset="0"/>
              </a:rPr>
              <a:t>，如</a:t>
            </a:r>
            <a:r>
              <a:rPr lang="zh-CN" altLang="en-US" sz="2800" dirty="0">
                <a:ea typeface="標楷體" panose="03000509000000000000" pitchFamily="65" charset="-120"/>
                <a:cs typeface="Times New Roman" panose="02020603050405020304" pitchFamily="18" charset="0"/>
              </a:rPr>
              <a:t>上</a:t>
            </a:r>
            <a:r>
              <a:rPr lang="zh-TW" altLang="en-US" sz="2800" dirty="0">
                <a:ea typeface="標楷體" panose="03000509000000000000" pitchFamily="65" charset="-120"/>
                <a:cs typeface="Times New Roman" panose="02020603050405020304" pitchFamily="18" charset="0"/>
              </a:rPr>
              <a:t>圖所示。展示台上每層的闊度相等，高度亦相同。這個展示台的體積是多少？</a:t>
            </a:r>
            <a:r>
              <a:rPr lang="en-US" altLang="zh-TW" sz="2800" dirty="0">
                <a:ea typeface="標楷體" panose="03000509000000000000" pitchFamily="65" charset="-120"/>
                <a:cs typeface="Times New Roman" panose="02020603050405020304" pitchFamily="18" charset="0"/>
              </a:rPr>
              <a:t>(</a:t>
            </a:r>
            <a:r>
              <a:rPr lang="zh-TW" altLang="en-US" sz="2800" dirty="0">
                <a:ea typeface="標楷體" panose="03000509000000000000" pitchFamily="65" charset="-120"/>
                <a:cs typeface="Times New Roman" panose="02020603050405020304" pitchFamily="18" charset="0"/>
              </a:rPr>
              <a:t>只須寫出答案</a:t>
            </a:r>
            <a:r>
              <a:rPr lang="en-US" altLang="zh-TW" sz="2800" dirty="0">
                <a:ea typeface="標楷體" panose="03000509000000000000" pitchFamily="65" charset="-120"/>
                <a:cs typeface="Times New Roman" panose="02020603050405020304" pitchFamily="18" charset="0"/>
              </a:rPr>
              <a:t>)</a:t>
            </a:r>
            <a:r>
              <a:rPr lang="zh-TW" altLang="en-US" sz="2800" dirty="0">
                <a:ea typeface="標楷體" panose="03000509000000000000" pitchFamily="65" charset="-120"/>
                <a:cs typeface="Times New Roman" panose="02020603050405020304" pitchFamily="18" charset="0"/>
              </a:rPr>
              <a:t>                               </a:t>
            </a:r>
            <a:r>
              <a:rPr kumimoji="0" lang="en-US" altLang="zh-TW" sz="2400" dirty="0">
                <a:ea typeface="標楷體" panose="03000509000000000000" pitchFamily="65" charset="-120"/>
                <a:cs typeface="Times New Roman" panose="02020603050405020304" pitchFamily="18" charset="0"/>
              </a:rPr>
              <a:t>[2</a:t>
            </a:r>
            <a:r>
              <a:rPr kumimoji="0" lang="zh-TW" altLang="en-US" sz="2400" dirty="0">
                <a:ea typeface="標楷體" panose="03000509000000000000" pitchFamily="65" charset="-120"/>
                <a:cs typeface="Times New Roman" panose="02020603050405020304" pitchFamily="18" charset="0"/>
              </a:rPr>
              <a:t>分</a:t>
            </a:r>
            <a:r>
              <a:rPr kumimoji="0" lang="en-US" altLang="zh-TW" sz="2400" dirty="0">
                <a:ea typeface="標楷體" panose="03000509000000000000" pitchFamily="65" charset="-120"/>
                <a:cs typeface="Times New Roman" panose="02020603050405020304" pitchFamily="18" charset="0"/>
              </a:rPr>
              <a:t>]</a:t>
            </a:r>
            <a:endParaRPr lang="zh-CN" altLang="en-US" sz="2800" dirty="0">
              <a:ea typeface="標楷體" panose="03000509000000000000" pitchFamily="65" charset="-120"/>
              <a:cs typeface="Times New Roman" panose="02020603050405020304" pitchFamily="18" charset="0"/>
            </a:endParaRPr>
          </a:p>
        </p:txBody>
      </p:sp>
      <p:sp>
        <p:nvSpPr>
          <p:cNvPr id="7" name="Rectangle 38">
            <a:extLst>
              <a:ext uri="{FF2B5EF4-FFF2-40B4-BE49-F238E27FC236}">
                <a16:creationId xmlns:a16="http://schemas.microsoft.com/office/drawing/2014/main" xmlns="" id="{84503939-F3F8-4813-B8EB-8BEB2040503E}"/>
              </a:ext>
            </a:extLst>
          </p:cNvPr>
          <p:cNvSpPr>
            <a:spLocks noChangeArrowheads="1"/>
          </p:cNvSpPr>
          <p:nvPr/>
        </p:nvSpPr>
        <p:spPr bwMode="auto">
          <a:xfrm>
            <a:off x="1421544" y="4822825"/>
            <a:ext cx="5811836" cy="519113"/>
          </a:xfrm>
          <a:prstGeom prst="rect">
            <a:avLst/>
          </a:prstGeom>
          <a:solidFill>
            <a:srgbClr val="FFFBD5"/>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80000"/>
              </a:spcBef>
              <a:buFontTx/>
              <a:buNone/>
            </a:pPr>
            <a:r>
              <a:rPr lang="zh-TW" altLang="en-US" sz="2800" dirty="0">
                <a:ea typeface="標楷體" panose="03000509000000000000" pitchFamily="65" charset="-120"/>
              </a:rPr>
              <a:t>這個展示台的體積是</a:t>
            </a:r>
            <a:r>
              <a:rPr lang="zh-TW" altLang="en-US" sz="2800" u="sng" dirty="0">
                <a:ea typeface="標楷體" panose="03000509000000000000" pitchFamily="65" charset="-120"/>
              </a:rPr>
              <a:t>                </a:t>
            </a:r>
            <a:r>
              <a:rPr lang="en-US" altLang="zh-CN" sz="2800" dirty="0">
                <a:ea typeface="標楷體" panose="03000509000000000000" pitchFamily="65" charset="-120"/>
              </a:rPr>
              <a:t>m</a:t>
            </a:r>
            <a:r>
              <a:rPr lang="en-US" altLang="zh-CN" sz="2800" baseline="30000" dirty="0">
                <a:ea typeface="標楷體" panose="03000509000000000000" pitchFamily="65" charset="-120"/>
              </a:rPr>
              <a:t>3</a:t>
            </a:r>
            <a:r>
              <a:rPr lang="zh-CN" altLang="en-US" sz="2800" dirty="0">
                <a:ea typeface="標楷體" panose="03000509000000000000" pitchFamily="65" charset="-120"/>
              </a:rPr>
              <a:t>。</a:t>
            </a:r>
          </a:p>
        </p:txBody>
      </p:sp>
      <p:sp>
        <p:nvSpPr>
          <p:cNvPr id="8" name="TextBox 31">
            <a:extLst>
              <a:ext uri="{FF2B5EF4-FFF2-40B4-BE49-F238E27FC236}">
                <a16:creationId xmlns:a16="http://schemas.microsoft.com/office/drawing/2014/main" xmlns="" id="{337B2E0E-D4C9-0675-7FFF-9E2899A3D718}"/>
              </a:ext>
            </a:extLst>
          </p:cNvPr>
          <p:cNvSpPr txBox="1">
            <a:spLocks noChangeArrowheads="1"/>
          </p:cNvSpPr>
          <p:nvPr/>
        </p:nvSpPr>
        <p:spPr bwMode="auto">
          <a:xfrm>
            <a:off x="5164869" y="4851401"/>
            <a:ext cx="820736"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800" dirty="0">
                <a:solidFill>
                  <a:srgbClr val="FF0000"/>
                </a:solidFill>
                <a:ea typeface="標楷體" panose="03000509000000000000" pitchFamily="65" charset="-120"/>
              </a:rPr>
              <a:t>0.9</a:t>
            </a:r>
            <a:endParaRPr lang="en-US" altLang="zh-CN" sz="2800" dirty="0">
              <a:solidFill>
                <a:srgbClr val="FF0000"/>
              </a:solidFill>
              <a:ea typeface="標楷體" panose="03000509000000000000" pitchFamily="65" charset="-120"/>
            </a:endParaRPr>
          </a:p>
        </p:txBody>
      </p:sp>
      <p:sp>
        <p:nvSpPr>
          <p:cNvPr id="9" name="Rectangle 8">
            <a:extLst>
              <a:ext uri="{FF2B5EF4-FFF2-40B4-BE49-F238E27FC236}">
                <a16:creationId xmlns:a16="http://schemas.microsoft.com/office/drawing/2014/main" xmlns="" id="{78B013FF-D1A4-2BC2-CE43-8ACC0DCE9276}"/>
              </a:ext>
            </a:extLst>
          </p:cNvPr>
          <p:cNvSpPr>
            <a:spLocks noChangeArrowheads="1"/>
          </p:cNvSpPr>
          <p:nvPr/>
        </p:nvSpPr>
        <p:spPr bwMode="auto">
          <a:xfrm>
            <a:off x="7234967" y="4858337"/>
            <a:ext cx="88423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kumimoji="0" lang="en-US" altLang="zh-TW" sz="2400" dirty="0">
                <a:solidFill>
                  <a:srgbClr val="FF0000"/>
                </a:solidFill>
                <a:ea typeface="標楷體" panose="03000509000000000000" pitchFamily="65" charset="-120"/>
              </a:rPr>
              <a:t>[2</a:t>
            </a:r>
            <a:r>
              <a:rPr kumimoji="0" lang="zh-TW" altLang="en-US" sz="2400" dirty="0">
                <a:solidFill>
                  <a:srgbClr val="FF0000"/>
                </a:solidFill>
                <a:ea typeface="標楷體" panose="03000509000000000000" pitchFamily="65" charset="-120"/>
              </a:rPr>
              <a:t>分</a:t>
            </a:r>
            <a:r>
              <a:rPr kumimoji="0" lang="en-US" altLang="zh-TW" sz="2400" dirty="0">
                <a:solidFill>
                  <a:srgbClr val="FF0000"/>
                </a:solidFill>
                <a:ea typeface="標楷體" panose="03000509000000000000" pitchFamily="65" charset="-120"/>
              </a:rPr>
              <a:t>]</a:t>
            </a:r>
            <a:endParaRPr kumimoji="0" lang="en-US" altLang="en-US" sz="2400" dirty="0">
              <a:solidFill>
                <a:srgbClr val="FF0000"/>
              </a:solidFill>
              <a:ea typeface="標楷體" panose="03000509000000000000" pitchFamily="65" charset="-120"/>
              <a:cs typeface="Times New Roman" panose="02020603050405020304" pitchFamily="18" charset="0"/>
            </a:endParaRPr>
          </a:p>
        </p:txBody>
      </p:sp>
      <p:pic>
        <p:nvPicPr>
          <p:cNvPr id="10" name="圖片 9">
            <a:extLst>
              <a:ext uri="{FF2B5EF4-FFF2-40B4-BE49-F238E27FC236}">
                <a16:creationId xmlns:a16="http://schemas.microsoft.com/office/drawing/2014/main" xmlns="" id="{09530446-9160-B411-3156-1B5857B0F862}"/>
              </a:ext>
            </a:extLst>
          </p:cNvPr>
          <p:cNvPicPr>
            <a:picLocks noChangeAspect="1"/>
          </p:cNvPicPr>
          <p:nvPr/>
        </p:nvPicPr>
        <p:blipFill>
          <a:blip r:embed="rId2">
            <a:clrChange>
              <a:clrFrom>
                <a:srgbClr val="FFFFFF"/>
              </a:clrFrom>
              <a:clrTo>
                <a:srgbClr val="FFFFFF">
                  <a:alpha val="0"/>
                </a:srgbClr>
              </a:clrTo>
            </a:clrChange>
          </a:blip>
          <a:stretch>
            <a:fillRect/>
          </a:stretch>
        </p:blipFill>
        <p:spPr>
          <a:xfrm>
            <a:off x="2002787" y="1039812"/>
            <a:ext cx="3785195" cy="1836000"/>
          </a:xfrm>
          <a:prstGeom prst="rect">
            <a:avLst/>
          </a:prstGeom>
        </p:spPr>
      </p:pic>
      <p:cxnSp>
        <p:nvCxnSpPr>
          <p:cNvPr id="11" name="直線接點 10">
            <a:extLst>
              <a:ext uri="{FF2B5EF4-FFF2-40B4-BE49-F238E27FC236}">
                <a16:creationId xmlns:a16="http://schemas.microsoft.com/office/drawing/2014/main" xmlns="" id="{D8E78244-2603-7E85-AAE6-D646F1925B38}"/>
              </a:ext>
            </a:extLst>
          </p:cNvPr>
          <p:cNvCxnSpPr/>
          <p:nvPr/>
        </p:nvCxnSpPr>
        <p:spPr>
          <a:xfrm>
            <a:off x="5038879" y="1849755"/>
            <a:ext cx="0" cy="720000"/>
          </a:xfrm>
          <a:prstGeom prst="line">
            <a:avLst/>
          </a:prstGeom>
          <a:ln w="12700">
            <a:solidFill>
              <a:srgbClr val="FF00FF"/>
            </a:solidFill>
            <a:prstDash val="sysDash"/>
          </a:ln>
        </p:spPr>
        <p:style>
          <a:lnRef idx="1">
            <a:schemeClr val="accent1"/>
          </a:lnRef>
          <a:fillRef idx="0">
            <a:schemeClr val="accent1"/>
          </a:fillRef>
          <a:effectRef idx="0">
            <a:schemeClr val="accent1"/>
          </a:effectRef>
          <a:fontRef idx="minor">
            <a:schemeClr val="tx1"/>
          </a:fontRef>
        </p:style>
      </p:cxnSp>
      <p:cxnSp>
        <p:nvCxnSpPr>
          <p:cNvPr id="12" name="直線接點 11">
            <a:extLst>
              <a:ext uri="{FF2B5EF4-FFF2-40B4-BE49-F238E27FC236}">
                <a16:creationId xmlns:a16="http://schemas.microsoft.com/office/drawing/2014/main" xmlns="" id="{D71D3601-0863-5131-DFC2-C678035B5346}"/>
              </a:ext>
            </a:extLst>
          </p:cNvPr>
          <p:cNvCxnSpPr>
            <a:cxnSpLocks/>
          </p:cNvCxnSpPr>
          <p:nvPr/>
        </p:nvCxnSpPr>
        <p:spPr>
          <a:xfrm flipH="1">
            <a:off x="4898544" y="2079307"/>
            <a:ext cx="274320" cy="265145"/>
          </a:xfrm>
          <a:prstGeom prst="line">
            <a:avLst/>
          </a:prstGeom>
          <a:ln w="12700">
            <a:solidFill>
              <a:srgbClr val="FF00FF"/>
            </a:solidFill>
            <a:prstDash val="sysDash"/>
          </a:ln>
        </p:spPr>
        <p:style>
          <a:lnRef idx="1">
            <a:schemeClr val="accent1"/>
          </a:lnRef>
          <a:fillRef idx="0">
            <a:schemeClr val="accent1"/>
          </a:fillRef>
          <a:effectRef idx="0">
            <a:schemeClr val="accent1"/>
          </a:effectRef>
          <a:fontRef idx="minor">
            <a:schemeClr val="tx1"/>
          </a:fontRef>
        </p:style>
      </p:cxnSp>
      <p:cxnSp>
        <p:nvCxnSpPr>
          <p:cNvPr id="13" name="直線接點 12">
            <a:extLst>
              <a:ext uri="{FF2B5EF4-FFF2-40B4-BE49-F238E27FC236}">
                <a16:creationId xmlns:a16="http://schemas.microsoft.com/office/drawing/2014/main" xmlns="" id="{60AC474B-B130-6379-A2B1-36CB21B921BA}"/>
              </a:ext>
            </a:extLst>
          </p:cNvPr>
          <p:cNvCxnSpPr>
            <a:cxnSpLocks/>
          </p:cNvCxnSpPr>
          <p:nvPr/>
        </p:nvCxnSpPr>
        <p:spPr>
          <a:xfrm flipH="1">
            <a:off x="5038879" y="1720203"/>
            <a:ext cx="127647" cy="129552"/>
          </a:xfrm>
          <a:prstGeom prst="line">
            <a:avLst/>
          </a:prstGeom>
          <a:ln w="12700">
            <a:solidFill>
              <a:srgbClr val="FF00FF"/>
            </a:solidFill>
            <a:prstDash val="sysDash"/>
          </a:ln>
        </p:spPr>
        <p:style>
          <a:lnRef idx="1">
            <a:schemeClr val="accent1"/>
          </a:lnRef>
          <a:fillRef idx="0">
            <a:schemeClr val="accent1"/>
          </a:fillRef>
          <a:effectRef idx="0">
            <a:schemeClr val="accent1"/>
          </a:effectRef>
          <a:fontRef idx="minor">
            <a:schemeClr val="tx1"/>
          </a:fontRef>
        </p:style>
      </p:cxnSp>
      <p:cxnSp>
        <p:nvCxnSpPr>
          <p:cNvPr id="14" name="直線接點 13">
            <a:extLst>
              <a:ext uri="{FF2B5EF4-FFF2-40B4-BE49-F238E27FC236}">
                <a16:creationId xmlns:a16="http://schemas.microsoft.com/office/drawing/2014/main" xmlns="" id="{88504365-716F-34D0-0EED-3BBAF8369341}"/>
              </a:ext>
            </a:extLst>
          </p:cNvPr>
          <p:cNvCxnSpPr/>
          <p:nvPr/>
        </p:nvCxnSpPr>
        <p:spPr>
          <a:xfrm>
            <a:off x="4910288" y="2330163"/>
            <a:ext cx="0" cy="360000"/>
          </a:xfrm>
          <a:prstGeom prst="line">
            <a:avLst/>
          </a:prstGeom>
          <a:ln w="12700">
            <a:solidFill>
              <a:srgbClr val="FF00FF"/>
            </a:solidFill>
            <a:prstDash val="sysDash"/>
          </a:ln>
        </p:spPr>
        <p:style>
          <a:lnRef idx="1">
            <a:schemeClr val="accent1"/>
          </a:lnRef>
          <a:fillRef idx="0">
            <a:schemeClr val="accent1"/>
          </a:fillRef>
          <a:effectRef idx="0">
            <a:schemeClr val="accent1"/>
          </a:effectRef>
          <a:fontRef idx="minor">
            <a:schemeClr val="tx1"/>
          </a:fontRef>
        </p:style>
      </p:cxnSp>
      <p:cxnSp>
        <p:nvCxnSpPr>
          <p:cNvPr id="15" name="直線接點 14">
            <a:extLst>
              <a:ext uri="{FF2B5EF4-FFF2-40B4-BE49-F238E27FC236}">
                <a16:creationId xmlns:a16="http://schemas.microsoft.com/office/drawing/2014/main" xmlns="" id="{733455E6-08E2-D334-2DA5-6FC2033A869E}"/>
              </a:ext>
            </a:extLst>
          </p:cNvPr>
          <p:cNvCxnSpPr/>
          <p:nvPr/>
        </p:nvCxnSpPr>
        <p:spPr>
          <a:xfrm>
            <a:off x="6596106" y="3813634"/>
            <a:ext cx="1692000" cy="0"/>
          </a:xfrm>
          <a:prstGeom prst="line">
            <a:avLst/>
          </a:prstGeom>
          <a:ln w="28575">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16" name="直線接點 15">
            <a:extLst>
              <a:ext uri="{FF2B5EF4-FFF2-40B4-BE49-F238E27FC236}">
                <a16:creationId xmlns:a16="http://schemas.microsoft.com/office/drawing/2014/main" xmlns="" id="{945CFC1A-12FD-53BC-4A62-08D19F9CA1E4}"/>
              </a:ext>
            </a:extLst>
          </p:cNvPr>
          <p:cNvCxnSpPr/>
          <p:nvPr/>
        </p:nvCxnSpPr>
        <p:spPr>
          <a:xfrm>
            <a:off x="1505952" y="4241242"/>
            <a:ext cx="2808000" cy="0"/>
          </a:xfrm>
          <a:prstGeom prst="line">
            <a:avLst/>
          </a:prstGeom>
          <a:ln w="28575">
            <a:solidFill>
              <a:srgbClr val="0000FF"/>
            </a:solidFill>
          </a:ln>
        </p:spPr>
        <p:style>
          <a:lnRef idx="1">
            <a:schemeClr val="accent1"/>
          </a:lnRef>
          <a:fillRef idx="0">
            <a:schemeClr val="accent1"/>
          </a:fillRef>
          <a:effectRef idx="0">
            <a:schemeClr val="accent1"/>
          </a:effectRef>
          <a:fontRef idx="minor">
            <a:schemeClr val="tx1"/>
          </a:fontRef>
        </p:style>
      </p:cxnSp>
      <p:sp>
        <p:nvSpPr>
          <p:cNvPr id="17" name="文字方塊 16">
            <a:extLst>
              <a:ext uri="{FF2B5EF4-FFF2-40B4-BE49-F238E27FC236}">
                <a16:creationId xmlns:a16="http://schemas.microsoft.com/office/drawing/2014/main" xmlns="" id="{ECC28195-DCB8-CE06-7C42-F3D5BDF26572}"/>
              </a:ext>
            </a:extLst>
          </p:cNvPr>
          <p:cNvSpPr txBox="1"/>
          <p:nvPr/>
        </p:nvSpPr>
        <p:spPr>
          <a:xfrm>
            <a:off x="5900308" y="1773501"/>
            <a:ext cx="2490599" cy="461665"/>
          </a:xfrm>
          <a:prstGeom prst="rect">
            <a:avLst/>
          </a:prstGeom>
          <a:noFill/>
        </p:spPr>
        <p:txBody>
          <a:bodyPr wrap="square" rtlCol="0">
            <a:spAutoFit/>
          </a:bodyPr>
          <a:lstStyle/>
          <a:p>
            <a:pPr>
              <a:spcAft>
                <a:spcPts val="300"/>
              </a:spcAft>
            </a:pPr>
            <a:r>
              <a:rPr lang="zh-TW" altLang="en-US" sz="2400" dirty="0">
                <a:solidFill>
                  <a:srgbClr val="0000FF"/>
                </a:solidFill>
                <a:ea typeface="標楷體" panose="03000509000000000000" pitchFamily="65" charset="-120"/>
                <a:cs typeface="Times New Roman" panose="02020603050405020304" pitchFamily="18" charset="0"/>
              </a:rPr>
              <a:t>展示台的體積是</a:t>
            </a:r>
            <a:endParaRPr lang="zh-CN" altLang="en-US" sz="2400" dirty="0">
              <a:solidFill>
                <a:srgbClr val="0000FF"/>
              </a:solidFill>
              <a:ea typeface="標楷體" panose="03000509000000000000" pitchFamily="65" charset="-120"/>
              <a:cs typeface="Times New Roman" panose="02020603050405020304" pitchFamily="18" charset="0"/>
            </a:endParaRPr>
          </a:p>
        </p:txBody>
      </p:sp>
      <p:sp>
        <p:nvSpPr>
          <p:cNvPr id="18" name="文字方塊 17">
            <a:extLst>
              <a:ext uri="{FF2B5EF4-FFF2-40B4-BE49-F238E27FC236}">
                <a16:creationId xmlns:a16="http://schemas.microsoft.com/office/drawing/2014/main" xmlns="" id="{4F94C451-7A8F-A595-DE65-88F61CCD1572}"/>
              </a:ext>
            </a:extLst>
          </p:cNvPr>
          <p:cNvSpPr txBox="1"/>
          <p:nvPr/>
        </p:nvSpPr>
        <p:spPr>
          <a:xfrm>
            <a:off x="6175515" y="2182140"/>
            <a:ext cx="2112591" cy="461665"/>
          </a:xfrm>
          <a:prstGeom prst="rect">
            <a:avLst/>
          </a:prstGeom>
          <a:noFill/>
        </p:spPr>
        <p:txBody>
          <a:bodyPr wrap="square" rtlCol="0">
            <a:spAutoFit/>
          </a:bodyPr>
          <a:lstStyle/>
          <a:p>
            <a:pPr>
              <a:spcAft>
                <a:spcPts val="300"/>
              </a:spcAft>
            </a:pPr>
            <a:r>
              <a:rPr lang="en-US" altLang="zh-TW" sz="2400" dirty="0">
                <a:solidFill>
                  <a:srgbClr val="0000FF"/>
                </a:solidFill>
                <a:latin typeface="Arial" panose="020B0604020202020204" pitchFamily="34" charset="0"/>
                <a:ea typeface="標楷體" panose="03000509000000000000" pitchFamily="65" charset="-120"/>
                <a:cs typeface="Arial" panose="020B0604020202020204" pitchFamily="34" charset="0"/>
              </a:rPr>
              <a:t>2.5</a:t>
            </a:r>
            <a:r>
              <a:rPr lang="en-US" altLang="zh-CN" sz="2400" dirty="0">
                <a:solidFill>
                  <a:srgbClr val="0000FF"/>
                </a:solidFill>
                <a:latin typeface="微软雅黑" panose="020B0503020204020204" pitchFamily="34" charset="-122"/>
                <a:ea typeface="微软雅黑" panose="020B0503020204020204" pitchFamily="34" charset="-122"/>
                <a:cs typeface="Arial" panose="020B0604020202020204" pitchFamily="34" charset="0"/>
              </a:rPr>
              <a:t>×</a:t>
            </a:r>
            <a:r>
              <a:rPr lang="en-US" altLang="zh-TW" sz="2400" dirty="0">
                <a:solidFill>
                  <a:srgbClr val="0000FF"/>
                </a:solidFill>
                <a:latin typeface="Arial" panose="020B0604020202020204" pitchFamily="34" charset="0"/>
                <a:ea typeface="標楷體" panose="03000509000000000000" pitchFamily="65" charset="-120"/>
                <a:cs typeface="Arial" panose="020B0604020202020204" pitchFamily="34" charset="0"/>
              </a:rPr>
              <a:t>0.3</a:t>
            </a:r>
            <a:r>
              <a:rPr lang="en-US" altLang="zh-CN" sz="2400" dirty="0">
                <a:solidFill>
                  <a:srgbClr val="0000FF"/>
                </a:solidFill>
                <a:latin typeface="微软雅黑" panose="020B0503020204020204" pitchFamily="34" charset="-122"/>
                <a:ea typeface="微软雅黑" panose="020B0503020204020204" pitchFamily="34" charset="-122"/>
                <a:cs typeface="Arial" panose="020B0604020202020204" pitchFamily="34" charset="0"/>
              </a:rPr>
              <a:t>×</a:t>
            </a:r>
            <a:r>
              <a:rPr lang="en-US" altLang="zh-TW" sz="2400" dirty="0">
                <a:solidFill>
                  <a:srgbClr val="0000FF"/>
                </a:solidFill>
                <a:latin typeface="Arial" panose="020B0604020202020204" pitchFamily="34" charset="0"/>
                <a:ea typeface="標楷體" panose="03000509000000000000" pitchFamily="65" charset="-120"/>
                <a:cs typeface="Arial" panose="020B0604020202020204" pitchFamily="34" charset="0"/>
              </a:rPr>
              <a:t>0.2</a:t>
            </a:r>
            <a:endParaRPr lang="zh-CN" altLang="en-US" sz="2400" dirty="0">
              <a:solidFill>
                <a:srgbClr val="0000FF"/>
              </a:solidFill>
              <a:latin typeface="Arial" panose="020B0604020202020204" pitchFamily="34" charset="0"/>
              <a:ea typeface="標楷體" panose="03000509000000000000" pitchFamily="65" charset="-120"/>
              <a:cs typeface="Arial" panose="020B0604020202020204" pitchFamily="34" charset="0"/>
            </a:endParaRPr>
          </a:p>
        </p:txBody>
      </p:sp>
      <p:sp>
        <p:nvSpPr>
          <p:cNvPr id="19" name="Rectangle 4">
            <a:extLst>
              <a:ext uri="{FF2B5EF4-FFF2-40B4-BE49-F238E27FC236}">
                <a16:creationId xmlns:a16="http://schemas.microsoft.com/office/drawing/2014/main" xmlns="" id="{583BFAB2-4337-EDBA-E89B-FE5605EC36F2}"/>
              </a:ext>
            </a:extLst>
          </p:cNvPr>
          <p:cNvSpPr>
            <a:spLocks noChangeArrowheads="1"/>
          </p:cNvSpPr>
          <p:nvPr/>
        </p:nvSpPr>
        <p:spPr bwMode="auto">
          <a:xfrm>
            <a:off x="5895913" y="1064327"/>
            <a:ext cx="2490599" cy="707886"/>
          </a:xfrm>
          <a:prstGeom prst="rect">
            <a:avLst/>
          </a:prstGeom>
          <a:solidFill>
            <a:srgbClr val="FCEAF7"/>
          </a:solidFill>
          <a:ln>
            <a:noFill/>
          </a:ln>
          <a:effectLst>
            <a:prstShdw prst="shdw17" dist="17961" dir="2700000">
              <a:srgbClr val="CC00FF">
                <a:alpha val="80000"/>
              </a:srgbClr>
            </a:prstShdw>
          </a:effectLst>
        </p:spPr>
        <p:txBody>
          <a:bodyPr wrap="square" anchor="ctr">
            <a:spAutoFit/>
          </a:bodyPr>
          <a:lstStyle>
            <a:lvl1pPr marL="285750" indent="-28575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0" indent="0"/>
            <a:r>
              <a:rPr lang="zh-CN" altLang="en-US" sz="2000" b="0" dirty="0">
                <a:solidFill>
                  <a:srgbClr val="CC00FF"/>
                </a:solidFill>
                <a:ea typeface="標楷體" panose="03000509000000000000" pitchFamily="65" charset="-120"/>
                <a:sym typeface="Wingdings 3" panose="05040102010807070707" pitchFamily="18" charset="2"/>
              </a:rPr>
              <a:t>展示台可分割成</a:t>
            </a:r>
            <a:r>
              <a:rPr lang="en-US" altLang="zh-CN" sz="2000" b="0" dirty="0">
                <a:solidFill>
                  <a:srgbClr val="CC00FF"/>
                </a:solidFill>
                <a:ea typeface="標楷體" panose="03000509000000000000" pitchFamily="65" charset="-120"/>
                <a:sym typeface="Wingdings 3" panose="05040102010807070707" pitchFamily="18" charset="2"/>
              </a:rPr>
              <a:t>6</a:t>
            </a:r>
            <a:r>
              <a:rPr lang="zh-CN" altLang="en-US" sz="2000" b="0" dirty="0">
                <a:solidFill>
                  <a:srgbClr val="CC00FF"/>
                </a:solidFill>
                <a:ea typeface="標楷體" panose="03000509000000000000" pitchFamily="65" charset="-120"/>
                <a:sym typeface="Wingdings 3" panose="05040102010807070707" pitchFamily="18" charset="2"/>
              </a:rPr>
              <a:t>個大小相同的長方體。</a:t>
            </a:r>
            <a:r>
              <a:rPr lang="en-US" altLang="zh-CN" sz="2000" b="0" dirty="0">
                <a:solidFill>
                  <a:srgbClr val="CC00FF"/>
                </a:solidFill>
                <a:ea typeface="標楷體" panose="03000509000000000000" pitchFamily="65" charset="-120"/>
                <a:sym typeface="Wingdings 3" panose="05040102010807070707" pitchFamily="18" charset="2"/>
              </a:rPr>
              <a:t> </a:t>
            </a:r>
          </a:p>
        </p:txBody>
      </p:sp>
      <p:sp>
        <p:nvSpPr>
          <p:cNvPr id="20" name="文字方塊 19">
            <a:extLst>
              <a:ext uri="{FF2B5EF4-FFF2-40B4-BE49-F238E27FC236}">
                <a16:creationId xmlns:a16="http://schemas.microsoft.com/office/drawing/2014/main" xmlns="" id="{7EBD5A04-F070-DB1C-152D-AAD06BF967D0}"/>
              </a:ext>
            </a:extLst>
          </p:cNvPr>
          <p:cNvSpPr txBox="1"/>
          <p:nvPr/>
        </p:nvSpPr>
        <p:spPr>
          <a:xfrm>
            <a:off x="5900308" y="2590778"/>
            <a:ext cx="1692001" cy="461665"/>
          </a:xfrm>
          <a:prstGeom prst="rect">
            <a:avLst/>
          </a:prstGeom>
          <a:noFill/>
        </p:spPr>
        <p:txBody>
          <a:bodyPr wrap="square" rtlCol="0">
            <a:spAutoFit/>
          </a:bodyPr>
          <a:lstStyle/>
          <a:p>
            <a:pPr>
              <a:spcAft>
                <a:spcPts val="300"/>
              </a:spcAft>
            </a:pPr>
            <a:r>
              <a:rPr lang="en-US" altLang="zh-TW" sz="2400" dirty="0">
                <a:solidFill>
                  <a:srgbClr val="0000FF"/>
                </a:solidFill>
                <a:latin typeface="Arial" panose="020B0604020202020204" pitchFamily="34" charset="0"/>
                <a:ea typeface="標楷體" panose="03000509000000000000" pitchFamily="65" charset="-120"/>
                <a:cs typeface="Arial" panose="020B0604020202020204" pitchFamily="34" charset="0"/>
              </a:rPr>
              <a:t>= 0.9(m</a:t>
            </a:r>
            <a:r>
              <a:rPr lang="en-US" altLang="zh-TW" sz="2400" baseline="30000" dirty="0">
                <a:solidFill>
                  <a:srgbClr val="0000FF"/>
                </a:solidFill>
                <a:latin typeface="Arial" panose="020B0604020202020204" pitchFamily="34" charset="0"/>
                <a:ea typeface="標楷體" panose="03000509000000000000" pitchFamily="65" charset="-120"/>
                <a:cs typeface="Arial" panose="020B0604020202020204" pitchFamily="34" charset="0"/>
              </a:rPr>
              <a:t>3</a:t>
            </a:r>
            <a:r>
              <a:rPr lang="en-US" altLang="zh-TW" sz="2400" dirty="0">
                <a:solidFill>
                  <a:srgbClr val="0000FF"/>
                </a:solidFill>
                <a:latin typeface="Arial" panose="020B0604020202020204" pitchFamily="34" charset="0"/>
                <a:ea typeface="標楷體" panose="03000509000000000000" pitchFamily="65" charset="-120"/>
                <a:cs typeface="Arial" panose="020B0604020202020204" pitchFamily="34" charset="0"/>
              </a:rPr>
              <a:t>)</a:t>
            </a:r>
            <a:endParaRPr lang="zh-CN" altLang="en-US" sz="2400" dirty="0">
              <a:solidFill>
                <a:srgbClr val="0000FF"/>
              </a:solidFill>
              <a:latin typeface="Arial" panose="020B0604020202020204" pitchFamily="34" charset="0"/>
              <a:ea typeface="標楷體" panose="03000509000000000000" pitchFamily="65" charset="-120"/>
              <a:cs typeface="Arial" panose="020B0604020202020204" pitchFamily="34" charset="0"/>
            </a:endParaRPr>
          </a:p>
        </p:txBody>
      </p:sp>
      <p:sp>
        <p:nvSpPr>
          <p:cNvPr id="21" name="文字方塊 20">
            <a:extLst>
              <a:ext uri="{FF2B5EF4-FFF2-40B4-BE49-F238E27FC236}">
                <a16:creationId xmlns:a16="http://schemas.microsoft.com/office/drawing/2014/main" xmlns="" id="{CFCE921B-FED5-6DB7-3C13-EB24EEAE99A5}"/>
              </a:ext>
            </a:extLst>
          </p:cNvPr>
          <p:cNvSpPr txBox="1"/>
          <p:nvPr/>
        </p:nvSpPr>
        <p:spPr>
          <a:xfrm>
            <a:off x="7901991" y="2184938"/>
            <a:ext cx="813298" cy="461665"/>
          </a:xfrm>
          <a:prstGeom prst="rect">
            <a:avLst/>
          </a:prstGeom>
          <a:noFill/>
        </p:spPr>
        <p:txBody>
          <a:bodyPr wrap="square" rtlCol="0">
            <a:spAutoFit/>
          </a:bodyPr>
          <a:lstStyle/>
          <a:p>
            <a:pPr>
              <a:spcAft>
                <a:spcPts val="300"/>
              </a:spcAft>
            </a:pPr>
            <a:r>
              <a:rPr lang="en-US" altLang="zh-CN" sz="2400" dirty="0">
                <a:solidFill>
                  <a:srgbClr val="0000FF"/>
                </a:solidFill>
                <a:latin typeface="微软雅黑" panose="020B0503020204020204" pitchFamily="34" charset="-122"/>
                <a:ea typeface="微软雅黑" panose="020B0503020204020204" pitchFamily="34" charset="-122"/>
                <a:cs typeface="Arial" panose="020B0604020202020204" pitchFamily="34" charset="0"/>
              </a:rPr>
              <a:t>×</a:t>
            </a:r>
            <a:r>
              <a:rPr lang="en-US" altLang="zh-CN" sz="2400" dirty="0">
                <a:solidFill>
                  <a:srgbClr val="0000FF"/>
                </a:solidFill>
                <a:latin typeface="Arial" panose="020B0604020202020204" pitchFamily="34" charset="0"/>
                <a:ea typeface="標楷體" panose="03000509000000000000" pitchFamily="65" charset="-120"/>
                <a:cs typeface="Arial" panose="020B0604020202020204" pitchFamily="34" charset="0"/>
              </a:rPr>
              <a:t>6</a:t>
            </a:r>
            <a:endParaRPr lang="zh-CN" altLang="en-US" sz="2400" dirty="0">
              <a:solidFill>
                <a:srgbClr val="0000FF"/>
              </a:solidFill>
              <a:latin typeface="Arial" panose="020B0604020202020204" pitchFamily="34" charset="0"/>
              <a:ea typeface="標楷體" panose="03000509000000000000" pitchFamily="65" charset="-120"/>
              <a:cs typeface="Arial" panose="020B0604020202020204" pitchFamily="34" charset="0"/>
            </a:endParaRPr>
          </a:p>
        </p:txBody>
      </p:sp>
    </p:spTree>
    <p:extLst>
      <p:ext uri="{BB962C8B-B14F-4D97-AF65-F5344CB8AC3E}">
        <p14:creationId xmlns:p14="http://schemas.microsoft.com/office/powerpoint/2010/main" val="2288918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wipe(left)">
                                      <p:cBhvr>
                                        <p:cTn id="7" dur="500"/>
                                        <p:tgtEl>
                                          <p:spTgt spid="15"/>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16"/>
                                        </p:tgtEl>
                                        <p:attrNameLst>
                                          <p:attrName>style.visibility</p:attrName>
                                        </p:attrNameLst>
                                      </p:cBhvr>
                                      <p:to>
                                        <p:strVal val="visible"/>
                                      </p:to>
                                    </p:set>
                                    <p:animEffect transition="in" filter="wipe(left)">
                                      <p:cBhvr>
                                        <p:cTn id="11" dur="500"/>
                                        <p:tgtEl>
                                          <p:spTgt spid="16"/>
                                        </p:tgtEl>
                                      </p:cBhvr>
                                    </p:animEffect>
                                  </p:childTnLst>
                                </p:cTn>
                              </p:par>
                            </p:childTnLst>
                          </p:cTn>
                        </p:par>
                        <p:par>
                          <p:cTn id="12" fill="hold">
                            <p:stCondLst>
                              <p:cond delay="1000"/>
                            </p:stCondLst>
                            <p:childTnLst>
                              <p:par>
                                <p:cTn id="13" presetID="22" presetClass="entr" presetSubtype="4" fill="hold" nodeType="after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wipe(down)">
                                      <p:cBhvr>
                                        <p:cTn id="15" dur="500"/>
                                        <p:tgtEl>
                                          <p:spTgt spid="13"/>
                                        </p:tgtEl>
                                      </p:cBhvr>
                                    </p:animEffect>
                                  </p:childTnLst>
                                </p:cTn>
                              </p:par>
                            </p:childTnLst>
                          </p:cTn>
                        </p:par>
                        <p:par>
                          <p:cTn id="16" fill="hold">
                            <p:stCondLst>
                              <p:cond delay="1500"/>
                            </p:stCondLst>
                            <p:childTnLst>
                              <p:par>
                                <p:cTn id="17" presetID="22" presetClass="entr" presetSubtype="4" fill="hold" nodeType="after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wipe(down)">
                                      <p:cBhvr>
                                        <p:cTn id="19" dur="500"/>
                                        <p:tgtEl>
                                          <p:spTgt spid="12"/>
                                        </p:tgtEl>
                                      </p:cBhvr>
                                    </p:animEffect>
                                  </p:childTnLst>
                                </p:cTn>
                              </p:par>
                            </p:childTnLst>
                          </p:cTn>
                        </p:par>
                        <p:par>
                          <p:cTn id="20" fill="hold">
                            <p:stCondLst>
                              <p:cond delay="2000"/>
                            </p:stCondLst>
                            <p:childTnLst>
                              <p:par>
                                <p:cTn id="21" presetID="22" presetClass="entr" presetSubtype="1" fill="hold" nodeType="afterEffect">
                                  <p:stCondLst>
                                    <p:cond delay="0"/>
                                  </p:stCondLst>
                                  <p:childTnLst>
                                    <p:set>
                                      <p:cBhvr>
                                        <p:cTn id="22" dur="1" fill="hold">
                                          <p:stCondLst>
                                            <p:cond delay="0"/>
                                          </p:stCondLst>
                                        </p:cTn>
                                        <p:tgtEl>
                                          <p:spTgt spid="14"/>
                                        </p:tgtEl>
                                        <p:attrNameLst>
                                          <p:attrName>style.visibility</p:attrName>
                                        </p:attrNameLst>
                                      </p:cBhvr>
                                      <p:to>
                                        <p:strVal val="visible"/>
                                      </p:to>
                                    </p:set>
                                    <p:animEffect transition="in" filter="wipe(up)">
                                      <p:cBhvr>
                                        <p:cTn id="23" dur="500"/>
                                        <p:tgtEl>
                                          <p:spTgt spid="14"/>
                                        </p:tgtEl>
                                      </p:cBhvr>
                                    </p:animEffect>
                                  </p:childTnLst>
                                </p:cTn>
                              </p:par>
                            </p:childTnLst>
                          </p:cTn>
                        </p:par>
                        <p:par>
                          <p:cTn id="24" fill="hold">
                            <p:stCondLst>
                              <p:cond delay="2500"/>
                            </p:stCondLst>
                            <p:childTnLst>
                              <p:par>
                                <p:cTn id="25" presetID="22" presetClass="entr" presetSubtype="1" fill="hold" nodeType="after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wipe(up)">
                                      <p:cBhvr>
                                        <p:cTn id="27" dur="500"/>
                                        <p:tgtEl>
                                          <p:spTgt spid="11"/>
                                        </p:tgtEl>
                                      </p:cBhvr>
                                    </p:animEffect>
                                  </p:childTnLst>
                                </p:cTn>
                              </p:par>
                            </p:childTnLst>
                          </p:cTn>
                        </p:par>
                        <p:par>
                          <p:cTn id="28" fill="hold">
                            <p:stCondLst>
                              <p:cond delay="3000"/>
                            </p:stCondLst>
                            <p:childTnLst>
                              <p:par>
                                <p:cTn id="29" presetID="14" presetClass="entr" presetSubtype="10" fill="hold" grpId="0" nodeType="afterEffect">
                                  <p:stCondLst>
                                    <p:cond delay="0"/>
                                  </p:stCondLst>
                                  <p:childTnLst>
                                    <p:set>
                                      <p:cBhvr>
                                        <p:cTn id="30" dur="1" fill="hold">
                                          <p:stCondLst>
                                            <p:cond delay="0"/>
                                          </p:stCondLst>
                                        </p:cTn>
                                        <p:tgtEl>
                                          <p:spTgt spid="19"/>
                                        </p:tgtEl>
                                        <p:attrNameLst>
                                          <p:attrName>style.visibility</p:attrName>
                                        </p:attrNameLst>
                                      </p:cBhvr>
                                      <p:to>
                                        <p:strVal val="visible"/>
                                      </p:to>
                                    </p:set>
                                    <p:animEffect transition="in" filter="randombar(horizontal)">
                                      <p:cBhvr>
                                        <p:cTn id="31" dur="500"/>
                                        <p:tgtEl>
                                          <p:spTgt spid="19"/>
                                        </p:tgtEl>
                                      </p:cBhvr>
                                    </p:animEffect>
                                  </p:childTnLst>
                                </p:cTn>
                              </p:par>
                            </p:childTnLst>
                          </p:cTn>
                        </p:par>
                      </p:childTnLst>
                    </p:cTn>
                  </p:par>
                  <p:par>
                    <p:cTn id="32" fill="hold">
                      <p:stCondLst>
                        <p:cond delay="indefinite"/>
                      </p:stCondLst>
                      <p:childTnLst>
                        <p:par>
                          <p:cTn id="33" fill="hold">
                            <p:stCondLst>
                              <p:cond delay="0"/>
                            </p:stCondLst>
                            <p:childTnLst>
                              <p:par>
                                <p:cTn id="34" presetID="9" presetClass="entr" presetSubtype="0" fill="hold" grpId="0" nodeType="clickEffect">
                                  <p:stCondLst>
                                    <p:cond delay="0"/>
                                  </p:stCondLst>
                                  <p:childTnLst>
                                    <p:set>
                                      <p:cBhvr>
                                        <p:cTn id="35" dur="1" fill="hold">
                                          <p:stCondLst>
                                            <p:cond delay="0"/>
                                          </p:stCondLst>
                                        </p:cTn>
                                        <p:tgtEl>
                                          <p:spTgt spid="17"/>
                                        </p:tgtEl>
                                        <p:attrNameLst>
                                          <p:attrName>style.visibility</p:attrName>
                                        </p:attrNameLst>
                                      </p:cBhvr>
                                      <p:to>
                                        <p:strVal val="visible"/>
                                      </p:to>
                                    </p:set>
                                    <p:animEffect transition="in" filter="dissolve">
                                      <p:cBhvr>
                                        <p:cTn id="36" dur="500"/>
                                        <p:tgtEl>
                                          <p:spTgt spid="17"/>
                                        </p:tgtEl>
                                      </p:cBhvr>
                                    </p:animEffect>
                                  </p:childTnLst>
                                </p:cTn>
                              </p:par>
                            </p:childTnLst>
                          </p:cTn>
                        </p:par>
                        <p:par>
                          <p:cTn id="37" fill="hold">
                            <p:stCondLst>
                              <p:cond delay="500"/>
                            </p:stCondLst>
                            <p:childTnLst>
                              <p:par>
                                <p:cTn id="38" presetID="22" presetClass="entr" presetSubtype="8" fill="hold" grpId="0" nodeType="afterEffect">
                                  <p:stCondLst>
                                    <p:cond delay="0"/>
                                  </p:stCondLst>
                                  <p:childTnLst>
                                    <p:set>
                                      <p:cBhvr>
                                        <p:cTn id="39" dur="1" fill="hold">
                                          <p:stCondLst>
                                            <p:cond delay="0"/>
                                          </p:stCondLst>
                                        </p:cTn>
                                        <p:tgtEl>
                                          <p:spTgt spid="4"/>
                                        </p:tgtEl>
                                        <p:attrNameLst>
                                          <p:attrName>style.visibility</p:attrName>
                                        </p:attrNameLst>
                                      </p:cBhvr>
                                      <p:to>
                                        <p:strVal val="visible"/>
                                      </p:to>
                                    </p:set>
                                    <p:animEffect transition="in" filter="wipe(left)">
                                      <p:cBhvr>
                                        <p:cTn id="40" dur="500"/>
                                        <p:tgtEl>
                                          <p:spTgt spid="4"/>
                                        </p:tgtEl>
                                      </p:cBhvr>
                                    </p:animEffect>
                                  </p:childTnLst>
                                </p:cTn>
                              </p:par>
                            </p:childTnLst>
                          </p:cTn>
                        </p:par>
                        <p:par>
                          <p:cTn id="41" fill="hold">
                            <p:stCondLst>
                              <p:cond delay="1000"/>
                            </p:stCondLst>
                            <p:childTnLst>
                              <p:par>
                                <p:cTn id="42" presetID="22" presetClass="entr" presetSubtype="8" fill="hold" grpId="0" nodeType="afterEffect">
                                  <p:stCondLst>
                                    <p:cond delay="0"/>
                                  </p:stCondLst>
                                  <p:childTnLst>
                                    <p:set>
                                      <p:cBhvr>
                                        <p:cTn id="43" dur="1" fill="hold">
                                          <p:stCondLst>
                                            <p:cond delay="0"/>
                                          </p:stCondLst>
                                        </p:cTn>
                                        <p:tgtEl>
                                          <p:spTgt spid="3"/>
                                        </p:tgtEl>
                                        <p:attrNameLst>
                                          <p:attrName>style.visibility</p:attrName>
                                        </p:attrNameLst>
                                      </p:cBhvr>
                                      <p:to>
                                        <p:strVal val="visible"/>
                                      </p:to>
                                    </p:set>
                                    <p:animEffect transition="in" filter="wipe(left)">
                                      <p:cBhvr>
                                        <p:cTn id="44" dur="500"/>
                                        <p:tgtEl>
                                          <p:spTgt spid="3"/>
                                        </p:tgtEl>
                                      </p:cBhvr>
                                    </p:animEffect>
                                  </p:childTnLst>
                                </p:cTn>
                              </p:par>
                            </p:childTnLst>
                          </p:cTn>
                        </p:par>
                        <p:par>
                          <p:cTn id="45" fill="hold">
                            <p:stCondLst>
                              <p:cond delay="1500"/>
                            </p:stCondLst>
                            <p:childTnLst>
                              <p:par>
                                <p:cTn id="46" presetID="22" presetClass="entr" presetSubtype="8" fill="hold" grpId="0" nodeType="afterEffect">
                                  <p:stCondLst>
                                    <p:cond delay="0"/>
                                  </p:stCondLst>
                                  <p:childTnLst>
                                    <p:set>
                                      <p:cBhvr>
                                        <p:cTn id="47" dur="1" fill="hold">
                                          <p:stCondLst>
                                            <p:cond delay="0"/>
                                          </p:stCondLst>
                                        </p:cTn>
                                        <p:tgtEl>
                                          <p:spTgt spid="2"/>
                                        </p:tgtEl>
                                        <p:attrNameLst>
                                          <p:attrName>style.visibility</p:attrName>
                                        </p:attrNameLst>
                                      </p:cBhvr>
                                      <p:to>
                                        <p:strVal val="visible"/>
                                      </p:to>
                                    </p:set>
                                    <p:animEffect transition="in" filter="wipe(left)">
                                      <p:cBhvr>
                                        <p:cTn id="48" dur="500"/>
                                        <p:tgtEl>
                                          <p:spTgt spid="2"/>
                                        </p:tgtEl>
                                      </p:cBhvr>
                                    </p:animEffect>
                                  </p:childTnLst>
                                </p:cTn>
                              </p:par>
                            </p:childTnLst>
                          </p:cTn>
                        </p:par>
                        <p:par>
                          <p:cTn id="49" fill="hold">
                            <p:stCondLst>
                              <p:cond delay="2000"/>
                            </p:stCondLst>
                            <p:childTnLst>
                              <p:par>
                                <p:cTn id="50" presetID="9" presetClass="entr" presetSubtype="0" fill="hold" grpId="0" nodeType="afterEffect">
                                  <p:stCondLst>
                                    <p:cond delay="0"/>
                                  </p:stCondLst>
                                  <p:childTnLst>
                                    <p:set>
                                      <p:cBhvr>
                                        <p:cTn id="51" dur="1" fill="hold">
                                          <p:stCondLst>
                                            <p:cond delay="0"/>
                                          </p:stCondLst>
                                        </p:cTn>
                                        <p:tgtEl>
                                          <p:spTgt spid="18"/>
                                        </p:tgtEl>
                                        <p:attrNameLst>
                                          <p:attrName>style.visibility</p:attrName>
                                        </p:attrNameLst>
                                      </p:cBhvr>
                                      <p:to>
                                        <p:strVal val="visible"/>
                                      </p:to>
                                    </p:set>
                                    <p:animEffect transition="in" filter="dissolve">
                                      <p:cBhvr>
                                        <p:cTn id="52" dur="500"/>
                                        <p:tgtEl>
                                          <p:spTgt spid="18"/>
                                        </p:tgtEl>
                                      </p:cBhvr>
                                    </p:animEffect>
                                  </p:childTnLst>
                                </p:cTn>
                              </p:par>
                            </p:childTnLst>
                          </p:cTn>
                        </p:par>
                        <p:par>
                          <p:cTn id="53" fill="hold">
                            <p:stCondLst>
                              <p:cond delay="2500"/>
                            </p:stCondLst>
                            <p:childTnLst>
                              <p:par>
                                <p:cTn id="54" presetID="22" presetClass="entr" presetSubtype="8" fill="hold" grpId="0" nodeType="afterEffect">
                                  <p:stCondLst>
                                    <p:cond delay="0"/>
                                  </p:stCondLst>
                                  <p:childTnLst>
                                    <p:set>
                                      <p:cBhvr>
                                        <p:cTn id="55" dur="1" fill="hold">
                                          <p:stCondLst>
                                            <p:cond delay="0"/>
                                          </p:stCondLst>
                                        </p:cTn>
                                        <p:tgtEl>
                                          <p:spTgt spid="21"/>
                                        </p:tgtEl>
                                        <p:attrNameLst>
                                          <p:attrName>style.visibility</p:attrName>
                                        </p:attrNameLst>
                                      </p:cBhvr>
                                      <p:to>
                                        <p:strVal val="visible"/>
                                      </p:to>
                                    </p:set>
                                    <p:animEffect transition="in" filter="wipe(left)">
                                      <p:cBhvr>
                                        <p:cTn id="56" dur="500"/>
                                        <p:tgtEl>
                                          <p:spTgt spid="21"/>
                                        </p:tgtEl>
                                      </p:cBhvr>
                                    </p:animEffect>
                                  </p:childTnLst>
                                </p:cTn>
                              </p:par>
                            </p:childTnLst>
                          </p:cTn>
                        </p:par>
                        <p:par>
                          <p:cTn id="57" fill="hold">
                            <p:stCondLst>
                              <p:cond delay="3000"/>
                            </p:stCondLst>
                            <p:childTnLst>
                              <p:par>
                                <p:cTn id="58" presetID="22" presetClass="entr" presetSubtype="8" fill="hold" grpId="0" nodeType="afterEffect">
                                  <p:stCondLst>
                                    <p:cond delay="0"/>
                                  </p:stCondLst>
                                  <p:childTnLst>
                                    <p:set>
                                      <p:cBhvr>
                                        <p:cTn id="59" dur="1" fill="hold">
                                          <p:stCondLst>
                                            <p:cond delay="0"/>
                                          </p:stCondLst>
                                        </p:cTn>
                                        <p:tgtEl>
                                          <p:spTgt spid="20"/>
                                        </p:tgtEl>
                                        <p:attrNameLst>
                                          <p:attrName>style.visibility</p:attrName>
                                        </p:attrNameLst>
                                      </p:cBhvr>
                                      <p:to>
                                        <p:strVal val="visible"/>
                                      </p:to>
                                    </p:set>
                                    <p:animEffect transition="in" filter="wipe(left)">
                                      <p:cBhvr>
                                        <p:cTn id="60" dur="500"/>
                                        <p:tgtEl>
                                          <p:spTgt spid="20"/>
                                        </p:tgtEl>
                                      </p:cBhvr>
                                    </p:animEffect>
                                  </p:childTnLst>
                                </p:cTn>
                              </p:par>
                            </p:childTnLst>
                          </p:cTn>
                        </p:par>
                      </p:childTnLst>
                    </p:cTn>
                  </p:par>
                  <p:par>
                    <p:cTn id="61" fill="hold">
                      <p:stCondLst>
                        <p:cond delay="indefinite"/>
                      </p:stCondLst>
                      <p:childTnLst>
                        <p:par>
                          <p:cTn id="62" fill="hold">
                            <p:stCondLst>
                              <p:cond delay="0"/>
                            </p:stCondLst>
                            <p:childTnLst>
                              <p:par>
                                <p:cTn id="63" presetID="9" presetClass="exit" presetSubtype="0" fill="hold" nodeType="clickEffect">
                                  <p:stCondLst>
                                    <p:cond delay="0"/>
                                  </p:stCondLst>
                                  <p:childTnLst>
                                    <p:animEffect transition="out" filter="dissolve">
                                      <p:cBhvr>
                                        <p:cTn id="64" dur="500"/>
                                        <p:tgtEl>
                                          <p:spTgt spid="15"/>
                                        </p:tgtEl>
                                      </p:cBhvr>
                                    </p:animEffect>
                                    <p:set>
                                      <p:cBhvr>
                                        <p:cTn id="65" dur="1" fill="hold">
                                          <p:stCondLst>
                                            <p:cond delay="499"/>
                                          </p:stCondLst>
                                        </p:cTn>
                                        <p:tgtEl>
                                          <p:spTgt spid="15"/>
                                        </p:tgtEl>
                                        <p:attrNameLst>
                                          <p:attrName>style.visibility</p:attrName>
                                        </p:attrNameLst>
                                      </p:cBhvr>
                                      <p:to>
                                        <p:strVal val="hidden"/>
                                      </p:to>
                                    </p:set>
                                  </p:childTnLst>
                                </p:cTn>
                              </p:par>
                              <p:par>
                                <p:cTn id="66" presetID="9" presetClass="exit" presetSubtype="0" fill="hold" nodeType="withEffect">
                                  <p:stCondLst>
                                    <p:cond delay="0"/>
                                  </p:stCondLst>
                                  <p:childTnLst>
                                    <p:animEffect transition="out" filter="dissolve">
                                      <p:cBhvr>
                                        <p:cTn id="67" dur="500"/>
                                        <p:tgtEl>
                                          <p:spTgt spid="16"/>
                                        </p:tgtEl>
                                      </p:cBhvr>
                                    </p:animEffect>
                                    <p:set>
                                      <p:cBhvr>
                                        <p:cTn id="68" dur="1" fill="hold">
                                          <p:stCondLst>
                                            <p:cond delay="499"/>
                                          </p:stCondLst>
                                        </p:cTn>
                                        <p:tgtEl>
                                          <p:spTgt spid="16"/>
                                        </p:tgtEl>
                                        <p:attrNameLst>
                                          <p:attrName>style.visibility</p:attrName>
                                        </p:attrNameLst>
                                      </p:cBhvr>
                                      <p:to>
                                        <p:strVal val="hidden"/>
                                      </p:to>
                                    </p:set>
                                  </p:childTnLst>
                                </p:cTn>
                              </p:par>
                              <p:par>
                                <p:cTn id="69" presetID="9" presetClass="exit" presetSubtype="0" fill="hold" nodeType="withEffect">
                                  <p:stCondLst>
                                    <p:cond delay="0"/>
                                  </p:stCondLst>
                                  <p:childTnLst>
                                    <p:animEffect transition="out" filter="dissolve">
                                      <p:cBhvr>
                                        <p:cTn id="70" dur="500"/>
                                        <p:tgtEl>
                                          <p:spTgt spid="13"/>
                                        </p:tgtEl>
                                      </p:cBhvr>
                                    </p:animEffect>
                                    <p:set>
                                      <p:cBhvr>
                                        <p:cTn id="71" dur="1" fill="hold">
                                          <p:stCondLst>
                                            <p:cond delay="499"/>
                                          </p:stCondLst>
                                        </p:cTn>
                                        <p:tgtEl>
                                          <p:spTgt spid="13"/>
                                        </p:tgtEl>
                                        <p:attrNameLst>
                                          <p:attrName>style.visibility</p:attrName>
                                        </p:attrNameLst>
                                      </p:cBhvr>
                                      <p:to>
                                        <p:strVal val="hidden"/>
                                      </p:to>
                                    </p:set>
                                  </p:childTnLst>
                                </p:cTn>
                              </p:par>
                              <p:par>
                                <p:cTn id="72" presetID="9" presetClass="exit" presetSubtype="0" fill="hold" nodeType="withEffect">
                                  <p:stCondLst>
                                    <p:cond delay="0"/>
                                  </p:stCondLst>
                                  <p:childTnLst>
                                    <p:animEffect transition="out" filter="dissolve">
                                      <p:cBhvr>
                                        <p:cTn id="73" dur="500"/>
                                        <p:tgtEl>
                                          <p:spTgt spid="12"/>
                                        </p:tgtEl>
                                      </p:cBhvr>
                                    </p:animEffect>
                                    <p:set>
                                      <p:cBhvr>
                                        <p:cTn id="74" dur="1" fill="hold">
                                          <p:stCondLst>
                                            <p:cond delay="499"/>
                                          </p:stCondLst>
                                        </p:cTn>
                                        <p:tgtEl>
                                          <p:spTgt spid="12"/>
                                        </p:tgtEl>
                                        <p:attrNameLst>
                                          <p:attrName>style.visibility</p:attrName>
                                        </p:attrNameLst>
                                      </p:cBhvr>
                                      <p:to>
                                        <p:strVal val="hidden"/>
                                      </p:to>
                                    </p:set>
                                  </p:childTnLst>
                                </p:cTn>
                              </p:par>
                              <p:par>
                                <p:cTn id="75" presetID="9" presetClass="exit" presetSubtype="0" fill="hold" nodeType="withEffect">
                                  <p:stCondLst>
                                    <p:cond delay="0"/>
                                  </p:stCondLst>
                                  <p:childTnLst>
                                    <p:animEffect transition="out" filter="dissolve">
                                      <p:cBhvr>
                                        <p:cTn id="76" dur="500"/>
                                        <p:tgtEl>
                                          <p:spTgt spid="14"/>
                                        </p:tgtEl>
                                      </p:cBhvr>
                                    </p:animEffect>
                                    <p:set>
                                      <p:cBhvr>
                                        <p:cTn id="77" dur="1" fill="hold">
                                          <p:stCondLst>
                                            <p:cond delay="499"/>
                                          </p:stCondLst>
                                        </p:cTn>
                                        <p:tgtEl>
                                          <p:spTgt spid="14"/>
                                        </p:tgtEl>
                                        <p:attrNameLst>
                                          <p:attrName>style.visibility</p:attrName>
                                        </p:attrNameLst>
                                      </p:cBhvr>
                                      <p:to>
                                        <p:strVal val="hidden"/>
                                      </p:to>
                                    </p:set>
                                  </p:childTnLst>
                                </p:cTn>
                              </p:par>
                              <p:par>
                                <p:cTn id="78" presetID="9" presetClass="exit" presetSubtype="0" fill="hold" nodeType="withEffect">
                                  <p:stCondLst>
                                    <p:cond delay="0"/>
                                  </p:stCondLst>
                                  <p:childTnLst>
                                    <p:animEffect transition="out" filter="dissolve">
                                      <p:cBhvr>
                                        <p:cTn id="79" dur="500"/>
                                        <p:tgtEl>
                                          <p:spTgt spid="11"/>
                                        </p:tgtEl>
                                      </p:cBhvr>
                                    </p:animEffect>
                                    <p:set>
                                      <p:cBhvr>
                                        <p:cTn id="80" dur="1" fill="hold">
                                          <p:stCondLst>
                                            <p:cond delay="499"/>
                                          </p:stCondLst>
                                        </p:cTn>
                                        <p:tgtEl>
                                          <p:spTgt spid="11"/>
                                        </p:tgtEl>
                                        <p:attrNameLst>
                                          <p:attrName>style.visibility</p:attrName>
                                        </p:attrNameLst>
                                      </p:cBhvr>
                                      <p:to>
                                        <p:strVal val="hidden"/>
                                      </p:to>
                                    </p:set>
                                  </p:childTnLst>
                                </p:cTn>
                              </p:par>
                              <p:par>
                                <p:cTn id="81" presetID="9" presetClass="exit" presetSubtype="0" fill="hold" grpId="1" nodeType="withEffect">
                                  <p:stCondLst>
                                    <p:cond delay="0"/>
                                  </p:stCondLst>
                                  <p:childTnLst>
                                    <p:animEffect transition="out" filter="dissolve">
                                      <p:cBhvr>
                                        <p:cTn id="82" dur="500"/>
                                        <p:tgtEl>
                                          <p:spTgt spid="17"/>
                                        </p:tgtEl>
                                      </p:cBhvr>
                                    </p:animEffect>
                                    <p:set>
                                      <p:cBhvr>
                                        <p:cTn id="83" dur="1" fill="hold">
                                          <p:stCondLst>
                                            <p:cond delay="499"/>
                                          </p:stCondLst>
                                        </p:cTn>
                                        <p:tgtEl>
                                          <p:spTgt spid="17"/>
                                        </p:tgtEl>
                                        <p:attrNameLst>
                                          <p:attrName>style.visibility</p:attrName>
                                        </p:attrNameLst>
                                      </p:cBhvr>
                                      <p:to>
                                        <p:strVal val="hidden"/>
                                      </p:to>
                                    </p:set>
                                  </p:childTnLst>
                                </p:cTn>
                              </p:par>
                              <p:par>
                                <p:cTn id="84" presetID="9" presetClass="exit" presetSubtype="0" fill="hold" grpId="1" nodeType="withEffect">
                                  <p:stCondLst>
                                    <p:cond delay="0"/>
                                  </p:stCondLst>
                                  <p:childTnLst>
                                    <p:animEffect transition="out" filter="dissolve">
                                      <p:cBhvr>
                                        <p:cTn id="85" dur="500"/>
                                        <p:tgtEl>
                                          <p:spTgt spid="4"/>
                                        </p:tgtEl>
                                      </p:cBhvr>
                                    </p:animEffect>
                                    <p:set>
                                      <p:cBhvr>
                                        <p:cTn id="86" dur="1" fill="hold">
                                          <p:stCondLst>
                                            <p:cond delay="499"/>
                                          </p:stCondLst>
                                        </p:cTn>
                                        <p:tgtEl>
                                          <p:spTgt spid="4"/>
                                        </p:tgtEl>
                                        <p:attrNameLst>
                                          <p:attrName>style.visibility</p:attrName>
                                        </p:attrNameLst>
                                      </p:cBhvr>
                                      <p:to>
                                        <p:strVal val="hidden"/>
                                      </p:to>
                                    </p:set>
                                  </p:childTnLst>
                                </p:cTn>
                              </p:par>
                              <p:par>
                                <p:cTn id="87" presetID="9" presetClass="exit" presetSubtype="0" fill="hold" grpId="1" nodeType="withEffect">
                                  <p:stCondLst>
                                    <p:cond delay="0"/>
                                  </p:stCondLst>
                                  <p:childTnLst>
                                    <p:animEffect transition="out" filter="dissolve">
                                      <p:cBhvr>
                                        <p:cTn id="88" dur="500"/>
                                        <p:tgtEl>
                                          <p:spTgt spid="3"/>
                                        </p:tgtEl>
                                      </p:cBhvr>
                                    </p:animEffect>
                                    <p:set>
                                      <p:cBhvr>
                                        <p:cTn id="89" dur="1" fill="hold">
                                          <p:stCondLst>
                                            <p:cond delay="499"/>
                                          </p:stCondLst>
                                        </p:cTn>
                                        <p:tgtEl>
                                          <p:spTgt spid="3"/>
                                        </p:tgtEl>
                                        <p:attrNameLst>
                                          <p:attrName>style.visibility</p:attrName>
                                        </p:attrNameLst>
                                      </p:cBhvr>
                                      <p:to>
                                        <p:strVal val="hidden"/>
                                      </p:to>
                                    </p:set>
                                  </p:childTnLst>
                                </p:cTn>
                              </p:par>
                              <p:par>
                                <p:cTn id="90" presetID="9" presetClass="exit" presetSubtype="0" fill="hold" grpId="1" nodeType="withEffect">
                                  <p:stCondLst>
                                    <p:cond delay="0"/>
                                  </p:stCondLst>
                                  <p:childTnLst>
                                    <p:animEffect transition="out" filter="dissolve">
                                      <p:cBhvr>
                                        <p:cTn id="91" dur="500"/>
                                        <p:tgtEl>
                                          <p:spTgt spid="2"/>
                                        </p:tgtEl>
                                      </p:cBhvr>
                                    </p:animEffect>
                                    <p:set>
                                      <p:cBhvr>
                                        <p:cTn id="92" dur="1" fill="hold">
                                          <p:stCondLst>
                                            <p:cond delay="499"/>
                                          </p:stCondLst>
                                        </p:cTn>
                                        <p:tgtEl>
                                          <p:spTgt spid="2"/>
                                        </p:tgtEl>
                                        <p:attrNameLst>
                                          <p:attrName>style.visibility</p:attrName>
                                        </p:attrNameLst>
                                      </p:cBhvr>
                                      <p:to>
                                        <p:strVal val="hidden"/>
                                      </p:to>
                                    </p:set>
                                  </p:childTnLst>
                                </p:cTn>
                              </p:par>
                              <p:par>
                                <p:cTn id="93" presetID="9" presetClass="exit" presetSubtype="0" fill="hold" grpId="1" nodeType="withEffect">
                                  <p:stCondLst>
                                    <p:cond delay="0"/>
                                  </p:stCondLst>
                                  <p:childTnLst>
                                    <p:animEffect transition="out" filter="dissolve">
                                      <p:cBhvr>
                                        <p:cTn id="94" dur="500"/>
                                        <p:tgtEl>
                                          <p:spTgt spid="18"/>
                                        </p:tgtEl>
                                      </p:cBhvr>
                                    </p:animEffect>
                                    <p:set>
                                      <p:cBhvr>
                                        <p:cTn id="95" dur="1" fill="hold">
                                          <p:stCondLst>
                                            <p:cond delay="499"/>
                                          </p:stCondLst>
                                        </p:cTn>
                                        <p:tgtEl>
                                          <p:spTgt spid="18"/>
                                        </p:tgtEl>
                                        <p:attrNameLst>
                                          <p:attrName>style.visibility</p:attrName>
                                        </p:attrNameLst>
                                      </p:cBhvr>
                                      <p:to>
                                        <p:strVal val="hidden"/>
                                      </p:to>
                                    </p:set>
                                  </p:childTnLst>
                                </p:cTn>
                              </p:par>
                              <p:par>
                                <p:cTn id="96" presetID="9" presetClass="exit" presetSubtype="0" fill="hold" grpId="1" nodeType="withEffect">
                                  <p:stCondLst>
                                    <p:cond delay="0"/>
                                  </p:stCondLst>
                                  <p:childTnLst>
                                    <p:animEffect transition="out" filter="dissolve">
                                      <p:cBhvr>
                                        <p:cTn id="97" dur="500"/>
                                        <p:tgtEl>
                                          <p:spTgt spid="21"/>
                                        </p:tgtEl>
                                      </p:cBhvr>
                                    </p:animEffect>
                                    <p:set>
                                      <p:cBhvr>
                                        <p:cTn id="98" dur="1" fill="hold">
                                          <p:stCondLst>
                                            <p:cond delay="499"/>
                                          </p:stCondLst>
                                        </p:cTn>
                                        <p:tgtEl>
                                          <p:spTgt spid="21"/>
                                        </p:tgtEl>
                                        <p:attrNameLst>
                                          <p:attrName>style.visibility</p:attrName>
                                        </p:attrNameLst>
                                      </p:cBhvr>
                                      <p:to>
                                        <p:strVal val="hidden"/>
                                      </p:to>
                                    </p:set>
                                  </p:childTnLst>
                                </p:cTn>
                              </p:par>
                              <p:par>
                                <p:cTn id="99" presetID="9" presetClass="exit" presetSubtype="0" fill="hold" grpId="1" nodeType="withEffect">
                                  <p:stCondLst>
                                    <p:cond delay="0"/>
                                  </p:stCondLst>
                                  <p:childTnLst>
                                    <p:animEffect transition="out" filter="dissolve">
                                      <p:cBhvr>
                                        <p:cTn id="100" dur="500"/>
                                        <p:tgtEl>
                                          <p:spTgt spid="20"/>
                                        </p:tgtEl>
                                      </p:cBhvr>
                                    </p:animEffect>
                                    <p:set>
                                      <p:cBhvr>
                                        <p:cTn id="101" dur="1" fill="hold">
                                          <p:stCondLst>
                                            <p:cond delay="499"/>
                                          </p:stCondLst>
                                        </p:cTn>
                                        <p:tgtEl>
                                          <p:spTgt spid="20"/>
                                        </p:tgtEl>
                                        <p:attrNameLst>
                                          <p:attrName>style.visibility</p:attrName>
                                        </p:attrNameLst>
                                      </p:cBhvr>
                                      <p:to>
                                        <p:strVal val="hidden"/>
                                      </p:to>
                                    </p:set>
                                  </p:childTnLst>
                                </p:cTn>
                              </p:par>
                              <p:par>
                                <p:cTn id="102" presetID="9" presetClass="exit" presetSubtype="0" fill="hold" grpId="1" nodeType="withEffect">
                                  <p:stCondLst>
                                    <p:cond delay="0"/>
                                  </p:stCondLst>
                                  <p:childTnLst>
                                    <p:animEffect transition="out" filter="dissolve">
                                      <p:cBhvr>
                                        <p:cTn id="103" dur="500"/>
                                        <p:tgtEl>
                                          <p:spTgt spid="19"/>
                                        </p:tgtEl>
                                      </p:cBhvr>
                                    </p:animEffect>
                                    <p:set>
                                      <p:cBhvr>
                                        <p:cTn id="104" dur="1" fill="hold">
                                          <p:stCondLst>
                                            <p:cond delay="499"/>
                                          </p:stCondLst>
                                        </p:cTn>
                                        <p:tgtEl>
                                          <p:spTgt spid="19"/>
                                        </p:tgtEl>
                                        <p:attrNameLst>
                                          <p:attrName>style.visibility</p:attrName>
                                        </p:attrNameLst>
                                      </p:cBhvr>
                                      <p:to>
                                        <p:strVal val="hidden"/>
                                      </p:to>
                                    </p:set>
                                  </p:childTnLst>
                                </p:cTn>
                              </p:par>
                            </p:childTnLst>
                          </p:cTn>
                        </p:par>
                        <p:par>
                          <p:cTn id="105" fill="hold">
                            <p:stCondLst>
                              <p:cond delay="500"/>
                            </p:stCondLst>
                            <p:childTnLst>
                              <p:par>
                                <p:cTn id="106" presetID="9" presetClass="entr" presetSubtype="0" fill="hold" grpId="0" nodeType="afterEffect">
                                  <p:stCondLst>
                                    <p:cond delay="0"/>
                                  </p:stCondLst>
                                  <p:childTnLst>
                                    <p:set>
                                      <p:cBhvr>
                                        <p:cTn id="107" dur="1" fill="hold">
                                          <p:stCondLst>
                                            <p:cond delay="0"/>
                                          </p:stCondLst>
                                        </p:cTn>
                                        <p:tgtEl>
                                          <p:spTgt spid="8"/>
                                        </p:tgtEl>
                                        <p:attrNameLst>
                                          <p:attrName>style.visibility</p:attrName>
                                        </p:attrNameLst>
                                      </p:cBhvr>
                                      <p:to>
                                        <p:strVal val="visible"/>
                                      </p:to>
                                    </p:set>
                                    <p:animEffect transition="in" filter="dissolve">
                                      <p:cBhvr>
                                        <p:cTn id="108" dur="500"/>
                                        <p:tgtEl>
                                          <p:spTgt spid="8"/>
                                        </p:tgtEl>
                                      </p:cBhvr>
                                    </p:animEffect>
                                  </p:childTnLst>
                                </p:cTn>
                              </p:par>
                            </p:childTnLst>
                          </p:cTn>
                        </p:par>
                        <p:par>
                          <p:cTn id="109" fill="hold">
                            <p:stCondLst>
                              <p:cond delay="1000"/>
                            </p:stCondLst>
                            <p:childTnLst>
                              <p:par>
                                <p:cTn id="110" presetID="9" presetClass="entr" presetSubtype="0" fill="hold" grpId="0" nodeType="afterEffect">
                                  <p:stCondLst>
                                    <p:cond delay="0"/>
                                  </p:stCondLst>
                                  <p:childTnLst>
                                    <p:set>
                                      <p:cBhvr>
                                        <p:cTn id="111" dur="1" fill="hold">
                                          <p:stCondLst>
                                            <p:cond delay="0"/>
                                          </p:stCondLst>
                                        </p:cTn>
                                        <p:tgtEl>
                                          <p:spTgt spid="9"/>
                                        </p:tgtEl>
                                        <p:attrNameLst>
                                          <p:attrName>style.visibility</p:attrName>
                                        </p:attrNameLst>
                                      </p:cBhvr>
                                      <p:to>
                                        <p:strVal val="visible"/>
                                      </p:to>
                                    </p:set>
                                    <p:animEffect transition="in" filter="dissolve">
                                      <p:cBhvr>
                                        <p:cTn id="1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3" grpId="0" animBg="1"/>
      <p:bldP spid="3" grpId="1" animBg="1"/>
      <p:bldP spid="4" grpId="0" animBg="1"/>
      <p:bldP spid="4" grpId="1" animBg="1"/>
      <p:bldP spid="8" grpId="0"/>
      <p:bldP spid="9" grpId="0"/>
      <p:bldP spid="17" grpId="0"/>
      <p:bldP spid="17" grpId="1"/>
      <p:bldP spid="18" grpId="0"/>
      <p:bldP spid="18" grpId="1"/>
      <p:bldP spid="19" grpId="0" animBg="1"/>
      <p:bldP spid="19" grpId="1" animBg="1"/>
      <p:bldP spid="20" grpId="0"/>
      <p:bldP spid="20" grpId="1"/>
      <p:bldP spid="21" grpId="0"/>
      <p:bldP spid="21" grpId="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9" descr="btnMathMain">
            <a:hlinkClick r:id="" action="ppaction://hlinkshowjump?jump=firstslide"/>
            <a:extLst>
              <a:ext uri="{FF2B5EF4-FFF2-40B4-BE49-F238E27FC236}">
                <a16:creationId xmlns:a16="http://schemas.microsoft.com/office/drawing/2014/main" xmlns="" id="{6242F76A-A18F-D553-ABDA-6493DCFB58A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950" y="6280150"/>
            <a:ext cx="1439863"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AutoShape 2">
            <a:hlinkClick r:id="rId3" action="ppaction://hlinksldjump"/>
            <a:extLst>
              <a:ext uri="{FF2B5EF4-FFF2-40B4-BE49-F238E27FC236}">
                <a16:creationId xmlns:a16="http://schemas.microsoft.com/office/drawing/2014/main" xmlns="" id="{6000BE75-DF74-BFD3-EBC5-5B8B2B710A11}"/>
              </a:ext>
            </a:extLst>
          </p:cNvPr>
          <p:cNvSpPr>
            <a:spLocks noChangeArrowheads="1"/>
          </p:cNvSpPr>
          <p:nvPr/>
        </p:nvSpPr>
        <p:spPr bwMode="auto">
          <a:xfrm>
            <a:off x="601663" y="920750"/>
            <a:ext cx="2036762" cy="914400"/>
          </a:xfrm>
          <a:prstGeom prst="roundRect">
            <a:avLst>
              <a:gd name="adj" fmla="val 16667"/>
            </a:avLst>
          </a:prstGeom>
          <a:solidFill>
            <a:schemeClr val="bg1"/>
          </a:solidFill>
          <a:ln w="9525" algn="ctr">
            <a:solidFill>
              <a:schemeClr val="accent2"/>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endParaRPr lang="zh-TW" altLang="en-US" sz="1800"/>
          </a:p>
        </p:txBody>
      </p:sp>
      <p:sp>
        <p:nvSpPr>
          <p:cNvPr id="4" name="AutoShape 3">
            <a:extLst>
              <a:ext uri="{FF2B5EF4-FFF2-40B4-BE49-F238E27FC236}">
                <a16:creationId xmlns:a16="http://schemas.microsoft.com/office/drawing/2014/main" xmlns="" id="{AD9FE441-442C-E28C-ABBA-6FF13D0725A3}"/>
              </a:ext>
            </a:extLst>
          </p:cNvPr>
          <p:cNvSpPr>
            <a:spLocks noChangeArrowheads="1"/>
          </p:cNvSpPr>
          <p:nvPr/>
        </p:nvSpPr>
        <p:spPr bwMode="auto">
          <a:xfrm>
            <a:off x="1884363" y="920750"/>
            <a:ext cx="2062162" cy="914400"/>
          </a:xfrm>
          <a:prstGeom prst="roundRect">
            <a:avLst>
              <a:gd name="adj" fmla="val 16667"/>
            </a:avLst>
          </a:prstGeom>
          <a:solidFill>
            <a:srgbClr val="CCECFF"/>
          </a:solidFill>
          <a:ln w="15875" algn="ctr">
            <a:solidFill>
              <a:schemeClr val="accent2"/>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endParaRPr lang="zh-TW" altLang="en-US" sz="1800"/>
          </a:p>
        </p:txBody>
      </p:sp>
      <p:sp>
        <p:nvSpPr>
          <p:cNvPr id="5" name="WordArt 4">
            <a:extLst>
              <a:ext uri="{FF2B5EF4-FFF2-40B4-BE49-F238E27FC236}">
                <a16:creationId xmlns:a16="http://schemas.microsoft.com/office/drawing/2014/main" xmlns="" id="{518DC605-1A40-682B-82C9-683A2A6ADBE8}"/>
              </a:ext>
            </a:extLst>
          </p:cNvPr>
          <p:cNvSpPr>
            <a:spLocks noChangeArrowheads="1" noChangeShapeType="1" noTextEdit="1"/>
          </p:cNvSpPr>
          <p:nvPr/>
        </p:nvSpPr>
        <p:spPr bwMode="auto">
          <a:xfrm>
            <a:off x="2024063" y="1041400"/>
            <a:ext cx="1797050" cy="350838"/>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zh-TW" altLang="en-US" sz="3600" b="1" kern="10">
                <a:solidFill>
                  <a:srgbClr val="0066FF"/>
                </a:solidFill>
                <a:effectLst>
                  <a:outerShdw dist="35921" dir="2700000" algn="ctr" rotWithShape="0">
                    <a:srgbClr val="C0C0C0">
                      <a:alpha val="79999"/>
                    </a:srgbClr>
                  </a:outerShdw>
                </a:effectLst>
                <a:latin typeface="標楷體" panose="03000509000000000000" pitchFamily="65" charset="-120"/>
                <a:ea typeface="標楷體" panose="03000509000000000000" pitchFamily="65" charset="-120"/>
              </a:rPr>
              <a:t>乙部考核課題</a:t>
            </a:r>
            <a:endParaRPr lang="zh-CN" altLang="en-US" sz="3600" b="1" kern="10">
              <a:solidFill>
                <a:srgbClr val="0066FF"/>
              </a:solidFill>
              <a:effectLst>
                <a:outerShdw dist="35921" dir="2700000" algn="ctr" rotWithShape="0">
                  <a:srgbClr val="C0C0C0">
                    <a:alpha val="79999"/>
                  </a:srgbClr>
                </a:outerShdw>
              </a:effectLst>
              <a:latin typeface="標楷體" panose="03000509000000000000" pitchFamily="65" charset="-120"/>
              <a:ea typeface="標楷體" panose="03000509000000000000" pitchFamily="65" charset="-120"/>
            </a:endParaRPr>
          </a:p>
        </p:txBody>
      </p:sp>
      <p:pic>
        <p:nvPicPr>
          <p:cNvPr id="6" name="Picture 53" descr="學生須知">
            <a:hlinkClick r:id="rId4" action="ppaction://hlinksldjump"/>
            <a:extLst>
              <a:ext uri="{FF2B5EF4-FFF2-40B4-BE49-F238E27FC236}">
                <a16:creationId xmlns:a16="http://schemas.microsoft.com/office/drawing/2014/main" xmlns="" id="{073EB79E-A46E-66F3-902C-3CA1CB17DBA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19925" y="879475"/>
            <a:ext cx="1385888" cy="46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7" name="Group 178">
            <a:extLst>
              <a:ext uri="{FF2B5EF4-FFF2-40B4-BE49-F238E27FC236}">
                <a16:creationId xmlns:a16="http://schemas.microsoft.com/office/drawing/2014/main" xmlns="" id="{8E2EC37B-8DEA-B59A-8343-AB8DE550D9F2}"/>
              </a:ext>
            </a:extLst>
          </p:cNvPr>
          <p:cNvGraphicFramePr>
            <a:graphicFrameLocks noGrp="1"/>
          </p:cNvGraphicFramePr>
          <p:nvPr>
            <p:extLst>
              <p:ext uri="{D42A27DB-BD31-4B8C-83A1-F6EECF244321}">
                <p14:modId xmlns:p14="http://schemas.microsoft.com/office/powerpoint/2010/main" val="1683164231"/>
              </p:ext>
            </p:extLst>
          </p:nvPr>
        </p:nvGraphicFramePr>
        <p:xfrm>
          <a:off x="604838" y="1474788"/>
          <a:ext cx="8017400" cy="4248000"/>
        </p:xfrm>
        <a:graphic>
          <a:graphicData uri="http://schemas.openxmlformats.org/drawingml/2006/table">
            <a:tbl>
              <a:tblPr/>
              <a:tblGrid>
                <a:gridCol w="900000">
                  <a:extLst>
                    <a:ext uri="{9D8B030D-6E8A-4147-A177-3AD203B41FA5}">
                      <a16:colId xmlns:a16="http://schemas.microsoft.com/office/drawing/2014/main" xmlns="" val="20000"/>
                    </a:ext>
                  </a:extLst>
                </a:gridCol>
                <a:gridCol w="2376000">
                  <a:extLst>
                    <a:ext uri="{9D8B030D-6E8A-4147-A177-3AD203B41FA5}">
                      <a16:colId xmlns:a16="http://schemas.microsoft.com/office/drawing/2014/main" xmlns="" val="20001"/>
                    </a:ext>
                  </a:extLst>
                </a:gridCol>
                <a:gridCol w="720000">
                  <a:extLst>
                    <a:ext uri="{9D8B030D-6E8A-4147-A177-3AD203B41FA5}">
                      <a16:colId xmlns:a16="http://schemas.microsoft.com/office/drawing/2014/main" xmlns="" val="20002"/>
                    </a:ext>
                  </a:extLst>
                </a:gridCol>
                <a:gridCol w="25400">
                  <a:extLst>
                    <a:ext uri="{9D8B030D-6E8A-4147-A177-3AD203B41FA5}">
                      <a16:colId xmlns:a16="http://schemas.microsoft.com/office/drawing/2014/main" xmlns="" val="20003"/>
                    </a:ext>
                  </a:extLst>
                </a:gridCol>
                <a:gridCol w="900000">
                  <a:extLst>
                    <a:ext uri="{9D8B030D-6E8A-4147-A177-3AD203B41FA5}">
                      <a16:colId xmlns:a16="http://schemas.microsoft.com/office/drawing/2014/main" xmlns="" val="20004"/>
                    </a:ext>
                  </a:extLst>
                </a:gridCol>
                <a:gridCol w="2376000">
                  <a:extLst>
                    <a:ext uri="{9D8B030D-6E8A-4147-A177-3AD203B41FA5}">
                      <a16:colId xmlns:a16="http://schemas.microsoft.com/office/drawing/2014/main" xmlns="" val="20005"/>
                    </a:ext>
                  </a:extLst>
                </a:gridCol>
                <a:gridCol w="720000">
                  <a:extLst>
                    <a:ext uri="{9D8B030D-6E8A-4147-A177-3AD203B41FA5}">
                      <a16:colId xmlns:a16="http://schemas.microsoft.com/office/drawing/2014/main" xmlns="" val="20006"/>
                    </a:ext>
                  </a:extLst>
                </a:gridCol>
              </a:tblGrid>
              <a:tr h="360000">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zh-CN" altLang="en-US" sz="1800" b="1" i="0" u="none" strike="noStrike" cap="none" normalizeH="0" baseline="0" dirty="0">
                          <a:ln>
                            <a:noFill/>
                          </a:ln>
                          <a:solidFill>
                            <a:srgbClr val="3333CC"/>
                          </a:solidFill>
                          <a:effectLst/>
                          <a:latin typeface="Times New Roman" panose="02020603050405020304" pitchFamily="18" charset="0"/>
                          <a:ea typeface="新細明體" panose="02020500000000000000" pitchFamily="18" charset="-120"/>
                          <a:cs typeface="Times New Roman" panose="02020603050405020304" pitchFamily="18" charset="0"/>
                        </a:rPr>
                        <a:t>題號</a:t>
                      </a:r>
                      <a:endParaRPr kumimoji="1" lang="zh-CN" altLang="en-US" sz="1800" b="1" i="0" u="none" strike="noStrike" cap="none" normalizeH="0" baseline="0" dirty="0">
                        <a:ln>
                          <a:noFill/>
                        </a:ln>
                        <a:solidFill>
                          <a:srgbClr val="3333CC"/>
                        </a:solidFill>
                        <a:effectLst/>
                        <a:latin typeface="Times New Roman" panose="02020603050405020304" pitchFamily="18" charset="0"/>
                        <a:ea typeface="新細明體" panose="02020500000000000000" pitchFamily="18" charset="-120"/>
                      </a:endParaRPr>
                    </a:p>
                  </a:txBody>
                  <a:tcPr marL="0" marR="0" marT="0" marB="0" anchor="ctr" horzOverflow="overflow">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lnTlToBr>
                      <a:noFill/>
                    </a:lnTlToBr>
                    <a:lnBlToTr>
                      <a:noFill/>
                    </a:lnBlToTr>
                    <a:solidFill>
                      <a:srgbClr val="CCECFF"/>
                    </a:solid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zh-CN" altLang="en-US" sz="1800" b="1" i="0" u="none" strike="noStrike" cap="none" normalizeH="0" baseline="0" dirty="0">
                          <a:ln>
                            <a:noFill/>
                          </a:ln>
                          <a:solidFill>
                            <a:srgbClr val="3333CC"/>
                          </a:solidFill>
                          <a:effectLst/>
                          <a:latin typeface="Times New Roman" panose="02020603050405020304" pitchFamily="18" charset="0"/>
                          <a:ea typeface="新細明體" panose="02020500000000000000" pitchFamily="18" charset="-120"/>
                          <a:cs typeface="Times New Roman" panose="02020603050405020304" pitchFamily="18" charset="0"/>
                        </a:rPr>
                        <a:t>學習重點</a:t>
                      </a:r>
                      <a:endParaRPr kumimoji="1" lang="zh-CN" altLang="en-US" sz="1800" b="1" i="0" u="none" strike="noStrike" cap="none" normalizeH="0" baseline="0" dirty="0">
                        <a:ln>
                          <a:noFill/>
                        </a:ln>
                        <a:solidFill>
                          <a:srgbClr val="3333CC"/>
                        </a:solidFill>
                        <a:effectLst/>
                        <a:latin typeface="Times New Roman" panose="02020603050405020304" pitchFamily="18" charset="0"/>
                        <a:ea typeface="新細明體" panose="02020500000000000000" pitchFamily="18" charset="-120"/>
                      </a:endParaRPr>
                    </a:p>
                  </a:txBody>
                  <a:tcPr marL="0" marR="0" marT="0" marB="0" anchor="ctr" horzOverflow="overflow">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lnTlToBr>
                      <a:noFill/>
                    </a:lnTlToBr>
                    <a:lnBlToTr>
                      <a:noFill/>
                    </a:lnBlToTr>
                    <a:solidFill>
                      <a:srgbClr val="CCECFF"/>
                    </a:solid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zh-CN" altLang="en-US" sz="1800" b="1" i="0" u="none" strike="noStrike" cap="none" normalizeH="0" baseline="0" dirty="0">
                          <a:ln>
                            <a:noFill/>
                          </a:ln>
                          <a:solidFill>
                            <a:srgbClr val="3333CC"/>
                          </a:solidFill>
                          <a:effectLst/>
                          <a:latin typeface="Times New Roman" panose="02020603050405020304" pitchFamily="18" charset="0"/>
                          <a:ea typeface="新細明體" panose="02020500000000000000" pitchFamily="18" charset="-120"/>
                          <a:cs typeface="Times New Roman" panose="02020603050405020304" pitchFamily="18" charset="0"/>
                        </a:rPr>
                        <a:t>範疇</a:t>
                      </a:r>
                      <a:endParaRPr kumimoji="1" lang="zh-CN" altLang="en-US" sz="1800" b="1" i="0" u="none" strike="noStrike" cap="none" normalizeH="0" baseline="0" dirty="0">
                        <a:ln>
                          <a:noFill/>
                        </a:ln>
                        <a:solidFill>
                          <a:srgbClr val="3333CC"/>
                        </a:solidFill>
                        <a:effectLst/>
                        <a:latin typeface="Times New Roman" panose="02020603050405020304" pitchFamily="18" charset="0"/>
                        <a:ea typeface="新細明體" panose="02020500000000000000" pitchFamily="18" charset="-120"/>
                      </a:endParaRPr>
                    </a:p>
                  </a:txBody>
                  <a:tcPr marL="0" marR="0" marT="0" marB="0" anchor="ctr" horzOverflow="overflow">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lnTlToBr>
                      <a:noFill/>
                    </a:lnTlToBr>
                    <a:lnBlToTr>
                      <a:noFill/>
                    </a:lnBlToTr>
                    <a:solidFill>
                      <a:srgbClr val="CCECFF"/>
                    </a:solid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1" lang="zh-CN" altLang="en-US" sz="1800" b="1" i="0" u="none" strike="noStrike" cap="none" normalizeH="0" baseline="0">
                        <a:ln>
                          <a:noFill/>
                        </a:ln>
                        <a:solidFill>
                          <a:srgbClr val="3333CC"/>
                        </a:solidFill>
                        <a:effectLst/>
                        <a:latin typeface="Times New Roman" panose="02020603050405020304" pitchFamily="18" charset="0"/>
                        <a:ea typeface="新細明體" panose="02020500000000000000" pitchFamily="18" charset="-120"/>
                      </a:endParaRPr>
                    </a:p>
                  </a:txBody>
                  <a:tcPr marL="0" marR="0" marT="0" marB="0" anchor="ctr" horzOverflow="overflow">
                    <a:lnL w="12700" cap="flat" cmpd="sng" algn="ctr">
                      <a:solidFill>
                        <a:srgbClr val="000099"/>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solidFill>
                      <a:srgbClr val="CCECFF"/>
                    </a:solid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zh-CN" altLang="en-US" sz="1800" b="1" i="0" u="none" strike="noStrike" cap="none" normalizeH="0" baseline="0" dirty="0">
                          <a:ln>
                            <a:noFill/>
                          </a:ln>
                          <a:solidFill>
                            <a:srgbClr val="3333CC"/>
                          </a:solidFill>
                          <a:effectLst/>
                          <a:latin typeface="Times New Roman" panose="02020603050405020304" pitchFamily="18" charset="0"/>
                          <a:ea typeface="新細明體" panose="02020500000000000000" pitchFamily="18" charset="-120"/>
                          <a:cs typeface="Times New Roman" panose="02020603050405020304" pitchFamily="18" charset="0"/>
                        </a:rPr>
                        <a:t>題號</a:t>
                      </a:r>
                      <a:endParaRPr kumimoji="1" lang="zh-CN" altLang="en-US" sz="1800" b="1" i="0" u="none" strike="noStrike" cap="none" normalizeH="0" baseline="0" dirty="0">
                        <a:ln>
                          <a:noFill/>
                        </a:ln>
                        <a:solidFill>
                          <a:srgbClr val="3333CC"/>
                        </a:solidFill>
                        <a:effectLst/>
                        <a:latin typeface="Times New Roman" panose="02020603050405020304" pitchFamily="18" charset="0"/>
                        <a:ea typeface="新細明體" panose="02020500000000000000" pitchFamily="18" charset="-120"/>
                      </a:endParaRPr>
                    </a:p>
                  </a:txBody>
                  <a:tcPr marL="0" marR="0" marT="0" marB="0" anchor="ctr" horzOverflow="overflow">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lnTlToBr>
                      <a:noFill/>
                    </a:lnTlToBr>
                    <a:lnBlToTr>
                      <a:noFill/>
                    </a:lnBlToTr>
                    <a:solidFill>
                      <a:srgbClr val="CCECFF"/>
                    </a:solid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zh-CN" altLang="en-US" sz="1800" b="1" i="0" u="none" strike="noStrike" cap="none" normalizeH="0" baseline="0" dirty="0">
                          <a:ln>
                            <a:noFill/>
                          </a:ln>
                          <a:solidFill>
                            <a:srgbClr val="3333CC"/>
                          </a:solidFill>
                          <a:effectLst/>
                          <a:latin typeface="Times New Roman" panose="02020603050405020304" pitchFamily="18" charset="0"/>
                          <a:ea typeface="新細明體" panose="02020500000000000000" pitchFamily="18" charset="-120"/>
                          <a:cs typeface="Times New Roman" panose="02020603050405020304" pitchFamily="18" charset="0"/>
                        </a:rPr>
                        <a:t>學習重點</a:t>
                      </a:r>
                      <a:endParaRPr kumimoji="1" lang="zh-CN" altLang="en-US" sz="1800" b="1" i="0" u="none" strike="noStrike" cap="none" normalizeH="0" baseline="0" dirty="0">
                        <a:ln>
                          <a:noFill/>
                        </a:ln>
                        <a:solidFill>
                          <a:srgbClr val="3333CC"/>
                        </a:solidFill>
                        <a:effectLst/>
                        <a:latin typeface="Times New Roman" panose="02020603050405020304" pitchFamily="18" charset="0"/>
                        <a:ea typeface="新細明體" panose="02020500000000000000" pitchFamily="18" charset="-120"/>
                      </a:endParaRPr>
                    </a:p>
                  </a:txBody>
                  <a:tcPr marL="0" marR="0" marT="0" marB="0" anchor="ctr" horzOverflow="overflow">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lnTlToBr>
                      <a:noFill/>
                    </a:lnTlToBr>
                    <a:lnBlToTr>
                      <a:noFill/>
                    </a:lnBlToTr>
                    <a:solidFill>
                      <a:srgbClr val="CCECFF"/>
                    </a:solid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zh-CN" altLang="en-US" sz="1800" b="1" i="0" u="none" strike="noStrike" cap="none" normalizeH="0" baseline="0" dirty="0">
                          <a:ln>
                            <a:noFill/>
                          </a:ln>
                          <a:solidFill>
                            <a:srgbClr val="3333CC"/>
                          </a:solidFill>
                          <a:effectLst/>
                          <a:latin typeface="Times New Roman" panose="02020603050405020304" pitchFamily="18" charset="0"/>
                          <a:ea typeface="新細明體" panose="02020500000000000000" pitchFamily="18" charset="-120"/>
                          <a:cs typeface="Times New Roman" panose="02020603050405020304" pitchFamily="18" charset="0"/>
                        </a:rPr>
                        <a:t>範疇</a:t>
                      </a:r>
                      <a:endParaRPr kumimoji="1" lang="zh-CN" altLang="en-US" sz="1800" b="1" i="0" u="none" strike="noStrike" cap="none" normalizeH="0" baseline="0" dirty="0">
                        <a:ln>
                          <a:noFill/>
                        </a:ln>
                        <a:solidFill>
                          <a:srgbClr val="3333CC"/>
                        </a:solidFill>
                        <a:effectLst/>
                        <a:latin typeface="Times New Roman" panose="02020603050405020304" pitchFamily="18" charset="0"/>
                        <a:ea typeface="新細明體" panose="02020500000000000000" pitchFamily="18" charset="-120"/>
                      </a:endParaRPr>
                    </a:p>
                  </a:txBody>
                  <a:tcPr marL="0" marR="0" marT="0" marB="0" anchor="ctr" horzOverflow="overflow">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lnTlToBr>
                      <a:noFill/>
                    </a:lnTlToBr>
                    <a:lnBlToTr>
                      <a:noFill/>
                    </a:lnBlToTr>
                    <a:solidFill>
                      <a:srgbClr val="CCECFF"/>
                    </a:solidFill>
                  </a:tcPr>
                </a:tc>
                <a:extLst>
                  <a:ext uri="{0D108BD9-81ED-4DB2-BD59-A6C34878D82A}">
                    <a16:rowId xmlns:a16="http://schemas.microsoft.com/office/drawing/2014/main" xmlns="" val="10000"/>
                  </a:ext>
                </a:extLst>
              </a:tr>
              <a:tr h="648000">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en-US" altLang="zh-CN"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Times New Roman" panose="02020603050405020304" pitchFamily="18" charset="0"/>
                        </a:rPr>
                        <a:t>31(a)</a:t>
                      </a:r>
                    </a:p>
                  </a:txBody>
                  <a:tcPr marL="0" marR="0" marT="0" marB="0" anchor="ctr" horzOverflow="overflow">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lnTlToBr>
                      <a:noFill/>
                    </a:lnTlToBr>
                    <a:lnBlToTr>
                      <a:noFill/>
                    </a:lnBlToTr>
                    <a:solidFill>
                      <a:schemeClr val="bg1"/>
                    </a:solid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zh-TW" altLang="en-US" sz="1800" b="1"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a:t>
                      </a: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八個</a:t>
                      </a:r>
                      <a:r>
                        <a:rPr kumimoji="1" lang="zh-CN"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方向</a:t>
                      </a:r>
                      <a:r>
                        <a:rPr kumimoji="1" lang="en-US" altLang="zh-CN"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(4</a:t>
                      </a:r>
                      <a:r>
                        <a:rPr kumimoji="1" lang="zh-CN"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上</a:t>
                      </a:r>
                      <a:r>
                        <a:rPr kumimoji="1" lang="en-US" altLang="zh-CN"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a:t>
                      </a:r>
                      <a:endParaRPr kumimoji="1" lang="en-US" altLang="zh-TW" sz="1800" b="1" i="0" u="none" strike="noStrike" cap="none" normalizeH="0" baseline="0" dirty="0">
                        <a:ln>
                          <a:noFill/>
                        </a:ln>
                        <a:solidFill>
                          <a:srgbClr val="3333CC"/>
                        </a:solidFill>
                        <a:effectLst>
                          <a:outerShdw blurRad="38100" dist="38100" dir="2700000" algn="tl">
                            <a:srgbClr val="C0C0C0"/>
                          </a:outerShdw>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endParaRPr>
                    </a:p>
                  </a:txBody>
                  <a:tcPr marL="0" marR="0" marT="0" marB="0" anchor="ctr" horzOverflow="overflow">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lnTlToBr>
                      <a:noFill/>
                    </a:lnTlToBr>
                    <a:lnBlToTr>
                      <a:noFill/>
                    </a:lnBlToTr>
                    <a:solidFill>
                      <a:schemeClr val="bg1"/>
                    </a:solid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zh-CN" altLang="en-US" sz="1800" b="0" i="0" u="none" strike="noStrike" cap="none" normalizeH="0" baseline="0" dirty="0">
                          <a:ln>
                            <a:noFill/>
                          </a:ln>
                          <a:solidFill>
                            <a:srgbClr val="3333CC"/>
                          </a:solidFill>
                          <a:effectLst/>
                          <a:latin typeface="Times New Roman" panose="02020603050405020304" pitchFamily="18" charset="0"/>
                          <a:ea typeface="標楷體" panose="03000509000000000000" pitchFamily="65" charset="-120"/>
                          <a:cs typeface="Times New Roman" panose="02020603050405020304" pitchFamily="18" charset="0"/>
                        </a:rPr>
                        <a:t>圖形與</a:t>
                      </a:r>
                      <a:endParaRPr kumimoji="1" lang="en-US" altLang="zh-CN" sz="1800" b="0" i="0" u="none" strike="noStrike" cap="none" normalizeH="0" baseline="0" dirty="0">
                        <a:ln>
                          <a:noFill/>
                        </a:ln>
                        <a:solidFill>
                          <a:srgbClr val="3333CC"/>
                        </a:solidFill>
                        <a:effectLst/>
                        <a:latin typeface="Times New Roman" panose="02020603050405020304" pitchFamily="18" charset="0"/>
                        <a:ea typeface="標楷體" panose="03000509000000000000" pitchFamily="65" charset="-12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1" lang="zh-CN" altLang="en-US" sz="1800" b="0" i="0" u="none" strike="noStrike" cap="none" normalizeH="0" baseline="0" dirty="0">
                          <a:ln>
                            <a:noFill/>
                          </a:ln>
                          <a:solidFill>
                            <a:srgbClr val="3333CC"/>
                          </a:solidFill>
                          <a:effectLst/>
                          <a:latin typeface="Times New Roman" panose="02020603050405020304" pitchFamily="18" charset="0"/>
                          <a:ea typeface="標楷體" panose="03000509000000000000" pitchFamily="65" charset="-120"/>
                          <a:cs typeface="Times New Roman" panose="02020603050405020304" pitchFamily="18" charset="0"/>
                        </a:rPr>
                        <a:t>空間</a:t>
                      </a:r>
                    </a:p>
                  </a:txBody>
                  <a:tcPr marL="0" marR="0" marT="0" marB="0" anchor="ctr" horzOverflow="overflow">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lnTlToBr>
                      <a:noFill/>
                    </a:lnTlToBr>
                    <a:lnBlToTr>
                      <a:noFill/>
                    </a:lnBlToTr>
                    <a:solidFill>
                      <a:schemeClr val="bg1"/>
                    </a:solidFill>
                  </a:tcPr>
                </a:tc>
                <a:tc rowSpan="6">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1" lang="en-US" altLang="zh-CN"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1" lang="en-US" altLang="zh-CN"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Times New Roman" panose="02020603050405020304" pitchFamily="18" charset="0"/>
                      </a:endParaRPr>
                    </a:p>
                  </a:txBody>
                  <a:tcPr marL="0" marR="0" marT="0" marB="0" anchor="ctr" horzOverflow="overflow">
                    <a:lnL w="12700" cap="flat" cmpd="sng" algn="ctr">
                      <a:solidFill>
                        <a:srgbClr val="000099"/>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solidFill>
                      <a:srgbClr val="CCECFF"/>
                    </a:solid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en-US" altLang="zh-CN"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Times New Roman" panose="02020603050405020304" pitchFamily="18" charset="0"/>
                        </a:rPr>
                        <a:t>3</a:t>
                      </a: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Times New Roman" panose="02020603050405020304" pitchFamily="18" charset="0"/>
                        </a:rPr>
                        <a:t>3</a:t>
                      </a:r>
                      <a:r>
                        <a:rPr kumimoji="1" lang="en-US" altLang="zh-CN"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Times New Roman" panose="02020603050405020304" pitchFamily="18" charset="0"/>
                        </a:rPr>
                        <a:t>(c)</a:t>
                      </a:r>
                    </a:p>
                  </a:txBody>
                  <a:tcPr marL="0" marR="0" marT="0" marB="0" anchor="ctr" horzOverflow="overflow">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lnTlToBr>
                      <a:noFill/>
                    </a:lnTlToBr>
                    <a:lnBlToTr>
                      <a:noFill/>
                    </a:lnBlToTr>
                    <a:solidFill>
                      <a:schemeClr val="bg1"/>
                    </a:solid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a:t>
                      </a:r>
                      <a:r>
                        <a:rPr kumimoji="1" lang="zh-CN" altLang="en-US" sz="1800" b="1" i="0" u="none" strike="noStrike" cap="none" normalizeH="0" baseline="0" dirty="0">
                          <a:ln>
                            <a:noFill/>
                          </a:ln>
                          <a:solidFill>
                            <a:srgbClr val="3333CC"/>
                          </a:solidFill>
                          <a:effectLst>
                            <a:outerShdw blurRad="38100" dist="38100" dir="2700000" algn="tl">
                              <a:srgbClr val="C0C0C0"/>
                            </a:outerShdw>
                          </a:effectLst>
                          <a:latin typeface="Arial" panose="020B0604020202020204" pitchFamily="34" charset="0"/>
                          <a:ea typeface="標楷體" panose="03000509000000000000" pitchFamily="65" charset="-120"/>
                          <a:cs typeface="Arial" panose="020B0604020202020204" pitchFamily="34" charset="0"/>
                        </a:rPr>
                        <a:t>小數四則混合計算</a:t>
                      </a:r>
                      <a:endParaRPr kumimoji="1" lang="en-US" altLang="zh-CN"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endParaRPr>
                    </a:p>
                  </a:txBody>
                  <a:tcPr marL="0" marR="0" marT="0" marB="0" anchor="ctr" horzOverflow="overflow">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lnTlToBr>
                      <a:noFill/>
                    </a:lnTlToBr>
                    <a:lnBlToTr>
                      <a:noFill/>
                    </a:lnBlToTr>
                    <a:solidFill>
                      <a:schemeClr val="bg1"/>
                    </a:solid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zh-TW" altLang="en-US" sz="1800" b="0" i="0" u="none" strike="noStrike" cap="none" normalizeH="0" baseline="0" dirty="0">
                          <a:ln>
                            <a:noFill/>
                          </a:ln>
                          <a:solidFill>
                            <a:srgbClr val="3333CC"/>
                          </a:solidFill>
                          <a:effectLst/>
                          <a:latin typeface="Times New Roman" panose="02020603050405020304" pitchFamily="18" charset="0"/>
                          <a:ea typeface="標楷體" panose="03000509000000000000" pitchFamily="65" charset="-120"/>
                          <a:cs typeface="Times New Roman" panose="02020603050405020304" pitchFamily="18" charset="0"/>
                        </a:rPr>
                        <a:t>數</a:t>
                      </a:r>
                    </a:p>
                  </a:txBody>
                  <a:tcPr marL="0" marR="0" marT="0" marB="0" anchor="ctr" horzOverflow="overflow">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10001"/>
                  </a:ext>
                </a:extLst>
              </a:tr>
              <a:tr h="648000">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en-US" altLang="zh-CN"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Times New Roman" panose="02020603050405020304" pitchFamily="18" charset="0"/>
                        </a:rPr>
                        <a:t>31(b)</a:t>
                      </a:r>
                    </a:p>
                  </a:txBody>
                  <a:tcPr marL="0" marR="0" marT="0" marB="0" anchor="ctr" horzOverflow="overflow">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lnTlToBr>
                      <a:noFill/>
                    </a:lnTlToBr>
                    <a:lnBlToTr>
                      <a:noFill/>
                    </a:lnBlToTr>
                    <a:solidFill>
                      <a:schemeClr val="bg1"/>
                    </a:solid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zh-TW" altLang="en-US" sz="1800" b="1"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a:t>
                      </a: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多位數</a:t>
                      </a: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(5</a:t>
                      </a: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上</a:t>
                      </a: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a:t>
                      </a:r>
                      <a:endParaRPr kumimoji="1" lang="en-US" altLang="zh-CN" sz="1800" b="1" i="0" u="none" strike="noStrike" cap="none" normalizeH="0" baseline="0" dirty="0">
                        <a:ln>
                          <a:noFill/>
                        </a:ln>
                        <a:solidFill>
                          <a:srgbClr val="3333CC"/>
                        </a:solidFill>
                        <a:effectLst>
                          <a:outerShdw blurRad="38100" dist="38100" dir="2700000" algn="tl">
                            <a:srgbClr val="C0C0C0"/>
                          </a:outerShdw>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endParaRPr>
                    </a:p>
                  </a:txBody>
                  <a:tcPr marL="0" marR="0" marT="0" marB="0" anchor="ctr" horzOverflow="overflow">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zh-CN" altLang="en-US" sz="1800" b="0" i="0" u="none" strike="noStrike" kern="1200" cap="none" normalizeH="0" baseline="0" dirty="0">
                          <a:ln>
                            <a:noFill/>
                          </a:ln>
                          <a:solidFill>
                            <a:srgbClr val="3333CC"/>
                          </a:solidFill>
                          <a:effectLst/>
                          <a:latin typeface="Times New Roman" panose="02020603050405020304" pitchFamily="18" charset="0"/>
                          <a:ea typeface="標楷體" panose="03000509000000000000" pitchFamily="65" charset="-120"/>
                          <a:cs typeface="Times New Roman" panose="02020603050405020304" pitchFamily="18" charset="0"/>
                        </a:rPr>
                        <a:t>數</a:t>
                      </a:r>
                      <a:endParaRPr lang="zh-CN" altLang="en-US" sz="1800" dirty="0"/>
                    </a:p>
                  </a:txBody>
                  <a:tcPr marL="0" marR="0" marT="0" marB="0" anchor="ctr" horzOverflow="overflow">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lnTlToBr>
                      <a:noFill/>
                    </a:lnTlToBr>
                    <a:lnBlToTr>
                      <a:noFill/>
                    </a:lnBlToTr>
                    <a:solidFill>
                      <a:schemeClr val="bg1"/>
                    </a:solidFill>
                  </a:tcPr>
                </a:tc>
                <a:tc vMerge="1">
                  <a:txBody>
                    <a:bodyPr/>
                    <a:lstStyle/>
                    <a:p>
                      <a:endParaRPr lang="zh-CN" altLang="en-US" dirty="0"/>
                    </a:p>
                  </a:txBody>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en-US" altLang="zh-CN"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Times New Roman" panose="02020603050405020304" pitchFamily="18" charset="0"/>
                        </a:rPr>
                        <a:t>3</a:t>
                      </a: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Times New Roman" panose="02020603050405020304" pitchFamily="18" charset="0"/>
                        </a:rPr>
                        <a:t>4</a:t>
                      </a:r>
                      <a:r>
                        <a:rPr kumimoji="1" lang="en-US" altLang="zh-CN"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Times New Roman" panose="02020603050405020304" pitchFamily="18" charset="0"/>
                        </a:rPr>
                        <a:t>(</a:t>
                      </a: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Times New Roman" panose="02020603050405020304" pitchFamily="18" charset="0"/>
                        </a:rPr>
                        <a:t>a</a:t>
                      </a:r>
                      <a:r>
                        <a:rPr kumimoji="1" lang="en-US" altLang="zh-CN"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Times New Roman" panose="02020603050405020304" pitchFamily="18" charset="0"/>
                        </a:rPr>
                        <a:t>)(</a:t>
                      </a: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Times New Roman" panose="02020603050405020304" pitchFamily="18" charset="0"/>
                        </a:rPr>
                        <a:t>b</a:t>
                      </a:r>
                      <a:r>
                        <a:rPr kumimoji="1" lang="en-US" altLang="zh-CN"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Times New Roman" panose="02020603050405020304" pitchFamily="18" charset="0"/>
                        </a:rPr>
                        <a:t>)</a:t>
                      </a:r>
                    </a:p>
                  </a:txBody>
                  <a:tcPr marL="0" marR="0" marT="0" marB="0" anchor="ctr" horzOverflow="overflow">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lnTlToBr>
                      <a:noFill/>
                    </a:lnTlToBr>
                    <a:lnBlToTr>
                      <a:noFill/>
                    </a:lnBlToTr>
                    <a:solidFill>
                      <a:schemeClr val="bg1"/>
                    </a:solid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a:t>
                      </a:r>
                      <a:r>
                        <a:rPr kumimoji="1" lang="zh-TW" altLang="en-US" sz="1800" b="1" i="0" u="none" strike="noStrike" cap="none" normalizeH="0" baseline="0" dirty="0">
                          <a:ln>
                            <a:noFill/>
                          </a:ln>
                          <a:solidFill>
                            <a:srgbClr val="3333CC"/>
                          </a:solidFill>
                          <a:effectLst>
                            <a:outerShdw blurRad="38100" dist="38100" dir="2700000" algn="tl">
                              <a:srgbClr val="C0C0C0"/>
                            </a:outerShdw>
                          </a:effectLst>
                          <a:latin typeface="Arial" panose="020B0604020202020204" pitchFamily="34" charset="0"/>
                          <a:ea typeface="標楷體" panose="03000509000000000000" pitchFamily="65" charset="-120"/>
                          <a:cs typeface="Arial" panose="020B0604020202020204" pitchFamily="34" charset="0"/>
                        </a:rPr>
                        <a:t>平均數</a:t>
                      </a:r>
                      <a:endParaRPr kumimoji="1" lang="en-US" altLang="zh-CN"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endParaRPr>
                    </a:p>
                  </a:txBody>
                  <a:tcPr marL="0" marR="0" marT="0" marB="0" anchor="ctr" horzOverflow="overflow">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lnTlToBr>
                      <a:noFill/>
                    </a:lnTlToBr>
                    <a:lnBlToTr>
                      <a:noFill/>
                    </a:lnBlToTr>
                    <a:solidFill>
                      <a:schemeClr val="bg1"/>
                    </a:solid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zh-TW" altLang="en-US" sz="1800" b="0" i="0" u="none" strike="noStrike" cap="none" normalizeH="0" baseline="0" dirty="0">
                          <a:ln>
                            <a:noFill/>
                          </a:ln>
                          <a:solidFill>
                            <a:srgbClr val="3333CC"/>
                          </a:solidFill>
                          <a:effectLst/>
                          <a:latin typeface="Times New Roman" panose="02020603050405020304" pitchFamily="18" charset="0"/>
                          <a:ea typeface="標楷體" panose="03000509000000000000" pitchFamily="65" charset="-120"/>
                          <a:cs typeface="Times New Roman" panose="02020603050405020304" pitchFamily="18" charset="0"/>
                        </a:rPr>
                        <a:t>數據</a:t>
                      </a:r>
                      <a:endParaRPr kumimoji="1" lang="en-US" altLang="zh-TW" sz="1800" b="0" i="0" u="none" strike="noStrike" cap="none" normalizeH="0" baseline="0" dirty="0">
                        <a:ln>
                          <a:noFill/>
                        </a:ln>
                        <a:solidFill>
                          <a:srgbClr val="3333CC"/>
                        </a:solidFill>
                        <a:effectLst/>
                        <a:latin typeface="Times New Roman" panose="02020603050405020304" pitchFamily="18" charset="0"/>
                        <a:ea typeface="標楷體" panose="03000509000000000000" pitchFamily="65" charset="-12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1" lang="zh-TW" altLang="en-US" sz="1800" b="0" i="0" u="none" strike="noStrike" cap="none" normalizeH="0" baseline="0" dirty="0">
                          <a:ln>
                            <a:noFill/>
                          </a:ln>
                          <a:solidFill>
                            <a:srgbClr val="3333CC"/>
                          </a:solidFill>
                          <a:effectLst/>
                          <a:latin typeface="Times New Roman" panose="02020603050405020304" pitchFamily="18" charset="0"/>
                          <a:ea typeface="標楷體" panose="03000509000000000000" pitchFamily="65" charset="-120"/>
                          <a:cs typeface="Times New Roman" panose="02020603050405020304" pitchFamily="18" charset="0"/>
                        </a:rPr>
                        <a:t>處理</a:t>
                      </a:r>
                    </a:p>
                  </a:txBody>
                  <a:tcPr marL="0" marR="0" marT="0" marB="0" anchor="ctr" horzOverflow="overflow">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10002"/>
                  </a:ext>
                </a:extLst>
              </a:tr>
              <a:tr h="6480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en-US" altLang="zh-CN"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Times New Roman" panose="02020603050405020304" pitchFamily="18" charset="0"/>
                        </a:rPr>
                        <a:t>31(c)</a:t>
                      </a:r>
                    </a:p>
                  </a:txBody>
                  <a:tcPr marL="0" marR="0" marT="0" marB="0" anchor="ctr" horzOverflow="overflow">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a:t>
                      </a:r>
                      <a:r>
                        <a:rPr kumimoji="1" lang="zh-CN"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面積</a:t>
                      </a: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(4</a:t>
                      </a: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下</a:t>
                      </a: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a:t>
                      </a:r>
                      <a:endParaRPr kumimoji="1" lang="en-US" altLang="zh-CN" sz="1800" b="1" i="0" u="none" strike="noStrike" cap="none" normalizeH="0" baseline="0" dirty="0">
                        <a:ln>
                          <a:noFill/>
                        </a:ln>
                        <a:solidFill>
                          <a:srgbClr val="3333CC"/>
                        </a:solidFill>
                        <a:effectLst>
                          <a:outerShdw blurRad="38100" dist="38100" dir="2700000" algn="tl">
                            <a:srgbClr val="C0C0C0"/>
                          </a:outerShdw>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endParaRPr>
                    </a:p>
                  </a:txBody>
                  <a:tcPr marL="0" marR="0" marT="0" marB="0" anchor="ctr" horzOverflow="overflow">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lnTlToBr>
                      <a:noFill/>
                    </a:lnTlToBr>
                    <a:lnBlToTr>
                      <a:noFill/>
                    </a:lnBlToTr>
                    <a:solidFill>
                      <a:schemeClr val="bg1"/>
                    </a:solidFill>
                  </a:tcPr>
                </a:tc>
                <a:tc>
                  <a:txBody>
                    <a:bodyPr/>
                    <a:lstStyle/>
                    <a:p>
                      <a:pPr algn="ctr"/>
                      <a:r>
                        <a:rPr kumimoji="1" lang="zh-TW" altLang="en-US" sz="1800" b="0" i="0" u="none" strike="noStrike" cap="none" normalizeH="0" baseline="0" dirty="0">
                          <a:ln>
                            <a:noFill/>
                          </a:ln>
                          <a:solidFill>
                            <a:srgbClr val="3333CC"/>
                          </a:solidFill>
                          <a:effectLst/>
                          <a:latin typeface="Times New Roman" panose="02020603050405020304" pitchFamily="18" charset="0"/>
                          <a:ea typeface="標楷體" panose="03000509000000000000" pitchFamily="65" charset="-120"/>
                          <a:cs typeface="Times New Roman" panose="02020603050405020304" pitchFamily="18" charset="0"/>
                        </a:rPr>
                        <a:t>度量</a:t>
                      </a:r>
                      <a:endParaRPr lang="zh-CN" altLang="en-US" sz="1800" dirty="0"/>
                    </a:p>
                  </a:txBody>
                  <a:tcPr marL="0" marR="0" marT="0" marB="0" anchor="ctr" horzOverflow="overflow">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lnTlToBr>
                      <a:noFill/>
                    </a:lnTlToBr>
                    <a:lnBlToTr>
                      <a:noFill/>
                    </a:lnBlToTr>
                    <a:solidFill>
                      <a:schemeClr val="bg1"/>
                    </a:solidFill>
                  </a:tcPr>
                </a:tc>
                <a:tc vMerge="1">
                  <a:txBody>
                    <a:bodyPr/>
                    <a:lstStyle/>
                    <a:p>
                      <a:endParaRPr lang="en-US"/>
                    </a:p>
                  </a:txBody>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en-US" altLang="zh-CN"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Times New Roman" panose="02020603050405020304" pitchFamily="18" charset="0"/>
                        </a:rPr>
                        <a:t>3</a:t>
                      </a: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Times New Roman" panose="02020603050405020304" pitchFamily="18" charset="0"/>
                        </a:rPr>
                        <a:t>5</a:t>
                      </a:r>
                      <a:r>
                        <a:rPr kumimoji="1" lang="en-US" altLang="zh-CN"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Times New Roman" panose="02020603050405020304" pitchFamily="18" charset="0"/>
                        </a:rPr>
                        <a:t>(</a:t>
                      </a: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Times New Roman" panose="02020603050405020304" pitchFamily="18" charset="0"/>
                        </a:rPr>
                        <a:t>a</a:t>
                      </a:r>
                      <a:r>
                        <a:rPr kumimoji="1" lang="en-US" altLang="zh-CN"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Times New Roman" panose="02020603050405020304" pitchFamily="18" charset="0"/>
                        </a:rPr>
                        <a:t>)</a:t>
                      </a:r>
                    </a:p>
                  </a:txBody>
                  <a:tcPr marL="0" marR="0" marT="0" marB="0" anchor="ctr" horzOverflow="overflow">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a:t>
                      </a: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分數乘法</a:t>
                      </a:r>
                      <a:r>
                        <a:rPr kumimoji="1" lang="en-US" altLang="zh-CN"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a:t>
                      </a: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5</a:t>
                      </a: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上</a:t>
                      </a:r>
                      <a:r>
                        <a:rPr kumimoji="1" lang="en-US" altLang="zh-CN"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a:t>
                      </a:r>
                      <a:r>
                        <a:rPr kumimoji="1" lang="en-US" altLang="zh-CN"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 </a:t>
                      </a:r>
                      <a:endParaRPr kumimoji="1" lang="en-US" altLang="zh-CN"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endParaRPr>
                    </a:p>
                  </a:txBody>
                  <a:tcPr marL="0" marR="0" marT="0" marB="0" anchor="ctr" horzOverflow="overflow">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zh-CN" altLang="en-US" sz="1800" b="0" i="0" u="none" strike="noStrike" cap="none" normalizeH="0" baseline="0" dirty="0">
                          <a:ln>
                            <a:noFill/>
                          </a:ln>
                          <a:solidFill>
                            <a:srgbClr val="3333CC"/>
                          </a:solidFill>
                          <a:effectLst/>
                          <a:latin typeface="Times New Roman" panose="02020603050405020304" pitchFamily="18" charset="0"/>
                          <a:ea typeface="標楷體" panose="03000509000000000000" pitchFamily="65" charset="-120"/>
                          <a:cs typeface="Times New Roman" panose="02020603050405020304" pitchFamily="18" charset="0"/>
                        </a:rPr>
                        <a:t>數</a:t>
                      </a:r>
                      <a:endParaRPr lang="zh-CN" altLang="en-US" sz="1800" dirty="0"/>
                    </a:p>
                  </a:txBody>
                  <a:tcPr marL="0" marR="0" marT="0" marB="0" anchor="ctr" horzOverflow="overflow">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2803053490"/>
                  </a:ext>
                </a:extLst>
              </a:tr>
              <a:tr h="648000">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Times New Roman" panose="02020603050405020304" pitchFamily="18" charset="0"/>
                        </a:rPr>
                        <a:t>32(a)</a:t>
                      </a:r>
                    </a:p>
                  </a:txBody>
                  <a:tcPr marL="0" marR="0" marT="0" marB="0" anchor="ctr" horzOverflow="overflow">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lnTlToBr>
                      <a:noFill/>
                    </a:lnTlToBr>
                    <a:lnBlToTr>
                      <a:noFill/>
                    </a:lnBlToTr>
                    <a:solidFill>
                      <a:schemeClr val="bg1"/>
                    </a:solid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a:t>
                      </a:r>
                      <a:r>
                        <a:rPr kumimoji="1" lang="zh-CN"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分數四則混合計算</a:t>
                      </a:r>
                      <a:endParaRPr kumimoji="1" lang="en-US" altLang="zh-CN"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   (5</a:t>
                      </a: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下</a:t>
                      </a: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 </a:t>
                      </a:r>
                      <a:endParaRPr kumimoji="1" lang="en-US" altLang="zh-CN" sz="1800" b="1" i="0" u="none" strike="noStrike" cap="none" normalizeH="0" baseline="0" dirty="0">
                        <a:ln>
                          <a:noFill/>
                        </a:ln>
                        <a:solidFill>
                          <a:srgbClr val="3333CC"/>
                        </a:solidFill>
                        <a:effectLst>
                          <a:outerShdw blurRad="38100" dist="38100" dir="2700000" algn="tl">
                            <a:srgbClr val="C0C0C0"/>
                          </a:outerShdw>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endParaRPr>
                    </a:p>
                  </a:txBody>
                  <a:tcPr marL="0" marR="0" marT="0" marB="0" anchor="ctr" horzOverflow="overflow">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lnTlToBr>
                      <a:noFill/>
                    </a:lnTlToBr>
                    <a:lnBlToTr>
                      <a:noFill/>
                    </a:lnBlToTr>
                    <a:solidFill>
                      <a:schemeClr val="bg1"/>
                    </a:solid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zh-CN" altLang="en-US" sz="1800" b="0" i="0" u="none" strike="noStrike" kern="1200" cap="none" normalizeH="0" baseline="0" dirty="0">
                          <a:ln>
                            <a:noFill/>
                          </a:ln>
                          <a:solidFill>
                            <a:srgbClr val="3333CC"/>
                          </a:solidFill>
                          <a:effectLst/>
                          <a:latin typeface="Times New Roman" panose="02020603050405020304" pitchFamily="18" charset="0"/>
                          <a:ea typeface="標楷體" panose="03000509000000000000" pitchFamily="65" charset="-120"/>
                          <a:cs typeface="Times New Roman" panose="02020603050405020304" pitchFamily="18" charset="0"/>
                        </a:rPr>
                        <a:t>數</a:t>
                      </a:r>
                      <a:endParaRPr lang="zh-CN" altLang="en-US" sz="1800" dirty="0"/>
                    </a:p>
                  </a:txBody>
                  <a:tcPr marL="0" marR="0" marT="0" marB="0" anchor="ctr" horzOverflow="overflow">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lnTlToBr>
                      <a:noFill/>
                    </a:lnTlToBr>
                    <a:lnBlToTr>
                      <a:noFill/>
                    </a:lnBlToTr>
                    <a:solidFill>
                      <a:schemeClr val="bg1"/>
                    </a:solidFill>
                  </a:tcPr>
                </a:tc>
                <a:tc vMerge="1">
                  <a:txBody>
                    <a:bodyPr/>
                    <a:lstStyle/>
                    <a:p>
                      <a:endParaRPr lang="zh-CN" altLang="en-US"/>
                    </a:p>
                  </a:txBody>
                  <a:tcPr>
                    <a:lnL w="12700" cap="flat" cmpd="sng" algn="ctr">
                      <a:solidFill>
                        <a:schemeClr val="accent2"/>
                      </a:solidFill>
                      <a:prstDash val="solid"/>
                      <a:round/>
                      <a:headEnd type="none" w="med" len="med"/>
                      <a:tailEnd type="none" w="med" len="med"/>
                    </a:lnL>
                    <a:lnT w="12700" cap="flat" cmpd="sng" algn="ctr">
                      <a:solidFill>
                        <a:schemeClr val="accent2"/>
                      </a:solidFill>
                      <a:prstDash val="solid"/>
                      <a:round/>
                      <a:headEnd type="none" w="med" len="med"/>
                      <a:tailEnd type="none" w="med" len="med"/>
                    </a:lnT>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en-US" altLang="zh-CN"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Times New Roman" panose="02020603050405020304" pitchFamily="18" charset="0"/>
                        </a:rPr>
                        <a:t>3</a:t>
                      </a: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Times New Roman" panose="02020603050405020304" pitchFamily="18" charset="0"/>
                        </a:rPr>
                        <a:t>5</a:t>
                      </a:r>
                      <a:r>
                        <a:rPr kumimoji="1" lang="en-US" altLang="zh-CN"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Times New Roman" panose="02020603050405020304" pitchFamily="18" charset="0"/>
                        </a:rPr>
                        <a:t>(</a:t>
                      </a: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Times New Roman" panose="02020603050405020304" pitchFamily="18" charset="0"/>
                        </a:rPr>
                        <a:t>b</a:t>
                      </a:r>
                      <a:r>
                        <a:rPr kumimoji="1" lang="en-US" altLang="zh-CN"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Times New Roman" panose="02020603050405020304" pitchFamily="18" charset="0"/>
                        </a:rPr>
                        <a:t>)</a:t>
                      </a:r>
                    </a:p>
                  </a:txBody>
                  <a:tcPr marL="0" marR="0" marT="0" marB="0" anchor="ctr" horzOverflow="overflow">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lnTlToBr>
                      <a:noFill/>
                    </a:lnTlToBr>
                    <a:lnBlToTr>
                      <a:noFill/>
                    </a:lnBlToTr>
                    <a:solidFill>
                      <a:schemeClr val="bg1"/>
                    </a:solid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a:t>
                      </a:r>
                      <a:r>
                        <a:rPr kumimoji="1" lang="zh-CN"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四邊形</a:t>
                      </a: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(4</a:t>
                      </a: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上</a:t>
                      </a: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a:t>
                      </a:r>
                      <a:endParaRPr kumimoji="1" lang="en-US" altLang="zh-CN"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endParaRPr>
                    </a:p>
                  </a:txBody>
                  <a:tcPr marL="0" marR="0" marT="0" marB="0" anchor="ctr" horzOverflow="overflow">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zh-CN" altLang="en-US" sz="1800" b="0" i="0" u="none" strike="noStrike" cap="none" normalizeH="0" baseline="0" dirty="0">
                          <a:ln>
                            <a:noFill/>
                          </a:ln>
                          <a:solidFill>
                            <a:srgbClr val="3333CC"/>
                          </a:solidFill>
                          <a:effectLst/>
                          <a:latin typeface="Times New Roman" panose="02020603050405020304" pitchFamily="18" charset="0"/>
                          <a:ea typeface="標楷體" panose="03000509000000000000" pitchFamily="65" charset="-120"/>
                          <a:cs typeface="Times New Roman" panose="02020603050405020304" pitchFamily="18" charset="0"/>
                        </a:rPr>
                        <a:t>圖形與</a:t>
                      </a:r>
                      <a:endParaRPr kumimoji="1" lang="en-US" altLang="zh-CN" sz="1800" b="0" i="0" u="none" strike="noStrike" cap="none" normalizeH="0" baseline="0" dirty="0">
                        <a:ln>
                          <a:noFill/>
                        </a:ln>
                        <a:solidFill>
                          <a:srgbClr val="3333CC"/>
                        </a:solidFill>
                        <a:effectLst/>
                        <a:latin typeface="Times New Roman" panose="02020603050405020304" pitchFamily="18" charset="0"/>
                        <a:ea typeface="標楷體" panose="03000509000000000000" pitchFamily="65" charset="-12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1" lang="zh-CN" altLang="en-US" sz="1800" b="0" i="0" u="none" strike="noStrike" cap="none" normalizeH="0" baseline="0" dirty="0">
                          <a:ln>
                            <a:noFill/>
                          </a:ln>
                          <a:solidFill>
                            <a:srgbClr val="3333CC"/>
                          </a:solidFill>
                          <a:effectLst/>
                          <a:latin typeface="Times New Roman" panose="02020603050405020304" pitchFamily="18" charset="0"/>
                          <a:ea typeface="標楷體" panose="03000509000000000000" pitchFamily="65" charset="-120"/>
                          <a:cs typeface="Times New Roman" panose="02020603050405020304" pitchFamily="18" charset="0"/>
                        </a:rPr>
                        <a:t>空間</a:t>
                      </a:r>
                    </a:p>
                  </a:txBody>
                  <a:tcPr marL="0" marR="0" marT="0" marB="0" anchor="ctr" horzOverflow="overflow">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10004"/>
                  </a:ext>
                </a:extLst>
              </a:tr>
              <a:tr h="648000">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en-US" altLang="zh-CN"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Times New Roman" panose="02020603050405020304" pitchFamily="18" charset="0"/>
                        </a:rPr>
                        <a:t>3</a:t>
                      </a: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Times New Roman" panose="02020603050405020304" pitchFamily="18" charset="0"/>
                        </a:rPr>
                        <a:t>2</a:t>
                      </a:r>
                      <a:r>
                        <a:rPr kumimoji="1" lang="en-US" altLang="zh-CN"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Times New Roman" panose="02020603050405020304" pitchFamily="18" charset="0"/>
                        </a:rPr>
                        <a:t>(</a:t>
                      </a: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Times New Roman" panose="02020603050405020304" pitchFamily="18" charset="0"/>
                        </a:rPr>
                        <a:t>b</a:t>
                      </a:r>
                      <a:r>
                        <a:rPr kumimoji="1" lang="en-US" altLang="zh-CN"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Times New Roman" panose="02020603050405020304" pitchFamily="18" charset="0"/>
                        </a:rPr>
                        <a:t>)</a:t>
                      </a:r>
                    </a:p>
                  </a:txBody>
                  <a:tcPr marL="0" marR="0" marT="0" marB="0" anchor="ctr" horzOverflow="overflow">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lnTlToBr>
                      <a:noFill/>
                    </a:lnTlToBr>
                    <a:lnBlToTr>
                      <a:noFill/>
                    </a:lnBlToTr>
                    <a:solidFill>
                      <a:schemeClr val="bg1"/>
                    </a:solid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zh-TW" altLang="en-US" sz="1800" b="1"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a:t>
                      </a:r>
                      <a:r>
                        <a:rPr kumimoji="1" lang="zh-CN"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體積</a:t>
                      </a: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(5</a:t>
                      </a: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下</a:t>
                      </a: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a:t>
                      </a:r>
                      <a:endParaRPr kumimoji="1" lang="en-US" altLang="zh-CN" sz="1800" b="1" i="0" u="none" strike="noStrike" cap="none" normalizeH="0" baseline="0" dirty="0">
                        <a:ln>
                          <a:noFill/>
                        </a:ln>
                        <a:solidFill>
                          <a:srgbClr val="3333CC"/>
                        </a:solidFill>
                        <a:effectLst>
                          <a:outerShdw blurRad="38100" dist="38100" dir="2700000" algn="tl">
                            <a:srgbClr val="C0C0C0"/>
                          </a:outerShdw>
                        </a:effectLst>
                        <a:latin typeface="Arial" panose="020B0604020202020204" pitchFamily="34" charset="0"/>
                        <a:ea typeface="標楷體" panose="03000509000000000000" pitchFamily="65" charset="-120"/>
                        <a:cs typeface="Arial" panose="020B0604020202020204" pitchFamily="34" charset="0"/>
                      </a:endParaRPr>
                    </a:p>
                  </a:txBody>
                  <a:tcPr marL="0" marR="0" marT="0" marB="0" anchor="ctr" horzOverflow="overflow">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lnTlToBr>
                      <a:noFill/>
                    </a:lnTlToBr>
                    <a:lnBlToTr>
                      <a:noFill/>
                    </a:lnBlToTr>
                    <a:solidFill>
                      <a:schemeClr val="bg1"/>
                    </a:solid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zh-TW" altLang="en-US" sz="1800" b="0" i="0" u="none" strike="noStrike" cap="none" normalizeH="0" baseline="0" dirty="0">
                          <a:ln>
                            <a:noFill/>
                          </a:ln>
                          <a:solidFill>
                            <a:srgbClr val="3333CC"/>
                          </a:solidFill>
                          <a:effectLst/>
                          <a:latin typeface="Times New Roman" panose="02020603050405020304" pitchFamily="18" charset="0"/>
                          <a:ea typeface="標楷體" panose="03000509000000000000" pitchFamily="65" charset="-120"/>
                          <a:cs typeface="Times New Roman" panose="02020603050405020304" pitchFamily="18" charset="0"/>
                        </a:rPr>
                        <a:t>度量</a:t>
                      </a:r>
                      <a:endParaRPr kumimoji="1" lang="zh-CN" altLang="en-US" sz="1800" b="0" i="0" u="none" strike="noStrike" cap="none" normalizeH="0" baseline="0" dirty="0">
                        <a:ln>
                          <a:noFill/>
                        </a:ln>
                        <a:solidFill>
                          <a:srgbClr val="3333CC"/>
                        </a:solidFill>
                        <a:effectLst/>
                        <a:latin typeface="Times New Roman" panose="02020603050405020304" pitchFamily="18" charset="0"/>
                        <a:ea typeface="標楷體" panose="03000509000000000000" pitchFamily="65" charset="-120"/>
                        <a:cs typeface="Times New Roman" panose="02020603050405020304" pitchFamily="18" charset="0"/>
                      </a:endParaRPr>
                    </a:p>
                  </a:txBody>
                  <a:tcPr marL="0" marR="0" marT="0" marB="0" anchor="ctr" horzOverflow="overflow">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lnTlToBr>
                      <a:noFill/>
                    </a:lnTlToBr>
                    <a:lnBlToTr>
                      <a:noFill/>
                    </a:lnBlToTr>
                    <a:solidFill>
                      <a:schemeClr val="bg1"/>
                    </a:solidFill>
                  </a:tcPr>
                </a:tc>
                <a:tc vMerge="1">
                  <a:txBody>
                    <a:bodyPr/>
                    <a:lstStyle/>
                    <a:p>
                      <a:endParaRPr lang="zh-CN" altLang="en-US"/>
                    </a:p>
                  </a:txBody>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en-US" altLang="zh-CN"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Times New Roman" panose="02020603050405020304" pitchFamily="18" charset="0"/>
                        </a:rPr>
                        <a:t>3</a:t>
                      </a: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Times New Roman" panose="02020603050405020304" pitchFamily="18" charset="0"/>
                        </a:rPr>
                        <a:t>6</a:t>
                      </a:r>
                      <a:endParaRPr kumimoji="1" lang="en-US" altLang="zh-CN"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Times New Roman" panose="02020603050405020304" pitchFamily="18" charset="0"/>
                      </a:endParaRPr>
                    </a:p>
                  </a:txBody>
                  <a:tcPr marL="0" marR="0" marT="0" marB="0" anchor="ctr" horzOverflow="overflow">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lnTlToBr>
                      <a:noFill/>
                    </a:lnTlToBr>
                    <a:lnBlToTr>
                      <a:noFill/>
                    </a:lnBlToTr>
                    <a:solidFill>
                      <a:schemeClr val="bg1"/>
                    </a:solid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a:t>
                      </a:r>
                      <a:r>
                        <a:rPr kumimoji="1" lang="zh-CN"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方程</a:t>
                      </a:r>
                      <a:r>
                        <a:rPr kumimoji="1" lang="en-US" altLang="zh-CN"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a:t>
                      </a: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5</a:t>
                      </a:r>
                      <a:r>
                        <a:rPr kumimoji="1" lang="zh-CN"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上</a:t>
                      </a:r>
                      <a:r>
                        <a:rPr kumimoji="1" lang="en-US" altLang="zh-CN"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rPr>
                        <a:t>)</a:t>
                      </a:r>
                      <a:endParaRPr kumimoji="1" lang="en-US" altLang="zh-CN"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endParaRPr>
                    </a:p>
                  </a:txBody>
                  <a:tcPr marL="0" marR="0" marT="0" marB="0" anchor="ctr" horzOverflow="overflow">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lnTlToBr>
                      <a:noFill/>
                    </a:lnTlToBr>
                    <a:lnBlToTr>
                      <a:noFill/>
                    </a:lnBlToTr>
                    <a:solidFill>
                      <a:schemeClr val="bg1"/>
                    </a:solid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代數</a:t>
                      </a:r>
                    </a:p>
                  </a:txBody>
                  <a:tcPr marL="0" marR="0" marT="0" marB="0" anchor="ctr" horzOverflow="overflow">
                    <a:lnL w="12700" cap="flat" cmpd="sng" algn="ctr">
                      <a:solidFill>
                        <a:srgbClr val="0000FF"/>
                      </a:solidFill>
                      <a:prstDash val="solid"/>
                      <a:round/>
                      <a:headEnd type="none" w="med" len="med"/>
                      <a:tailEnd type="none" w="med" len="med"/>
                    </a:lnL>
                    <a:lnR w="12700" cap="flat" cmpd="sng" algn="ctr">
                      <a:solidFill>
                        <a:srgbClr val="0000FF"/>
                      </a:solid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solidFill>
                        <a:srgbClr val="0000FF"/>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10005"/>
                  </a:ext>
                </a:extLst>
              </a:tr>
              <a:tr h="648000">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en-US" altLang="zh-CN"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Times New Roman" panose="02020603050405020304" pitchFamily="18" charset="0"/>
                        </a:rPr>
                        <a:t>3</a:t>
                      </a: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Times New Roman" panose="02020603050405020304" pitchFamily="18" charset="0"/>
                        </a:rPr>
                        <a:t>3</a:t>
                      </a:r>
                      <a:r>
                        <a:rPr kumimoji="1" lang="en-US" altLang="zh-CN"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Times New Roman" panose="02020603050405020304" pitchFamily="18" charset="0"/>
                        </a:rPr>
                        <a:t>(</a:t>
                      </a: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Times New Roman" panose="02020603050405020304" pitchFamily="18" charset="0"/>
                        </a:rPr>
                        <a:t>a</a:t>
                      </a:r>
                      <a:r>
                        <a:rPr kumimoji="1" lang="en-US" altLang="zh-CN"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Times New Roman" panose="02020603050405020304" pitchFamily="18" charset="0"/>
                        </a:rPr>
                        <a:t>)(b)</a:t>
                      </a:r>
                    </a:p>
                  </a:txBody>
                  <a:tcPr marL="0" marR="0" marT="0" marB="0" anchor="ctr" horzOverflow="overflow">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lnTlToBr>
                      <a:noFill/>
                    </a:lnTlToBr>
                    <a:lnBlToTr>
                      <a:noFill/>
                    </a:lnBlToTr>
                    <a:solidFill>
                      <a:schemeClr val="bg1"/>
                    </a:solid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l" defTabSz="914400" rtl="0" eaLnBrk="1" fontAlgn="base" latinLnBrk="0" hangingPunct="1">
                        <a:lnSpc>
                          <a:spcPct val="100000"/>
                        </a:lnSpc>
                        <a:spcBef>
                          <a:spcPct val="0"/>
                        </a:spcBef>
                        <a:spcAft>
                          <a:spcPct val="0"/>
                        </a:spcAft>
                        <a:buClrTx/>
                        <a:buSzTx/>
                        <a:buFont typeface="Wingdings" panose="05000000000000000000" pitchFamily="2" charset="2"/>
                        <a:buNone/>
                        <a:tabLst/>
                      </a:pPr>
                      <a:r>
                        <a:rPr kumimoji="1" lang="en-US" altLang="zh-TW"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rPr>
                        <a:t></a:t>
                      </a:r>
                      <a:r>
                        <a:rPr kumimoji="1" lang="zh-CN" altLang="en-US" sz="1800" b="0" i="0" u="none" strike="noStrike" cap="none" normalizeH="0" baseline="0" dirty="0">
                          <a:ln>
                            <a:noFill/>
                          </a:ln>
                          <a:solidFill>
                            <a:srgbClr val="3333CC"/>
                          </a:solidFill>
                          <a:effectLst>
                            <a:outerShdw blurRad="38100" dist="38100" dir="2700000" algn="tl">
                              <a:srgbClr val="C0C0C0"/>
                            </a:outerShdw>
                          </a:effectLst>
                          <a:latin typeface="Arial" panose="020B0604020202020204" pitchFamily="34" charset="0"/>
                          <a:ea typeface="標楷體" panose="03000509000000000000" pitchFamily="65" charset="-120"/>
                          <a:cs typeface="Arial" panose="020B0604020202020204" pitchFamily="34" charset="0"/>
                        </a:rPr>
                        <a:t>棒形圖</a:t>
                      </a:r>
                      <a:r>
                        <a:rPr kumimoji="1" lang="en-US" altLang="zh-CN" sz="1800" b="0" i="0" u="none" strike="noStrike" cap="none" normalizeH="0" baseline="0" dirty="0">
                          <a:ln>
                            <a:noFill/>
                          </a:ln>
                          <a:solidFill>
                            <a:srgbClr val="3333CC"/>
                          </a:solidFill>
                          <a:effectLst>
                            <a:outerShdw blurRad="38100" dist="38100" dir="2700000" algn="tl">
                              <a:srgbClr val="C0C0C0"/>
                            </a:outerShdw>
                          </a:effectLst>
                          <a:latin typeface="Arial" panose="020B0604020202020204" pitchFamily="34" charset="0"/>
                          <a:ea typeface="標楷體" panose="03000509000000000000" pitchFamily="65" charset="-120"/>
                          <a:cs typeface="Arial" panose="020B0604020202020204" pitchFamily="34" charset="0"/>
                        </a:rPr>
                        <a:t>(4</a:t>
                      </a:r>
                      <a:r>
                        <a:rPr kumimoji="1" lang="zh-CN" altLang="en-US" sz="1800" b="0" i="0" u="none" strike="noStrike" cap="none" normalizeH="0" baseline="0" dirty="0">
                          <a:ln>
                            <a:noFill/>
                          </a:ln>
                          <a:solidFill>
                            <a:srgbClr val="3333CC"/>
                          </a:solidFill>
                          <a:effectLst>
                            <a:outerShdw blurRad="38100" dist="38100" dir="2700000" algn="tl">
                              <a:srgbClr val="C0C0C0"/>
                            </a:outerShdw>
                          </a:effectLst>
                          <a:latin typeface="Arial" panose="020B0604020202020204" pitchFamily="34" charset="0"/>
                          <a:ea typeface="標楷體" panose="03000509000000000000" pitchFamily="65" charset="-120"/>
                          <a:cs typeface="Arial" panose="020B0604020202020204" pitchFamily="34" charset="0"/>
                        </a:rPr>
                        <a:t>上</a:t>
                      </a:r>
                      <a:r>
                        <a:rPr kumimoji="1" lang="en-US" altLang="zh-CN" sz="1800" b="0" i="0" u="none" strike="noStrike" cap="none" normalizeH="0" baseline="0" dirty="0">
                          <a:ln>
                            <a:noFill/>
                          </a:ln>
                          <a:solidFill>
                            <a:srgbClr val="3333CC"/>
                          </a:solidFill>
                          <a:effectLst>
                            <a:outerShdw blurRad="38100" dist="38100" dir="2700000" algn="tl">
                              <a:srgbClr val="C0C0C0"/>
                            </a:outerShdw>
                          </a:effectLst>
                          <a:latin typeface="Arial" panose="020B0604020202020204" pitchFamily="34" charset="0"/>
                          <a:ea typeface="標楷體" panose="03000509000000000000" pitchFamily="65" charset="-120"/>
                          <a:cs typeface="Arial" panose="020B0604020202020204" pitchFamily="34" charset="0"/>
                        </a:rPr>
                        <a:t>)</a:t>
                      </a:r>
                      <a:endParaRPr kumimoji="1" lang="en-US" altLang="zh-CN"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endParaRPr>
                    </a:p>
                  </a:txBody>
                  <a:tcPr marL="0" marR="0" marT="0" marB="0" anchor="ctr" horzOverflow="overflow">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lnTlToBr>
                      <a:noFill/>
                    </a:lnTlToBr>
                    <a:lnBlToTr>
                      <a:noFill/>
                    </a:lnBlToTr>
                    <a:solidFill>
                      <a:schemeClr val="bg1"/>
                    </a:solid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zh-TW" altLang="en-US" sz="1800" b="0" i="0" u="none" strike="noStrike" cap="none" normalizeH="0" baseline="0" dirty="0">
                          <a:ln>
                            <a:noFill/>
                          </a:ln>
                          <a:solidFill>
                            <a:srgbClr val="3333CC"/>
                          </a:solidFill>
                          <a:effectLst/>
                          <a:latin typeface="Times New Roman" panose="02020603050405020304" pitchFamily="18" charset="0"/>
                          <a:ea typeface="標楷體" panose="03000509000000000000" pitchFamily="65" charset="-120"/>
                          <a:cs typeface="Times New Roman" panose="02020603050405020304" pitchFamily="18" charset="0"/>
                        </a:rPr>
                        <a:t>數據</a:t>
                      </a:r>
                      <a:endParaRPr kumimoji="1" lang="en-US" altLang="zh-TW" sz="1800" b="0" i="0" u="none" strike="noStrike" cap="none" normalizeH="0" baseline="0" dirty="0">
                        <a:ln>
                          <a:noFill/>
                        </a:ln>
                        <a:solidFill>
                          <a:srgbClr val="3333CC"/>
                        </a:solidFill>
                        <a:effectLst/>
                        <a:latin typeface="Times New Roman" panose="02020603050405020304" pitchFamily="18" charset="0"/>
                        <a:ea typeface="標楷體" panose="03000509000000000000" pitchFamily="65" charset="-12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1" lang="zh-TW" altLang="en-US" sz="1800" b="0" i="0" u="none" strike="noStrike" cap="none" normalizeH="0" baseline="0" dirty="0">
                          <a:ln>
                            <a:noFill/>
                          </a:ln>
                          <a:solidFill>
                            <a:srgbClr val="3333CC"/>
                          </a:solidFill>
                          <a:effectLst/>
                          <a:latin typeface="Times New Roman" panose="02020603050405020304" pitchFamily="18" charset="0"/>
                          <a:ea typeface="標楷體" panose="03000509000000000000" pitchFamily="65" charset="-120"/>
                          <a:cs typeface="Times New Roman" panose="02020603050405020304" pitchFamily="18" charset="0"/>
                        </a:rPr>
                        <a:t>處理</a:t>
                      </a:r>
                    </a:p>
                  </a:txBody>
                  <a:tcPr marL="0" marR="0" marT="0" marB="0" anchor="ctr" horzOverflow="overflow">
                    <a:lnL w="12700" cap="flat" cmpd="sng" algn="ctr">
                      <a:solidFill>
                        <a:srgbClr val="000099"/>
                      </a:solidFill>
                      <a:prstDash val="solid"/>
                      <a:round/>
                      <a:headEnd type="none" w="med" len="med"/>
                      <a:tailEnd type="none" w="med" len="med"/>
                    </a:lnL>
                    <a:lnR w="12700" cap="flat" cmpd="sng" algn="ctr">
                      <a:solidFill>
                        <a:srgbClr val="000099"/>
                      </a:solidFill>
                      <a:prstDash val="solid"/>
                      <a:round/>
                      <a:headEnd type="none" w="med" len="med"/>
                      <a:tailEnd type="none" w="med" len="med"/>
                    </a:lnR>
                    <a:lnT w="12700" cap="flat" cmpd="sng" algn="ctr">
                      <a:solidFill>
                        <a:srgbClr val="000099"/>
                      </a:solidFill>
                      <a:prstDash val="solid"/>
                      <a:round/>
                      <a:headEnd type="none" w="med" len="med"/>
                      <a:tailEnd type="none" w="med" len="med"/>
                    </a:lnT>
                    <a:lnB w="12700" cap="flat" cmpd="sng" algn="ctr">
                      <a:solidFill>
                        <a:srgbClr val="000099"/>
                      </a:solidFill>
                      <a:prstDash val="solid"/>
                      <a:round/>
                      <a:headEnd type="none" w="med" len="med"/>
                      <a:tailEnd type="none" w="med" len="med"/>
                    </a:lnB>
                    <a:lnTlToBr>
                      <a:noFill/>
                    </a:lnTlToBr>
                    <a:lnBlToTr>
                      <a:noFill/>
                    </a:lnBlToTr>
                    <a:solidFill>
                      <a:schemeClr val="bg1"/>
                    </a:solidFill>
                  </a:tcPr>
                </a:tc>
                <a:tc vMerge="1">
                  <a:txBody>
                    <a:bodyPr/>
                    <a:lstStyle/>
                    <a:p>
                      <a:endParaRPr lang="en-US"/>
                    </a:p>
                  </a:txBody>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1" lang="en-US" altLang="zh-CN"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Times New Roman" panose="02020603050405020304" pitchFamily="18" charset="0"/>
                      </a:endParaRPr>
                    </a:p>
                  </a:txBody>
                  <a:tcPr marL="0" marR="0" marT="0" marB="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1" lang="en-US" altLang="zh-CN"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endParaRPr>
                    </a:p>
                  </a:txBody>
                  <a:tcPr marL="0" marR="0" marT="0" marB="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1" lang="zh-TW" altLang="en-US" sz="1800" b="0" i="0" u="none" strike="noStrike" cap="none" normalizeH="0" baseline="0" dirty="0">
                        <a:ln>
                          <a:noFill/>
                        </a:ln>
                        <a:solidFill>
                          <a:srgbClr val="3333CC"/>
                        </a:solidFill>
                        <a:effectLst/>
                        <a:latin typeface="Arial" panose="020B0604020202020204" pitchFamily="34" charset="0"/>
                        <a:ea typeface="標楷體" panose="03000509000000000000" pitchFamily="65" charset="-120"/>
                        <a:cs typeface="Arial" panose="020B0604020202020204" pitchFamily="34" charset="0"/>
                        <a:sym typeface="Wingdings 2" panose="05020102010507070707" pitchFamily="18" charset="2"/>
                      </a:endParaRPr>
                    </a:p>
                  </a:txBody>
                  <a:tcPr marL="0" marR="0" marT="0" marB="0"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FF"/>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xmlns="" val="342217843"/>
                  </a:ext>
                </a:extLst>
              </a:tr>
            </a:tbl>
          </a:graphicData>
        </a:graphic>
      </p:graphicFrame>
      <p:sp>
        <p:nvSpPr>
          <p:cNvPr id="8" name="WordArt 90">
            <a:hlinkClick r:id="rId3" action="ppaction://hlinksldjump"/>
            <a:extLst>
              <a:ext uri="{FF2B5EF4-FFF2-40B4-BE49-F238E27FC236}">
                <a16:creationId xmlns:a16="http://schemas.microsoft.com/office/drawing/2014/main" xmlns="" id="{D93DFBD6-256F-1F43-1891-2DBA8DFDA58B}"/>
              </a:ext>
            </a:extLst>
          </p:cNvPr>
          <p:cNvSpPr>
            <a:spLocks noChangeArrowheads="1" noChangeShapeType="1" noTextEdit="1"/>
          </p:cNvSpPr>
          <p:nvPr/>
        </p:nvSpPr>
        <p:spPr bwMode="auto">
          <a:xfrm>
            <a:off x="893763" y="1093788"/>
            <a:ext cx="633412" cy="287337"/>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zh-CN" altLang="en-US" sz="3600" b="1" kern="10">
                <a:solidFill>
                  <a:srgbClr val="808080"/>
                </a:solidFill>
                <a:effectLst>
                  <a:outerShdw dist="35921" dir="2700000" algn="ctr" rotWithShape="0">
                    <a:srgbClr val="C0C0C0">
                      <a:alpha val="79999"/>
                    </a:srgbClr>
                  </a:outerShdw>
                </a:effectLst>
                <a:latin typeface="標楷體" panose="03000509000000000000" pitchFamily="65" charset="-120"/>
                <a:ea typeface="標楷體" panose="03000509000000000000" pitchFamily="65" charset="-120"/>
              </a:rPr>
              <a:t>甲部</a:t>
            </a:r>
          </a:p>
        </p:txBody>
      </p:sp>
    </p:spTree>
    <p:extLst>
      <p:ext uri="{BB962C8B-B14F-4D97-AF65-F5344CB8AC3E}">
        <p14:creationId xmlns:p14="http://schemas.microsoft.com/office/powerpoint/2010/main" val="379267312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 name="群組 31">
            <a:extLst>
              <a:ext uri="{FF2B5EF4-FFF2-40B4-BE49-F238E27FC236}">
                <a16:creationId xmlns:a16="http://schemas.microsoft.com/office/drawing/2014/main" xmlns="" id="{5B184F2B-AD33-AB1E-29D7-4676412AA47D}"/>
              </a:ext>
            </a:extLst>
          </p:cNvPr>
          <p:cNvGrpSpPr/>
          <p:nvPr/>
        </p:nvGrpSpPr>
        <p:grpSpPr>
          <a:xfrm>
            <a:off x="1913969" y="862013"/>
            <a:ext cx="5445152" cy="2825711"/>
            <a:chOff x="1913969" y="862013"/>
            <a:chExt cx="5445152" cy="2825711"/>
          </a:xfrm>
        </p:grpSpPr>
        <p:pic>
          <p:nvPicPr>
            <p:cNvPr id="19" name="圖片 18">
              <a:extLst>
                <a:ext uri="{FF2B5EF4-FFF2-40B4-BE49-F238E27FC236}">
                  <a16:creationId xmlns:a16="http://schemas.microsoft.com/office/drawing/2014/main" xmlns="" id="{18A85185-6349-98F6-14E2-DD4B2CA7535E}"/>
                </a:ext>
              </a:extLst>
            </p:cNvPr>
            <p:cNvPicPr>
              <a:picLocks noChangeAspect="1"/>
            </p:cNvPicPr>
            <p:nvPr/>
          </p:nvPicPr>
          <p:blipFill>
            <a:blip r:embed="rId2">
              <a:clrChange>
                <a:clrFrom>
                  <a:srgbClr val="FFFFFF"/>
                </a:clrFrom>
                <a:clrTo>
                  <a:srgbClr val="FFFFFF">
                    <a:alpha val="0"/>
                  </a:srgbClr>
                </a:clrTo>
              </a:clrChange>
            </a:blip>
            <a:stretch>
              <a:fillRect/>
            </a:stretch>
          </p:blipFill>
          <p:spPr>
            <a:xfrm>
              <a:off x="2540062" y="1313450"/>
              <a:ext cx="4383994" cy="2052000"/>
            </a:xfrm>
            <a:prstGeom prst="rect">
              <a:avLst/>
            </a:prstGeom>
          </p:spPr>
        </p:pic>
        <p:sp>
          <p:nvSpPr>
            <p:cNvPr id="3" name="Rectangle 48">
              <a:extLst>
                <a:ext uri="{FF2B5EF4-FFF2-40B4-BE49-F238E27FC236}">
                  <a16:creationId xmlns:a16="http://schemas.microsoft.com/office/drawing/2014/main" xmlns="" id="{6A42B7DD-C5C6-58C9-9BED-B441981FBBDF}"/>
                </a:ext>
              </a:extLst>
            </p:cNvPr>
            <p:cNvSpPr>
              <a:spLocks noChangeArrowheads="1"/>
            </p:cNvSpPr>
            <p:nvPr/>
          </p:nvSpPr>
          <p:spPr bwMode="auto">
            <a:xfrm>
              <a:off x="2827338" y="862013"/>
              <a:ext cx="3689350"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r>
                <a:rPr lang="zh-TW" altLang="en-US" sz="2200" u="sng" dirty="0">
                  <a:ea typeface="標楷體" panose="03000509000000000000" pitchFamily="65" charset="-120"/>
                </a:rPr>
                <a:t>莉莎文具店上月筆的銷量</a:t>
              </a:r>
            </a:p>
          </p:txBody>
        </p:sp>
        <p:sp>
          <p:nvSpPr>
            <p:cNvPr id="4" name="Text Box 53">
              <a:extLst>
                <a:ext uri="{FF2B5EF4-FFF2-40B4-BE49-F238E27FC236}">
                  <a16:creationId xmlns:a16="http://schemas.microsoft.com/office/drawing/2014/main" xmlns="" id="{F5BBDF70-7FE4-EB04-421A-4E182486A036}"/>
                </a:ext>
              </a:extLst>
            </p:cNvPr>
            <p:cNvSpPr txBox="1">
              <a:spLocks noChangeArrowheads="1"/>
            </p:cNvSpPr>
            <p:nvPr/>
          </p:nvSpPr>
          <p:spPr bwMode="auto">
            <a:xfrm rot="16200000">
              <a:off x="1198006" y="2170113"/>
              <a:ext cx="180022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fontAlgn="t" hangingPunct="1">
                <a:spcBef>
                  <a:spcPct val="50000"/>
                </a:spcBef>
                <a:buFontTx/>
                <a:buNone/>
              </a:pPr>
              <a:r>
                <a:rPr lang="zh-TW" altLang="en-US" sz="1800" dirty="0">
                  <a:ea typeface="標楷體" panose="03000509000000000000" pitchFamily="65" charset="-120"/>
                  <a:cs typeface="Arial" panose="020B0604020202020204" pitchFamily="34" charset="0"/>
                </a:rPr>
                <a:t>筆的銷量</a:t>
              </a:r>
              <a:r>
                <a:rPr lang="en-US" altLang="zh-TW" sz="1800" dirty="0">
                  <a:ea typeface="標楷體" panose="03000509000000000000" pitchFamily="65" charset="-120"/>
                  <a:cs typeface="Arial" panose="020B0604020202020204" pitchFamily="34" charset="0"/>
                </a:rPr>
                <a:t>(</a:t>
              </a:r>
              <a:r>
                <a:rPr lang="zh-TW" altLang="en-US" sz="1800" dirty="0">
                  <a:ea typeface="標楷體" panose="03000509000000000000" pitchFamily="65" charset="-120"/>
                  <a:cs typeface="Arial" panose="020B0604020202020204" pitchFamily="34" charset="0"/>
                </a:rPr>
                <a:t>千枝</a:t>
              </a:r>
              <a:r>
                <a:rPr lang="en-US" altLang="zh-TW" sz="1800" dirty="0">
                  <a:ea typeface="標楷體" panose="03000509000000000000" pitchFamily="65" charset="-120"/>
                  <a:cs typeface="Arial" panose="020B0604020202020204" pitchFamily="34" charset="0"/>
                </a:rPr>
                <a:t>)</a:t>
              </a:r>
            </a:p>
          </p:txBody>
        </p:sp>
        <p:sp>
          <p:nvSpPr>
            <p:cNvPr id="5" name="文本框 23">
              <a:extLst>
                <a:ext uri="{FF2B5EF4-FFF2-40B4-BE49-F238E27FC236}">
                  <a16:creationId xmlns:a16="http://schemas.microsoft.com/office/drawing/2014/main" xmlns="" id="{790FF3D5-A23F-90B5-C4CA-6C30D6FB2812}"/>
                </a:ext>
              </a:extLst>
            </p:cNvPr>
            <p:cNvSpPr txBox="1">
              <a:spLocks noChangeArrowheads="1"/>
            </p:cNvSpPr>
            <p:nvPr/>
          </p:nvSpPr>
          <p:spPr bwMode="auto">
            <a:xfrm>
              <a:off x="2766099" y="3319424"/>
              <a:ext cx="4593022"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zh-TW" altLang="en-US" sz="1800" dirty="0">
                  <a:latin typeface="標楷體" panose="03000509000000000000" pitchFamily="65" charset="-120"/>
                  <a:ea typeface="標楷體" panose="03000509000000000000" pitchFamily="65" charset="-120"/>
                </a:rPr>
                <a:t>原子筆    鉛筆    墨水筆   熒光筆   筆</a:t>
              </a:r>
              <a:endParaRPr lang="en-US" altLang="zh-TW" sz="1800" dirty="0">
                <a:latin typeface="標楷體" panose="03000509000000000000" pitchFamily="65" charset="-120"/>
                <a:ea typeface="標楷體" panose="03000509000000000000" pitchFamily="65" charset="-120"/>
              </a:endParaRPr>
            </a:p>
          </p:txBody>
        </p:sp>
        <p:sp>
          <p:nvSpPr>
            <p:cNvPr id="21" name="文本框 23">
              <a:extLst>
                <a:ext uri="{FF2B5EF4-FFF2-40B4-BE49-F238E27FC236}">
                  <a16:creationId xmlns:a16="http://schemas.microsoft.com/office/drawing/2014/main" xmlns="" id="{531A3D96-E838-CB8D-06D7-5A671C5750CC}"/>
                </a:ext>
              </a:extLst>
            </p:cNvPr>
            <p:cNvSpPr txBox="1">
              <a:spLocks noChangeArrowheads="1"/>
            </p:cNvSpPr>
            <p:nvPr/>
          </p:nvSpPr>
          <p:spPr bwMode="auto">
            <a:xfrm>
              <a:off x="2104997" y="1174780"/>
              <a:ext cx="467914" cy="24083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r">
                <a:lnSpc>
                  <a:spcPts val="2160"/>
                </a:lnSpc>
                <a:spcBef>
                  <a:spcPct val="0"/>
                </a:spcBef>
                <a:spcAft>
                  <a:spcPts val="900"/>
                </a:spcAft>
                <a:buFontTx/>
                <a:buNone/>
              </a:pPr>
              <a:r>
                <a:rPr lang="en-US" altLang="zh-TW" sz="1600" dirty="0">
                  <a:ea typeface="標楷體" panose="03000509000000000000" pitchFamily="65" charset="-120"/>
                  <a:cs typeface="Arial" panose="020B0604020202020204" pitchFamily="34" charset="0"/>
                </a:rPr>
                <a:t>10</a:t>
              </a:r>
            </a:p>
            <a:p>
              <a:pPr algn="r">
                <a:lnSpc>
                  <a:spcPts val="2160"/>
                </a:lnSpc>
                <a:spcBef>
                  <a:spcPct val="0"/>
                </a:spcBef>
                <a:spcAft>
                  <a:spcPts val="900"/>
                </a:spcAft>
                <a:buFontTx/>
                <a:buNone/>
              </a:pPr>
              <a:r>
                <a:rPr lang="en-US" altLang="zh-TW" sz="1600" dirty="0">
                  <a:ea typeface="標楷體" panose="03000509000000000000" pitchFamily="65" charset="-120"/>
                  <a:cs typeface="Arial" panose="020B0604020202020204" pitchFamily="34" charset="0"/>
                </a:rPr>
                <a:t>8</a:t>
              </a:r>
            </a:p>
            <a:p>
              <a:pPr algn="r">
                <a:lnSpc>
                  <a:spcPts val="2160"/>
                </a:lnSpc>
                <a:spcBef>
                  <a:spcPct val="0"/>
                </a:spcBef>
                <a:spcAft>
                  <a:spcPts val="900"/>
                </a:spcAft>
                <a:buFontTx/>
                <a:buNone/>
              </a:pPr>
              <a:r>
                <a:rPr lang="en-US" altLang="zh-TW" sz="1600" dirty="0">
                  <a:ea typeface="標楷體" panose="03000509000000000000" pitchFamily="65" charset="-120"/>
                  <a:cs typeface="Arial" panose="020B0604020202020204" pitchFamily="34" charset="0"/>
                </a:rPr>
                <a:t>6</a:t>
              </a:r>
            </a:p>
            <a:p>
              <a:pPr algn="r">
                <a:lnSpc>
                  <a:spcPts val="2160"/>
                </a:lnSpc>
                <a:spcBef>
                  <a:spcPct val="0"/>
                </a:spcBef>
                <a:spcAft>
                  <a:spcPts val="900"/>
                </a:spcAft>
                <a:buFontTx/>
                <a:buNone/>
              </a:pPr>
              <a:r>
                <a:rPr lang="en-US" altLang="zh-TW" sz="1600" dirty="0">
                  <a:ea typeface="標楷體" panose="03000509000000000000" pitchFamily="65" charset="-120"/>
                  <a:cs typeface="Arial" panose="020B0604020202020204" pitchFamily="34" charset="0"/>
                </a:rPr>
                <a:t>4</a:t>
              </a:r>
            </a:p>
            <a:p>
              <a:pPr algn="r">
                <a:lnSpc>
                  <a:spcPts val="2160"/>
                </a:lnSpc>
                <a:spcBef>
                  <a:spcPct val="0"/>
                </a:spcBef>
                <a:spcAft>
                  <a:spcPts val="900"/>
                </a:spcAft>
                <a:buFontTx/>
                <a:buNone/>
              </a:pPr>
              <a:r>
                <a:rPr lang="en-US" altLang="zh-TW" sz="1600" dirty="0">
                  <a:ea typeface="標楷體" panose="03000509000000000000" pitchFamily="65" charset="-120"/>
                  <a:cs typeface="Arial" panose="020B0604020202020204" pitchFamily="34" charset="0"/>
                </a:rPr>
                <a:t>2</a:t>
              </a:r>
            </a:p>
            <a:p>
              <a:pPr algn="r">
                <a:lnSpc>
                  <a:spcPts val="2160"/>
                </a:lnSpc>
                <a:spcBef>
                  <a:spcPct val="0"/>
                </a:spcBef>
                <a:spcAft>
                  <a:spcPts val="900"/>
                </a:spcAft>
                <a:buFontTx/>
                <a:buNone/>
              </a:pPr>
              <a:r>
                <a:rPr lang="en-US" altLang="zh-TW" sz="1600" dirty="0">
                  <a:ea typeface="標楷體" panose="03000509000000000000" pitchFamily="65" charset="-120"/>
                  <a:cs typeface="Arial" panose="020B0604020202020204" pitchFamily="34" charset="0"/>
                </a:rPr>
                <a:t>0</a:t>
              </a:r>
            </a:p>
          </p:txBody>
        </p:sp>
      </p:grpSp>
      <p:sp>
        <p:nvSpPr>
          <p:cNvPr id="22" name="矩形 21">
            <a:extLst>
              <a:ext uri="{FF2B5EF4-FFF2-40B4-BE49-F238E27FC236}">
                <a16:creationId xmlns:a16="http://schemas.microsoft.com/office/drawing/2014/main" xmlns="" id="{CBF1B5F3-CE12-A482-0A7F-F57F9BD31A4B}"/>
              </a:ext>
            </a:extLst>
          </p:cNvPr>
          <p:cNvSpPr/>
          <p:nvPr/>
        </p:nvSpPr>
        <p:spPr bwMode="auto">
          <a:xfrm>
            <a:off x="1373960" y="4570738"/>
            <a:ext cx="7452000" cy="1305602"/>
          </a:xfrm>
          <a:prstGeom prst="rect">
            <a:avLst/>
          </a:prstGeom>
          <a:solidFill>
            <a:srgbClr val="FFFBD5"/>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6" name="Rectangle 2">
            <a:extLst>
              <a:ext uri="{FF2B5EF4-FFF2-40B4-BE49-F238E27FC236}">
                <a16:creationId xmlns:a16="http://schemas.microsoft.com/office/drawing/2014/main" xmlns="" id="{41054FA0-4FE5-B4C6-7876-FF350AADA81F}"/>
              </a:ext>
            </a:extLst>
          </p:cNvPr>
          <p:cNvSpPr>
            <a:spLocks noChangeArrowheads="1"/>
          </p:cNvSpPr>
          <p:nvPr/>
        </p:nvSpPr>
        <p:spPr bwMode="auto">
          <a:xfrm>
            <a:off x="1284288" y="3634956"/>
            <a:ext cx="7759701"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zh-TW" altLang="en-US" sz="2800" dirty="0">
                <a:ea typeface="標楷體" panose="03000509000000000000" pitchFamily="65" charset="-120"/>
              </a:rPr>
              <a:t>上月原子筆和熒光筆的銷售額相同。每枝原子筆</a:t>
            </a:r>
            <a:endParaRPr lang="en-US" altLang="zh-TW" sz="2800" dirty="0">
              <a:ea typeface="標楷體" panose="03000509000000000000" pitchFamily="65" charset="-120"/>
            </a:endParaRPr>
          </a:p>
          <a:p>
            <a:pPr eaLnBrk="1" hangingPunct="1">
              <a:spcBef>
                <a:spcPct val="0"/>
              </a:spcBef>
              <a:buFontTx/>
              <a:buNone/>
            </a:pPr>
            <a:r>
              <a:rPr lang="zh-TW" altLang="en-US" sz="2800" dirty="0">
                <a:ea typeface="標楷體" panose="03000509000000000000" pitchFamily="65" charset="-120"/>
              </a:rPr>
              <a:t>的售價是</a:t>
            </a:r>
            <a:r>
              <a:rPr lang="en-US" altLang="zh-TW" sz="2800" dirty="0">
                <a:ea typeface="標楷體" panose="03000509000000000000" pitchFamily="65" charset="-120"/>
              </a:rPr>
              <a:t>$9</a:t>
            </a:r>
            <a:r>
              <a:rPr lang="zh-TW" altLang="en-US" sz="2800" dirty="0">
                <a:ea typeface="標楷體" panose="03000509000000000000" pitchFamily="65" charset="-120"/>
              </a:rPr>
              <a:t>，每枝熒光筆的售價是多少？</a:t>
            </a:r>
            <a:r>
              <a:rPr lang="en-US" altLang="zh-TW" sz="2800" dirty="0">
                <a:ea typeface="標楷體" panose="03000509000000000000" pitchFamily="65" charset="-120"/>
              </a:rPr>
              <a:t>   </a:t>
            </a:r>
            <a:r>
              <a:rPr lang="en-US" altLang="zh-TW" sz="2400" dirty="0">
                <a:ea typeface="標楷體" panose="03000509000000000000" pitchFamily="65" charset="-120"/>
              </a:rPr>
              <a:t>[4</a:t>
            </a:r>
            <a:r>
              <a:rPr lang="zh-TW" altLang="en-US" sz="2400" dirty="0">
                <a:ea typeface="標楷體" panose="03000509000000000000" pitchFamily="65" charset="-120"/>
              </a:rPr>
              <a:t>分</a:t>
            </a:r>
            <a:r>
              <a:rPr lang="en-US" altLang="zh-TW" sz="2400" dirty="0">
                <a:ea typeface="標楷體" panose="03000509000000000000" pitchFamily="65" charset="-120"/>
              </a:rPr>
              <a:t>]</a:t>
            </a:r>
            <a:r>
              <a:rPr lang="zh-TW" altLang="en-US" sz="2400" dirty="0">
                <a:ea typeface="標楷體" panose="03000509000000000000" pitchFamily="65" charset="-120"/>
              </a:rPr>
              <a:t> </a:t>
            </a:r>
            <a:r>
              <a:rPr lang="en-US" altLang="zh-TW" sz="2400" dirty="0">
                <a:ea typeface="標楷體" panose="03000509000000000000" pitchFamily="65" charset="-120"/>
              </a:rPr>
              <a:t> </a:t>
            </a:r>
            <a:endParaRPr lang="zh-CN" altLang="en-US" sz="2800" dirty="0">
              <a:ea typeface="標楷體" panose="03000509000000000000" pitchFamily="65" charset="-120"/>
            </a:endParaRPr>
          </a:p>
        </p:txBody>
      </p:sp>
      <p:sp>
        <p:nvSpPr>
          <p:cNvPr id="7" name="矩形 36">
            <a:extLst>
              <a:ext uri="{FF2B5EF4-FFF2-40B4-BE49-F238E27FC236}">
                <a16:creationId xmlns:a16="http://schemas.microsoft.com/office/drawing/2014/main" xmlns="" id="{938C0F69-5251-5A80-C3E9-05801CEECE8F}"/>
              </a:ext>
            </a:extLst>
          </p:cNvPr>
          <p:cNvSpPr>
            <a:spLocks noChangeArrowheads="1"/>
          </p:cNvSpPr>
          <p:nvPr/>
        </p:nvSpPr>
        <p:spPr bwMode="auto">
          <a:xfrm>
            <a:off x="1688487" y="4536081"/>
            <a:ext cx="1579832" cy="553258"/>
          </a:xfrm>
          <a:prstGeom prst="rect">
            <a:avLst/>
          </a:prstGeom>
          <a:noFill/>
          <a:ln>
            <a:noFill/>
          </a:ln>
        </p:spPr>
        <p:txBody>
          <a:bodyPr wrap="none"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800" dirty="0">
                <a:solidFill>
                  <a:srgbClr val="FF0000"/>
                </a:solidFill>
                <a:ea typeface="標楷體" panose="03000509000000000000" pitchFamily="65" charset="-120"/>
                <a:cs typeface="Arial" panose="020B0604020202020204" pitchFamily="34" charset="0"/>
              </a:rPr>
              <a:t>9</a:t>
            </a:r>
            <a:r>
              <a:rPr lang="en-US" altLang="zh-TW" sz="2800" dirty="0">
                <a:solidFill>
                  <a:srgbClr val="FF0000"/>
                </a:solidFill>
                <a:latin typeface="微软雅黑" panose="020B0503020204020204" pitchFamily="34" charset="-122"/>
                <a:ea typeface="微软雅黑" panose="020B0503020204020204" pitchFamily="34" charset="-122"/>
                <a:cs typeface="Arial" panose="020B0604020202020204" pitchFamily="34" charset="0"/>
              </a:rPr>
              <a:t>×</a:t>
            </a:r>
            <a:r>
              <a:rPr lang="en-US" altLang="zh-TW" sz="2800" dirty="0">
                <a:solidFill>
                  <a:srgbClr val="FF0000"/>
                </a:solidFill>
                <a:ea typeface="標楷體" panose="03000509000000000000" pitchFamily="65" charset="-120"/>
                <a:cs typeface="Arial" panose="020B0604020202020204" pitchFamily="34" charset="0"/>
              </a:rPr>
              <a:t>8000</a:t>
            </a:r>
          </a:p>
        </p:txBody>
      </p:sp>
      <p:sp>
        <p:nvSpPr>
          <p:cNvPr id="8" name="文本框 6">
            <a:extLst>
              <a:ext uri="{FF2B5EF4-FFF2-40B4-BE49-F238E27FC236}">
                <a16:creationId xmlns:a16="http://schemas.microsoft.com/office/drawing/2014/main" xmlns="" id="{5D0F14C4-0DDD-C2C3-85E5-8B1DD649243A}"/>
              </a:ext>
            </a:extLst>
          </p:cNvPr>
          <p:cNvSpPr txBox="1">
            <a:spLocks noChangeArrowheads="1"/>
          </p:cNvSpPr>
          <p:nvPr/>
        </p:nvSpPr>
        <p:spPr bwMode="auto">
          <a:xfrm>
            <a:off x="4415537" y="4600735"/>
            <a:ext cx="4364479" cy="1261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spcAft>
                <a:spcPts val="600"/>
              </a:spcAft>
              <a:buFontTx/>
              <a:buNone/>
            </a:pPr>
            <a:r>
              <a:rPr lang="zh-TW" altLang="en-US" sz="2200" dirty="0">
                <a:solidFill>
                  <a:srgbClr val="0000FF"/>
                </a:solidFill>
                <a:ea typeface="標楷體" panose="03000509000000000000" pitchFamily="65" charset="-120"/>
                <a:cs typeface="Arial" panose="020B0604020202020204" pitchFamily="34" charset="0"/>
              </a:rPr>
              <a:t>   每枝熒光筆的售價</a:t>
            </a:r>
            <a:endParaRPr lang="en-US" altLang="zh-TW" sz="2200" dirty="0">
              <a:solidFill>
                <a:srgbClr val="0000FF"/>
              </a:solidFill>
              <a:ea typeface="標楷體" panose="03000509000000000000" pitchFamily="65" charset="-120"/>
              <a:cs typeface="Arial" panose="020B0604020202020204" pitchFamily="34" charset="0"/>
            </a:endParaRPr>
          </a:p>
          <a:p>
            <a:pPr>
              <a:spcBef>
                <a:spcPct val="0"/>
              </a:spcBef>
              <a:spcAft>
                <a:spcPts val="600"/>
              </a:spcAft>
              <a:buFontTx/>
              <a:buNone/>
            </a:pPr>
            <a:r>
              <a:rPr lang="en-US" altLang="zh-TW" sz="2200" dirty="0">
                <a:solidFill>
                  <a:srgbClr val="0000FF"/>
                </a:solidFill>
                <a:ea typeface="標楷體" panose="03000509000000000000" pitchFamily="65" charset="-120"/>
                <a:cs typeface="Arial" panose="020B0604020202020204" pitchFamily="34" charset="0"/>
              </a:rPr>
              <a:t>= </a:t>
            </a:r>
            <a:r>
              <a:rPr lang="zh-TW" altLang="en-US" sz="2200" dirty="0">
                <a:solidFill>
                  <a:srgbClr val="0000FF"/>
                </a:solidFill>
                <a:ea typeface="標楷體" panose="03000509000000000000" pitchFamily="65" charset="-120"/>
                <a:cs typeface="Arial" panose="020B0604020202020204" pitchFamily="34" charset="0"/>
              </a:rPr>
              <a:t>熒光筆的銷售額</a:t>
            </a:r>
            <a:r>
              <a:rPr lang="en-US" altLang="zh-TW" sz="2200" dirty="0">
                <a:solidFill>
                  <a:srgbClr val="0000FF"/>
                </a:solidFill>
                <a:latin typeface="微软雅黑" panose="020B0503020204020204" pitchFamily="34" charset="-122"/>
                <a:ea typeface="微软雅黑" panose="020B0503020204020204" pitchFamily="34" charset="-122"/>
                <a:cs typeface="Arial" panose="020B0604020202020204" pitchFamily="34" charset="0"/>
              </a:rPr>
              <a:t>÷</a:t>
            </a:r>
            <a:r>
              <a:rPr lang="zh-TW" altLang="en-US" sz="2200" dirty="0">
                <a:solidFill>
                  <a:srgbClr val="0000FF"/>
                </a:solidFill>
                <a:ea typeface="標楷體" panose="03000509000000000000" pitchFamily="65" charset="-120"/>
                <a:cs typeface="Arial" panose="020B0604020202020204" pitchFamily="34" charset="0"/>
              </a:rPr>
              <a:t>熒光筆的銷量</a:t>
            </a:r>
            <a:endParaRPr lang="en-US" altLang="zh-TW" sz="2200" dirty="0">
              <a:solidFill>
                <a:srgbClr val="0000FF"/>
              </a:solidFill>
              <a:ea typeface="標楷體" panose="03000509000000000000" pitchFamily="65" charset="-120"/>
              <a:cs typeface="Arial" panose="020B0604020202020204" pitchFamily="34" charset="0"/>
            </a:endParaRPr>
          </a:p>
          <a:p>
            <a:pPr>
              <a:spcBef>
                <a:spcPct val="0"/>
              </a:spcBef>
              <a:buFontTx/>
              <a:buNone/>
            </a:pPr>
            <a:r>
              <a:rPr lang="en-US" altLang="zh-TW" sz="2200" dirty="0">
                <a:solidFill>
                  <a:srgbClr val="0000FF"/>
                </a:solidFill>
                <a:ea typeface="標楷體" panose="03000509000000000000" pitchFamily="65" charset="-120"/>
                <a:cs typeface="Arial" panose="020B0604020202020204" pitchFamily="34" charset="0"/>
              </a:rPr>
              <a:t>= </a:t>
            </a:r>
            <a:r>
              <a:rPr lang="zh-TW" altLang="en-US" sz="2200" dirty="0">
                <a:solidFill>
                  <a:srgbClr val="FF00FF"/>
                </a:solidFill>
                <a:ea typeface="標楷體" panose="03000509000000000000" pitchFamily="65" charset="-120"/>
                <a:cs typeface="Arial" panose="020B0604020202020204" pitchFamily="34" charset="0"/>
              </a:rPr>
              <a:t>原子筆</a:t>
            </a:r>
            <a:r>
              <a:rPr lang="zh-TW" altLang="en-US" sz="2200" dirty="0">
                <a:solidFill>
                  <a:srgbClr val="0000FF"/>
                </a:solidFill>
                <a:ea typeface="標楷體" panose="03000509000000000000" pitchFamily="65" charset="-120"/>
                <a:cs typeface="Arial" panose="020B0604020202020204" pitchFamily="34" charset="0"/>
              </a:rPr>
              <a:t>的銷售額</a:t>
            </a:r>
            <a:r>
              <a:rPr lang="en-US" altLang="zh-TW" sz="2200" dirty="0">
                <a:solidFill>
                  <a:srgbClr val="0000FF"/>
                </a:solidFill>
                <a:latin typeface="微软雅黑" panose="020B0503020204020204" pitchFamily="34" charset="-122"/>
                <a:ea typeface="微软雅黑" panose="020B0503020204020204" pitchFamily="34" charset="-122"/>
                <a:cs typeface="Arial" panose="020B0604020202020204" pitchFamily="34" charset="0"/>
              </a:rPr>
              <a:t>÷</a:t>
            </a:r>
            <a:r>
              <a:rPr lang="zh-TW" altLang="en-US" sz="2200" dirty="0">
                <a:solidFill>
                  <a:srgbClr val="0000FF"/>
                </a:solidFill>
                <a:ea typeface="標楷體" panose="03000509000000000000" pitchFamily="65" charset="-120"/>
                <a:cs typeface="Arial" panose="020B0604020202020204" pitchFamily="34" charset="0"/>
              </a:rPr>
              <a:t>熒光筆的銷量</a:t>
            </a:r>
            <a:endParaRPr lang="en-US" altLang="en-US" sz="2200" dirty="0">
              <a:solidFill>
                <a:srgbClr val="0000FF"/>
              </a:solidFill>
              <a:ea typeface="標楷體" panose="03000509000000000000" pitchFamily="65" charset="-120"/>
              <a:cs typeface="Arial" panose="020B0604020202020204" pitchFamily="34" charset="0"/>
            </a:endParaRPr>
          </a:p>
        </p:txBody>
      </p:sp>
      <p:sp>
        <p:nvSpPr>
          <p:cNvPr id="9" name="Line 7">
            <a:extLst>
              <a:ext uri="{FF2B5EF4-FFF2-40B4-BE49-F238E27FC236}">
                <a16:creationId xmlns:a16="http://schemas.microsoft.com/office/drawing/2014/main" xmlns="" id="{486E7D44-61AC-4986-88EA-E8C319973CA5}"/>
              </a:ext>
            </a:extLst>
          </p:cNvPr>
          <p:cNvSpPr>
            <a:spLocks noChangeShapeType="1"/>
          </p:cNvSpPr>
          <p:nvPr/>
        </p:nvSpPr>
        <p:spPr bwMode="auto">
          <a:xfrm>
            <a:off x="1398588" y="4098585"/>
            <a:ext cx="5256000" cy="0"/>
          </a:xfrm>
          <a:prstGeom prst="line">
            <a:avLst/>
          </a:prstGeom>
          <a:noFill/>
          <a:ln w="28575">
            <a:solidFill>
              <a:srgbClr val="FF00FF"/>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10" name="文本框 8">
            <a:extLst>
              <a:ext uri="{FF2B5EF4-FFF2-40B4-BE49-F238E27FC236}">
                <a16:creationId xmlns:a16="http://schemas.microsoft.com/office/drawing/2014/main" xmlns="" id="{BE0D1C0D-8239-B368-FDBE-B3C59F0D804B}"/>
              </a:ext>
            </a:extLst>
          </p:cNvPr>
          <p:cNvSpPr txBox="1">
            <a:spLocks noChangeArrowheads="1"/>
          </p:cNvSpPr>
          <p:nvPr/>
        </p:nvSpPr>
        <p:spPr bwMode="auto">
          <a:xfrm>
            <a:off x="2849302" y="1416050"/>
            <a:ext cx="79216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en-US" altLang="zh-TW" sz="1800" dirty="0">
                <a:solidFill>
                  <a:srgbClr val="0000FF"/>
                </a:solidFill>
              </a:rPr>
              <a:t>8000</a:t>
            </a:r>
            <a:endParaRPr lang="en-US" altLang="en-US" sz="1800" dirty="0">
              <a:solidFill>
                <a:srgbClr val="0000FF"/>
              </a:solidFill>
            </a:endParaRPr>
          </a:p>
        </p:txBody>
      </p:sp>
      <p:sp>
        <p:nvSpPr>
          <p:cNvPr id="11" name="文本框 32">
            <a:extLst>
              <a:ext uri="{FF2B5EF4-FFF2-40B4-BE49-F238E27FC236}">
                <a16:creationId xmlns:a16="http://schemas.microsoft.com/office/drawing/2014/main" xmlns="" id="{6FD88503-3793-DED7-43B6-EC04F6991834}"/>
              </a:ext>
            </a:extLst>
          </p:cNvPr>
          <p:cNvSpPr txBox="1">
            <a:spLocks noChangeArrowheads="1"/>
          </p:cNvSpPr>
          <p:nvPr/>
        </p:nvSpPr>
        <p:spPr bwMode="auto">
          <a:xfrm>
            <a:off x="5920250" y="1837091"/>
            <a:ext cx="792162"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en-US" altLang="zh-TW" sz="1800" dirty="0">
                <a:solidFill>
                  <a:srgbClr val="0000FF"/>
                </a:solidFill>
              </a:rPr>
              <a:t>6000</a:t>
            </a:r>
            <a:endParaRPr lang="en-US" altLang="en-US" sz="1800" dirty="0">
              <a:solidFill>
                <a:srgbClr val="0000FF"/>
              </a:solidFill>
            </a:endParaRPr>
          </a:p>
        </p:txBody>
      </p:sp>
      <p:sp>
        <p:nvSpPr>
          <p:cNvPr id="12" name="Rectangle 8">
            <a:extLst>
              <a:ext uri="{FF2B5EF4-FFF2-40B4-BE49-F238E27FC236}">
                <a16:creationId xmlns:a16="http://schemas.microsoft.com/office/drawing/2014/main" xmlns="" id="{78B9B518-D3ED-83DF-B1B1-2AA975C02395}"/>
              </a:ext>
            </a:extLst>
          </p:cNvPr>
          <p:cNvSpPr>
            <a:spLocks noChangeArrowheads="1"/>
          </p:cNvSpPr>
          <p:nvPr/>
        </p:nvSpPr>
        <p:spPr bwMode="auto">
          <a:xfrm>
            <a:off x="7924620" y="4559695"/>
            <a:ext cx="88423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kumimoji="0" lang="en-US" altLang="zh-TW" sz="2400" dirty="0">
                <a:solidFill>
                  <a:srgbClr val="FF0000"/>
                </a:solidFill>
                <a:ea typeface="標楷體" panose="03000509000000000000" pitchFamily="65" charset="-120"/>
              </a:rPr>
              <a:t>[2</a:t>
            </a:r>
            <a:r>
              <a:rPr kumimoji="0" lang="zh-TW" altLang="en-US" sz="2400" dirty="0">
                <a:solidFill>
                  <a:srgbClr val="FF0000"/>
                </a:solidFill>
                <a:ea typeface="標楷體" panose="03000509000000000000" pitchFamily="65" charset="-120"/>
              </a:rPr>
              <a:t>分</a:t>
            </a:r>
            <a:r>
              <a:rPr kumimoji="0" lang="en-US" altLang="zh-TW" sz="2400" dirty="0">
                <a:solidFill>
                  <a:srgbClr val="FF0000"/>
                </a:solidFill>
                <a:ea typeface="標楷體" panose="03000509000000000000" pitchFamily="65" charset="-120"/>
              </a:rPr>
              <a:t>]</a:t>
            </a:r>
            <a:endParaRPr kumimoji="0" lang="en-US" altLang="en-US" sz="2400" dirty="0">
              <a:solidFill>
                <a:srgbClr val="FF0000"/>
              </a:solidFill>
              <a:ea typeface="標楷體" panose="03000509000000000000" pitchFamily="65" charset="-120"/>
              <a:cs typeface="Times New Roman" panose="02020603050405020304" pitchFamily="18" charset="0"/>
            </a:endParaRPr>
          </a:p>
        </p:txBody>
      </p:sp>
      <p:sp>
        <p:nvSpPr>
          <p:cNvPr id="13" name="Rectangle 8">
            <a:extLst>
              <a:ext uri="{FF2B5EF4-FFF2-40B4-BE49-F238E27FC236}">
                <a16:creationId xmlns:a16="http://schemas.microsoft.com/office/drawing/2014/main" xmlns="" id="{C81EDCE8-6D9F-A613-96D1-BBEBD0A31939}"/>
              </a:ext>
            </a:extLst>
          </p:cNvPr>
          <p:cNvSpPr>
            <a:spLocks noChangeArrowheads="1"/>
          </p:cNvSpPr>
          <p:nvPr/>
        </p:nvSpPr>
        <p:spPr bwMode="auto">
          <a:xfrm>
            <a:off x="7919038" y="4955514"/>
            <a:ext cx="88423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kumimoji="0" lang="en-US" altLang="zh-TW" sz="2400" dirty="0">
                <a:solidFill>
                  <a:srgbClr val="FF0000"/>
                </a:solidFill>
                <a:ea typeface="標楷體" panose="03000509000000000000" pitchFamily="65" charset="-120"/>
              </a:rPr>
              <a:t>[2</a:t>
            </a:r>
            <a:r>
              <a:rPr kumimoji="0" lang="zh-TW" altLang="en-US" sz="2400" dirty="0">
                <a:solidFill>
                  <a:srgbClr val="FF0000"/>
                </a:solidFill>
                <a:ea typeface="標楷體" panose="03000509000000000000" pitchFamily="65" charset="-120"/>
              </a:rPr>
              <a:t>分</a:t>
            </a:r>
            <a:r>
              <a:rPr kumimoji="0" lang="en-US" altLang="zh-TW" sz="2400" dirty="0">
                <a:solidFill>
                  <a:srgbClr val="FF0000"/>
                </a:solidFill>
                <a:ea typeface="標楷體" panose="03000509000000000000" pitchFamily="65" charset="-120"/>
              </a:rPr>
              <a:t>]</a:t>
            </a:r>
            <a:endParaRPr kumimoji="0" lang="en-US" altLang="en-US" sz="2400" dirty="0">
              <a:solidFill>
                <a:srgbClr val="FF0000"/>
              </a:solidFill>
              <a:ea typeface="標楷體" panose="03000509000000000000" pitchFamily="65" charset="-120"/>
              <a:cs typeface="Times New Roman" panose="02020603050405020304" pitchFamily="18" charset="0"/>
            </a:endParaRPr>
          </a:p>
        </p:txBody>
      </p:sp>
      <p:sp>
        <p:nvSpPr>
          <p:cNvPr id="15" name="Rectangle 4">
            <a:extLst>
              <a:ext uri="{FF2B5EF4-FFF2-40B4-BE49-F238E27FC236}">
                <a16:creationId xmlns:a16="http://schemas.microsoft.com/office/drawing/2014/main" xmlns="" id="{D2AE43A6-D449-EA65-F214-98AC569782CE}"/>
              </a:ext>
            </a:extLst>
          </p:cNvPr>
          <p:cNvSpPr>
            <a:spLocks noChangeArrowheads="1"/>
          </p:cNvSpPr>
          <p:nvPr/>
        </p:nvSpPr>
        <p:spPr bwMode="auto">
          <a:xfrm>
            <a:off x="266384" y="904796"/>
            <a:ext cx="867091" cy="523220"/>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406400" marR="0" lvl="0" indent="-406400" algn="l" defTabSz="914400" rtl="0" eaLnBrk="0" fontAlgn="base" latinLnBrk="0" hangingPunct="0">
              <a:lnSpc>
                <a:spcPct val="100000"/>
              </a:lnSpc>
              <a:spcBef>
                <a:spcPct val="0"/>
              </a:spcBef>
              <a:spcAft>
                <a:spcPct val="0"/>
              </a:spcAft>
              <a:buClrTx/>
              <a:buSzTx/>
              <a:buFontTx/>
              <a:buNone/>
              <a:tabLst/>
              <a:defRPr/>
            </a:pPr>
            <a:r>
              <a:rPr kumimoji="1" lang="en-US" altLang="zh-TW"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33. </a:t>
            </a:r>
            <a:r>
              <a:rPr kumimoji="1" lang="zh-TW"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 </a:t>
            </a:r>
            <a:endParaRPr kumimoji="1" lang="zh-CN"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endParaRPr>
          </a:p>
        </p:txBody>
      </p:sp>
      <p:sp>
        <p:nvSpPr>
          <p:cNvPr id="17" name="Rectangle 2">
            <a:extLst>
              <a:ext uri="{FF2B5EF4-FFF2-40B4-BE49-F238E27FC236}">
                <a16:creationId xmlns:a16="http://schemas.microsoft.com/office/drawing/2014/main" xmlns="" id="{B6DA2362-E3C6-B014-A581-5CFED4558FA4}"/>
              </a:ext>
            </a:extLst>
          </p:cNvPr>
          <p:cNvSpPr>
            <a:spLocks noChangeArrowheads="1"/>
          </p:cNvSpPr>
          <p:nvPr/>
        </p:nvSpPr>
        <p:spPr bwMode="auto">
          <a:xfrm>
            <a:off x="803275" y="3634956"/>
            <a:ext cx="6699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800" dirty="0">
                <a:ea typeface="標楷體" panose="03000509000000000000" pitchFamily="65" charset="-120"/>
              </a:rPr>
              <a:t>(a)</a:t>
            </a:r>
            <a:endParaRPr lang="zh-CN" altLang="en-US" sz="2800" dirty="0">
              <a:ea typeface="標楷體" panose="03000509000000000000" pitchFamily="65" charset="-120"/>
            </a:endParaRPr>
          </a:p>
        </p:txBody>
      </p:sp>
      <p:sp>
        <p:nvSpPr>
          <p:cNvPr id="24" name="矩形 36">
            <a:extLst>
              <a:ext uri="{FF2B5EF4-FFF2-40B4-BE49-F238E27FC236}">
                <a16:creationId xmlns:a16="http://schemas.microsoft.com/office/drawing/2014/main" xmlns="" id="{BEA11B86-59F0-D604-84AF-D1AF804D86AB}"/>
              </a:ext>
            </a:extLst>
          </p:cNvPr>
          <p:cNvSpPr>
            <a:spLocks noChangeArrowheads="1"/>
          </p:cNvSpPr>
          <p:nvPr/>
        </p:nvSpPr>
        <p:spPr bwMode="auto">
          <a:xfrm>
            <a:off x="1408757" y="4928610"/>
            <a:ext cx="1004659" cy="553258"/>
          </a:xfrm>
          <a:prstGeom prst="rect">
            <a:avLst/>
          </a:prstGeom>
          <a:noFill/>
          <a:ln>
            <a:noFill/>
          </a:ln>
        </p:spPr>
        <p:txBody>
          <a:bodyPr wrap="none"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None/>
            </a:pPr>
            <a:r>
              <a:rPr lang="en-US" altLang="zh-TW" sz="2800" dirty="0">
                <a:solidFill>
                  <a:srgbClr val="FF0000"/>
                </a:solidFill>
                <a:ea typeface="標楷體" panose="03000509000000000000" pitchFamily="65" charset="-120"/>
                <a:cs typeface="Arial" panose="020B0604020202020204" pitchFamily="34" charset="0"/>
              </a:rPr>
              <a:t>=</a:t>
            </a:r>
            <a:r>
              <a:rPr lang="zh-TW" altLang="en-US" sz="2800" dirty="0">
                <a:solidFill>
                  <a:srgbClr val="FF0000"/>
                </a:solidFill>
                <a:ea typeface="標楷體" panose="03000509000000000000" pitchFamily="65" charset="-120"/>
                <a:cs typeface="Arial" panose="020B0604020202020204" pitchFamily="34" charset="0"/>
              </a:rPr>
              <a:t> </a:t>
            </a:r>
            <a:r>
              <a:rPr lang="en-US" altLang="zh-TW" sz="2800" dirty="0">
                <a:solidFill>
                  <a:srgbClr val="FF0000"/>
                </a:solidFill>
                <a:ea typeface="標楷體" panose="03000509000000000000" pitchFamily="65" charset="-120"/>
                <a:cs typeface="Arial" panose="020B0604020202020204" pitchFamily="34" charset="0"/>
              </a:rPr>
              <a:t>12</a:t>
            </a:r>
          </a:p>
        </p:txBody>
      </p:sp>
      <p:sp>
        <p:nvSpPr>
          <p:cNvPr id="25" name="矩形 36">
            <a:extLst>
              <a:ext uri="{FF2B5EF4-FFF2-40B4-BE49-F238E27FC236}">
                <a16:creationId xmlns:a16="http://schemas.microsoft.com/office/drawing/2014/main" xmlns="" id="{A6DD0914-BC5F-F6C1-3AD4-8F143D6E1247}"/>
              </a:ext>
            </a:extLst>
          </p:cNvPr>
          <p:cNvSpPr>
            <a:spLocks noChangeArrowheads="1"/>
          </p:cNvSpPr>
          <p:nvPr/>
        </p:nvSpPr>
        <p:spPr bwMode="auto">
          <a:xfrm>
            <a:off x="1373173" y="5321138"/>
            <a:ext cx="4364478" cy="553258"/>
          </a:xfrm>
          <a:prstGeom prst="rect">
            <a:avLst/>
          </a:prstGeom>
          <a:noFill/>
          <a:ln>
            <a:noFill/>
          </a:ln>
        </p:spPr>
        <p:txBody>
          <a:bodyPr wrap="none"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None/>
            </a:pPr>
            <a:r>
              <a:rPr lang="zh-TW" altLang="en-US" sz="2800" dirty="0">
                <a:solidFill>
                  <a:srgbClr val="FF0000"/>
                </a:solidFill>
                <a:ea typeface="標楷體" panose="03000509000000000000" pitchFamily="65" charset="-120"/>
                <a:cs typeface="Arial" panose="020B0604020202020204" pitchFamily="34" charset="0"/>
              </a:rPr>
              <a:t>每枝熒光筆的售價是</a:t>
            </a:r>
            <a:r>
              <a:rPr lang="en-US" altLang="zh-TW" sz="2800" dirty="0">
                <a:solidFill>
                  <a:srgbClr val="FF0000"/>
                </a:solidFill>
                <a:ea typeface="標楷體" panose="03000509000000000000" pitchFamily="65" charset="-120"/>
                <a:cs typeface="Arial" panose="020B0604020202020204" pitchFamily="34" charset="0"/>
              </a:rPr>
              <a:t>$12</a:t>
            </a:r>
            <a:r>
              <a:rPr lang="zh-CN" altLang="en-US" sz="2800" dirty="0">
                <a:solidFill>
                  <a:srgbClr val="FF0000"/>
                </a:solidFill>
                <a:ea typeface="標楷體" panose="03000509000000000000" pitchFamily="65" charset="-120"/>
                <a:cs typeface="Arial" panose="020B0604020202020204" pitchFamily="34" charset="0"/>
              </a:rPr>
              <a:t>。</a:t>
            </a:r>
            <a:endParaRPr lang="en-US" altLang="zh-TW" sz="2800" dirty="0">
              <a:solidFill>
                <a:srgbClr val="FF0000"/>
              </a:solidFill>
              <a:ea typeface="標楷體" panose="03000509000000000000" pitchFamily="65" charset="-120"/>
              <a:cs typeface="Arial" panose="020B0604020202020204" pitchFamily="34" charset="0"/>
            </a:endParaRPr>
          </a:p>
        </p:txBody>
      </p:sp>
      <p:sp>
        <p:nvSpPr>
          <p:cNvPr id="26" name="矩形 36">
            <a:extLst>
              <a:ext uri="{FF2B5EF4-FFF2-40B4-BE49-F238E27FC236}">
                <a16:creationId xmlns:a16="http://schemas.microsoft.com/office/drawing/2014/main" xmlns="" id="{6CC4CCC3-ED4B-7D9E-EB54-73398DE45BD5}"/>
              </a:ext>
            </a:extLst>
          </p:cNvPr>
          <p:cNvSpPr>
            <a:spLocks noChangeArrowheads="1"/>
          </p:cNvSpPr>
          <p:nvPr/>
        </p:nvSpPr>
        <p:spPr bwMode="auto">
          <a:xfrm>
            <a:off x="2951627" y="4536081"/>
            <a:ext cx="1427432" cy="553258"/>
          </a:xfrm>
          <a:prstGeom prst="rect">
            <a:avLst/>
          </a:prstGeom>
          <a:noFill/>
          <a:ln>
            <a:noFill/>
          </a:ln>
        </p:spPr>
        <p:txBody>
          <a:bodyPr wrap="none"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800" dirty="0">
                <a:solidFill>
                  <a:srgbClr val="FF0000"/>
                </a:solidFill>
                <a:latin typeface="微软雅黑" panose="020B0503020204020204" pitchFamily="34" charset="-122"/>
                <a:ea typeface="微软雅黑" panose="020B0503020204020204" pitchFamily="34" charset="-122"/>
                <a:cs typeface="Arial" panose="020B0604020202020204" pitchFamily="34" charset="0"/>
              </a:rPr>
              <a:t>÷</a:t>
            </a:r>
            <a:r>
              <a:rPr lang="en-US" altLang="zh-TW" sz="2800" dirty="0">
                <a:solidFill>
                  <a:srgbClr val="FF0000"/>
                </a:solidFill>
                <a:ea typeface="標楷體" panose="03000509000000000000" pitchFamily="65" charset="-120"/>
                <a:cs typeface="Arial" panose="020B0604020202020204" pitchFamily="34" charset="0"/>
              </a:rPr>
              <a:t>6000</a:t>
            </a:r>
          </a:p>
        </p:txBody>
      </p:sp>
      <p:sp>
        <p:nvSpPr>
          <p:cNvPr id="27" name="Line 7">
            <a:extLst>
              <a:ext uri="{FF2B5EF4-FFF2-40B4-BE49-F238E27FC236}">
                <a16:creationId xmlns:a16="http://schemas.microsoft.com/office/drawing/2014/main" xmlns="" id="{53091A4E-83CE-EBD8-C5FF-CDAFE231BCDF}"/>
              </a:ext>
            </a:extLst>
          </p:cNvPr>
          <p:cNvSpPr>
            <a:spLocks noChangeShapeType="1"/>
          </p:cNvSpPr>
          <p:nvPr/>
        </p:nvSpPr>
        <p:spPr bwMode="auto">
          <a:xfrm flipV="1">
            <a:off x="7056700" y="4098161"/>
            <a:ext cx="1764000"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28" name="Line 7">
            <a:extLst>
              <a:ext uri="{FF2B5EF4-FFF2-40B4-BE49-F238E27FC236}">
                <a16:creationId xmlns:a16="http://schemas.microsoft.com/office/drawing/2014/main" xmlns="" id="{70FA0C5B-1256-3EFE-BEDE-71579A4F1370}"/>
              </a:ext>
            </a:extLst>
          </p:cNvPr>
          <p:cNvSpPr>
            <a:spLocks noChangeShapeType="1"/>
          </p:cNvSpPr>
          <p:nvPr/>
        </p:nvSpPr>
        <p:spPr bwMode="auto">
          <a:xfrm flipV="1">
            <a:off x="1399879" y="4534238"/>
            <a:ext cx="1764000"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29" name="矩形 28">
            <a:extLst>
              <a:ext uri="{FF2B5EF4-FFF2-40B4-BE49-F238E27FC236}">
                <a16:creationId xmlns:a16="http://schemas.microsoft.com/office/drawing/2014/main" xmlns="" id="{37E59EDD-1F26-399B-B58E-3EED7414D67E}"/>
              </a:ext>
            </a:extLst>
          </p:cNvPr>
          <p:cNvSpPr/>
          <p:nvPr/>
        </p:nvSpPr>
        <p:spPr bwMode="auto">
          <a:xfrm>
            <a:off x="3033636" y="1741252"/>
            <a:ext cx="334800" cy="1590872"/>
          </a:xfrm>
          <a:prstGeom prst="rect">
            <a:avLst/>
          </a:prstGeom>
          <a:noFill/>
          <a:ln w="19050" cap="flat" cmpd="sng" algn="ctr">
            <a:solidFill>
              <a:srgbClr val="0000FF"/>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31" name="矩形 30">
            <a:extLst>
              <a:ext uri="{FF2B5EF4-FFF2-40B4-BE49-F238E27FC236}">
                <a16:creationId xmlns:a16="http://schemas.microsoft.com/office/drawing/2014/main" xmlns="" id="{D5FB40BD-73EC-6193-18A7-9DBC8334650C}"/>
              </a:ext>
            </a:extLst>
          </p:cNvPr>
          <p:cNvSpPr/>
          <p:nvPr/>
        </p:nvSpPr>
        <p:spPr bwMode="auto">
          <a:xfrm>
            <a:off x="6097511" y="2141242"/>
            <a:ext cx="334800" cy="1195200"/>
          </a:xfrm>
          <a:prstGeom prst="rect">
            <a:avLst/>
          </a:prstGeom>
          <a:noFill/>
          <a:ln w="19050" cap="flat" cmpd="sng" algn="ctr">
            <a:solidFill>
              <a:srgbClr val="0000FF"/>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Tree>
    <p:extLst>
      <p:ext uri="{BB962C8B-B14F-4D97-AF65-F5344CB8AC3E}">
        <p14:creationId xmlns:p14="http://schemas.microsoft.com/office/powerpoint/2010/main" val="3173851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wipe(left)">
                                      <p:cBhvr>
                                        <p:cTn id="7" dur="500"/>
                                        <p:tgtEl>
                                          <p:spTgt spid="8">
                                            <p:txEl>
                                              <p:pRg st="0" end="0"/>
                                            </p:txEl>
                                          </p:spTgt>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animEffect transition="in" filter="wipe(left)">
                                      <p:cBhvr>
                                        <p:cTn id="11" dur="1000"/>
                                        <p:tgtEl>
                                          <p:spTgt spid="8">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nodeType="click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left)">
                                      <p:cBhvr>
                                        <p:cTn id="16" dur="750"/>
                                        <p:tgtEl>
                                          <p:spTgt spid="9"/>
                                        </p:tgtEl>
                                      </p:cBhvr>
                                    </p:animEffect>
                                  </p:childTnLst>
                                </p:cTn>
                              </p:par>
                            </p:childTnLst>
                          </p:cTn>
                        </p:par>
                        <p:par>
                          <p:cTn id="17" fill="hold">
                            <p:stCondLst>
                              <p:cond delay="750"/>
                            </p:stCondLst>
                            <p:childTnLst>
                              <p:par>
                                <p:cTn id="18" presetID="22" presetClass="entr" presetSubtype="8" fill="hold" nodeType="afterEffect">
                                  <p:stCondLst>
                                    <p:cond delay="0"/>
                                  </p:stCondLst>
                                  <p:childTnLst>
                                    <p:set>
                                      <p:cBhvr>
                                        <p:cTn id="19" dur="1" fill="hold">
                                          <p:stCondLst>
                                            <p:cond delay="0"/>
                                          </p:stCondLst>
                                        </p:cTn>
                                        <p:tgtEl>
                                          <p:spTgt spid="8">
                                            <p:txEl>
                                              <p:pRg st="2" end="2"/>
                                            </p:txEl>
                                          </p:spTgt>
                                        </p:tgtEl>
                                        <p:attrNameLst>
                                          <p:attrName>style.visibility</p:attrName>
                                        </p:attrNameLst>
                                      </p:cBhvr>
                                      <p:to>
                                        <p:strVal val="visible"/>
                                      </p:to>
                                    </p:set>
                                    <p:animEffect transition="in" filter="wipe(left)">
                                      <p:cBhvr>
                                        <p:cTn id="20" dur="1000"/>
                                        <p:tgtEl>
                                          <p:spTgt spid="8">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9" presetClass="exit" presetSubtype="0" fill="hold" nodeType="clickEffect">
                                  <p:stCondLst>
                                    <p:cond delay="0"/>
                                  </p:stCondLst>
                                  <p:childTnLst>
                                    <p:animEffect transition="out" filter="dissolve">
                                      <p:cBhvr>
                                        <p:cTn id="24" dur="500"/>
                                        <p:tgtEl>
                                          <p:spTgt spid="9"/>
                                        </p:tgtEl>
                                      </p:cBhvr>
                                    </p:animEffect>
                                    <p:set>
                                      <p:cBhvr>
                                        <p:cTn id="25" dur="1" fill="hold">
                                          <p:stCondLst>
                                            <p:cond delay="499"/>
                                          </p:stCondLst>
                                        </p:cTn>
                                        <p:tgtEl>
                                          <p:spTgt spid="9"/>
                                        </p:tgtEl>
                                        <p:attrNameLst>
                                          <p:attrName>style.visibility</p:attrName>
                                        </p:attrNameLst>
                                      </p:cBhvr>
                                      <p:to>
                                        <p:strVal val="hidden"/>
                                      </p:to>
                                    </p:set>
                                  </p:childTnLst>
                                </p:cTn>
                              </p:par>
                            </p:childTnLst>
                          </p:cTn>
                        </p:par>
                        <p:par>
                          <p:cTn id="26" fill="hold">
                            <p:stCondLst>
                              <p:cond delay="500"/>
                            </p:stCondLst>
                            <p:childTnLst>
                              <p:par>
                                <p:cTn id="27" presetID="22" presetClass="entr" presetSubtype="8" fill="hold" nodeType="afterEffect">
                                  <p:stCondLst>
                                    <p:cond delay="0"/>
                                  </p:stCondLst>
                                  <p:childTnLst>
                                    <p:set>
                                      <p:cBhvr>
                                        <p:cTn id="28" dur="1" fill="hold">
                                          <p:stCondLst>
                                            <p:cond delay="0"/>
                                          </p:stCondLst>
                                        </p:cTn>
                                        <p:tgtEl>
                                          <p:spTgt spid="27"/>
                                        </p:tgtEl>
                                        <p:attrNameLst>
                                          <p:attrName>style.visibility</p:attrName>
                                        </p:attrNameLst>
                                      </p:cBhvr>
                                      <p:to>
                                        <p:strVal val="visible"/>
                                      </p:to>
                                    </p:set>
                                    <p:animEffect transition="in" filter="wipe(left)">
                                      <p:cBhvr>
                                        <p:cTn id="29" dur="500"/>
                                        <p:tgtEl>
                                          <p:spTgt spid="27"/>
                                        </p:tgtEl>
                                      </p:cBhvr>
                                    </p:animEffect>
                                  </p:childTnLst>
                                </p:cTn>
                              </p:par>
                            </p:childTnLst>
                          </p:cTn>
                        </p:par>
                        <p:par>
                          <p:cTn id="30" fill="hold">
                            <p:stCondLst>
                              <p:cond delay="1000"/>
                            </p:stCondLst>
                            <p:childTnLst>
                              <p:par>
                                <p:cTn id="31" presetID="22" presetClass="entr" presetSubtype="8" fill="hold" nodeType="afterEffect">
                                  <p:stCondLst>
                                    <p:cond delay="0"/>
                                  </p:stCondLst>
                                  <p:childTnLst>
                                    <p:set>
                                      <p:cBhvr>
                                        <p:cTn id="32" dur="1" fill="hold">
                                          <p:stCondLst>
                                            <p:cond delay="0"/>
                                          </p:stCondLst>
                                        </p:cTn>
                                        <p:tgtEl>
                                          <p:spTgt spid="28"/>
                                        </p:tgtEl>
                                        <p:attrNameLst>
                                          <p:attrName>style.visibility</p:attrName>
                                        </p:attrNameLst>
                                      </p:cBhvr>
                                      <p:to>
                                        <p:strVal val="visible"/>
                                      </p:to>
                                    </p:set>
                                    <p:animEffect transition="in" filter="wipe(left)">
                                      <p:cBhvr>
                                        <p:cTn id="33" dur="500"/>
                                        <p:tgtEl>
                                          <p:spTgt spid="28"/>
                                        </p:tgtEl>
                                      </p:cBhvr>
                                    </p:animEffect>
                                  </p:childTnLst>
                                </p:cTn>
                              </p:par>
                            </p:childTnLst>
                          </p:cTn>
                        </p:par>
                        <p:par>
                          <p:cTn id="34" fill="hold">
                            <p:stCondLst>
                              <p:cond delay="1500"/>
                            </p:stCondLst>
                            <p:childTnLst>
                              <p:par>
                                <p:cTn id="35" presetID="22" presetClass="entr" presetSubtype="4" fill="hold" grpId="0" nodeType="afterEffect">
                                  <p:stCondLst>
                                    <p:cond delay="0"/>
                                  </p:stCondLst>
                                  <p:childTnLst>
                                    <p:set>
                                      <p:cBhvr>
                                        <p:cTn id="36" dur="1" fill="hold">
                                          <p:stCondLst>
                                            <p:cond delay="0"/>
                                          </p:stCondLst>
                                        </p:cTn>
                                        <p:tgtEl>
                                          <p:spTgt spid="29"/>
                                        </p:tgtEl>
                                        <p:attrNameLst>
                                          <p:attrName>style.visibility</p:attrName>
                                        </p:attrNameLst>
                                      </p:cBhvr>
                                      <p:to>
                                        <p:strVal val="visible"/>
                                      </p:to>
                                    </p:set>
                                    <p:animEffect transition="in" filter="wipe(down)">
                                      <p:cBhvr>
                                        <p:cTn id="37" dur="500"/>
                                        <p:tgtEl>
                                          <p:spTgt spid="29"/>
                                        </p:tgtEl>
                                      </p:cBhvr>
                                    </p:animEffect>
                                  </p:childTnLst>
                                </p:cTn>
                              </p:par>
                            </p:childTnLst>
                          </p:cTn>
                        </p:par>
                        <p:par>
                          <p:cTn id="38" fill="hold">
                            <p:stCondLst>
                              <p:cond delay="2000"/>
                            </p:stCondLst>
                            <p:childTnLst>
                              <p:par>
                                <p:cTn id="39" presetID="9" presetClass="entr" presetSubtype="0" fill="hold" grpId="0" nodeType="afterEffect">
                                  <p:stCondLst>
                                    <p:cond delay="0"/>
                                  </p:stCondLst>
                                  <p:childTnLst>
                                    <p:set>
                                      <p:cBhvr>
                                        <p:cTn id="40" dur="1" fill="hold">
                                          <p:stCondLst>
                                            <p:cond delay="0"/>
                                          </p:stCondLst>
                                        </p:cTn>
                                        <p:tgtEl>
                                          <p:spTgt spid="10"/>
                                        </p:tgtEl>
                                        <p:attrNameLst>
                                          <p:attrName>style.visibility</p:attrName>
                                        </p:attrNameLst>
                                      </p:cBhvr>
                                      <p:to>
                                        <p:strVal val="visible"/>
                                      </p:to>
                                    </p:set>
                                    <p:animEffect transition="in" filter="dissolve">
                                      <p:cBhvr>
                                        <p:cTn id="41" dur="500"/>
                                        <p:tgtEl>
                                          <p:spTgt spid="10"/>
                                        </p:tgtEl>
                                      </p:cBhvr>
                                    </p:animEffect>
                                  </p:childTnLst>
                                </p:cTn>
                              </p:par>
                            </p:childTnLst>
                          </p:cTn>
                        </p:par>
                        <p:par>
                          <p:cTn id="42" fill="hold">
                            <p:stCondLst>
                              <p:cond delay="2500"/>
                            </p:stCondLst>
                            <p:childTnLst>
                              <p:par>
                                <p:cTn id="43" presetID="9" presetClass="entr" presetSubtype="0" fill="hold" nodeType="afterEffect">
                                  <p:stCondLst>
                                    <p:cond delay="0"/>
                                  </p:stCondLst>
                                  <p:childTnLst>
                                    <p:set>
                                      <p:cBhvr>
                                        <p:cTn id="44" dur="1" fill="hold">
                                          <p:stCondLst>
                                            <p:cond delay="0"/>
                                          </p:stCondLst>
                                        </p:cTn>
                                        <p:tgtEl>
                                          <p:spTgt spid="7">
                                            <p:txEl>
                                              <p:pRg st="0" end="0"/>
                                            </p:txEl>
                                          </p:spTgt>
                                        </p:tgtEl>
                                        <p:attrNameLst>
                                          <p:attrName>style.visibility</p:attrName>
                                        </p:attrNameLst>
                                      </p:cBhvr>
                                      <p:to>
                                        <p:strVal val="visible"/>
                                      </p:to>
                                    </p:set>
                                    <p:animEffect transition="in" filter="dissolve">
                                      <p:cBhvr>
                                        <p:cTn id="45" dur="500"/>
                                        <p:tgtEl>
                                          <p:spTgt spid="7">
                                            <p:txEl>
                                              <p:pRg st="0" end="0"/>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4" fill="hold" grpId="0" nodeType="clickEffect">
                                  <p:stCondLst>
                                    <p:cond delay="0"/>
                                  </p:stCondLst>
                                  <p:childTnLst>
                                    <p:set>
                                      <p:cBhvr>
                                        <p:cTn id="49" dur="1" fill="hold">
                                          <p:stCondLst>
                                            <p:cond delay="0"/>
                                          </p:stCondLst>
                                        </p:cTn>
                                        <p:tgtEl>
                                          <p:spTgt spid="31"/>
                                        </p:tgtEl>
                                        <p:attrNameLst>
                                          <p:attrName>style.visibility</p:attrName>
                                        </p:attrNameLst>
                                      </p:cBhvr>
                                      <p:to>
                                        <p:strVal val="visible"/>
                                      </p:to>
                                    </p:set>
                                    <p:animEffect transition="in" filter="wipe(down)">
                                      <p:cBhvr>
                                        <p:cTn id="50" dur="500"/>
                                        <p:tgtEl>
                                          <p:spTgt spid="31"/>
                                        </p:tgtEl>
                                      </p:cBhvr>
                                    </p:animEffect>
                                  </p:childTnLst>
                                </p:cTn>
                              </p:par>
                            </p:childTnLst>
                          </p:cTn>
                        </p:par>
                        <p:par>
                          <p:cTn id="51" fill="hold">
                            <p:stCondLst>
                              <p:cond delay="500"/>
                            </p:stCondLst>
                            <p:childTnLst>
                              <p:par>
                                <p:cTn id="52" presetID="9" presetClass="entr" presetSubtype="0" fill="hold" grpId="0" nodeType="afterEffect">
                                  <p:stCondLst>
                                    <p:cond delay="0"/>
                                  </p:stCondLst>
                                  <p:childTnLst>
                                    <p:set>
                                      <p:cBhvr>
                                        <p:cTn id="53" dur="1" fill="hold">
                                          <p:stCondLst>
                                            <p:cond delay="0"/>
                                          </p:stCondLst>
                                        </p:cTn>
                                        <p:tgtEl>
                                          <p:spTgt spid="11"/>
                                        </p:tgtEl>
                                        <p:attrNameLst>
                                          <p:attrName>style.visibility</p:attrName>
                                        </p:attrNameLst>
                                      </p:cBhvr>
                                      <p:to>
                                        <p:strVal val="visible"/>
                                      </p:to>
                                    </p:set>
                                    <p:animEffect transition="in" filter="dissolve">
                                      <p:cBhvr>
                                        <p:cTn id="54" dur="500"/>
                                        <p:tgtEl>
                                          <p:spTgt spid="11"/>
                                        </p:tgtEl>
                                      </p:cBhvr>
                                    </p:animEffect>
                                  </p:childTnLst>
                                </p:cTn>
                              </p:par>
                            </p:childTnLst>
                          </p:cTn>
                        </p:par>
                        <p:par>
                          <p:cTn id="55" fill="hold">
                            <p:stCondLst>
                              <p:cond delay="1000"/>
                            </p:stCondLst>
                            <p:childTnLst>
                              <p:par>
                                <p:cTn id="56" presetID="9" presetClass="entr" presetSubtype="0" fill="hold" nodeType="afterEffect">
                                  <p:stCondLst>
                                    <p:cond delay="0"/>
                                  </p:stCondLst>
                                  <p:childTnLst>
                                    <p:set>
                                      <p:cBhvr>
                                        <p:cTn id="57" dur="1" fill="hold">
                                          <p:stCondLst>
                                            <p:cond delay="0"/>
                                          </p:stCondLst>
                                        </p:cTn>
                                        <p:tgtEl>
                                          <p:spTgt spid="26">
                                            <p:txEl>
                                              <p:pRg st="0" end="0"/>
                                            </p:txEl>
                                          </p:spTgt>
                                        </p:tgtEl>
                                        <p:attrNameLst>
                                          <p:attrName>style.visibility</p:attrName>
                                        </p:attrNameLst>
                                      </p:cBhvr>
                                      <p:to>
                                        <p:strVal val="visible"/>
                                      </p:to>
                                    </p:set>
                                    <p:animEffect transition="in" filter="dissolve">
                                      <p:cBhvr>
                                        <p:cTn id="58" dur="500"/>
                                        <p:tgtEl>
                                          <p:spTgt spid="26">
                                            <p:txEl>
                                              <p:pRg st="0" end="0"/>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9" presetClass="exit" presetSubtype="0" fill="hold" nodeType="clickEffect">
                                  <p:stCondLst>
                                    <p:cond delay="0"/>
                                  </p:stCondLst>
                                  <p:childTnLst>
                                    <p:animEffect transition="out" filter="dissolve">
                                      <p:cBhvr>
                                        <p:cTn id="62" dur="500"/>
                                        <p:tgtEl>
                                          <p:spTgt spid="27"/>
                                        </p:tgtEl>
                                      </p:cBhvr>
                                    </p:animEffect>
                                    <p:set>
                                      <p:cBhvr>
                                        <p:cTn id="63" dur="1" fill="hold">
                                          <p:stCondLst>
                                            <p:cond delay="499"/>
                                          </p:stCondLst>
                                        </p:cTn>
                                        <p:tgtEl>
                                          <p:spTgt spid="27"/>
                                        </p:tgtEl>
                                        <p:attrNameLst>
                                          <p:attrName>style.visibility</p:attrName>
                                        </p:attrNameLst>
                                      </p:cBhvr>
                                      <p:to>
                                        <p:strVal val="hidden"/>
                                      </p:to>
                                    </p:set>
                                  </p:childTnLst>
                                </p:cTn>
                              </p:par>
                              <p:par>
                                <p:cTn id="64" presetID="9" presetClass="exit" presetSubtype="0" fill="hold" nodeType="withEffect">
                                  <p:stCondLst>
                                    <p:cond delay="0"/>
                                  </p:stCondLst>
                                  <p:childTnLst>
                                    <p:animEffect transition="out" filter="dissolve">
                                      <p:cBhvr>
                                        <p:cTn id="65" dur="500"/>
                                        <p:tgtEl>
                                          <p:spTgt spid="28"/>
                                        </p:tgtEl>
                                      </p:cBhvr>
                                    </p:animEffect>
                                    <p:set>
                                      <p:cBhvr>
                                        <p:cTn id="66" dur="1" fill="hold">
                                          <p:stCondLst>
                                            <p:cond delay="499"/>
                                          </p:stCondLst>
                                        </p:cTn>
                                        <p:tgtEl>
                                          <p:spTgt spid="28"/>
                                        </p:tgtEl>
                                        <p:attrNameLst>
                                          <p:attrName>style.visibility</p:attrName>
                                        </p:attrNameLst>
                                      </p:cBhvr>
                                      <p:to>
                                        <p:strVal val="hidden"/>
                                      </p:to>
                                    </p:set>
                                  </p:childTnLst>
                                </p:cTn>
                              </p:par>
                              <p:par>
                                <p:cTn id="67" presetID="9" presetClass="exit" presetSubtype="0" fill="hold" grpId="0" nodeType="withEffect">
                                  <p:stCondLst>
                                    <p:cond delay="0"/>
                                  </p:stCondLst>
                                  <p:childTnLst>
                                    <p:animEffect transition="out" filter="dissolve">
                                      <p:cBhvr>
                                        <p:cTn id="68" dur="500"/>
                                        <p:tgtEl>
                                          <p:spTgt spid="8">
                                            <p:txEl>
                                              <p:pRg st="0" end="0"/>
                                            </p:txEl>
                                          </p:spTgt>
                                        </p:tgtEl>
                                      </p:cBhvr>
                                    </p:animEffect>
                                    <p:set>
                                      <p:cBhvr>
                                        <p:cTn id="69" dur="1" fill="hold">
                                          <p:stCondLst>
                                            <p:cond delay="499"/>
                                          </p:stCondLst>
                                        </p:cTn>
                                        <p:tgtEl>
                                          <p:spTgt spid="8">
                                            <p:txEl>
                                              <p:pRg st="0" end="0"/>
                                            </p:txEl>
                                          </p:spTgt>
                                        </p:tgtEl>
                                        <p:attrNameLst>
                                          <p:attrName>style.visibility</p:attrName>
                                        </p:attrNameLst>
                                      </p:cBhvr>
                                      <p:to>
                                        <p:strVal val="hidden"/>
                                      </p:to>
                                    </p:set>
                                  </p:childTnLst>
                                </p:cTn>
                              </p:par>
                              <p:par>
                                <p:cTn id="70" presetID="9" presetClass="exit" presetSubtype="0" fill="hold" grpId="0" nodeType="withEffect">
                                  <p:stCondLst>
                                    <p:cond delay="0"/>
                                  </p:stCondLst>
                                  <p:childTnLst>
                                    <p:animEffect transition="out" filter="dissolve">
                                      <p:cBhvr>
                                        <p:cTn id="71" dur="500"/>
                                        <p:tgtEl>
                                          <p:spTgt spid="8">
                                            <p:txEl>
                                              <p:pRg st="1" end="1"/>
                                            </p:txEl>
                                          </p:spTgt>
                                        </p:tgtEl>
                                      </p:cBhvr>
                                    </p:animEffect>
                                    <p:set>
                                      <p:cBhvr>
                                        <p:cTn id="72" dur="1" fill="hold">
                                          <p:stCondLst>
                                            <p:cond delay="499"/>
                                          </p:stCondLst>
                                        </p:cTn>
                                        <p:tgtEl>
                                          <p:spTgt spid="8">
                                            <p:txEl>
                                              <p:pRg st="1" end="1"/>
                                            </p:txEl>
                                          </p:spTgt>
                                        </p:tgtEl>
                                        <p:attrNameLst>
                                          <p:attrName>style.visibility</p:attrName>
                                        </p:attrNameLst>
                                      </p:cBhvr>
                                      <p:to>
                                        <p:strVal val="hidden"/>
                                      </p:to>
                                    </p:set>
                                  </p:childTnLst>
                                </p:cTn>
                              </p:par>
                              <p:par>
                                <p:cTn id="73" presetID="9" presetClass="exit" presetSubtype="0" fill="hold" grpId="0" nodeType="withEffect">
                                  <p:stCondLst>
                                    <p:cond delay="0"/>
                                  </p:stCondLst>
                                  <p:childTnLst>
                                    <p:animEffect transition="out" filter="dissolve">
                                      <p:cBhvr>
                                        <p:cTn id="74" dur="500"/>
                                        <p:tgtEl>
                                          <p:spTgt spid="8">
                                            <p:txEl>
                                              <p:pRg st="2" end="2"/>
                                            </p:txEl>
                                          </p:spTgt>
                                        </p:tgtEl>
                                      </p:cBhvr>
                                    </p:animEffect>
                                    <p:set>
                                      <p:cBhvr>
                                        <p:cTn id="75" dur="1" fill="hold">
                                          <p:stCondLst>
                                            <p:cond delay="499"/>
                                          </p:stCondLst>
                                        </p:cTn>
                                        <p:tgtEl>
                                          <p:spTgt spid="8">
                                            <p:txEl>
                                              <p:pRg st="2" end="2"/>
                                            </p:txEl>
                                          </p:spTgt>
                                        </p:tgtEl>
                                        <p:attrNameLst>
                                          <p:attrName>style.visibility</p:attrName>
                                        </p:attrNameLst>
                                      </p:cBhvr>
                                      <p:to>
                                        <p:strVal val="hidden"/>
                                      </p:to>
                                    </p:set>
                                  </p:childTnLst>
                                </p:cTn>
                              </p:par>
                              <p:par>
                                <p:cTn id="76" presetID="9" presetClass="exit" presetSubtype="0" fill="hold" grpId="1" nodeType="withEffect">
                                  <p:stCondLst>
                                    <p:cond delay="0"/>
                                  </p:stCondLst>
                                  <p:childTnLst>
                                    <p:animEffect transition="out" filter="dissolve">
                                      <p:cBhvr>
                                        <p:cTn id="77" dur="500"/>
                                        <p:tgtEl>
                                          <p:spTgt spid="10"/>
                                        </p:tgtEl>
                                      </p:cBhvr>
                                    </p:animEffect>
                                    <p:set>
                                      <p:cBhvr>
                                        <p:cTn id="78" dur="1" fill="hold">
                                          <p:stCondLst>
                                            <p:cond delay="499"/>
                                          </p:stCondLst>
                                        </p:cTn>
                                        <p:tgtEl>
                                          <p:spTgt spid="10"/>
                                        </p:tgtEl>
                                        <p:attrNameLst>
                                          <p:attrName>style.visibility</p:attrName>
                                        </p:attrNameLst>
                                      </p:cBhvr>
                                      <p:to>
                                        <p:strVal val="hidden"/>
                                      </p:to>
                                    </p:set>
                                  </p:childTnLst>
                                </p:cTn>
                              </p:par>
                              <p:par>
                                <p:cTn id="79" presetID="9" presetClass="exit" presetSubtype="0" fill="hold" grpId="1" nodeType="withEffect">
                                  <p:stCondLst>
                                    <p:cond delay="0"/>
                                  </p:stCondLst>
                                  <p:childTnLst>
                                    <p:animEffect transition="out" filter="dissolve">
                                      <p:cBhvr>
                                        <p:cTn id="80" dur="500"/>
                                        <p:tgtEl>
                                          <p:spTgt spid="11"/>
                                        </p:tgtEl>
                                      </p:cBhvr>
                                    </p:animEffect>
                                    <p:set>
                                      <p:cBhvr>
                                        <p:cTn id="81" dur="1" fill="hold">
                                          <p:stCondLst>
                                            <p:cond delay="499"/>
                                          </p:stCondLst>
                                        </p:cTn>
                                        <p:tgtEl>
                                          <p:spTgt spid="11"/>
                                        </p:tgtEl>
                                        <p:attrNameLst>
                                          <p:attrName>style.visibility</p:attrName>
                                        </p:attrNameLst>
                                      </p:cBhvr>
                                      <p:to>
                                        <p:strVal val="hidden"/>
                                      </p:to>
                                    </p:set>
                                  </p:childTnLst>
                                </p:cTn>
                              </p:par>
                              <p:par>
                                <p:cTn id="82" presetID="9" presetClass="exit" presetSubtype="0" fill="hold" grpId="1" nodeType="withEffect">
                                  <p:stCondLst>
                                    <p:cond delay="0"/>
                                  </p:stCondLst>
                                  <p:childTnLst>
                                    <p:animEffect transition="out" filter="dissolve">
                                      <p:cBhvr>
                                        <p:cTn id="83" dur="500"/>
                                        <p:tgtEl>
                                          <p:spTgt spid="29"/>
                                        </p:tgtEl>
                                      </p:cBhvr>
                                    </p:animEffect>
                                    <p:set>
                                      <p:cBhvr>
                                        <p:cTn id="84" dur="1" fill="hold">
                                          <p:stCondLst>
                                            <p:cond delay="499"/>
                                          </p:stCondLst>
                                        </p:cTn>
                                        <p:tgtEl>
                                          <p:spTgt spid="29"/>
                                        </p:tgtEl>
                                        <p:attrNameLst>
                                          <p:attrName>style.visibility</p:attrName>
                                        </p:attrNameLst>
                                      </p:cBhvr>
                                      <p:to>
                                        <p:strVal val="hidden"/>
                                      </p:to>
                                    </p:set>
                                  </p:childTnLst>
                                </p:cTn>
                              </p:par>
                              <p:par>
                                <p:cTn id="85" presetID="9" presetClass="exit" presetSubtype="0" fill="hold" grpId="1" nodeType="withEffect">
                                  <p:stCondLst>
                                    <p:cond delay="0"/>
                                  </p:stCondLst>
                                  <p:childTnLst>
                                    <p:animEffect transition="out" filter="dissolve">
                                      <p:cBhvr>
                                        <p:cTn id="86" dur="500"/>
                                        <p:tgtEl>
                                          <p:spTgt spid="31"/>
                                        </p:tgtEl>
                                      </p:cBhvr>
                                    </p:animEffect>
                                    <p:set>
                                      <p:cBhvr>
                                        <p:cTn id="87" dur="1" fill="hold">
                                          <p:stCondLst>
                                            <p:cond delay="499"/>
                                          </p:stCondLst>
                                        </p:cTn>
                                        <p:tgtEl>
                                          <p:spTgt spid="31"/>
                                        </p:tgtEl>
                                        <p:attrNameLst>
                                          <p:attrName>style.visibility</p:attrName>
                                        </p:attrNameLst>
                                      </p:cBhvr>
                                      <p:to>
                                        <p:strVal val="hidden"/>
                                      </p:to>
                                    </p:set>
                                  </p:childTnLst>
                                </p:cTn>
                              </p:par>
                            </p:childTnLst>
                          </p:cTn>
                        </p:par>
                        <p:par>
                          <p:cTn id="88" fill="hold">
                            <p:stCondLst>
                              <p:cond delay="500"/>
                            </p:stCondLst>
                            <p:childTnLst>
                              <p:par>
                                <p:cTn id="89" presetID="9" presetClass="entr" presetSubtype="0" fill="hold" grpId="0" nodeType="afterEffect">
                                  <p:stCondLst>
                                    <p:cond delay="0"/>
                                  </p:stCondLst>
                                  <p:childTnLst>
                                    <p:set>
                                      <p:cBhvr>
                                        <p:cTn id="90" dur="1" fill="hold">
                                          <p:stCondLst>
                                            <p:cond delay="0"/>
                                          </p:stCondLst>
                                        </p:cTn>
                                        <p:tgtEl>
                                          <p:spTgt spid="12"/>
                                        </p:tgtEl>
                                        <p:attrNameLst>
                                          <p:attrName>style.visibility</p:attrName>
                                        </p:attrNameLst>
                                      </p:cBhvr>
                                      <p:to>
                                        <p:strVal val="visible"/>
                                      </p:to>
                                    </p:set>
                                    <p:animEffect transition="in" filter="dissolve">
                                      <p:cBhvr>
                                        <p:cTn id="91" dur="500"/>
                                        <p:tgtEl>
                                          <p:spTgt spid="12"/>
                                        </p:tgtEl>
                                      </p:cBhvr>
                                    </p:animEffect>
                                  </p:childTnLst>
                                </p:cTn>
                              </p:par>
                            </p:childTnLst>
                          </p:cTn>
                        </p:par>
                        <p:par>
                          <p:cTn id="92" fill="hold">
                            <p:stCondLst>
                              <p:cond delay="1000"/>
                            </p:stCondLst>
                            <p:childTnLst>
                              <p:par>
                                <p:cTn id="93" presetID="9" presetClass="entr" presetSubtype="0" fill="hold" nodeType="afterEffect">
                                  <p:stCondLst>
                                    <p:cond delay="0"/>
                                  </p:stCondLst>
                                  <p:childTnLst>
                                    <p:set>
                                      <p:cBhvr>
                                        <p:cTn id="94" dur="1" fill="hold">
                                          <p:stCondLst>
                                            <p:cond delay="0"/>
                                          </p:stCondLst>
                                        </p:cTn>
                                        <p:tgtEl>
                                          <p:spTgt spid="24">
                                            <p:txEl>
                                              <p:pRg st="0" end="0"/>
                                            </p:txEl>
                                          </p:spTgt>
                                        </p:tgtEl>
                                        <p:attrNameLst>
                                          <p:attrName>style.visibility</p:attrName>
                                        </p:attrNameLst>
                                      </p:cBhvr>
                                      <p:to>
                                        <p:strVal val="visible"/>
                                      </p:to>
                                    </p:set>
                                    <p:animEffect transition="in" filter="dissolve">
                                      <p:cBhvr>
                                        <p:cTn id="95" dur="500"/>
                                        <p:tgtEl>
                                          <p:spTgt spid="24">
                                            <p:txEl>
                                              <p:pRg st="0" end="0"/>
                                            </p:txEl>
                                          </p:spTgt>
                                        </p:tgtEl>
                                      </p:cBhvr>
                                    </p:animEffect>
                                  </p:childTnLst>
                                </p:cTn>
                              </p:par>
                            </p:childTnLst>
                          </p:cTn>
                        </p:par>
                        <p:par>
                          <p:cTn id="96" fill="hold">
                            <p:stCondLst>
                              <p:cond delay="1500"/>
                            </p:stCondLst>
                            <p:childTnLst>
                              <p:par>
                                <p:cTn id="97" presetID="9" presetClass="entr" presetSubtype="0" fill="hold" grpId="0" nodeType="afterEffect">
                                  <p:stCondLst>
                                    <p:cond delay="0"/>
                                  </p:stCondLst>
                                  <p:childTnLst>
                                    <p:set>
                                      <p:cBhvr>
                                        <p:cTn id="98" dur="1" fill="hold">
                                          <p:stCondLst>
                                            <p:cond delay="0"/>
                                          </p:stCondLst>
                                        </p:cTn>
                                        <p:tgtEl>
                                          <p:spTgt spid="13"/>
                                        </p:tgtEl>
                                        <p:attrNameLst>
                                          <p:attrName>style.visibility</p:attrName>
                                        </p:attrNameLst>
                                      </p:cBhvr>
                                      <p:to>
                                        <p:strVal val="visible"/>
                                      </p:to>
                                    </p:set>
                                    <p:animEffect transition="in" filter="dissolve">
                                      <p:cBhvr>
                                        <p:cTn id="99" dur="500"/>
                                        <p:tgtEl>
                                          <p:spTgt spid="13"/>
                                        </p:tgtEl>
                                      </p:cBhvr>
                                    </p:animEffect>
                                  </p:childTnLst>
                                </p:cTn>
                              </p:par>
                            </p:childTnLst>
                          </p:cTn>
                        </p:par>
                        <p:par>
                          <p:cTn id="100" fill="hold">
                            <p:stCondLst>
                              <p:cond delay="2000"/>
                            </p:stCondLst>
                            <p:childTnLst>
                              <p:par>
                                <p:cTn id="101" presetID="9" presetClass="entr" presetSubtype="0" fill="hold" nodeType="afterEffect">
                                  <p:stCondLst>
                                    <p:cond delay="0"/>
                                  </p:stCondLst>
                                  <p:childTnLst>
                                    <p:set>
                                      <p:cBhvr>
                                        <p:cTn id="102" dur="1" fill="hold">
                                          <p:stCondLst>
                                            <p:cond delay="0"/>
                                          </p:stCondLst>
                                        </p:cTn>
                                        <p:tgtEl>
                                          <p:spTgt spid="25">
                                            <p:txEl>
                                              <p:pRg st="0" end="0"/>
                                            </p:txEl>
                                          </p:spTgt>
                                        </p:tgtEl>
                                        <p:attrNameLst>
                                          <p:attrName>style.visibility</p:attrName>
                                        </p:attrNameLst>
                                      </p:cBhvr>
                                      <p:to>
                                        <p:strVal val="visible"/>
                                      </p:to>
                                    </p:set>
                                    <p:animEffect transition="in" filter="dissolve">
                                      <p:cBhvr>
                                        <p:cTn id="103" dur="500"/>
                                        <p:tgtEl>
                                          <p:spTgt spid="2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allAtOnce"/>
      <p:bldP spid="10" grpId="0"/>
      <p:bldP spid="10" grpId="1"/>
      <p:bldP spid="11" grpId="0"/>
      <p:bldP spid="11" grpId="1"/>
      <p:bldP spid="12" grpId="0"/>
      <p:bldP spid="13" grpId="0"/>
      <p:bldP spid="29" grpId="0" animBg="1"/>
      <p:bldP spid="29" grpId="1" animBg="1"/>
      <p:bldP spid="31" grpId="0" animBg="1"/>
      <p:bldP spid="31" grpId="1"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群組 14">
            <a:extLst>
              <a:ext uri="{FF2B5EF4-FFF2-40B4-BE49-F238E27FC236}">
                <a16:creationId xmlns:a16="http://schemas.microsoft.com/office/drawing/2014/main" xmlns="" id="{B7D73CC0-D3D8-BB27-ED4F-1DEA06337E29}"/>
              </a:ext>
            </a:extLst>
          </p:cNvPr>
          <p:cNvGrpSpPr/>
          <p:nvPr/>
        </p:nvGrpSpPr>
        <p:grpSpPr>
          <a:xfrm>
            <a:off x="1913969" y="862013"/>
            <a:ext cx="5445152" cy="2825711"/>
            <a:chOff x="1913969" y="862013"/>
            <a:chExt cx="5445152" cy="2825711"/>
          </a:xfrm>
        </p:grpSpPr>
        <p:pic>
          <p:nvPicPr>
            <p:cNvPr id="16" name="圖片 15">
              <a:extLst>
                <a:ext uri="{FF2B5EF4-FFF2-40B4-BE49-F238E27FC236}">
                  <a16:creationId xmlns:a16="http://schemas.microsoft.com/office/drawing/2014/main" xmlns="" id="{3105E216-1BA1-6554-052F-F16B9BB76DD8}"/>
                </a:ext>
              </a:extLst>
            </p:cNvPr>
            <p:cNvPicPr>
              <a:picLocks noChangeAspect="1"/>
            </p:cNvPicPr>
            <p:nvPr/>
          </p:nvPicPr>
          <p:blipFill>
            <a:blip r:embed="rId2">
              <a:clrChange>
                <a:clrFrom>
                  <a:srgbClr val="FFFFFF"/>
                </a:clrFrom>
                <a:clrTo>
                  <a:srgbClr val="FFFFFF">
                    <a:alpha val="0"/>
                  </a:srgbClr>
                </a:clrTo>
              </a:clrChange>
            </a:blip>
            <a:stretch>
              <a:fillRect/>
            </a:stretch>
          </p:blipFill>
          <p:spPr>
            <a:xfrm>
              <a:off x="2540062" y="1313450"/>
              <a:ext cx="4383994" cy="2052000"/>
            </a:xfrm>
            <a:prstGeom prst="rect">
              <a:avLst/>
            </a:prstGeom>
          </p:spPr>
        </p:pic>
        <p:sp>
          <p:nvSpPr>
            <p:cNvPr id="17" name="Rectangle 48">
              <a:extLst>
                <a:ext uri="{FF2B5EF4-FFF2-40B4-BE49-F238E27FC236}">
                  <a16:creationId xmlns:a16="http://schemas.microsoft.com/office/drawing/2014/main" xmlns="" id="{D9C7FF30-4434-C962-5FFA-5BA1121E34E2}"/>
                </a:ext>
              </a:extLst>
            </p:cNvPr>
            <p:cNvSpPr>
              <a:spLocks noChangeArrowheads="1"/>
            </p:cNvSpPr>
            <p:nvPr/>
          </p:nvSpPr>
          <p:spPr bwMode="auto">
            <a:xfrm>
              <a:off x="2827338" y="862013"/>
              <a:ext cx="3689350"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r>
                <a:rPr lang="zh-TW" altLang="en-US" sz="2200" u="sng" dirty="0">
                  <a:ea typeface="標楷體" panose="03000509000000000000" pitchFamily="65" charset="-120"/>
                </a:rPr>
                <a:t>莉莎文具店上月筆的銷量</a:t>
              </a:r>
            </a:p>
          </p:txBody>
        </p:sp>
        <p:sp>
          <p:nvSpPr>
            <p:cNvPr id="18" name="Text Box 53">
              <a:extLst>
                <a:ext uri="{FF2B5EF4-FFF2-40B4-BE49-F238E27FC236}">
                  <a16:creationId xmlns:a16="http://schemas.microsoft.com/office/drawing/2014/main" xmlns="" id="{39F67692-ADA9-89DD-074C-697B2311ED40}"/>
                </a:ext>
              </a:extLst>
            </p:cNvPr>
            <p:cNvSpPr txBox="1">
              <a:spLocks noChangeArrowheads="1"/>
            </p:cNvSpPr>
            <p:nvPr/>
          </p:nvSpPr>
          <p:spPr bwMode="auto">
            <a:xfrm rot="16200000">
              <a:off x="1198006" y="2170113"/>
              <a:ext cx="180022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fontAlgn="t" hangingPunct="1">
                <a:spcBef>
                  <a:spcPct val="50000"/>
                </a:spcBef>
                <a:buFontTx/>
                <a:buNone/>
              </a:pPr>
              <a:r>
                <a:rPr lang="zh-TW" altLang="en-US" sz="1800" dirty="0">
                  <a:ea typeface="標楷體" panose="03000509000000000000" pitchFamily="65" charset="-120"/>
                  <a:cs typeface="Arial" panose="020B0604020202020204" pitchFamily="34" charset="0"/>
                </a:rPr>
                <a:t>筆的銷量</a:t>
              </a:r>
              <a:r>
                <a:rPr lang="en-US" altLang="zh-TW" sz="1800" dirty="0">
                  <a:ea typeface="標楷體" panose="03000509000000000000" pitchFamily="65" charset="-120"/>
                  <a:cs typeface="Arial" panose="020B0604020202020204" pitchFamily="34" charset="0"/>
                </a:rPr>
                <a:t>(</a:t>
              </a:r>
              <a:r>
                <a:rPr lang="zh-TW" altLang="en-US" sz="1800" dirty="0">
                  <a:ea typeface="標楷體" panose="03000509000000000000" pitchFamily="65" charset="-120"/>
                  <a:cs typeface="Arial" panose="020B0604020202020204" pitchFamily="34" charset="0"/>
                </a:rPr>
                <a:t>千枝</a:t>
              </a:r>
              <a:r>
                <a:rPr lang="en-US" altLang="zh-TW" sz="1800" dirty="0">
                  <a:ea typeface="標楷體" panose="03000509000000000000" pitchFamily="65" charset="-120"/>
                  <a:cs typeface="Arial" panose="020B0604020202020204" pitchFamily="34" charset="0"/>
                </a:rPr>
                <a:t>)</a:t>
              </a:r>
            </a:p>
          </p:txBody>
        </p:sp>
        <p:sp>
          <p:nvSpPr>
            <p:cNvPr id="19" name="文本框 23">
              <a:extLst>
                <a:ext uri="{FF2B5EF4-FFF2-40B4-BE49-F238E27FC236}">
                  <a16:creationId xmlns:a16="http://schemas.microsoft.com/office/drawing/2014/main" xmlns="" id="{C13B118E-DC85-1A7C-7307-AAB03977B05C}"/>
                </a:ext>
              </a:extLst>
            </p:cNvPr>
            <p:cNvSpPr txBox="1">
              <a:spLocks noChangeArrowheads="1"/>
            </p:cNvSpPr>
            <p:nvPr/>
          </p:nvSpPr>
          <p:spPr bwMode="auto">
            <a:xfrm>
              <a:off x="2766099" y="3319424"/>
              <a:ext cx="4593022"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zh-TW" altLang="en-US" sz="1800" dirty="0">
                  <a:latin typeface="標楷體" panose="03000509000000000000" pitchFamily="65" charset="-120"/>
                  <a:ea typeface="標楷體" panose="03000509000000000000" pitchFamily="65" charset="-120"/>
                </a:rPr>
                <a:t>原子筆    鉛筆    墨水筆   熒光筆   筆</a:t>
              </a:r>
              <a:endParaRPr lang="en-US" altLang="zh-TW" sz="1800" dirty="0">
                <a:latin typeface="標楷體" panose="03000509000000000000" pitchFamily="65" charset="-120"/>
                <a:ea typeface="標楷體" panose="03000509000000000000" pitchFamily="65" charset="-120"/>
              </a:endParaRPr>
            </a:p>
          </p:txBody>
        </p:sp>
        <p:sp>
          <p:nvSpPr>
            <p:cNvPr id="20" name="文本框 23">
              <a:extLst>
                <a:ext uri="{FF2B5EF4-FFF2-40B4-BE49-F238E27FC236}">
                  <a16:creationId xmlns:a16="http://schemas.microsoft.com/office/drawing/2014/main" xmlns="" id="{417C254D-FD09-E235-9DD7-E5BDD4FDA4DC}"/>
                </a:ext>
              </a:extLst>
            </p:cNvPr>
            <p:cNvSpPr txBox="1">
              <a:spLocks noChangeArrowheads="1"/>
            </p:cNvSpPr>
            <p:nvPr/>
          </p:nvSpPr>
          <p:spPr bwMode="auto">
            <a:xfrm>
              <a:off x="2104997" y="1174780"/>
              <a:ext cx="467914" cy="24083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r">
                <a:lnSpc>
                  <a:spcPts val="2160"/>
                </a:lnSpc>
                <a:spcBef>
                  <a:spcPct val="0"/>
                </a:spcBef>
                <a:spcAft>
                  <a:spcPts val="900"/>
                </a:spcAft>
                <a:buFontTx/>
                <a:buNone/>
              </a:pPr>
              <a:r>
                <a:rPr lang="en-US" altLang="zh-TW" sz="1600" dirty="0">
                  <a:ea typeface="標楷體" panose="03000509000000000000" pitchFamily="65" charset="-120"/>
                  <a:cs typeface="Arial" panose="020B0604020202020204" pitchFamily="34" charset="0"/>
                </a:rPr>
                <a:t>10</a:t>
              </a:r>
            </a:p>
            <a:p>
              <a:pPr algn="r">
                <a:lnSpc>
                  <a:spcPts val="2160"/>
                </a:lnSpc>
                <a:spcBef>
                  <a:spcPct val="0"/>
                </a:spcBef>
                <a:spcAft>
                  <a:spcPts val="900"/>
                </a:spcAft>
                <a:buFontTx/>
                <a:buNone/>
              </a:pPr>
              <a:r>
                <a:rPr lang="en-US" altLang="zh-TW" sz="1600" dirty="0">
                  <a:ea typeface="標楷體" panose="03000509000000000000" pitchFamily="65" charset="-120"/>
                  <a:cs typeface="Arial" panose="020B0604020202020204" pitchFamily="34" charset="0"/>
                </a:rPr>
                <a:t>8</a:t>
              </a:r>
            </a:p>
            <a:p>
              <a:pPr algn="r">
                <a:lnSpc>
                  <a:spcPts val="2160"/>
                </a:lnSpc>
                <a:spcBef>
                  <a:spcPct val="0"/>
                </a:spcBef>
                <a:spcAft>
                  <a:spcPts val="900"/>
                </a:spcAft>
                <a:buFontTx/>
                <a:buNone/>
              </a:pPr>
              <a:r>
                <a:rPr lang="en-US" altLang="zh-TW" sz="1600" dirty="0">
                  <a:ea typeface="標楷體" panose="03000509000000000000" pitchFamily="65" charset="-120"/>
                  <a:cs typeface="Arial" panose="020B0604020202020204" pitchFamily="34" charset="0"/>
                </a:rPr>
                <a:t>6</a:t>
              </a:r>
            </a:p>
            <a:p>
              <a:pPr algn="r">
                <a:lnSpc>
                  <a:spcPts val="2160"/>
                </a:lnSpc>
                <a:spcBef>
                  <a:spcPct val="0"/>
                </a:spcBef>
                <a:spcAft>
                  <a:spcPts val="900"/>
                </a:spcAft>
                <a:buFontTx/>
                <a:buNone/>
              </a:pPr>
              <a:r>
                <a:rPr lang="en-US" altLang="zh-TW" sz="1600" dirty="0">
                  <a:ea typeface="標楷體" panose="03000509000000000000" pitchFamily="65" charset="-120"/>
                  <a:cs typeface="Arial" panose="020B0604020202020204" pitchFamily="34" charset="0"/>
                </a:rPr>
                <a:t>4</a:t>
              </a:r>
            </a:p>
            <a:p>
              <a:pPr algn="r">
                <a:lnSpc>
                  <a:spcPts val="2160"/>
                </a:lnSpc>
                <a:spcBef>
                  <a:spcPct val="0"/>
                </a:spcBef>
                <a:spcAft>
                  <a:spcPts val="900"/>
                </a:spcAft>
                <a:buFontTx/>
                <a:buNone/>
              </a:pPr>
              <a:r>
                <a:rPr lang="en-US" altLang="zh-TW" sz="1600" dirty="0">
                  <a:ea typeface="標楷體" panose="03000509000000000000" pitchFamily="65" charset="-120"/>
                  <a:cs typeface="Arial" panose="020B0604020202020204" pitchFamily="34" charset="0"/>
                </a:rPr>
                <a:t>2</a:t>
              </a:r>
            </a:p>
            <a:p>
              <a:pPr algn="r">
                <a:lnSpc>
                  <a:spcPts val="2160"/>
                </a:lnSpc>
                <a:spcBef>
                  <a:spcPct val="0"/>
                </a:spcBef>
                <a:spcAft>
                  <a:spcPts val="900"/>
                </a:spcAft>
                <a:buFontTx/>
                <a:buNone/>
              </a:pPr>
              <a:r>
                <a:rPr lang="en-US" altLang="zh-TW" sz="1600" dirty="0">
                  <a:ea typeface="標楷體" panose="03000509000000000000" pitchFamily="65" charset="-120"/>
                  <a:cs typeface="Arial" panose="020B0604020202020204" pitchFamily="34" charset="0"/>
                </a:rPr>
                <a:t>0</a:t>
              </a:r>
            </a:p>
          </p:txBody>
        </p:sp>
      </p:grpSp>
      <p:sp>
        <p:nvSpPr>
          <p:cNvPr id="6" name="文本框 14">
            <a:extLst>
              <a:ext uri="{FF2B5EF4-FFF2-40B4-BE49-F238E27FC236}">
                <a16:creationId xmlns:a16="http://schemas.microsoft.com/office/drawing/2014/main" xmlns="" id="{20CD0668-3BCB-84C5-E4B9-AFC37F5B1A8F}"/>
              </a:ext>
            </a:extLst>
          </p:cNvPr>
          <p:cNvSpPr txBox="1">
            <a:spLocks noChangeArrowheads="1"/>
          </p:cNvSpPr>
          <p:nvPr/>
        </p:nvSpPr>
        <p:spPr bwMode="auto">
          <a:xfrm>
            <a:off x="2834368" y="1398295"/>
            <a:ext cx="965201"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defRPr/>
            </a:pPr>
            <a:r>
              <a:rPr lang="en-US" altLang="zh-TW" sz="2000" dirty="0">
                <a:solidFill>
                  <a:srgbClr val="0000FF"/>
                </a:solidFill>
                <a:latin typeface="+mj-lt"/>
                <a:ea typeface="標楷體" panose="03000509000000000000" pitchFamily="65" charset="-120"/>
                <a:cs typeface="Times New Roman" panose="02020603050405020304" pitchFamily="18" charset="0"/>
              </a:rPr>
              <a:t>8000</a:t>
            </a:r>
            <a:endParaRPr lang="en-US" altLang="en-US" sz="2000" dirty="0">
              <a:solidFill>
                <a:srgbClr val="0000FF"/>
              </a:solidFill>
              <a:latin typeface="+mj-lt"/>
              <a:ea typeface="標楷體" panose="03000509000000000000" pitchFamily="65" charset="-120"/>
              <a:cs typeface="Times New Roman" panose="02020603050405020304" pitchFamily="18" charset="0"/>
            </a:endParaRPr>
          </a:p>
        </p:txBody>
      </p:sp>
      <p:sp>
        <p:nvSpPr>
          <p:cNvPr id="7" name="文本框 15">
            <a:extLst>
              <a:ext uri="{FF2B5EF4-FFF2-40B4-BE49-F238E27FC236}">
                <a16:creationId xmlns:a16="http://schemas.microsoft.com/office/drawing/2014/main" xmlns="" id="{ED982294-6BD3-668F-B1F4-974010B838F2}"/>
              </a:ext>
            </a:extLst>
          </p:cNvPr>
          <p:cNvSpPr txBox="1">
            <a:spLocks noChangeArrowheads="1"/>
          </p:cNvSpPr>
          <p:nvPr/>
        </p:nvSpPr>
        <p:spPr bwMode="auto">
          <a:xfrm>
            <a:off x="5883445" y="1798700"/>
            <a:ext cx="10795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defRPr/>
            </a:pPr>
            <a:r>
              <a:rPr lang="en-US" altLang="zh-TW" sz="2000" dirty="0">
                <a:solidFill>
                  <a:srgbClr val="0000FF"/>
                </a:solidFill>
                <a:latin typeface="+mj-lt"/>
                <a:ea typeface="標楷體" panose="03000509000000000000" pitchFamily="65" charset="-120"/>
                <a:cs typeface="Times New Roman" panose="02020603050405020304" pitchFamily="18" charset="0"/>
              </a:rPr>
              <a:t>6000</a:t>
            </a:r>
            <a:endParaRPr lang="en-US" altLang="en-US" sz="2000" dirty="0">
              <a:solidFill>
                <a:srgbClr val="0000FF"/>
              </a:solidFill>
              <a:latin typeface="+mj-lt"/>
              <a:ea typeface="標楷體" panose="03000509000000000000" pitchFamily="65" charset="-120"/>
              <a:cs typeface="Times New Roman" panose="02020603050405020304" pitchFamily="18" charset="0"/>
            </a:endParaRPr>
          </a:p>
        </p:txBody>
      </p:sp>
      <p:sp>
        <p:nvSpPr>
          <p:cNvPr id="9" name="文本框 17">
            <a:extLst>
              <a:ext uri="{FF2B5EF4-FFF2-40B4-BE49-F238E27FC236}">
                <a16:creationId xmlns:a16="http://schemas.microsoft.com/office/drawing/2014/main" xmlns="" id="{B8D326AD-D9B2-7C24-4DD8-C7BC2866FB89}"/>
              </a:ext>
            </a:extLst>
          </p:cNvPr>
          <p:cNvSpPr txBox="1">
            <a:spLocks noChangeArrowheads="1"/>
          </p:cNvSpPr>
          <p:nvPr/>
        </p:nvSpPr>
        <p:spPr bwMode="auto">
          <a:xfrm>
            <a:off x="3837203" y="1209968"/>
            <a:ext cx="9652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defRPr/>
            </a:pPr>
            <a:r>
              <a:rPr lang="en-US" altLang="zh-TW" sz="2000" dirty="0">
                <a:solidFill>
                  <a:srgbClr val="0000FF"/>
                </a:solidFill>
                <a:latin typeface="+mj-lt"/>
                <a:ea typeface="標楷體" panose="03000509000000000000" pitchFamily="65" charset="-120"/>
                <a:cs typeface="Times New Roman" panose="02020603050405020304" pitchFamily="18" charset="0"/>
              </a:rPr>
              <a:t>9000</a:t>
            </a:r>
            <a:endParaRPr lang="en-US" altLang="en-US" sz="2000" dirty="0">
              <a:solidFill>
                <a:srgbClr val="0000FF"/>
              </a:solidFill>
              <a:latin typeface="+mj-lt"/>
              <a:ea typeface="標楷體" panose="03000509000000000000" pitchFamily="65" charset="-120"/>
              <a:cs typeface="Times New Roman" panose="02020603050405020304" pitchFamily="18" charset="0"/>
            </a:endParaRPr>
          </a:p>
        </p:txBody>
      </p:sp>
      <p:sp>
        <p:nvSpPr>
          <p:cNvPr id="10" name="文本框 18">
            <a:extLst>
              <a:ext uri="{FF2B5EF4-FFF2-40B4-BE49-F238E27FC236}">
                <a16:creationId xmlns:a16="http://schemas.microsoft.com/office/drawing/2014/main" xmlns="" id="{ED7E1037-C47E-3256-88B0-08D1665786B3}"/>
              </a:ext>
            </a:extLst>
          </p:cNvPr>
          <p:cNvSpPr txBox="1">
            <a:spLocks noChangeArrowheads="1"/>
          </p:cNvSpPr>
          <p:nvPr/>
        </p:nvSpPr>
        <p:spPr bwMode="auto">
          <a:xfrm>
            <a:off x="4861265" y="2599569"/>
            <a:ext cx="8794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defRPr/>
            </a:pPr>
            <a:r>
              <a:rPr lang="en-US" altLang="zh-TW" sz="2000" dirty="0">
                <a:solidFill>
                  <a:srgbClr val="0000FF"/>
                </a:solidFill>
                <a:latin typeface="+mj-lt"/>
                <a:ea typeface="標楷體" panose="03000509000000000000" pitchFamily="65" charset="-120"/>
                <a:cs typeface="Times New Roman" panose="02020603050405020304" pitchFamily="18" charset="0"/>
              </a:rPr>
              <a:t>2000</a:t>
            </a:r>
            <a:endParaRPr lang="en-US" altLang="en-US" sz="2000" dirty="0">
              <a:solidFill>
                <a:srgbClr val="0000FF"/>
              </a:solidFill>
              <a:latin typeface="+mj-lt"/>
              <a:ea typeface="標楷體" panose="03000509000000000000" pitchFamily="65" charset="-120"/>
              <a:cs typeface="Times New Roman" panose="02020603050405020304" pitchFamily="18" charset="0"/>
            </a:endParaRPr>
          </a:p>
        </p:txBody>
      </p:sp>
      <p:sp>
        <p:nvSpPr>
          <p:cNvPr id="11" name="Rectangle 38">
            <a:extLst>
              <a:ext uri="{FF2B5EF4-FFF2-40B4-BE49-F238E27FC236}">
                <a16:creationId xmlns:a16="http://schemas.microsoft.com/office/drawing/2014/main" xmlns="" id="{3FDA1DC4-A99D-2C7D-B95A-ACA5CF5B398C}"/>
              </a:ext>
            </a:extLst>
          </p:cNvPr>
          <p:cNvSpPr>
            <a:spLocks noChangeArrowheads="1"/>
          </p:cNvSpPr>
          <p:nvPr/>
        </p:nvSpPr>
        <p:spPr bwMode="auto">
          <a:xfrm>
            <a:off x="1324340" y="4695825"/>
            <a:ext cx="6264275" cy="519113"/>
          </a:xfrm>
          <a:prstGeom prst="rect">
            <a:avLst/>
          </a:prstGeom>
          <a:solidFill>
            <a:srgbClr val="FFFBD5"/>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80000"/>
              </a:spcBef>
              <a:buFontTx/>
              <a:buNone/>
            </a:pPr>
            <a:r>
              <a:rPr lang="zh-TW" altLang="en-US" sz="2800" dirty="0">
                <a:ea typeface="標楷體" panose="03000509000000000000" pitchFamily="65" charset="-120"/>
              </a:rPr>
              <a:t>上月平均每種筆的銷量是</a:t>
            </a:r>
            <a:r>
              <a:rPr lang="zh-TW" altLang="en-US" sz="2800" u="sng" dirty="0">
                <a:ea typeface="標楷體" panose="03000509000000000000" pitchFamily="65" charset="-120"/>
              </a:rPr>
              <a:t>                </a:t>
            </a:r>
            <a:r>
              <a:rPr lang="zh-TW" altLang="en-US" sz="2800" dirty="0">
                <a:ea typeface="標楷體" panose="03000509000000000000" pitchFamily="65" charset="-120"/>
              </a:rPr>
              <a:t>枝</a:t>
            </a:r>
            <a:r>
              <a:rPr lang="zh-CN" altLang="en-US" sz="2800" dirty="0">
                <a:ea typeface="標楷體" panose="03000509000000000000" pitchFamily="65" charset="-120"/>
              </a:rPr>
              <a:t>。</a:t>
            </a:r>
          </a:p>
        </p:txBody>
      </p:sp>
      <p:sp>
        <p:nvSpPr>
          <p:cNvPr id="12" name="Rectangle 8">
            <a:extLst>
              <a:ext uri="{FF2B5EF4-FFF2-40B4-BE49-F238E27FC236}">
                <a16:creationId xmlns:a16="http://schemas.microsoft.com/office/drawing/2014/main" xmlns="" id="{37F78742-9F3D-5D02-7AC8-37A5CDC97995}"/>
              </a:ext>
            </a:extLst>
          </p:cNvPr>
          <p:cNvSpPr>
            <a:spLocks noChangeArrowheads="1"/>
          </p:cNvSpPr>
          <p:nvPr/>
        </p:nvSpPr>
        <p:spPr bwMode="auto">
          <a:xfrm>
            <a:off x="7522643" y="4718935"/>
            <a:ext cx="88423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kumimoji="0" lang="en-US" altLang="zh-TW" sz="2400" dirty="0">
                <a:solidFill>
                  <a:srgbClr val="FF0000"/>
                </a:solidFill>
                <a:ea typeface="標楷體" panose="03000509000000000000" pitchFamily="65" charset="-120"/>
              </a:rPr>
              <a:t>[2</a:t>
            </a:r>
            <a:r>
              <a:rPr kumimoji="0" lang="zh-TW" altLang="en-US" sz="2400" dirty="0">
                <a:solidFill>
                  <a:srgbClr val="FF0000"/>
                </a:solidFill>
                <a:ea typeface="標楷體" panose="03000509000000000000" pitchFamily="65" charset="-120"/>
              </a:rPr>
              <a:t>分</a:t>
            </a:r>
            <a:r>
              <a:rPr kumimoji="0" lang="en-US" altLang="zh-TW" sz="2400" dirty="0">
                <a:solidFill>
                  <a:srgbClr val="FF0000"/>
                </a:solidFill>
                <a:ea typeface="標楷體" panose="03000509000000000000" pitchFamily="65" charset="-120"/>
              </a:rPr>
              <a:t>]</a:t>
            </a:r>
            <a:endParaRPr kumimoji="0" lang="en-US" altLang="en-US" sz="2400" dirty="0">
              <a:solidFill>
                <a:srgbClr val="FF0000"/>
              </a:solidFill>
              <a:ea typeface="標楷體" panose="03000509000000000000" pitchFamily="65" charset="-120"/>
              <a:cs typeface="Times New Roman" panose="02020603050405020304" pitchFamily="18" charset="0"/>
            </a:endParaRPr>
          </a:p>
        </p:txBody>
      </p:sp>
      <p:sp>
        <p:nvSpPr>
          <p:cNvPr id="14" name="文本框 2">
            <a:extLst>
              <a:ext uri="{FF2B5EF4-FFF2-40B4-BE49-F238E27FC236}">
                <a16:creationId xmlns:a16="http://schemas.microsoft.com/office/drawing/2014/main" xmlns="" id="{E6B357AE-6CBD-158F-B989-889ED64750B0}"/>
              </a:ext>
            </a:extLst>
          </p:cNvPr>
          <p:cNvSpPr txBox="1">
            <a:spLocks noChangeArrowheads="1"/>
          </p:cNvSpPr>
          <p:nvPr/>
        </p:nvSpPr>
        <p:spPr bwMode="auto">
          <a:xfrm>
            <a:off x="1319578" y="5292725"/>
            <a:ext cx="5375275"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defRPr/>
            </a:pPr>
            <a:r>
              <a:rPr lang="en-US" altLang="zh-TW" sz="2800" dirty="0">
                <a:solidFill>
                  <a:srgbClr val="0000FF"/>
                </a:solidFill>
                <a:latin typeface="+mj-lt"/>
                <a:ea typeface="標楷體" panose="03000509000000000000" pitchFamily="65" charset="-120"/>
                <a:cs typeface="Times New Roman" panose="02020603050405020304" pitchFamily="18" charset="0"/>
              </a:rPr>
              <a:t>(8000</a:t>
            </a:r>
            <a:r>
              <a:rPr lang="zh-TW" altLang="en-US" sz="2800" dirty="0">
                <a:solidFill>
                  <a:srgbClr val="0000FF"/>
                </a:solidFill>
                <a:latin typeface="+mj-lt"/>
                <a:ea typeface="標楷體" panose="03000509000000000000" pitchFamily="65" charset="-120"/>
                <a:cs typeface="Times New Roman" panose="02020603050405020304" pitchFamily="18" charset="0"/>
              </a:rPr>
              <a:t>＋</a:t>
            </a:r>
            <a:r>
              <a:rPr lang="en-US" altLang="zh-TW" sz="2800" dirty="0">
                <a:solidFill>
                  <a:srgbClr val="0000FF"/>
                </a:solidFill>
                <a:latin typeface="+mj-lt"/>
                <a:ea typeface="標楷體" panose="03000509000000000000" pitchFamily="65" charset="-120"/>
                <a:cs typeface="Times New Roman" panose="02020603050405020304" pitchFamily="18" charset="0"/>
              </a:rPr>
              <a:t>9000</a:t>
            </a:r>
            <a:r>
              <a:rPr lang="zh-TW" altLang="en-US" sz="2800" dirty="0">
                <a:solidFill>
                  <a:srgbClr val="0000FF"/>
                </a:solidFill>
                <a:latin typeface="+mj-lt"/>
                <a:ea typeface="標楷體" panose="03000509000000000000" pitchFamily="65" charset="-120"/>
                <a:cs typeface="Times New Roman" panose="02020603050405020304" pitchFamily="18" charset="0"/>
              </a:rPr>
              <a:t>＋</a:t>
            </a:r>
            <a:r>
              <a:rPr lang="en-US" altLang="zh-TW" sz="2800" dirty="0">
                <a:solidFill>
                  <a:srgbClr val="0000FF"/>
                </a:solidFill>
                <a:latin typeface="+mj-lt"/>
                <a:ea typeface="標楷體" panose="03000509000000000000" pitchFamily="65" charset="-120"/>
                <a:cs typeface="Times New Roman" panose="02020603050405020304" pitchFamily="18" charset="0"/>
              </a:rPr>
              <a:t>2000</a:t>
            </a:r>
            <a:r>
              <a:rPr lang="zh-TW" altLang="en-US" sz="2800" dirty="0">
                <a:solidFill>
                  <a:srgbClr val="0000FF"/>
                </a:solidFill>
                <a:latin typeface="+mj-lt"/>
                <a:ea typeface="標楷體" panose="03000509000000000000" pitchFamily="65" charset="-120"/>
                <a:cs typeface="Times New Roman" panose="02020603050405020304" pitchFamily="18" charset="0"/>
              </a:rPr>
              <a:t>＋</a:t>
            </a:r>
            <a:r>
              <a:rPr lang="en-US" altLang="zh-TW" sz="2800" dirty="0">
                <a:solidFill>
                  <a:srgbClr val="0000FF"/>
                </a:solidFill>
                <a:latin typeface="+mj-lt"/>
                <a:ea typeface="標楷體" panose="03000509000000000000" pitchFamily="65" charset="-120"/>
                <a:cs typeface="Times New Roman" panose="02020603050405020304" pitchFamily="18" charset="0"/>
              </a:rPr>
              <a:t>6000)</a:t>
            </a:r>
            <a:r>
              <a:rPr lang="en-US" altLang="zh-TW" sz="2800" dirty="0">
                <a:solidFill>
                  <a:srgbClr val="0000FF"/>
                </a:solidFill>
                <a:latin typeface="微软雅黑" panose="020B0503020204020204" pitchFamily="34" charset="-122"/>
                <a:ea typeface="微软雅黑" panose="020B0503020204020204" pitchFamily="34" charset="-122"/>
                <a:cs typeface="Times New Roman" panose="02020603050405020304" pitchFamily="18" charset="0"/>
              </a:rPr>
              <a:t>÷</a:t>
            </a:r>
            <a:r>
              <a:rPr lang="en-US" altLang="zh-TW" sz="2800" dirty="0">
                <a:solidFill>
                  <a:srgbClr val="0000FF"/>
                </a:solidFill>
                <a:latin typeface="+mj-lt"/>
                <a:ea typeface="標楷體" panose="03000509000000000000" pitchFamily="65" charset="-120"/>
                <a:cs typeface="Times New Roman" panose="02020603050405020304" pitchFamily="18" charset="0"/>
              </a:rPr>
              <a:t>4</a:t>
            </a:r>
            <a:endParaRPr lang="en-US" altLang="en-US" sz="2800" dirty="0">
              <a:solidFill>
                <a:srgbClr val="0000FF"/>
              </a:solidFill>
              <a:latin typeface="+mj-lt"/>
              <a:ea typeface="標楷體" panose="03000509000000000000" pitchFamily="65" charset="-120"/>
              <a:cs typeface="Times New Roman" panose="02020603050405020304" pitchFamily="18" charset="0"/>
            </a:endParaRPr>
          </a:p>
        </p:txBody>
      </p:sp>
      <p:sp>
        <p:nvSpPr>
          <p:cNvPr id="22" name="Rectangle 4">
            <a:extLst>
              <a:ext uri="{FF2B5EF4-FFF2-40B4-BE49-F238E27FC236}">
                <a16:creationId xmlns:a16="http://schemas.microsoft.com/office/drawing/2014/main" xmlns="" id="{2AFEC8CF-76EE-CE5F-4BD8-B93BBC738B99}"/>
              </a:ext>
            </a:extLst>
          </p:cNvPr>
          <p:cNvSpPr>
            <a:spLocks noChangeArrowheads="1"/>
          </p:cNvSpPr>
          <p:nvPr/>
        </p:nvSpPr>
        <p:spPr bwMode="auto">
          <a:xfrm>
            <a:off x="266384" y="904796"/>
            <a:ext cx="867091" cy="523220"/>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406400" marR="0" lvl="0" indent="-406400" algn="l" defTabSz="914400" rtl="0" eaLnBrk="0" fontAlgn="base" latinLnBrk="0" hangingPunct="0">
              <a:lnSpc>
                <a:spcPct val="100000"/>
              </a:lnSpc>
              <a:spcBef>
                <a:spcPct val="0"/>
              </a:spcBef>
              <a:spcAft>
                <a:spcPct val="0"/>
              </a:spcAft>
              <a:buClrTx/>
              <a:buSzTx/>
              <a:buFontTx/>
              <a:buNone/>
              <a:tabLst/>
              <a:defRPr/>
            </a:pPr>
            <a:r>
              <a:rPr kumimoji="1" lang="en-US" altLang="zh-TW"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33. </a:t>
            </a:r>
            <a:r>
              <a:rPr kumimoji="1" lang="zh-TW"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 </a:t>
            </a:r>
            <a:endParaRPr kumimoji="1" lang="zh-CN"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endParaRPr>
          </a:p>
        </p:txBody>
      </p:sp>
      <p:sp>
        <p:nvSpPr>
          <p:cNvPr id="24" name="Rectangle 2">
            <a:extLst>
              <a:ext uri="{FF2B5EF4-FFF2-40B4-BE49-F238E27FC236}">
                <a16:creationId xmlns:a16="http://schemas.microsoft.com/office/drawing/2014/main" xmlns="" id="{8AE3D5CC-BD05-0787-E40C-69C892F2FC41}"/>
              </a:ext>
            </a:extLst>
          </p:cNvPr>
          <p:cNvSpPr>
            <a:spLocks noChangeArrowheads="1"/>
          </p:cNvSpPr>
          <p:nvPr/>
        </p:nvSpPr>
        <p:spPr bwMode="auto">
          <a:xfrm>
            <a:off x="1284288" y="3634956"/>
            <a:ext cx="7291541"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zh-TW" altLang="en-US" sz="2800" dirty="0">
                <a:ea typeface="標楷體" panose="03000509000000000000" pitchFamily="65" charset="-120"/>
              </a:rPr>
              <a:t>上月平均每種筆的銷量是多少？</a:t>
            </a:r>
            <a:r>
              <a:rPr lang="en-US" altLang="zh-TW" sz="2800" dirty="0">
                <a:ea typeface="標楷體" panose="03000509000000000000" pitchFamily="65" charset="-120"/>
              </a:rPr>
              <a:t>(</a:t>
            </a:r>
            <a:r>
              <a:rPr lang="zh-TW" altLang="en-US" sz="2800" dirty="0">
                <a:ea typeface="標楷體" panose="03000509000000000000" pitchFamily="65" charset="-120"/>
              </a:rPr>
              <a:t>只須寫出答案</a:t>
            </a:r>
            <a:r>
              <a:rPr lang="en-US" altLang="zh-TW" sz="2800" dirty="0">
                <a:ea typeface="標楷體" panose="03000509000000000000" pitchFamily="65" charset="-120"/>
              </a:rPr>
              <a:t>)                                                          </a:t>
            </a:r>
            <a:r>
              <a:rPr lang="en-US" altLang="zh-TW" sz="2400" dirty="0">
                <a:ea typeface="標楷體" panose="03000509000000000000" pitchFamily="65" charset="-120"/>
              </a:rPr>
              <a:t>[2</a:t>
            </a:r>
            <a:r>
              <a:rPr lang="zh-TW" altLang="en-US" sz="2400" dirty="0">
                <a:ea typeface="標楷體" panose="03000509000000000000" pitchFamily="65" charset="-120"/>
              </a:rPr>
              <a:t>分</a:t>
            </a:r>
            <a:r>
              <a:rPr lang="en-US" altLang="zh-TW" sz="2400" dirty="0">
                <a:ea typeface="標楷體" panose="03000509000000000000" pitchFamily="65" charset="-120"/>
              </a:rPr>
              <a:t>]</a:t>
            </a:r>
            <a:r>
              <a:rPr lang="zh-TW" altLang="en-US" sz="2400" dirty="0">
                <a:ea typeface="標楷體" panose="03000509000000000000" pitchFamily="65" charset="-120"/>
              </a:rPr>
              <a:t> </a:t>
            </a:r>
            <a:r>
              <a:rPr lang="en-US" altLang="zh-TW" sz="2400" dirty="0">
                <a:ea typeface="標楷體" panose="03000509000000000000" pitchFamily="65" charset="-120"/>
              </a:rPr>
              <a:t> </a:t>
            </a:r>
            <a:endParaRPr lang="zh-CN" altLang="en-US" sz="2800" dirty="0">
              <a:ea typeface="標楷體" panose="03000509000000000000" pitchFamily="65" charset="-120"/>
            </a:endParaRPr>
          </a:p>
        </p:txBody>
      </p:sp>
      <p:sp>
        <p:nvSpPr>
          <p:cNvPr id="26" name="Rectangle 2">
            <a:extLst>
              <a:ext uri="{FF2B5EF4-FFF2-40B4-BE49-F238E27FC236}">
                <a16:creationId xmlns:a16="http://schemas.microsoft.com/office/drawing/2014/main" xmlns="" id="{8E0455EA-9F0A-9A43-C52F-68675EA7FAAC}"/>
              </a:ext>
            </a:extLst>
          </p:cNvPr>
          <p:cNvSpPr>
            <a:spLocks noChangeArrowheads="1"/>
          </p:cNvSpPr>
          <p:nvPr/>
        </p:nvSpPr>
        <p:spPr bwMode="auto">
          <a:xfrm>
            <a:off x="803275" y="3634956"/>
            <a:ext cx="6699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800" dirty="0">
                <a:ea typeface="標楷體" panose="03000509000000000000" pitchFamily="65" charset="-120"/>
              </a:rPr>
              <a:t>(b)</a:t>
            </a:r>
            <a:endParaRPr lang="zh-CN" altLang="en-US" sz="2800" dirty="0">
              <a:ea typeface="標楷體" panose="03000509000000000000" pitchFamily="65" charset="-120"/>
            </a:endParaRPr>
          </a:p>
        </p:txBody>
      </p:sp>
      <p:sp>
        <p:nvSpPr>
          <p:cNvPr id="13" name="Rectangle 8">
            <a:extLst>
              <a:ext uri="{FF2B5EF4-FFF2-40B4-BE49-F238E27FC236}">
                <a16:creationId xmlns:a16="http://schemas.microsoft.com/office/drawing/2014/main" xmlns="" id="{F945D707-B55A-5F7A-E703-C687460944BA}"/>
              </a:ext>
            </a:extLst>
          </p:cNvPr>
          <p:cNvSpPr>
            <a:spLocks noChangeArrowheads="1"/>
          </p:cNvSpPr>
          <p:nvPr/>
        </p:nvSpPr>
        <p:spPr bwMode="auto">
          <a:xfrm>
            <a:off x="5651866" y="4705161"/>
            <a:ext cx="1042987"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kumimoji="0" lang="en-US" altLang="zh-TW" sz="2800" dirty="0">
                <a:solidFill>
                  <a:srgbClr val="FF0000"/>
                </a:solidFill>
                <a:ea typeface="標楷體" panose="03000509000000000000" pitchFamily="65" charset="-120"/>
              </a:rPr>
              <a:t>6250</a:t>
            </a:r>
            <a:endParaRPr kumimoji="0" lang="en-US" altLang="en-US" sz="2800" dirty="0">
              <a:solidFill>
                <a:srgbClr val="FF0000"/>
              </a:solidFill>
              <a:ea typeface="標楷體" panose="03000509000000000000" pitchFamily="65" charset="-120"/>
              <a:cs typeface="Times New Roman" panose="02020603050405020304" pitchFamily="18" charset="0"/>
            </a:endParaRPr>
          </a:p>
        </p:txBody>
      </p:sp>
      <p:sp>
        <p:nvSpPr>
          <p:cNvPr id="27" name="文本框 2">
            <a:extLst>
              <a:ext uri="{FF2B5EF4-FFF2-40B4-BE49-F238E27FC236}">
                <a16:creationId xmlns:a16="http://schemas.microsoft.com/office/drawing/2014/main" xmlns="" id="{BAFB083C-C86A-8A3B-9E4B-9B68E3E76815}"/>
              </a:ext>
            </a:extLst>
          </p:cNvPr>
          <p:cNvSpPr txBox="1">
            <a:spLocks noChangeArrowheads="1"/>
          </p:cNvSpPr>
          <p:nvPr/>
        </p:nvSpPr>
        <p:spPr bwMode="auto">
          <a:xfrm>
            <a:off x="6357396" y="5293023"/>
            <a:ext cx="1592262"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defRPr/>
            </a:pPr>
            <a:r>
              <a:rPr lang="en-US" altLang="zh-TW" sz="2800" dirty="0">
                <a:solidFill>
                  <a:srgbClr val="0000FF"/>
                </a:solidFill>
                <a:latin typeface="+mj-lt"/>
                <a:ea typeface="標楷體" panose="03000509000000000000" pitchFamily="65" charset="-120"/>
                <a:cs typeface="Times New Roman" panose="02020603050405020304" pitchFamily="18" charset="0"/>
              </a:rPr>
              <a:t>=</a:t>
            </a:r>
            <a:r>
              <a:rPr lang="zh-TW" altLang="en-US" sz="2800" dirty="0">
                <a:solidFill>
                  <a:srgbClr val="0000FF"/>
                </a:solidFill>
                <a:latin typeface="+mj-lt"/>
                <a:ea typeface="標楷體" panose="03000509000000000000" pitchFamily="65" charset="-120"/>
                <a:cs typeface="Times New Roman" panose="02020603050405020304" pitchFamily="18" charset="0"/>
              </a:rPr>
              <a:t> </a:t>
            </a:r>
            <a:r>
              <a:rPr lang="en-US" altLang="zh-TW" sz="2800" dirty="0">
                <a:solidFill>
                  <a:srgbClr val="0000FF"/>
                </a:solidFill>
                <a:latin typeface="+mj-lt"/>
                <a:ea typeface="標楷體" panose="03000509000000000000" pitchFamily="65" charset="-120"/>
                <a:cs typeface="Times New Roman" panose="02020603050405020304" pitchFamily="18" charset="0"/>
              </a:rPr>
              <a:t>6250</a:t>
            </a:r>
            <a:endParaRPr lang="en-US" altLang="en-US" sz="2800" dirty="0">
              <a:solidFill>
                <a:srgbClr val="0000FF"/>
              </a:solidFill>
              <a:latin typeface="+mj-lt"/>
              <a:ea typeface="標楷體" panose="03000509000000000000" pitchFamily="65" charset="-120"/>
              <a:cs typeface="Times New Roman" panose="02020603050405020304" pitchFamily="18" charset="0"/>
            </a:endParaRPr>
          </a:p>
        </p:txBody>
      </p:sp>
      <p:sp>
        <p:nvSpPr>
          <p:cNvPr id="21" name="Line 7">
            <a:extLst>
              <a:ext uri="{FF2B5EF4-FFF2-40B4-BE49-F238E27FC236}">
                <a16:creationId xmlns:a16="http://schemas.microsoft.com/office/drawing/2014/main" xmlns="" id="{65DD3053-F1A8-443E-BA92-59BCA53F89C7}"/>
              </a:ext>
            </a:extLst>
          </p:cNvPr>
          <p:cNvSpPr>
            <a:spLocks noChangeShapeType="1"/>
          </p:cNvSpPr>
          <p:nvPr/>
        </p:nvSpPr>
        <p:spPr bwMode="auto">
          <a:xfrm flipV="1">
            <a:off x="2104997" y="4158176"/>
            <a:ext cx="2808000"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Tree>
    <p:extLst>
      <p:ext uri="{BB962C8B-B14F-4D97-AF65-F5344CB8AC3E}">
        <p14:creationId xmlns:p14="http://schemas.microsoft.com/office/powerpoint/2010/main" val="41166549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wipe(left)">
                                      <p:cBhvr>
                                        <p:cTn id="11" dur="500"/>
                                        <p:tgtEl>
                                          <p:spTgt spid="9"/>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wipe(left)">
                                      <p:cBhvr>
                                        <p:cTn id="15" dur="500"/>
                                        <p:tgtEl>
                                          <p:spTgt spid="10"/>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wipe(left)">
                                      <p:cBhvr>
                                        <p:cTn id="19" dur="500"/>
                                        <p:tgtEl>
                                          <p:spTgt spid="7"/>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nodeType="clickEffect">
                                  <p:stCondLst>
                                    <p:cond delay="0"/>
                                  </p:stCondLst>
                                  <p:childTnLst>
                                    <p:set>
                                      <p:cBhvr>
                                        <p:cTn id="23" dur="1" fill="hold">
                                          <p:stCondLst>
                                            <p:cond delay="0"/>
                                          </p:stCondLst>
                                        </p:cTn>
                                        <p:tgtEl>
                                          <p:spTgt spid="21"/>
                                        </p:tgtEl>
                                        <p:attrNameLst>
                                          <p:attrName>style.visibility</p:attrName>
                                        </p:attrNameLst>
                                      </p:cBhvr>
                                      <p:to>
                                        <p:strVal val="visible"/>
                                      </p:to>
                                    </p:set>
                                    <p:animEffect transition="in" filter="wipe(left)">
                                      <p:cBhvr>
                                        <p:cTn id="24" dur="500"/>
                                        <p:tgtEl>
                                          <p:spTgt spid="21"/>
                                        </p:tgtEl>
                                      </p:cBhvr>
                                    </p:animEffect>
                                  </p:childTnLst>
                                </p:cTn>
                              </p:par>
                            </p:childTnLst>
                          </p:cTn>
                        </p:par>
                        <p:par>
                          <p:cTn id="25" fill="hold">
                            <p:stCondLst>
                              <p:cond delay="500"/>
                            </p:stCondLst>
                            <p:childTnLst>
                              <p:par>
                                <p:cTn id="26" presetID="22" presetClass="entr" presetSubtype="8" fill="hold" grpId="0" nodeType="afterEffect">
                                  <p:stCondLst>
                                    <p:cond delay="0"/>
                                  </p:stCondLst>
                                  <p:childTnLst>
                                    <p:set>
                                      <p:cBhvr>
                                        <p:cTn id="27" dur="1" fill="hold">
                                          <p:stCondLst>
                                            <p:cond delay="0"/>
                                          </p:stCondLst>
                                        </p:cTn>
                                        <p:tgtEl>
                                          <p:spTgt spid="14"/>
                                        </p:tgtEl>
                                        <p:attrNameLst>
                                          <p:attrName>style.visibility</p:attrName>
                                        </p:attrNameLst>
                                      </p:cBhvr>
                                      <p:to>
                                        <p:strVal val="visible"/>
                                      </p:to>
                                    </p:set>
                                    <p:animEffect transition="in" filter="wipe(left)">
                                      <p:cBhvr>
                                        <p:cTn id="28" dur="500"/>
                                        <p:tgtEl>
                                          <p:spTgt spid="14"/>
                                        </p:tgtEl>
                                      </p:cBhvr>
                                    </p:animEffect>
                                  </p:childTnLst>
                                </p:cTn>
                              </p:par>
                            </p:childTnLst>
                          </p:cTn>
                        </p:par>
                        <p:par>
                          <p:cTn id="29" fill="hold">
                            <p:stCondLst>
                              <p:cond delay="1000"/>
                            </p:stCondLst>
                            <p:childTnLst>
                              <p:par>
                                <p:cTn id="30" presetID="22" presetClass="entr" presetSubtype="8" fill="hold" grpId="0" nodeType="afterEffect">
                                  <p:stCondLst>
                                    <p:cond delay="0"/>
                                  </p:stCondLst>
                                  <p:childTnLst>
                                    <p:set>
                                      <p:cBhvr>
                                        <p:cTn id="31" dur="1" fill="hold">
                                          <p:stCondLst>
                                            <p:cond delay="0"/>
                                          </p:stCondLst>
                                        </p:cTn>
                                        <p:tgtEl>
                                          <p:spTgt spid="27"/>
                                        </p:tgtEl>
                                        <p:attrNameLst>
                                          <p:attrName>style.visibility</p:attrName>
                                        </p:attrNameLst>
                                      </p:cBhvr>
                                      <p:to>
                                        <p:strVal val="visible"/>
                                      </p:to>
                                    </p:set>
                                    <p:animEffect transition="in" filter="wipe(left)">
                                      <p:cBhvr>
                                        <p:cTn id="32" dur="500"/>
                                        <p:tgtEl>
                                          <p:spTgt spid="27"/>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xit" presetSubtype="0" fill="hold" grpId="1" nodeType="clickEffect">
                                  <p:stCondLst>
                                    <p:cond delay="0"/>
                                  </p:stCondLst>
                                  <p:childTnLst>
                                    <p:animEffect transition="out" filter="dissolve">
                                      <p:cBhvr>
                                        <p:cTn id="36" dur="500"/>
                                        <p:tgtEl>
                                          <p:spTgt spid="6"/>
                                        </p:tgtEl>
                                      </p:cBhvr>
                                    </p:animEffect>
                                    <p:set>
                                      <p:cBhvr>
                                        <p:cTn id="37" dur="1" fill="hold">
                                          <p:stCondLst>
                                            <p:cond delay="499"/>
                                          </p:stCondLst>
                                        </p:cTn>
                                        <p:tgtEl>
                                          <p:spTgt spid="6"/>
                                        </p:tgtEl>
                                        <p:attrNameLst>
                                          <p:attrName>style.visibility</p:attrName>
                                        </p:attrNameLst>
                                      </p:cBhvr>
                                      <p:to>
                                        <p:strVal val="hidden"/>
                                      </p:to>
                                    </p:set>
                                  </p:childTnLst>
                                </p:cTn>
                              </p:par>
                              <p:par>
                                <p:cTn id="38" presetID="9" presetClass="exit" presetSubtype="0" fill="hold" grpId="1" nodeType="withEffect">
                                  <p:stCondLst>
                                    <p:cond delay="0"/>
                                  </p:stCondLst>
                                  <p:childTnLst>
                                    <p:animEffect transition="out" filter="dissolve">
                                      <p:cBhvr>
                                        <p:cTn id="39" dur="500"/>
                                        <p:tgtEl>
                                          <p:spTgt spid="7"/>
                                        </p:tgtEl>
                                      </p:cBhvr>
                                    </p:animEffect>
                                    <p:set>
                                      <p:cBhvr>
                                        <p:cTn id="40" dur="1" fill="hold">
                                          <p:stCondLst>
                                            <p:cond delay="499"/>
                                          </p:stCondLst>
                                        </p:cTn>
                                        <p:tgtEl>
                                          <p:spTgt spid="7"/>
                                        </p:tgtEl>
                                        <p:attrNameLst>
                                          <p:attrName>style.visibility</p:attrName>
                                        </p:attrNameLst>
                                      </p:cBhvr>
                                      <p:to>
                                        <p:strVal val="hidden"/>
                                      </p:to>
                                    </p:set>
                                  </p:childTnLst>
                                </p:cTn>
                              </p:par>
                              <p:par>
                                <p:cTn id="41" presetID="9" presetClass="exit" presetSubtype="0" fill="hold" grpId="1" nodeType="withEffect">
                                  <p:stCondLst>
                                    <p:cond delay="0"/>
                                  </p:stCondLst>
                                  <p:childTnLst>
                                    <p:animEffect transition="out" filter="dissolve">
                                      <p:cBhvr>
                                        <p:cTn id="42" dur="500"/>
                                        <p:tgtEl>
                                          <p:spTgt spid="9"/>
                                        </p:tgtEl>
                                      </p:cBhvr>
                                    </p:animEffect>
                                    <p:set>
                                      <p:cBhvr>
                                        <p:cTn id="43" dur="1" fill="hold">
                                          <p:stCondLst>
                                            <p:cond delay="499"/>
                                          </p:stCondLst>
                                        </p:cTn>
                                        <p:tgtEl>
                                          <p:spTgt spid="9"/>
                                        </p:tgtEl>
                                        <p:attrNameLst>
                                          <p:attrName>style.visibility</p:attrName>
                                        </p:attrNameLst>
                                      </p:cBhvr>
                                      <p:to>
                                        <p:strVal val="hidden"/>
                                      </p:to>
                                    </p:set>
                                  </p:childTnLst>
                                </p:cTn>
                              </p:par>
                              <p:par>
                                <p:cTn id="44" presetID="9" presetClass="exit" presetSubtype="0" fill="hold" grpId="1" nodeType="withEffect">
                                  <p:stCondLst>
                                    <p:cond delay="0"/>
                                  </p:stCondLst>
                                  <p:childTnLst>
                                    <p:animEffect transition="out" filter="dissolve">
                                      <p:cBhvr>
                                        <p:cTn id="45" dur="500"/>
                                        <p:tgtEl>
                                          <p:spTgt spid="10"/>
                                        </p:tgtEl>
                                      </p:cBhvr>
                                    </p:animEffect>
                                    <p:set>
                                      <p:cBhvr>
                                        <p:cTn id="46" dur="1" fill="hold">
                                          <p:stCondLst>
                                            <p:cond delay="499"/>
                                          </p:stCondLst>
                                        </p:cTn>
                                        <p:tgtEl>
                                          <p:spTgt spid="10"/>
                                        </p:tgtEl>
                                        <p:attrNameLst>
                                          <p:attrName>style.visibility</p:attrName>
                                        </p:attrNameLst>
                                      </p:cBhvr>
                                      <p:to>
                                        <p:strVal val="hidden"/>
                                      </p:to>
                                    </p:set>
                                  </p:childTnLst>
                                </p:cTn>
                              </p:par>
                              <p:par>
                                <p:cTn id="47" presetID="9" presetClass="exit" presetSubtype="0" fill="hold" grpId="1" nodeType="withEffect">
                                  <p:stCondLst>
                                    <p:cond delay="0"/>
                                  </p:stCondLst>
                                  <p:childTnLst>
                                    <p:animEffect transition="out" filter="dissolve">
                                      <p:cBhvr>
                                        <p:cTn id="48" dur="500"/>
                                        <p:tgtEl>
                                          <p:spTgt spid="27"/>
                                        </p:tgtEl>
                                      </p:cBhvr>
                                    </p:animEffect>
                                    <p:set>
                                      <p:cBhvr>
                                        <p:cTn id="49" dur="1" fill="hold">
                                          <p:stCondLst>
                                            <p:cond delay="499"/>
                                          </p:stCondLst>
                                        </p:cTn>
                                        <p:tgtEl>
                                          <p:spTgt spid="27"/>
                                        </p:tgtEl>
                                        <p:attrNameLst>
                                          <p:attrName>style.visibility</p:attrName>
                                        </p:attrNameLst>
                                      </p:cBhvr>
                                      <p:to>
                                        <p:strVal val="hidden"/>
                                      </p:to>
                                    </p:set>
                                  </p:childTnLst>
                                </p:cTn>
                              </p:par>
                              <p:par>
                                <p:cTn id="50" presetID="9" presetClass="exit" presetSubtype="0" fill="hold" grpId="1" nodeType="withEffect">
                                  <p:stCondLst>
                                    <p:cond delay="0"/>
                                  </p:stCondLst>
                                  <p:childTnLst>
                                    <p:animEffect transition="out" filter="dissolve">
                                      <p:cBhvr>
                                        <p:cTn id="51" dur="500"/>
                                        <p:tgtEl>
                                          <p:spTgt spid="14"/>
                                        </p:tgtEl>
                                      </p:cBhvr>
                                    </p:animEffect>
                                    <p:set>
                                      <p:cBhvr>
                                        <p:cTn id="52" dur="1" fill="hold">
                                          <p:stCondLst>
                                            <p:cond delay="499"/>
                                          </p:stCondLst>
                                        </p:cTn>
                                        <p:tgtEl>
                                          <p:spTgt spid="14"/>
                                        </p:tgtEl>
                                        <p:attrNameLst>
                                          <p:attrName>style.visibility</p:attrName>
                                        </p:attrNameLst>
                                      </p:cBhvr>
                                      <p:to>
                                        <p:strVal val="hidden"/>
                                      </p:to>
                                    </p:set>
                                  </p:childTnLst>
                                </p:cTn>
                              </p:par>
                              <p:par>
                                <p:cTn id="53" presetID="9" presetClass="exit" presetSubtype="0" fill="hold" nodeType="withEffect">
                                  <p:stCondLst>
                                    <p:cond delay="0"/>
                                  </p:stCondLst>
                                  <p:childTnLst>
                                    <p:animEffect transition="out" filter="dissolve">
                                      <p:cBhvr>
                                        <p:cTn id="54" dur="500"/>
                                        <p:tgtEl>
                                          <p:spTgt spid="21"/>
                                        </p:tgtEl>
                                      </p:cBhvr>
                                    </p:animEffect>
                                    <p:set>
                                      <p:cBhvr>
                                        <p:cTn id="55" dur="1" fill="hold">
                                          <p:stCondLst>
                                            <p:cond delay="499"/>
                                          </p:stCondLst>
                                        </p:cTn>
                                        <p:tgtEl>
                                          <p:spTgt spid="21"/>
                                        </p:tgtEl>
                                        <p:attrNameLst>
                                          <p:attrName>style.visibility</p:attrName>
                                        </p:attrNameLst>
                                      </p:cBhvr>
                                      <p:to>
                                        <p:strVal val="hidden"/>
                                      </p:to>
                                    </p:set>
                                  </p:childTnLst>
                                </p:cTn>
                              </p:par>
                            </p:childTnLst>
                          </p:cTn>
                        </p:par>
                        <p:par>
                          <p:cTn id="56" fill="hold">
                            <p:stCondLst>
                              <p:cond delay="500"/>
                            </p:stCondLst>
                            <p:childTnLst>
                              <p:par>
                                <p:cTn id="57" presetID="9" presetClass="entr" presetSubtype="0" fill="hold" grpId="0" nodeType="afterEffect">
                                  <p:stCondLst>
                                    <p:cond delay="0"/>
                                  </p:stCondLst>
                                  <p:childTnLst>
                                    <p:set>
                                      <p:cBhvr>
                                        <p:cTn id="58" dur="1" fill="hold">
                                          <p:stCondLst>
                                            <p:cond delay="0"/>
                                          </p:stCondLst>
                                        </p:cTn>
                                        <p:tgtEl>
                                          <p:spTgt spid="13"/>
                                        </p:tgtEl>
                                        <p:attrNameLst>
                                          <p:attrName>style.visibility</p:attrName>
                                        </p:attrNameLst>
                                      </p:cBhvr>
                                      <p:to>
                                        <p:strVal val="visible"/>
                                      </p:to>
                                    </p:set>
                                    <p:animEffect transition="in" filter="dissolve">
                                      <p:cBhvr>
                                        <p:cTn id="59" dur="500"/>
                                        <p:tgtEl>
                                          <p:spTgt spid="13"/>
                                        </p:tgtEl>
                                      </p:cBhvr>
                                    </p:animEffect>
                                  </p:childTnLst>
                                </p:cTn>
                              </p:par>
                            </p:childTnLst>
                          </p:cTn>
                        </p:par>
                        <p:par>
                          <p:cTn id="60" fill="hold">
                            <p:stCondLst>
                              <p:cond delay="1000"/>
                            </p:stCondLst>
                            <p:childTnLst>
                              <p:par>
                                <p:cTn id="61" presetID="9" presetClass="entr" presetSubtype="0" fill="hold" grpId="0" nodeType="afterEffect">
                                  <p:stCondLst>
                                    <p:cond delay="0"/>
                                  </p:stCondLst>
                                  <p:childTnLst>
                                    <p:set>
                                      <p:cBhvr>
                                        <p:cTn id="62" dur="1" fill="hold">
                                          <p:stCondLst>
                                            <p:cond delay="0"/>
                                          </p:stCondLst>
                                        </p:cTn>
                                        <p:tgtEl>
                                          <p:spTgt spid="12"/>
                                        </p:tgtEl>
                                        <p:attrNameLst>
                                          <p:attrName>style.visibility</p:attrName>
                                        </p:attrNameLst>
                                      </p:cBhvr>
                                      <p:to>
                                        <p:strVal val="visible"/>
                                      </p:to>
                                    </p:set>
                                    <p:animEffect transition="in" filter="dissolve">
                                      <p:cBhvr>
                                        <p:cTn id="63"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P spid="7" grpId="0"/>
      <p:bldP spid="7" grpId="1"/>
      <p:bldP spid="9" grpId="0"/>
      <p:bldP spid="9" grpId="1"/>
      <p:bldP spid="10" grpId="0"/>
      <p:bldP spid="10" grpId="1"/>
      <p:bldP spid="12" grpId="0"/>
      <p:bldP spid="14" grpId="0"/>
      <p:bldP spid="14" grpId="1"/>
      <p:bldP spid="13" grpId="0"/>
      <p:bldP spid="27" grpId="0"/>
      <p:bldP spid="27" grpId="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36">
            <a:extLst>
              <a:ext uri="{FF2B5EF4-FFF2-40B4-BE49-F238E27FC236}">
                <a16:creationId xmlns:a16="http://schemas.microsoft.com/office/drawing/2014/main" xmlns="" id="{FD5468ED-FF3D-C824-BFEF-8DEDBB1B67F3}"/>
              </a:ext>
            </a:extLst>
          </p:cNvPr>
          <p:cNvSpPr>
            <a:spLocks noChangeArrowheads="1"/>
          </p:cNvSpPr>
          <p:nvPr/>
        </p:nvSpPr>
        <p:spPr bwMode="auto">
          <a:xfrm>
            <a:off x="1512888" y="2430741"/>
            <a:ext cx="6723500" cy="1584325"/>
          </a:xfrm>
          <a:prstGeom prst="rect">
            <a:avLst/>
          </a:prstGeom>
          <a:solidFill>
            <a:srgbClr val="FFFBD5"/>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endParaRPr lang="en-US" altLang="zh-CN" sz="1800"/>
          </a:p>
        </p:txBody>
      </p:sp>
      <p:sp>
        <p:nvSpPr>
          <p:cNvPr id="3" name="Rectangle 5">
            <a:extLst>
              <a:ext uri="{FF2B5EF4-FFF2-40B4-BE49-F238E27FC236}">
                <a16:creationId xmlns:a16="http://schemas.microsoft.com/office/drawing/2014/main" xmlns="" id="{1193BF44-89FE-7FA6-1856-1C8B5457C880}"/>
              </a:ext>
            </a:extLst>
          </p:cNvPr>
          <p:cNvSpPr>
            <a:spLocks noChangeArrowheads="1"/>
          </p:cNvSpPr>
          <p:nvPr/>
        </p:nvSpPr>
        <p:spPr bwMode="auto">
          <a:xfrm>
            <a:off x="1515951" y="2972881"/>
            <a:ext cx="1400176"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800" dirty="0">
                <a:solidFill>
                  <a:srgbClr val="FF0000"/>
                </a:solidFill>
                <a:ea typeface="標楷體" panose="03000509000000000000" pitchFamily="65" charset="-120"/>
              </a:rPr>
              <a:t>= 11.2</a:t>
            </a:r>
            <a:endParaRPr lang="zh-CN" altLang="en-US" sz="2800" dirty="0">
              <a:solidFill>
                <a:srgbClr val="FF0000"/>
              </a:solidFill>
              <a:ea typeface="標楷體" panose="03000509000000000000" pitchFamily="65" charset="-120"/>
            </a:endParaRPr>
          </a:p>
        </p:txBody>
      </p:sp>
      <p:sp>
        <p:nvSpPr>
          <p:cNvPr id="4" name="Rectangle 8">
            <a:extLst>
              <a:ext uri="{FF2B5EF4-FFF2-40B4-BE49-F238E27FC236}">
                <a16:creationId xmlns:a16="http://schemas.microsoft.com/office/drawing/2014/main" xmlns="" id="{19C5E7D9-742D-B083-DC4C-EF48B5DD815F}"/>
              </a:ext>
            </a:extLst>
          </p:cNvPr>
          <p:cNvSpPr>
            <a:spLocks noChangeArrowheads="1"/>
          </p:cNvSpPr>
          <p:nvPr/>
        </p:nvSpPr>
        <p:spPr bwMode="auto">
          <a:xfrm>
            <a:off x="7272046" y="2482627"/>
            <a:ext cx="88423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kumimoji="0" lang="en-US" altLang="zh-TW" sz="2400" dirty="0">
                <a:solidFill>
                  <a:srgbClr val="FF0000"/>
                </a:solidFill>
                <a:ea typeface="標楷體" panose="03000509000000000000" pitchFamily="65" charset="-120"/>
              </a:rPr>
              <a:t>[2</a:t>
            </a:r>
            <a:r>
              <a:rPr kumimoji="0" lang="zh-TW" altLang="en-US" sz="2400" dirty="0">
                <a:solidFill>
                  <a:srgbClr val="FF0000"/>
                </a:solidFill>
                <a:ea typeface="標楷體" panose="03000509000000000000" pitchFamily="65" charset="-120"/>
              </a:rPr>
              <a:t>分</a:t>
            </a:r>
            <a:r>
              <a:rPr kumimoji="0" lang="en-US" altLang="zh-TW" sz="2400" dirty="0">
                <a:solidFill>
                  <a:srgbClr val="FF0000"/>
                </a:solidFill>
                <a:ea typeface="標楷體" panose="03000509000000000000" pitchFamily="65" charset="-120"/>
              </a:rPr>
              <a:t>]</a:t>
            </a:r>
            <a:endParaRPr kumimoji="0" lang="en-US" altLang="en-US" sz="2400" dirty="0">
              <a:solidFill>
                <a:srgbClr val="FF0000"/>
              </a:solidFill>
              <a:ea typeface="標楷體" panose="03000509000000000000" pitchFamily="65" charset="-120"/>
              <a:cs typeface="Times New Roman" panose="02020603050405020304" pitchFamily="18" charset="0"/>
            </a:endParaRPr>
          </a:p>
        </p:txBody>
      </p:sp>
      <p:sp>
        <p:nvSpPr>
          <p:cNvPr id="5" name="Rectangle 8">
            <a:extLst>
              <a:ext uri="{FF2B5EF4-FFF2-40B4-BE49-F238E27FC236}">
                <a16:creationId xmlns:a16="http://schemas.microsoft.com/office/drawing/2014/main" xmlns="" id="{93E7CEE8-744F-7255-95D9-15ECD3CDCE2D}"/>
              </a:ext>
            </a:extLst>
          </p:cNvPr>
          <p:cNvSpPr>
            <a:spLocks noChangeArrowheads="1"/>
          </p:cNvSpPr>
          <p:nvPr/>
        </p:nvSpPr>
        <p:spPr bwMode="auto">
          <a:xfrm>
            <a:off x="7272046" y="2958037"/>
            <a:ext cx="88423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kumimoji="0" lang="en-US" altLang="zh-TW" sz="2400" dirty="0">
                <a:solidFill>
                  <a:srgbClr val="FF0000"/>
                </a:solidFill>
                <a:ea typeface="標楷體" panose="03000509000000000000" pitchFamily="65" charset="-120"/>
              </a:rPr>
              <a:t>[2</a:t>
            </a:r>
            <a:r>
              <a:rPr kumimoji="0" lang="zh-TW" altLang="en-US" sz="2400" dirty="0">
                <a:solidFill>
                  <a:srgbClr val="FF0000"/>
                </a:solidFill>
                <a:ea typeface="標楷體" panose="03000509000000000000" pitchFamily="65" charset="-120"/>
              </a:rPr>
              <a:t>分</a:t>
            </a:r>
            <a:r>
              <a:rPr kumimoji="0" lang="en-US" altLang="zh-TW" sz="2400" dirty="0">
                <a:solidFill>
                  <a:srgbClr val="FF0000"/>
                </a:solidFill>
                <a:ea typeface="標楷體" panose="03000509000000000000" pitchFamily="65" charset="-120"/>
              </a:rPr>
              <a:t>]</a:t>
            </a:r>
            <a:endParaRPr kumimoji="0" lang="en-US" altLang="en-US" sz="2400" dirty="0">
              <a:solidFill>
                <a:srgbClr val="FF0000"/>
              </a:solidFill>
              <a:ea typeface="標楷體" panose="03000509000000000000" pitchFamily="65" charset="-120"/>
              <a:cs typeface="Times New Roman" panose="02020603050405020304" pitchFamily="18" charset="0"/>
            </a:endParaRPr>
          </a:p>
        </p:txBody>
      </p:sp>
      <p:sp>
        <p:nvSpPr>
          <p:cNvPr id="6" name="Rectangle 2">
            <a:extLst>
              <a:ext uri="{FF2B5EF4-FFF2-40B4-BE49-F238E27FC236}">
                <a16:creationId xmlns:a16="http://schemas.microsoft.com/office/drawing/2014/main" xmlns="" id="{33748869-5035-552A-74AD-295DFB2A4C5F}"/>
              </a:ext>
            </a:extLst>
          </p:cNvPr>
          <p:cNvSpPr>
            <a:spLocks noChangeArrowheads="1"/>
          </p:cNvSpPr>
          <p:nvPr/>
        </p:nvSpPr>
        <p:spPr bwMode="auto">
          <a:xfrm>
            <a:off x="1400176" y="904796"/>
            <a:ext cx="7162800"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zh-TW" altLang="en-US" sz="2800" u="sng" dirty="0">
                <a:ea typeface="標楷體" panose="03000509000000000000" pitchFamily="65" charset="-120"/>
              </a:rPr>
              <a:t>莉莎文具店</a:t>
            </a:r>
            <a:r>
              <a:rPr lang="zh-TW" altLang="en-US" sz="2800" dirty="0">
                <a:ea typeface="標楷體" panose="03000509000000000000" pitchFamily="65" charset="-120"/>
              </a:rPr>
              <a:t>亦有售賣筆記簿，每本的原價是</a:t>
            </a:r>
            <a:endParaRPr lang="en-US" altLang="zh-TW" sz="2800" dirty="0">
              <a:ea typeface="標楷體" panose="03000509000000000000" pitchFamily="65" charset="-120"/>
            </a:endParaRPr>
          </a:p>
          <a:p>
            <a:pPr eaLnBrk="1" hangingPunct="1">
              <a:spcBef>
                <a:spcPct val="0"/>
              </a:spcBef>
              <a:buFontTx/>
              <a:buNone/>
            </a:pPr>
            <a:r>
              <a:rPr lang="en-US" altLang="zh-TW" sz="2800" dirty="0">
                <a:ea typeface="標楷體" panose="03000509000000000000" pitchFamily="65" charset="-120"/>
              </a:rPr>
              <a:t>$16.8</a:t>
            </a:r>
            <a:r>
              <a:rPr lang="zh-TW" altLang="en-US" sz="2800" dirty="0">
                <a:ea typeface="標楷體" panose="03000509000000000000" pitchFamily="65" charset="-120"/>
              </a:rPr>
              <a:t>，如果買</a:t>
            </a:r>
            <a:r>
              <a:rPr lang="en-US" altLang="zh-TW" sz="2800" dirty="0">
                <a:ea typeface="標楷體" panose="03000509000000000000" pitchFamily="65" charset="-120"/>
              </a:rPr>
              <a:t>4</a:t>
            </a:r>
            <a:r>
              <a:rPr lang="zh-TW" altLang="en-US" sz="2800" dirty="0">
                <a:ea typeface="標楷體" panose="03000509000000000000" pitchFamily="65" charset="-120"/>
              </a:rPr>
              <a:t>本， 將可多得</a:t>
            </a:r>
            <a:r>
              <a:rPr lang="en-US" altLang="zh-TW" sz="2800" dirty="0">
                <a:ea typeface="標楷體" panose="03000509000000000000" pitchFamily="65" charset="-120"/>
              </a:rPr>
              <a:t>2</a:t>
            </a:r>
            <a:r>
              <a:rPr lang="zh-TW" altLang="en-US" sz="2800" dirty="0">
                <a:ea typeface="標楷體" panose="03000509000000000000" pitchFamily="65" charset="-120"/>
              </a:rPr>
              <a:t>本。平均每</a:t>
            </a:r>
            <a:endParaRPr lang="en-US" altLang="zh-TW" sz="2800" dirty="0">
              <a:ea typeface="標楷體" panose="03000509000000000000" pitchFamily="65" charset="-120"/>
            </a:endParaRPr>
          </a:p>
          <a:p>
            <a:pPr eaLnBrk="1" hangingPunct="1">
              <a:spcBef>
                <a:spcPct val="0"/>
              </a:spcBef>
              <a:buFontTx/>
              <a:buNone/>
            </a:pPr>
            <a:r>
              <a:rPr lang="zh-TW" altLang="en-US" sz="2800" dirty="0">
                <a:ea typeface="標楷體" panose="03000509000000000000" pitchFamily="65" charset="-120"/>
              </a:rPr>
              <a:t>本筆記簿的售價</a:t>
            </a:r>
            <a:r>
              <a:rPr lang="zh-CN" altLang="en-US" sz="2800" dirty="0">
                <a:ea typeface="標楷體" panose="03000509000000000000" pitchFamily="65" charset="-120"/>
              </a:rPr>
              <a:t>將會</a:t>
            </a:r>
            <a:r>
              <a:rPr lang="zh-TW" altLang="en-US" sz="2800" dirty="0">
                <a:ea typeface="標楷體" panose="03000509000000000000" pitchFamily="65" charset="-120"/>
              </a:rPr>
              <a:t>是多少？              </a:t>
            </a:r>
            <a:r>
              <a:rPr lang="en-US" altLang="zh-TW" sz="2400" dirty="0">
                <a:ea typeface="標楷體" panose="03000509000000000000" pitchFamily="65" charset="-120"/>
              </a:rPr>
              <a:t>[4</a:t>
            </a:r>
            <a:r>
              <a:rPr lang="zh-TW" altLang="en-US" sz="2400" dirty="0">
                <a:ea typeface="標楷體" panose="03000509000000000000" pitchFamily="65" charset="-120"/>
              </a:rPr>
              <a:t>分</a:t>
            </a:r>
            <a:r>
              <a:rPr lang="en-US" altLang="zh-TW" sz="2400" dirty="0">
                <a:ea typeface="標楷體" panose="03000509000000000000" pitchFamily="65" charset="-120"/>
              </a:rPr>
              <a:t>]</a:t>
            </a:r>
            <a:r>
              <a:rPr lang="zh-TW" altLang="en-US" sz="2400" dirty="0">
                <a:ea typeface="標楷體" panose="03000509000000000000" pitchFamily="65" charset="-120"/>
              </a:rPr>
              <a:t> </a:t>
            </a:r>
            <a:r>
              <a:rPr lang="en-US" altLang="zh-TW" sz="2400" dirty="0">
                <a:ea typeface="標楷體" panose="03000509000000000000" pitchFamily="65" charset="-120"/>
              </a:rPr>
              <a:t> </a:t>
            </a:r>
            <a:endParaRPr lang="zh-CN" altLang="en-US" sz="2800" dirty="0">
              <a:ea typeface="標楷體" panose="03000509000000000000" pitchFamily="65" charset="-120"/>
            </a:endParaRPr>
          </a:p>
        </p:txBody>
      </p:sp>
      <p:sp>
        <p:nvSpPr>
          <p:cNvPr id="8" name="Line 7">
            <a:extLst>
              <a:ext uri="{FF2B5EF4-FFF2-40B4-BE49-F238E27FC236}">
                <a16:creationId xmlns:a16="http://schemas.microsoft.com/office/drawing/2014/main" xmlns="" id="{E4861C71-6366-7C84-7AB2-2D0C833E27CC}"/>
              </a:ext>
            </a:extLst>
          </p:cNvPr>
          <p:cNvSpPr>
            <a:spLocks noChangeShapeType="1"/>
          </p:cNvSpPr>
          <p:nvPr/>
        </p:nvSpPr>
        <p:spPr bwMode="auto">
          <a:xfrm>
            <a:off x="3467100" y="1800225"/>
            <a:ext cx="914400"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9" name="Line 7">
            <a:extLst>
              <a:ext uri="{FF2B5EF4-FFF2-40B4-BE49-F238E27FC236}">
                <a16:creationId xmlns:a16="http://schemas.microsoft.com/office/drawing/2014/main" xmlns="" id="{6DCA57BD-C753-C537-2F00-DFA3D303529F}"/>
              </a:ext>
            </a:extLst>
          </p:cNvPr>
          <p:cNvSpPr>
            <a:spLocks noChangeShapeType="1"/>
          </p:cNvSpPr>
          <p:nvPr/>
        </p:nvSpPr>
        <p:spPr bwMode="auto">
          <a:xfrm>
            <a:off x="6148388" y="1380391"/>
            <a:ext cx="2088000"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10" name="Line 7">
            <a:extLst>
              <a:ext uri="{FF2B5EF4-FFF2-40B4-BE49-F238E27FC236}">
                <a16:creationId xmlns:a16="http://schemas.microsoft.com/office/drawing/2014/main" xmlns="" id="{33BC0365-9F41-7CC0-EC4C-C0F69AA3B42E}"/>
              </a:ext>
            </a:extLst>
          </p:cNvPr>
          <p:cNvSpPr>
            <a:spLocks noChangeShapeType="1"/>
          </p:cNvSpPr>
          <p:nvPr/>
        </p:nvSpPr>
        <p:spPr bwMode="auto">
          <a:xfrm>
            <a:off x="1489778" y="1781175"/>
            <a:ext cx="900000"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11" name="文本框 4">
            <a:extLst>
              <a:ext uri="{FF2B5EF4-FFF2-40B4-BE49-F238E27FC236}">
                <a16:creationId xmlns:a16="http://schemas.microsoft.com/office/drawing/2014/main" xmlns="" id="{083C5749-4B58-0E1E-DEC8-429CE1DF05DA}"/>
              </a:ext>
            </a:extLst>
          </p:cNvPr>
          <p:cNvSpPr txBox="1">
            <a:spLocks noChangeArrowheads="1"/>
          </p:cNvSpPr>
          <p:nvPr/>
        </p:nvSpPr>
        <p:spPr bwMode="auto">
          <a:xfrm>
            <a:off x="2992438" y="2494594"/>
            <a:ext cx="14001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800" dirty="0">
                <a:solidFill>
                  <a:srgbClr val="FF0000"/>
                </a:solidFill>
                <a:latin typeface="微软雅黑" panose="020B0503020204020204" pitchFamily="34" charset="-122"/>
                <a:ea typeface="微软雅黑" panose="020B0503020204020204" pitchFamily="34" charset="-122"/>
              </a:rPr>
              <a:t>÷</a:t>
            </a:r>
            <a:r>
              <a:rPr lang="en-US" altLang="zh-TW" sz="2800" dirty="0">
                <a:solidFill>
                  <a:srgbClr val="FF0000"/>
                </a:solidFill>
                <a:ea typeface="標楷體" panose="03000509000000000000" pitchFamily="65" charset="-120"/>
              </a:rPr>
              <a:t>(4</a:t>
            </a:r>
            <a:r>
              <a:rPr lang="zh-TW" altLang="en-US" sz="2800" dirty="0">
                <a:solidFill>
                  <a:srgbClr val="FF0000"/>
                </a:solidFill>
                <a:ea typeface="標楷體" panose="03000509000000000000" pitchFamily="65" charset="-120"/>
              </a:rPr>
              <a:t>＋</a:t>
            </a:r>
            <a:r>
              <a:rPr lang="en-US" altLang="zh-TW" sz="2800" dirty="0">
                <a:solidFill>
                  <a:srgbClr val="FF0000"/>
                </a:solidFill>
                <a:ea typeface="標楷體" panose="03000509000000000000" pitchFamily="65" charset="-120"/>
              </a:rPr>
              <a:t>2)</a:t>
            </a:r>
          </a:p>
        </p:txBody>
      </p:sp>
      <p:sp>
        <p:nvSpPr>
          <p:cNvPr id="12" name="Line 7">
            <a:extLst>
              <a:ext uri="{FF2B5EF4-FFF2-40B4-BE49-F238E27FC236}">
                <a16:creationId xmlns:a16="http://schemas.microsoft.com/office/drawing/2014/main" xmlns="" id="{5E14E8D5-0407-8896-61F3-AA9F46AB4092}"/>
              </a:ext>
            </a:extLst>
          </p:cNvPr>
          <p:cNvSpPr>
            <a:spLocks noChangeShapeType="1"/>
          </p:cNvSpPr>
          <p:nvPr/>
        </p:nvSpPr>
        <p:spPr bwMode="auto">
          <a:xfrm>
            <a:off x="4827587" y="1819275"/>
            <a:ext cx="1980000"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14" name="Rectangle 4">
            <a:extLst>
              <a:ext uri="{FF2B5EF4-FFF2-40B4-BE49-F238E27FC236}">
                <a16:creationId xmlns:a16="http://schemas.microsoft.com/office/drawing/2014/main" xmlns="" id="{C0A5C30D-36E1-708F-E4FD-1CA7DF6FEE38}"/>
              </a:ext>
            </a:extLst>
          </p:cNvPr>
          <p:cNvSpPr>
            <a:spLocks noChangeArrowheads="1"/>
          </p:cNvSpPr>
          <p:nvPr/>
        </p:nvSpPr>
        <p:spPr bwMode="auto">
          <a:xfrm>
            <a:off x="266385" y="904796"/>
            <a:ext cx="1544842" cy="523220"/>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406400" marR="0" lvl="0" indent="-406400" algn="l" defTabSz="914400" rtl="0" eaLnBrk="0" fontAlgn="base" latinLnBrk="0" hangingPunct="0">
              <a:lnSpc>
                <a:spcPct val="100000"/>
              </a:lnSpc>
              <a:spcBef>
                <a:spcPct val="0"/>
              </a:spcBef>
              <a:spcAft>
                <a:spcPct val="0"/>
              </a:spcAft>
              <a:buClrTx/>
              <a:buSzTx/>
              <a:buFontTx/>
              <a:buNone/>
              <a:tabLst/>
              <a:defRPr/>
            </a:pPr>
            <a:r>
              <a:rPr kumimoji="1" lang="en-US" altLang="zh-TW"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33. (c) </a:t>
            </a:r>
            <a:r>
              <a:rPr kumimoji="1" lang="zh-TW"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 </a:t>
            </a:r>
            <a:endParaRPr kumimoji="1" lang="zh-CN"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endParaRPr>
          </a:p>
        </p:txBody>
      </p:sp>
      <p:sp>
        <p:nvSpPr>
          <p:cNvPr id="15" name="Rectangle 5">
            <a:extLst>
              <a:ext uri="{FF2B5EF4-FFF2-40B4-BE49-F238E27FC236}">
                <a16:creationId xmlns:a16="http://schemas.microsoft.com/office/drawing/2014/main" xmlns="" id="{15DE3DD0-4115-452D-4FF8-EA790595ECEA}"/>
              </a:ext>
            </a:extLst>
          </p:cNvPr>
          <p:cNvSpPr>
            <a:spLocks noChangeArrowheads="1"/>
          </p:cNvSpPr>
          <p:nvPr/>
        </p:nvSpPr>
        <p:spPr bwMode="auto">
          <a:xfrm>
            <a:off x="1811226" y="2495249"/>
            <a:ext cx="16764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spcAft>
                <a:spcPts val="600"/>
              </a:spcAft>
              <a:buFontTx/>
              <a:buNone/>
            </a:pPr>
            <a:r>
              <a:rPr lang="en-US" altLang="zh-TW" sz="2800" dirty="0">
                <a:solidFill>
                  <a:srgbClr val="FF0000"/>
                </a:solidFill>
                <a:ea typeface="標楷體" panose="03000509000000000000" pitchFamily="65" charset="-120"/>
              </a:rPr>
              <a:t>16.8</a:t>
            </a:r>
            <a:r>
              <a:rPr lang="en-US" altLang="zh-TW" sz="2800" dirty="0">
                <a:solidFill>
                  <a:srgbClr val="FF0000"/>
                </a:solidFill>
                <a:latin typeface="微软雅黑" panose="020B0503020204020204" pitchFamily="34" charset="-122"/>
                <a:ea typeface="微软雅黑" panose="020B0503020204020204" pitchFamily="34" charset="-122"/>
              </a:rPr>
              <a:t>×</a:t>
            </a:r>
            <a:r>
              <a:rPr lang="en-US" altLang="zh-TW" sz="2800" dirty="0">
                <a:solidFill>
                  <a:srgbClr val="FF0000"/>
                </a:solidFill>
                <a:ea typeface="標楷體" panose="03000509000000000000" pitchFamily="65" charset="-120"/>
              </a:rPr>
              <a:t>4</a:t>
            </a:r>
          </a:p>
        </p:txBody>
      </p:sp>
      <p:sp>
        <p:nvSpPr>
          <p:cNvPr id="16" name="Rectangle 5">
            <a:extLst>
              <a:ext uri="{FF2B5EF4-FFF2-40B4-BE49-F238E27FC236}">
                <a16:creationId xmlns:a16="http://schemas.microsoft.com/office/drawing/2014/main" xmlns="" id="{E0C8EC8E-5265-A801-738E-B04E4D4BC5C8}"/>
              </a:ext>
            </a:extLst>
          </p:cNvPr>
          <p:cNvSpPr>
            <a:spLocks noChangeArrowheads="1"/>
          </p:cNvSpPr>
          <p:nvPr/>
        </p:nvSpPr>
        <p:spPr bwMode="auto">
          <a:xfrm>
            <a:off x="1515951" y="3450514"/>
            <a:ext cx="63116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zh-CN" altLang="en-US" sz="2800" dirty="0">
                <a:solidFill>
                  <a:srgbClr val="FF0000"/>
                </a:solidFill>
                <a:ea typeface="標楷體" panose="03000509000000000000" pitchFamily="65" charset="-120"/>
              </a:rPr>
              <a:t>平均每本筆記簿的售價將會是</a:t>
            </a:r>
            <a:r>
              <a:rPr lang="en-US" altLang="zh-CN" sz="2800" dirty="0">
                <a:solidFill>
                  <a:srgbClr val="FF0000"/>
                </a:solidFill>
                <a:ea typeface="標楷體" panose="03000509000000000000" pitchFamily="65" charset="-120"/>
              </a:rPr>
              <a:t>$</a:t>
            </a:r>
            <a:r>
              <a:rPr lang="en-US" altLang="zh-TW" sz="2800" dirty="0">
                <a:solidFill>
                  <a:srgbClr val="FF0000"/>
                </a:solidFill>
                <a:ea typeface="標楷體" panose="03000509000000000000" pitchFamily="65" charset="-120"/>
              </a:rPr>
              <a:t>11.2</a:t>
            </a:r>
            <a:r>
              <a:rPr lang="zh-CN" altLang="en-US" sz="2800" dirty="0">
                <a:solidFill>
                  <a:srgbClr val="FF0000"/>
                </a:solidFill>
                <a:ea typeface="標楷體" panose="03000509000000000000" pitchFamily="65" charset="-120"/>
              </a:rPr>
              <a:t>。</a:t>
            </a:r>
          </a:p>
        </p:txBody>
      </p:sp>
      <p:sp>
        <p:nvSpPr>
          <p:cNvPr id="17" name="Rectangle 4">
            <a:extLst>
              <a:ext uri="{FF2B5EF4-FFF2-40B4-BE49-F238E27FC236}">
                <a16:creationId xmlns:a16="http://schemas.microsoft.com/office/drawing/2014/main" xmlns="" id="{F178D577-91FE-41C5-A9B5-EC9DE81E87FC}"/>
              </a:ext>
            </a:extLst>
          </p:cNvPr>
          <p:cNvSpPr>
            <a:spLocks noChangeArrowheads="1"/>
          </p:cNvSpPr>
          <p:nvPr/>
        </p:nvSpPr>
        <p:spPr bwMode="auto">
          <a:xfrm>
            <a:off x="1542631" y="4307717"/>
            <a:ext cx="3889990" cy="746358"/>
          </a:xfrm>
          <a:prstGeom prst="rect">
            <a:avLst/>
          </a:prstGeom>
          <a:solidFill>
            <a:srgbClr val="FCEAF7"/>
          </a:solidFill>
          <a:ln>
            <a:noFill/>
          </a:ln>
          <a:effectLst>
            <a:prstShdw prst="shdw17" dist="17961" dir="2700000">
              <a:srgbClr val="CC00FF">
                <a:alpha val="80000"/>
              </a:srgbClr>
            </a:prstShdw>
          </a:effectLst>
        </p:spPr>
        <p:txBody>
          <a:bodyPr wrap="square" anchor="ctr">
            <a:spAutoFit/>
          </a:bodyPr>
          <a:lstStyle>
            <a:lvl1pPr marL="285750" indent="-28575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0" indent="0">
              <a:spcAft>
                <a:spcPts val="300"/>
              </a:spcAft>
            </a:pPr>
            <a:r>
              <a:rPr lang="zh-TW" altLang="en-US" sz="2000" b="0" dirty="0">
                <a:solidFill>
                  <a:srgbClr val="CC00FF"/>
                </a:solidFill>
                <a:ea typeface="標楷體" panose="03000509000000000000" pitchFamily="65" charset="-120"/>
                <a:sym typeface="Wingdings 3" panose="05040102010807070707" pitchFamily="18" charset="2"/>
              </a:rPr>
              <a:t>   平均每本筆記簿的售價</a:t>
            </a:r>
          </a:p>
          <a:p>
            <a:pPr marL="0" indent="0"/>
            <a:r>
              <a:rPr lang="en-US" altLang="zh-TW" sz="2000" b="0" dirty="0">
                <a:solidFill>
                  <a:srgbClr val="CC00FF"/>
                </a:solidFill>
                <a:ea typeface="標楷體" panose="03000509000000000000" pitchFamily="65" charset="-120"/>
                <a:sym typeface="Wingdings 3" panose="05040102010807070707" pitchFamily="18" charset="2"/>
              </a:rPr>
              <a:t>= </a:t>
            </a:r>
            <a:r>
              <a:rPr lang="zh-TW" altLang="en-US" sz="2000" b="0" dirty="0">
                <a:solidFill>
                  <a:srgbClr val="CC00FF"/>
                </a:solidFill>
                <a:ea typeface="標楷體" panose="03000509000000000000" pitchFamily="65" charset="-120"/>
                <a:sym typeface="Wingdings 3" panose="05040102010807070707" pitchFamily="18" charset="2"/>
              </a:rPr>
              <a:t>實際須付的款項</a:t>
            </a:r>
            <a:r>
              <a:rPr lang="en-US" altLang="zh-TW" sz="2000" b="0" dirty="0">
                <a:solidFill>
                  <a:srgbClr val="CC00FF"/>
                </a:solidFill>
                <a:ea typeface="標楷體" panose="03000509000000000000" pitchFamily="65" charset="-120"/>
                <a:sym typeface="Wingdings 3" panose="05040102010807070707" pitchFamily="18" charset="2"/>
              </a:rPr>
              <a:t>÷</a:t>
            </a:r>
            <a:r>
              <a:rPr lang="zh-TW" altLang="en-US" sz="2000" b="0" dirty="0">
                <a:solidFill>
                  <a:srgbClr val="CC00FF"/>
                </a:solidFill>
                <a:ea typeface="標楷體" panose="03000509000000000000" pitchFamily="65" charset="-120"/>
                <a:sym typeface="Wingdings 3" panose="05040102010807070707" pitchFamily="18" charset="2"/>
              </a:rPr>
              <a:t>實際可得數量</a:t>
            </a:r>
          </a:p>
        </p:txBody>
      </p:sp>
    </p:spTree>
    <p:extLst>
      <p:ext uri="{BB962C8B-B14F-4D97-AF65-F5344CB8AC3E}">
        <p14:creationId xmlns:p14="http://schemas.microsoft.com/office/powerpoint/2010/main" val="3069170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randombar(horizontal)">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ipe(left)">
                                      <p:cBhvr>
                                        <p:cTn id="12" dur="500"/>
                                        <p:tgtEl>
                                          <p:spTgt spid="9"/>
                                        </p:tgtEl>
                                      </p:cBhvr>
                                    </p:animEffect>
                                  </p:childTnLst>
                                </p:cTn>
                              </p:par>
                            </p:childTnLst>
                          </p:cTn>
                        </p:par>
                        <p:par>
                          <p:cTn id="13" fill="hold">
                            <p:stCondLst>
                              <p:cond delay="500"/>
                            </p:stCondLst>
                            <p:childTnLst>
                              <p:par>
                                <p:cTn id="14" presetID="22" presetClass="entr" presetSubtype="8" fill="hold" nodeType="after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wipe(left)">
                                      <p:cBhvr>
                                        <p:cTn id="16" dur="500"/>
                                        <p:tgtEl>
                                          <p:spTgt spid="10"/>
                                        </p:tgtEl>
                                      </p:cBhvr>
                                    </p:animEffect>
                                  </p:childTnLst>
                                </p:cTn>
                              </p:par>
                            </p:childTnLst>
                          </p:cTn>
                        </p:par>
                        <p:par>
                          <p:cTn id="17" fill="hold">
                            <p:stCondLst>
                              <p:cond delay="1000"/>
                            </p:stCondLst>
                            <p:childTnLst>
                              <p:par>
                                <p:cTn id="18" presetID="22" presetClass="entr" presetSubtype="8" fill="hold" nodeType="after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wipe(left)">
                                      <p:cBhvr>
                                        <p:cTn id="20" dur="500"/>
                                        <p:tgtEl>
                                          <p:spTgt spid="8"/>
                                        </p:tgtEl>
                                      </p:cBhvr>
                                    </p:animEffect>
                                  </p:childTnLst>
                                </p:cTn>
                              </p:par>
                            </p:childTnLst>
                          </p:cTn>
                        </p:par>
                        <p:par>
                          <p:cTn id="21" fill="hold">
                            <p:stCondLst>
                              <p:cond delay="1500"/>
                            </p:stCondLst>
                            <p:childTnLst>
                              <p:par>
                                <p:cTn id="22" presetID="9" presetClass="entr" presetSubtype="0" fill="hold" nodeType="afterEffect">
                                  <p:stCondLst>
                                    <p:cond delay="0"/>
                                  </p:stCondLst>
                                  <p:childTnLst>
                                    <p:set>
                                      <p:cBhvr>
                                        <p:cTn id="23" dur="1" fill="hold">
                                          <p:stCondLst>
                                            <p:cond delay="0"/>
                                          </p:stCondLst>
                                        </p:cTn>
                                        <p:tgtEl>
                                          <p:spTgt spid="15">
                                            <p:txEl>
                                              <p:pRg st="0" end="0"/>
                                            </p:txEl>
                                          </p:spTgt>
                                        </p:tgtEl>
                                        <p:attrNameLst>
                                          <p:attrName>style.visibility</p:attrName>
                                        </p:attrNameLst>
                                      </p:cBhvr>
                                      <p:to>
                                        <p:strVal val="visible"/>
                                      </p:to>
                                    </p:set>
                                    <p:animEffect transition="in" filter="dissolve">
                                      <p:cBhvr>
                                        <p:cTn id="24" dur="500"/>
                                        <p:tgtEl>
                                          <p:spTgt spid="15">
                                            <p:txEl>
                                              <p:pRg st="0" end="0"/>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9" presetClass="exit" presetSubtype="0" fill="hold" nodeType="clickEffect">
                                  <p:stCondLst>
                                    <p:cond delay="0"/>
                                  </p:stCondLst>
                                  <p:childTnLst>
                                    <p:animEffect transition="out" filter="dissolve">
                                      <p:cBhvr>
                                        <p:cTn id="28" dur="500"/>
                                        <p:tgtEl>
                                          <p:spTgt spid="10"/>
                                        </p:tgtEl>
                                      </p:cBhvr>
                                    </p:animEffect>
                                    <p:set>
                                      <p:cBhvr>
                                        <p:cTn id="29" dur="1" fill="hold">
                                          <p:stCondLst>
                                            <p:cond delay="499"/>
                                          </p:stCondLst>
                                        </p:cTn>
                                        <p:tgtEl>
                                          <p:spTgt spid="10"/>
                                        </p:tgtEl>
                                        <p:attrNameLst>
                                          <p:attrName>style.visibility</p:attrName>
                                        </p:attrNameLst>
                                      </p:cBhvr>
                                      <p:to>
                                        <p:strVal val="hidden"/>
                                      </p:to>
                                    </p:set>
                                  </p:childTnLst>
                                </p:cTn>
                              </p:par>
                              <p:par>
                                <p:cTn id="30" presetID="9" presetClass="exit" presetSubtype="0" fill="hold" nodeType="withEffect">
                                  <p:stCondLst>
                                    <p:cond delay="0"/>
                                  </p:stCondLst>
                                  <p:childTnLst>
                                    <p:animEffect transition="out" filter="dissolve">
                                      <p:cBhvr>
                                        <p:cTn id="31" dur="500"/>
                                        <p:tgtEl>
                                          <p:spTgt spid="9"/>
                                        </p:tgtEl>
                                      </p:cBhvr>
                                    </p:animEffect>
                                    <p:set>
                                      <p:cBhvr>
                                        <p:cTn id="32" dur="1" fill="hold">
                                          <p:stCondLst>
                                            <p:cond delay="499"/>
                                          </p:stCondLst>
                                        </p:cTn>
                                        <p:tgtEl>
                                          <p:spTgt spid="9"/>
                                        </p:tgtEl>
                                        <p:attrNameLst>
                                          <p:attrName>style.visibility</p:attrName>
                                        </p:attrNameLst>
                                      </p:cBhvr>
                                      <p:to>
                                        <p:strVal val="hidden"/>
                                      </p:to>
                                    </p:set>
                                  </p:childTnLst>
                                </p:cTn>
                              </p:par>
                            </p:childTnLst>
                          </p:cTn>
                        </p:par>
                        <p:par>
                          <p:cTn id="33" fill="hold">
                            <p:stCondLst>
                              <p:cond delay="500"/>
                            </p:stCondLst>
                            <p:childTnLst>
                              <p:par>
                                <p:cTn id="34" presetID="22" presetClass="entr" presetSubtype="8" fill="hold" nodeType="afterEffect">
                                  <p:stCondLst>
                                    <p:cond delay="0"/>
                                  </p:stCondLst>
                                  <p:childTnLst>
                                    <p:set>
                                      <p:cBhvr>
                                        <p:cTn id="35" dur="1" fill="hold">
                                          <p:stCondLst>
                                            <p:cond delay="0"/>
                                          </p:stCondLst>
                                        </p:cTn>
                                        <p:tgtEl>
                                          <p:spTgt spid="12"/>
                                        </p:tgtEl>
                                        <p:attrNameLst>
                                          <p:attrName>style.visibility</p:attrName>
                                        </p:attrNameLst>
                                      </p:cBhvr>
                                      <p:to>
                                        <p:strVal val="visible"/>
                                      </p:to>
                                    </p:set>
                                    <p:animEffect transition="in" filter="wipe(left)">
                                      <p:cBhvr>
                                        <p:cTn id="36" dur="500"/>
                                        <p:tgtEl>
                                          <p:spTgt spid="12"/>
                                        </p:tgtEl>
                                      </p:cBhvr>
                                    </p:animEffect>
                                  </p:childTnLst>
                                </p:cTn>
                              </p:par>
                            </p:childTnLst>
                          </p:cTn>
                        </p:par>
                        <p:par>
                          <p:cTn id="37" fill="hold">
                            <p:stCondLst>
                              <p:cond delay="1000"/>
                            </p:stCondLst>
                            <p:childTnLst>
                              <p:par>
                                <p:cTn id="38" presetID="9" presetClass="entr" presetSubtype="0" fill="hold" grpId="0" nodeType="afterEffect">
                                  <p:stCondLst>
                                    <p:cond delay="0"/>
                                  </p:stCondLst>
                                  <p:childTnLst>
                                    <p:set>
                                      <p:cBhvr>
                                        <p:cTn id="39" dur="1" fill="hold">
                                          <p:stCondLst>
                                            <p:cond delay="0"/>
                                          </p:stCondLst>
                                        </p:cTn>
                                        <p:tgtEl>
                                          <p:spTgt spid="11"/>
                                        </p:tgtEl>
                                        <p:attrNameLst>
                                          <p:attrName>style.visibility</p:attrName>
                                        </p:attrNameLst>
                                      </p:cBhvr>
                                      <p:to>
                                        <p:strVal val="visible"/>
                                      </p:to>
                                    </p:set>
                                    <p:animEffect transition="in" filter="dissolve">
                                      <p:cBhvr>
                                        <p:cTn id="40" dur="500"/>
                                        <p:tgtEl>
                                          <p:spTgt spid="11"/>
                                        </p:tgtEl>
                                      </p:cBhvr>
                                    </p:animEffect>
                                  </p:childTnLst>
                                </p:cTn>
                              </p:par>
                            </p:childTnLst>
                          </p:cTn>
                        </p:par>
                        <p:par>
                          <p:cTn id="41" fill="hold">
                            <p:stCondLst>
                              <p:cond delay="1500"/>
                            </p:stCondLst>
                            <p:childTnLst>
                              <p:par>
                                <p:cTn id="42" presetID="9" presetClass="entr" presetSubtype="0" fill="hold" grpId="0" nodeType="afterEffect">
                                  <p:stCondLst>
                                    <p:cond delay="0"/>
                                  </p:stCondLst>
                                  <p:childTnLst>
                                    <p:set>
                                      <p:cBhvr>
                                        <p:cTn id="43" dur="1" fill="hold">
                                          <p:stCondLst>
                                            <p:cond delay="0"/>
                                          </p:stCondLst>
                                        </p:cTn>
                                        <p:tgtEl>
                                          <p:spTgt spid="4"/>
                                        </p:tgtEl>
                                        <p:attrNameLst>
                                          <p:attrName>style.visibility</p:attrName>
                                        </p:attrNameLst>
                                      </p:cBhvr>
                                      <p:to>
                                        <p:strVal val="visible"/>
                                      </p:to>
                                    </p:set>
                                    <p:animEffect transition="in" filter="dissolve">
                                      <p:cBhvr>
                                        <p:cTn id="44" dur="500"/>
                                        <p:tgtEl>
                                          <p:spTgt spid="4"/>
                                        </p:tgtEl>
                                      </p:cBhvr>
                                    </p:animEffect>
                                  </p:childTnLst>
                                </p:cTn>
                              </p:par>
                              <p:par>
                                <p:cTn id="45" presetID="9" presetClass="exit" presetSubtype="0" fill="hold" nodeType="withEffect">
                                  <p:stCondLst>
                                    <p:cond delay="0"/>
                                  </p:stCondLst>
                                  <p:childTnLst>
                                    <p:animEffect transition="out" filter="dissolve">
                                      <p:cBhvr>
                                        <p:cTn id="46" dur="500"/>
                                        <p:tgtEl>
                                          <p:spTgt spid="8"/>
                                        </p:tgtEl>
                                      </p:cBhvr>
                                    </p:animEffect>
                                    <p:set>
                                      <p:cBhvr>
                                        <p:cTn id="47" dur="1" fill="hold">
                                          <p:stCondLst>
                                            <p:cond delay="499"/>
                                          </p:stCondLst>
                                        </p:cTn>
                                        <p:tgtEl>
                                          <p:spTgt spid="8"/>
                                        </p:tgtEl>
                                        <p:attrNameLst>
                                          <p:attrName>style.visibility</p:attrName>
                                        </p:attrNameLst>
                                      </p:cBhvr>
                                      <p:to>
                                        <p:strVal val="hidden"/>
                                      </p:to>
                                    </p:set>
                                  </p:childTnLst>
                                </p:cTn>
                              </p:par>
                              <p:par>
                                <p:cTn id="48" presetID="9" presetClass="exit" presetSubtype="0" fill="hold" nodeType="withEffect">
                                  <p:stCondLst>
                                    <p:cond delay="0"/>
                                  </p:stCondLst>
                                  <p:childTnLst>
                                    <p:animEffect transition="out" filter="dissolve">
                                      <p:cBhvr>
                                        <p:cTn id="49" dur="500"/>
                                        <p:tgtEl>
                                          <p:spTgt spid="12"/>
                                        </p:tgtEl>
                                      </p:cBhvr>
                                    </p:animEffect>
                                    <p:set>
                                      <p:cBhvr>
                                        <p:cTn id="50" dur="1" fill="hold">
                                          <p:stCondLst>
                                            <p:cond delay="499"/>
                                          </p:stCondLst>
                                        </p:cTn>
                                        <p:tgtEl>
                                          <p:spTgt spid="12"/>
                                        </p:tgtEl>
                                        <p:attrNameLst>
                                          <p:attrName>style.visibility</p:attrName>
                                        </p:attrNameLst>
                                      </p:cBhvr>
                                      <p:to>
                                        <p:strVal val="hidden"/>
                                      </p:to>
                                    </p:set>
                                  </p:childTnLst>
                                </p:cTn>
                              </p:par>
                            </p:childTnLst>
                          </p:cTn>
                        </p:par>
                        <p:par>
                          <p:cTn id="51" fill="hold">
                            <p:stCondLst>
                              <p:cond delay="2000"/>
                            </p:stCondLst>
                            <p:childTnLst>
                              <p:par>
                                <p:cTn id="52" presetID="9" presetClass="entr" presetSubtype="0" fill="hold" nodeType="afterEffect">
                                  <p:stCondLst>
                                    <p:cond delay="0"/>
                                  </p:stCondLst>
                                  <p:childTnLst>
                                    <p:set>
                                      <p:cBhvr>
                                        <p:cTn id="53" dur="1" fill="hold">
                                          <p:stCondLst>
                                            <p:cond delay="0"/>
                                          </p:stCondLst>
                                        </p:cTn>
                                        <p:tgtEl>
                                          <p:spTgt spid="3">
                                            <p:txEl>
                                              <p:pRg st="0" end="0"/>
                                            </p:txEl>
                                          </p:spTgt>
                                        </p:tgtEl>
                                        <p:attrNameLst>
                                          <p:attrName>style.visibility</p:attrName>
                                        </p:attrNameLst>
                                      </p:cBhvr>
                                      <p:to>
                                        <p:strVal val="visible"/>
                                      </p:to>
                                    </p:set>
                                    <p:animEffect transition="in" filter="dissolve">
                                      <p:cBhvr>
                                        <p:cTn id="54" dur="500"/>
                                        <p:tgtEl>
                                          <p:spTgt spid="3">
                                            <p:txEl>
                                              <p:pRg st="0" end="0"/>
                                            </p:txEl>
                                          </p:spTgt>
                                        </p:tgtEl>
                                      </p:cBhvr>
                                    </p:animEffect>
                                  </p:childTnLst>
                                </p:cTn>
                              </p:par>
                            </p:childTnLst>
                          </p:cTn>
                        </p:par>
                        <p:par>
                          <p:cTn id="55" fill="hold">
                            <p:stCondLst>
                              <p:cond delay="2500"/>
                            </p:stCondLst>
                            <p:childTnLst>
                              <p:par>
                                <p:cTn id="56" presetID="9" presetClass="entr" presetSubtype="0" fill="hold" grpId="0" nodeType="afterEffect">
                                  <p:stCondLst>
                                    <p:cond delay="0"/>
                                  </p:stCondLst>
                                  <p:childTnLst>
                                    <p:set>
                                      <p:cBhvr>
                                        <p:cTn id="57" dur="1" fill="hold">
                                          <p:stCondLst>
                                            <p:cond delay="0"/>
                                          </p:stCondLst>
                                        </p:cTn>
                                        <p:tgtEl>
                                          <p:spTgt spid="5"/>
                                        </p:tgtEl>
                                        <p:attrNameLst>
                                          <p:attrName>style.visibility</p:attrName>
                                        </p:attrNameLst>
                                      </p:cBhvr>
                                      <p:to>
                                        <p:strVal val="visible"/>
                                      </p:to>
                                    </p:set>
                                    <p:animEffect transition="in" filter="dissolve">
                                      <p:cBhvr>
                                        <p:cTn id="58" dur="500"/>
                                        <p:tgtEl>
                                          <p:spTgt spid="5"/>
                                        </p:tgtEl>
                                      </p:cBhvr>
                                    </p:animEffect>
                                  </p:childTnLst>
                                </p:cTn>
                              </p:par>
                            </p:childTnLst>
                          </p:cTn>
                        </p:par>
                        <p:par>
                          <p:cTn id="59" fill="hold">
                            <p:stCondLst>
                              <p:cond delay="3000"/>
                            </p:stCondLst>
                            <p:childTnLst>
                              <p:par>
                                <p:cTn id="60" presetID="9" presetClass="entr" presetSubtype="0" fill="hold" nodeType="afterEffect">
                                  <p:stCondLst>
                                    <p:cond delay="0"/>
                                  </p:stCondLst>
                                  <p:childTnLst>
                                    <p:set>
                                      <p:cBhvr>
                                        <p:cTn id="61" dur="1" fill="hold">
                                          <p:stCondLst>
                                            <p:cond delay="0"/>
                                          </p:stCondLst>
                                        </p:cTn>
                                        <p:tgtEl>
                                          <p:spTgt spid="16">
                                            <p:txEl>
                                              <p:pRg st="0" end="0"/>
                                            </p:txEl>
                                          </p:spTgt>
                                        </p:tgtEl>
                                        <p:attrNameLst>
                                          <p:attrName>style.visibility</p:attrName>
                                        </p:attrNameLst>
                                      </p:cBhvr>
                                      <p:to>
                                        <p:strVal val="visible"/>
                                      </p:to>
                                    </p:set>
                                    <p:animEffect transition="in" filter="dissolve">
                                      <p:cBhvr>
                                        <p:cTn id="62" dur="500"/>
                                        <p:tgtEl>
                                          <p:spTgt spid="16">
                                            <p:txEl>
                                              <p:pRg st="0" end="0"/>
                                            </p:txEl>
                                          </p:spTgt>
                                        </p:tgtEl>
                                      </p:cBhvr>
                                    </p:animEffect>
                                  </p:childTnLst>
                                </p:cTn>
                              </p:par>
                              <p:par>
                                <p:cTn id="63" presetID="9" presetClass="exit" presetSubtype="0" fill="hold" grpId="1" nodeType="withEffect">
                                  <p:stCondLst>
                                    <p:cond delay="0"/>
                                  </p:stCondLst>
                                  <p:childTnLst>
                                    <p:animEffect transition="out" filter="dissolve">
                                      <p:cBhvr>
                                        <p:cTn id="64" dur="500"/>
                                        <p:tgtEl>
                                          <p:spTgt spid="17"/>
                                        </p:tgtEl>
                                      </p:cBhvr>
                                    </p:animEffect>
                                    <p:set>
                                      <p:cBhvr>
                                        <p:cTn id="65" dur="1" fill="hold">
                                          <p:stCondLst>
                                            <p:cond delay="499"/>
                                          </p:stCondLst>
                                        </p:cTn>
                                        <p:tgtEl>
                                          <p:spTgt spid="1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11" grpId="0"/>
      <p:bldP spid="17" grpId="0" animBg="1"/>
      <p:bldP spid="17" grpId="1"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矩形 18">
            <a:extLst>
              <a:ext uri="{FF2B5EF4-FFF2-40B4-BE49-F238E27FC236}">
                <a16:creationId xmlns:a16="http://schemas.microsoft.com/office/drawing/2014/main" xmlns="" id="{045B4764-1E59-F7D7-934A-151F9B602D40}"/>
              </a:ext>
            </a:extLst>
          </p:cNvPr>
          <p:cNvSpPr/>
          <p:nvPr/>
        </p:nvSpPr>
        <p:spPr bwMode="auto">
          <a:xfrm>
            <a:off x="5193437" y="1287262"/>
            <a:ext cx="1610588" cy="2394152"/>
          </a:xfrm>
          <a:prstGeom prst="rect">
            <a:avLst/>
          </a:prstGeom>
          <a:solidFill>
            <a:srgbClr val="EEF8E4"/>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2" name="Rectangle 5">
            <a:extLst>
              <a:ext uri="{FF2B5EF4-FFF2-40B4-BE49-F238E27FC236}">
                <a16:creationId xmlns:a16="http://schemas.microsoft.com/office/drawing/2014/main" xmlns="" id="{0EAD533F-027F-C70F-7D0D-7D22DA94F305}"/>
              </a:ext>
            </a:extLst>
          </p:cNvPr>
          <p:cNvSpPr>
            <a:spLocks noChangeArrowheads="1"/>
          </p:cNvSpPr>
          <p:nvPr/>
        </p:nvSpPr>
        <p:spPr bwMode="auto">
          <a:xfrm>
            <a:off x="814388" y="3766009"/>
            <a:ext cx="6167437"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spcAft>
                <a:spcPct val="20000"/>
              </a:spcAft>
              <a:buFontTx/>
              <a:buNone/>
            </a:pPr>
            <a:r>
              <a:rPr lang="zh-TW" altLang="en-US" sz="2800" dirty="0">
                <a:ea typeface="標楷體" panose="03000509000000000000" pitchFamily="65" charset="-120"/>
              </a:rPr>
              <a:t>上表是上星期兩位員工的加班時間</a:t>
            </a:r>
            <a:r>
              <a:rPr lang="zh-TW" altLang="zh-TW" sz="2800" dirty="0">
                <a:ea typeface="標楷體" panose="03000509000000000000" pitchFamily="65" charset="-120"/>
              </a:rPr>
              <a:t>。</a:t>
            </a:r>
            <a:endParaRPr lang="zh-CN" altLang="en-US" sz="2800" dirty="0">
              <a:ea typeface="標楷體" panose="03000509000000000000" pitchFamily="65" charset="-120"/>
            </a:endParaRPr>
          </a:p>
        </p:txBody>
      </p:sp>
      <p:sp>
        <p:nvSpPr>
          <p:cNvPr id="3" name="Rectangle 12">
            <a:extLst>
              <a:ext uri="{FF2B5EF4-FFF2-40B4-BE49-F238E27FC236}">
                <a16:creationId xmlns:a16="http://schemas.microsoft.com/office/drawing/2014/main" xmlns="" id="{B239C411-2B71-1259-A7B2-B18EADBB5D1B}"/>
              </a:ext>
            </a:extLst>
          </p:cNvPr>
          <p:cNvSpPr>
            <a:spLocks noChangeArrowheads="1"/>
          </p:cNvSpPr>
          <p:nvPr/>
        </p:nvSpPr>
        <p:spPr bwMode="auto">
          <a:xfrm>
            <a:off x="1316038" y="4254081"/>
            <a:ext cx="7062787"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zh-TW" altLang="en-US" sz="2800" dirty="0">
                <a:ea typeface="標楷體" panose="03000509000000000000" pitchFamily="65" charset="-120"/>
                <a:cs typeface="Times New Roman" panose="02020603050405020304" pitchFamily="18" charset="0"/>
              </a:rPr>
              <a:t>如果</a:t>
            </a:r>
            <a:r>
              <a:rPr lang="zh-TW" altLang="en-US" sz="2800" u="sng" dirty="0">
                <a:ea typeface="標楷體" panose="03000509000000000000" pitchFamily="65" charset="-120"/>
                <a:cs typeface="Times New Roman" panose="02020603050405020304" pitchFamily="18" charset="0"/>
              </a:rPr>
              <a:t>國恆</a:t>
            </a:r>
            <a:r>
              <a:rPr lang="zh-CN" altLang="en-US" sz="2800" dirty="0">
                <a:ea typeface="標楷體" panose="03000509000000000000" pitchFamily="65" charset="-120"/>
                <a:cs typeface="Times New Roman" panose="02020603050405020304" pitchFamily="18" charset="0"/>
              </a:rPr>
              <a:t>星期三</a:t>
            </a:r>
            <a:r>
              <a:rPr lang="zh-TW" altLang="en-US" sz="2800" dirty="0">
                <a:ea typeface="標楷體" panose="03000509000000000000" pitchFamily="65" charset="-120"/>
                <a:cs typeface="Times New Roman" panose="02020603050405020304" pitchFamily="18" charset="0"/>
              </a:rPr>
              <a:t>和星期四的加班時間相同， </a:t>
            </a:r>
          </a:p>
          <a:p>
            <a:pPr>
              <a:spcBef>
                <a:spcPct val="0"/>
              </a:spcBef>
              <a:buFontTx/>
              <a:buNone/>
            </a:pPr>
            <a:r>
              <a:rPr lang="zh-TW" altLang="en-US" sz="2800" dirty="0">
                <a:ea typeface="標楷體" panose="03000509000000000000" pitchFamily="65" charset="-120"/>
                <a:cs typeface="Times New Roman" panose="02020603050405020304" pitchFamily="18" charset="0"/>
              </a:rPr>
              <a:t>他</a:t>
            </a:r>
            <a:r>
              <a:rPr lang="zh-CN" altLang="en-US" sz="2800" dirty="0">
                <a:ea typeface="標楷體" panose="03000509000000000000" pitchFamily="65" charset="-120"/>
                <a:cs typeface="Times New Roman" panose="02020603050405020304" pitchFamily="18" charset="0"/>
              </a:rPr>
              <a:t>星期三</a:t>
            </a:r>
            <a:r>
              <a:rPr lang="zh-TW" altLang="en-US" sz="2800" dirty="0">
                <a:ea typeface="標楷體" panose="03000509000000000000" pitchFamily="65" charset="-120"/>
                <a:cs typeface="Times New Roman" panose="02020603050405020304" pitchFamily="18" charset="0"/>
              </a:rPr>
              <a:t>的加班時間是多少小時</a:t>
            </a:r>
            <a:r>
              <a:rPr lang="en-US" altLang="en-US" sz="2800" dirty="0">
                <a:ea typeface="標楷體" panose="03000509000000000000" pitchFamily="65" charset="-120"/>
                <a:cs typeface="Times New Roman" panose="02020603050405020304" pitchFamily="18" charset="0"/>
              </a:rPr>
              <a:t>？</a:t>
            </a:r>
            <a:r>
              <a:rPr lang="zh-TW" altLang="en-US" sz="2800" dirty="0">
                <a:ea typeface="標楷體" panose="03000509000000000000" pitchFamily="65" charset="-120"/>
                <a:cs typeface="Times New Roman" panose="02020603050405020304" pitchFamily="18" charset="0"/>
              </a:rPr>
              <a:t>      </a:t>
            </a:r>
            <a:r>
              <a:rPr kumimoji="0" lang="en-US" altLang="zh-TW" sz="2400" dirty="0">
                <a:ea typeface="標楷體" panose="03000509000000000000" pitchFamily="65" charset="-120"/>
                <a:cs typeface="Times New Roman" panose="02020603050405020304" pitchFamily="18" charset="0"/>
              </a:rPr>
              <a:t>[4</a:t>
            </a:r>
            <a:r>
              <a:rPr kumimoji="0" lang="zh-TW" altLang="en-US" sz="2400" dirty="0">
                <a:ea typeface="標楷體" panose="03000509000000000000" pitchFamily="65" charset="-120"/>
                <a:cs typeface="Times New Roman" panose="02020603050405020304" pitchFamily="18" charset="0"/>
              </a:rPr>
              <a:t>分</a:t>
            </a:r>
            <a:r>
              <a:rPr kumimoji="0" lang="en-US" altLang="zh-TW" sz="2400" dirty="0">
                <a:ea typeface="標楷體" panose="03000509000000000000" pitchFamily="65" charset="-120"/>
                <a:cs typeface="Times New Roman" panose="02020603050405020304" pitchFamily="18" charset="0"/>
              </a:rPr>
              <a:t>]</a:t>
            </a:r>
            <a:endParaRPr lang="zh-CN" altLang="en-US" sz="2800" dirty="0">
              <a:ea typeface="標楷體" panose="03000509000000000000" pitchFamily="65" charset="-120"/>
              <a:cs typeface="Times New Roman" panose="02020603050405020304" pitchFamily="18" charset="0"/>
            </a:endParaRPr>
          </a:p>
        </p:txBody>
      </p:sp>
      <p:graphicFrame>
        <p:nvGraphicFramePr>
          <p:cNvPr id="4" name="Group 191">
            <a:extLst>
              <a:ext uri="{FF2B5EF4-FFF2-40B4-BE49-F238E27FC236}">
                <a16:creationId xmlns:a16="http://schemas.microsoft.com/office/drawing/2014/main" xmlns="" id="{BC20B629-1D47-83F3-EEC8-E062F396C9FC}"/>
              </a:ext>
            </a:extLst>
          </p:cNvPr>
          <p:cNvGraphicFramePr>
            <a:graphicFrameLocks noGrp="1"/>
          </p:cNvGraphicFramePr>
          <p:nvPr/>
        </p:nvGraphicFramePr>
        <p:xfrm>
          <a:off x="1979613" y="981075"/>
          <a:ext cx="4824412" cy="2700339"/>
        </p:xfrm>
        <a:graphic>
          <a:graphicData uri="http://schemas.openxmlformats.org/drawingml/2006/table">
            <a:tbl>
              <a:tblPr/>
              <a:tblGrid>
                <a:gridCol w="1606550">
                  <a:extLst>
                    <a:ext uri="{9D8B030D-6E8A-4147-A177-3AD203B41FA5}">
                      <a16:colId xmlns:a16="http://schemas.microsoft.com/office/drawing/2014/main" xmlns="" val="1429080561"/>
                    </a:ext>
                  </a:extLst>
                </a:gridCol>
                <a:gridCol w="1611312">
                  <a:extLst>
                    <a:ext uri="{9D8B030D-6E8A-4147-A177-3AD203B41FA5}">
                      <a16:colId xmlns:a16="http://schemas.microsoft.com/office/drawing/2014/main" xmlns="" val="366767666"/>
                    </a:ext>
                  </a:extLst>
                </a:gridCol>
                <a:gridCol w="1606550">
                  <a:extLst>
                    <a:ext uri="{9D8B030D-6E8A-4147-A177-3AD203B41FA5}">
                      <a16:colId xmlns:a16="http://schemas.microsoft.com/office/drawing/2014/main" xmlns="" val="1278599542"/>
                    </a:ext>
                  </a:extLst>
                </a:gridCol>
              </a:tblGrid>
              <a:tr h="304800">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1" lang="zh-TW" altLang="en-US" sz="2000" b="0" i="0" u="none" strike="noStrike" cap="none" normalizeH="0" baseline="0">
                        <a:ln>
                          <a:noFill/>
                        </a:ln>
                        <a:solidFill>
                          <a:schemeClr val="tx1"/>
                        </a:solidFill>
                        <a:effectLst/>
                        <a:latin typeface="Arial" panose="020B0604020202020204" pitchFamily="34" charset="0"/>
                        <a:ea typeface="標楷體" panose="03000509000000000000" pitchFamily="65" charset="-120"/>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zh-TW" altLang="en-US" sz="2000" b="0" i="0" u="none" strike="noStrike" cap="none" normalizeH="0" baseline="0">
                          <a:ln>
                            <a:noFill/>
                          </a:ln>
                          <a:solidFill>
                            <a:schemeClr val="tx1"/>
                          </a:solidFill>
                          <a:effectLst/>
                          <a:latin typeface="Arial" panose="020B0604020202020204" pitchFamily="34" charset="0"/>
                          <a:ea typeface="標楷體" panose="03000509000000000000" pitchFamily="65" charset="-120"/>
                        </a:rPr>
                        <a:t>加班時間</a:t>
                      </a:r>
                      <a:r>
                        <a:rPr kumimoji="1" lang="en-US" altLang="zh-TW" sz="2000" b="0" i="0" u="none" strike="noStrike" cap="none" normalizeH="0" baseline="0">
                          <a:ln>
                            <a:noFill/>
                          </a:ln>
                          <a:solidFill>
                            <a:schemeClr val="tx1"/>
                          </a:solidFill>
                          <a:effectLst/>
                          <a:latin typeface="Arial" panose="020B0604020202020204" pitchFamily="34" charset="0"/>
                          <a:ea typeface="標楷體" panose="03000509000000000000" pitchFamily="65" charset="-120"/>
                        </a:rPr>
                        <a:t>(</a:t>
                      </a:r>
                      <a:r>
                        <a:rPr kumimoji="1" lang="zh-TW" altLang="en-US" sz="2000" b="0" i="0" u="none" strike="noStrike" cap="none" normalizeH="0" baseline="0">
                          <a:ln>
                            <a:noFill/>
                          </a:ln>
                          <a:solidFill>
                            <a:schemeClr val="tx1"/>
                          </a:solidFill>
                          <a:effectLst/>
                          <a:latin typeface="Arial" panose="020B0604020202020204" pitchFamily="34" charset="0"/>
                          <a:ea typeface="標楷體" panose="03000509000000000000" pitchFamily="65" charset="-120"/>
                        </a:rPr>
                        <a:t>小時</a:t>
                      </a:r>
                      <a:r>
                        <a:rPr kumimoji="1" lang="en-US" altLang="zh-TW" sz="2000" b="0" i="0" u="none" strike="noStrike" cap="none" normalizeH="0" baseline="0">
                          <a:ln>
                            <a:noFill/>
                          </a:ln>
                          <a:solidFill>
                            <a:schemeClr val="tx1"/>
                          </a:solidFill>
                          <a:effectLst/>
                          <a:latin typeface="Arial" panose="020B0604020202020204" pitchFamily="34" charset="0"/>
                          <a:ea typeface="標楷體" panose="03000509000000000000" pitchFamily="65" charset="-120"/>
                        </a:rPr>
                        <a:t>)</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xmlns="" val="376380828"/>
                  </a:ext>
                </a:extLst>
              </a:tr>
              <a:tr h="341313">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zh-TW" altLang="en-US" sz="2000" b="0" i="0" u="none" strike="noStrike" cap="none" normalizeH="0" baseline="0">
                          <a:ln>
                            <a:noFill/>
                          </a:ln>
                          <a:solidFill>
                            <a:schemeClr val="tx1"/>
                          </a:solidFill>
                          <a:effectLst/>
                          <a:latin typeface="Arial" panose="020B0604020202020204" pitchFamily="34" charset="0"/>
                          <a:ea typeface="標楷體" panose="03000509000000000000" pitchFamily="65" charset="-120"/>
                        </a:rPr>
                        <a:t>員工</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zh-TW" altLang="en-US" sz="2000" b="0" i="0" u="none" strike="noStrike" cap="none" normalizeH="0" baseline="0" dirty="0">
                          <a:ln>
                            <a:noFill/>
                          </a:ln>
                          <a:solidFill>
                            <a:schemeClr val="tx1"/>
                          </a:solidFill>
                          <a:effectLst/>
                          <a:latin typeface="Arial" panose="020B0604020202020204" pitchFamily="34" charset="0"/>
                          <a:ea typeface="標楷體" panose="03000509000000000000" pitchFamily="65" charset="-120"/>
                        </a:rPr>
                        <a:t>子妮</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zh-TW" altLang="en-US" sz="2000" b="0" i="0" u="none" strike="noStrike" cap="none" normalizeH="0" baseline="0" dirty="0">
                          <a:ln>
                            <a:noFill/>
                          </a:ln>
                          <a:solidFill>
                            <a:schemeClr val="tx1"/>
                          </a:solidFill>
                          <a:effectLst/>
                          <a:latin typeface="Arial" panose="020B0604020202020204" pitchFamily="34" charset="0"/>
                          <a:ea typeface="標楷體" panose="03000509000000000000" pitchFamily="65" charset="-120"/>
                        </a:rPr>
                        <a:t>國恆</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4260359435"/>
                  </a:ext>
                </a:extLst>
              </a:tr>
              <a:tr h="342900">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zh-TW" altLang="en-US" sz="2000" b="0" i="0" u="none" strike="noStrike" cap="none" normalizeH="0" baseline="0">
                          <a:ln>
                            <a:noFill/>
                          </a:ln>
                          <a:solidFill>
                            <a:schemeClr val="tx1"/>
                          </a:solidFill>
                          <a:effectLst/>
                          <a:latin typeface="Arial" panose="020B0604020202020204" pitchFamily="34" charset="0"/>
                          <a:ea typeface="標楷體" panose="03000509000000000000" pitchFamily="65" charset="-120"/>
                        </a:rPr>
                        <a:t>星期一</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en-US" altLang="zh-TW" sz="2000" b="0" i="0" u="none" strike="noStrike" cap="none" normalizeH="0" baseline="0" dirty="0">
                          <a:ln>
                            <a:noFill/>
                          </a:ln>
                          <a:solidFill>
                            <a:schemeClr val="tx1"/>
                          </a:solidFill>
                          <a:effectLst/>
                          <a:latin typeface="Arial" panose="020B0604020202020204" pitchFamily="34" charset="0"/>
                          <a:ea typeface="標楷體" panose="03000509000000000000" pitchFamily="65" charset="-120"/>
                        </a:rPr>
                        <a:t>1.6</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en-US" altLang="zh-TW" sz="2000" b="0" i="0" u="none" strike="noStrike" cap="none" normalizeH="0" baseline="0">
                          <a:ln>
                            <a:noFill/>
                          </a:ln>
                          <a:solidFill>
                            <a:schemeClr val="tx1"/>
                          </a:solidFill>
                          <a:effectLst/>
                          <a:latin typeface="Arial" panose="020B0604020202020204" pitchFamily="34" charset="0"/>
                          <a:ea typeface="標楷體" panose="03000509000000000000" pitchFamily="65" charset="-120"/>
                        </a:rPr>
                        <a:t>3.3</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2442628093"/>
                  </a:ext>
                </a:extLst>
              </a:tr>
              <a:tr h="341313">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zh-TW" altLang="en-US" sz="2000" b="0" i="0" u="none" strike="noStrike" cap="none" normalizeH="0" baseline="0">
                          <a:ln>
                            <a:noFill/>
                          </a:ln>
                          <a:solidFill>
                            <a:schemeClr val="tx1"/>
                          </a:solidFill>
                          <a:effectLst/>
                          <a:latin typeface="Arial" panose="020B0604020202020204" pitchFamily="34" charset="0"/>
                          <a:ea typeface="標楷體" panose="03000509000000000000" pitchFamily="65" charset="-120"/>
                        </a:rPr>
                        <a:t>星期二</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1" lang="zh-TW" altLang="en-US" sz="2000" b="0" i="0" u="none" strike="noStrike" cap="none" normalizeH="0" baseline="0">
                        <a:ln>
                          <a:noFill/>
                        </a:ln>
                        <a:solidFill>
                          <a:schemeClr val="tx1"/>
                        </a:solidFill>
                        <a:effectLst/>
                        <a:latin typeface="Arial" panose="020B0604020202020204" pitchFamily="34" charset="0"/>
                        <a:ea typeface="標楷體" panose="03000509000000000000" pitchFamily="65" charset="-120"/>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en-US" altLang="zh-TW" sz="2000" b="0" i="0" u="none" strike="noStrike" cap="none" normalizeH="0" baseline="0">
                          <a:ln>
                            <a:noFill/>
                          </a:ln>
                          <a:solidFill>
                            <a:schemeClr val="tx1"/>
                          </a:solidFill>
                          <a:effectLst/>
                          <a:latin typeface="Arial" panose="020B0604020202020204" pitchFamily="34" charset="0"/>
                          <a:ea typeface="標楷體" panose="03000509000000000000" pitchFamily="65" charset="-120"/>
                        </a:rPr>
                        <a:t>0.5</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3672401609"/>
                  </a:ext>
                </a:extLst>
              </a:tr>
              <a:tr h="342900">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zh-TW" altLang="en-US" sz="2000" b="0" i="0" u="none" strike="noStrike" cap="none" normalizeH="0" baseline="0">
                          <a:ln>
                            <a:noFill/>
                          </a:ln>
                          <a:solidFill>
                            <a:schemeClr val="tx1"/>
                          </a:solidFill>
                          <a:effectLst/>
                          <a:latin typeface="Arial" panose="020B0604020202020204" pitchFamily="34" charset="0"/>
                          <a:ea typeface="標楷體" panose="03000509000000000000" pitchFamily="65" charset="-120"/>
                        </a:rPr>
                        <a:t>星期三</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1" lang="zh-TW" altLang="en-US" sz="2000" b="0" i="0" u="none" strike="noStrike" cap="none" normalizeH="0" baseline="0">
                        <a:ln>
                          <a:noFill/>
                        </a:ln>
                        <a:solidFill>
                          <a:schemeClr val="tx1"/>
                        </a:solidFill>
                        <a:effectLst/>
                        <a:latin typeface="Arial" panose="020B0604020202020204" pitchFamily="34" charset="0"/>
                        <a:ea typeface="標楷體" panose="03000509000000000000" pitchFamily="65" charset="-120"/>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1" lang="zh-TW" altLang="en-US" sz="2000" b="0" i="0" u="none" strike="noStrike" cap="none" normalizeH="0" baseline="0">
                        <a:ln>
                          <a:noFill/>
                        </a:ln>
                        <a:solidFill>
                          <a:schemeClr val="tx1"/>
                        </a:solidFill>
                        <a:effectLst/>
                        <a:latin typeface="Arial" panose="020B0604020202020204" pitchFamily="34" charset="0"/>
                        <a:ea typeface="標楷體" panose="03000509000000000000" pitchFamily="65" charset="-120"/>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342676845"/>
                  </a:ext>
                </a:extLst>
              </a:tr>
              <a:tr h="342900">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zh-TW" altLang="en-US" sz="2000" b="0" i="0" u="none" strike="noStrike" cap="none" normalizeH="0" baseline="0" dirty="0">
                          <a:ln>
                            <a:noFill/>
                          </a:ln>
                          <a:solidFill>
                            <a:schemeClr val="tx1"/>
                          </a:solidFill>
                          <a:effectLst/>
                          <a:latin typeface="Arial" panose="020B0604020202020204" pitchFamily="34" charset="0"/>
                          <a:ea typeface="標楷體" panose="03000509000000000000" pitchFamily="65" charset="-120"/>
                        </a:rPr>
                        <a:t>星期四</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en-US" altLang="zh-TW" sz="2000" b="0" i="0" u="none" strike="noStrike" cap="none" normalizeH="0" baseline="0">
                          <a:ln>
                            <a:noFill/>
                          </a:ln>
                          <a:solidFill>
                            <a:schemeClr val="tx1"/>
                          </a:solidFill>
                          <a:effectLst/>
                          <a:latin typeface="Arial" panose="020B0604020202020204" pitchFamily="34" charset="0"/>
                          <a:ea typeface="標楷體" panose="03000509000000000000" pitchFamily="65" charset="-120"/>
                        </a:rPr>
                        <a:t>3.2</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1" lang="en-US" altLang="zh-TW" sz="2000" b="0" i="0" u="none" strike="noStrike" cap="none" normalizeH="0" baseline="0">
                        <a:ln>
                          <a:noFill/>
                        </a:ln>
                        <a:solidFill>
                          <a:schemeClr val="tx1"/>
                        </a:solidFill>
                        <a:effectLst/>
                        <a:latin typeface="Arial" panose="020B0604020202020204" pitchFamily="34" charset="0"/>
                        <a:ea typeface="標楷體" panose="03000509000000000000" pitchFamily="65" charset="-120"/>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728995436"/>
                  </a:ext>
                </a:extLst>
              </a:tr>
              <a:tr h="342900">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zh-TW" altLang="en-US" sz="2000" b="0" i="0" u="none" strike="noStrike" cap="none" normalizeH="0" baseline="0">
                          <a:ln>
                            <a:noFill/>
                          </a:ln>
                          <a:solidFill>
                            <a:schemeClr val="tx1"/>
                          </a:solidFill>
                          <a:effectLst/>
                          <a:latin typeface="Arial" panose="020B0604020202020204" pitchFamily="34" charset="0"/>
                          <a:ea typeface="標楷體" panose="03000509000000000000" pitchFamily="65" charset="-120"/>
                        </a:rPr>
                        <a:t>星期五</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en-US" altLang="zh-TW" sz="2000" b="0" i="0" u="none" strike="noStrike" cap="none" normalizeH="0" baseline="0">
                          <a:ln>
                            <a:noFill/>
                          </a:ln>
                          <a:solidFill>
                            <a:schemeClr val="tx1"/>
                          </a:solidFill>
                          <a:effectLst/>
                          <a:latin typeface="Arial" panose="020B0604020202020204" pitchFamily="34" charset="0"/>
                          <a:ea typeface="標楷體" panose="03000509000000000000" pitchFamily="65" charset="-120"/>
                        </a:rPr>
                        <a:t>2.7</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en-US" altLang="zh-TW" sz="2000" b="0" i="0" u="none" strike="noStrike" cap="none" normalizeH="0" baseline="0">
                          <a:ln>
                            <a:noFill/>
                          </a:ln>
                          <a:solidFill>
                            <a:schemeClr val="tx1"/>
                          </a:solidFill>
                          <a:effectLst/>
                          <a:latin typeface="Arial" panose="020B0604020202020204" pitchFamily="34" charset="0"/>
                          <a:ea typeface="標楷體" panose="03000509000000000000" pitchFamily="65" charset="-120"/>
                        </a:rPr>
                        <a:t>4.1</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3294635439"/>
                  </a:ext>
                </a:extLst>
              </a:tr>
              <a:tr h="341313">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zh-TW" altLang="en-US" sz="2000" b="0" i="0" u="none" strike="noStrike" cap="none" normalizeH="0" baseline="0">
                          <a:ln>
                            <a:noFill/>
                          </a:ln>
                          <a:solidFill>
                            <a:schemeClr val="tx1"/>
                          </a:solidFill>
                          <a:effectLst/>
                          <a:latin typeface="Arial" panose="020B0604020202020204" pitchFamily="34" charset="0"/>
                          <a:ea typeface="標楷體" panose="03000509000000000000" pitchFamily="65" charset="-120"/>
                        </a:rPr>
                        <a:t>平均時間</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1" lang="zh-TW" altLang="en-US" sz="2000" b="0" i="0" u="none" strike="noStrike" cap="none" normalizeH="0" baseline="0">
                        <a:ln>
                          <a:noFill/>
                        </a:ln>
                        <a:solidFill>
                          <a:schemeClr val="tx1"/>
                        </a:solidFill>
                        <a:effectLst/>
                        <a:latin typeface="Arial" panose="020B0604020202020204" pitchFamily="34" charset="0"/>
                        <a:ea typeface="標楷體" panose="03000509000000000000" pitchFamily="65" charset="-120"/>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en-US" altLang="zh-TW" sz="2000" b="0" i="0" u="none" strike="noStrike" cap="none" normalizeH="0" baseline="0" dirty="0">
                          <a:ln>
                            <a:noFill/>
                          </a:ln>
                          <a:solidFill>
                            <a:schemeClr val="tx1"/>
                          </a:solidFill>
                          <a:effectLst/>
                          <a:latin typeface="Arial" panose="020B0604020202020204" pitchFamily="34" charset="0"/>
                          <a:ea typeface="標楷體" panose="03000509000000000000" pitchFamily="65" charset="-120"/>
                        </a:rPr>
                        <a:t>2.06</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25286905"/>
                  </a:ext>
                </a:extLst>
              </a:tr>
            </a:tbl>
          </a:graphicData>
        </a:graphic>
      </p:graphicFrame>
      <p:sp>
        <p:nvSpPr>
          <p:cNvPr id="5" name="AutoShape 168">
            <a:extLst>
              <a:ext uri="{FF2B5EF4-FFF2-40B4-BE49-F238E27FC236}">
                <a16:creationId xmlns:a16="http://schemas.microsoft.com/office/drawing/2014/main" xmlns="" id="{7A831A6D-E9E9-FB91-EBF9-04D48FBBD165}"/>
              </a:ext>
            </a:extLst>
          </p:cNvPr>
          <p:cNvSpPr>
            <a:spLocks noChangeArrowheads="1"/>
          </p:cNvSpPr>
          <p:nvPr/>
        </p:nvSpPr>
        <p:spPr bwMode="auto">
          <a:xfrm rot="1989312">
            <a:off x="5395913" y="2244725"/>
            <a:ext cx="1211262" cy="808038"/>
          </a:xfrm>
          <a:prstGeom prst="irregularSeal2">
            <a:avLst/>
          </a:prstGeom>
          <a:solidFill>
            <a:srgbClr val="C0C0C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endParaRPr lang="en-US" altLang="en-US" sz="1800"/>
          </a:p>
        </p:txBody>
      </p:sp>
      <p:sp>
        <p:nvSpPr>
          <p:cNvPr id="6" name="AutoShape 170">
            <a:extLst>
              <a:ext uri="{FF2B5EF4-FFF2-40B4-BE49-F238E27FC236}">
                <a16:creationId xmlns:a16="http://schemas.microsoft.com/office/drawing/2014/main" xmlns="" id="{71396EC1-E25A-025B-C51D-59BA33614CC8}"/>
              </a:ext>
            </a:extLst>
          </p:cNvPr>
          <p:cNvSpPr>
            <a:spLocks noChangeArrowheads="1"/>
          </p:cNvSpPr>
          <p:nvPr/>
        </p:nvSpPr>
        <p:spPr bwMode="auto">
          <a:xfrm rot="1989312">
            <a:off x="3795713" y="1936750"/>
            <a:ext cx="1211262" cy="808038"/>
          </a:xfrm>
          <a:prstGeom prst="irregularSeal2">
            <a:avLst/>
          </a:prstGeom>
          <a:solidFill>
            <a:srgbClr val="C0C0C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endParaRPr lang="en-US" altLang="en-US" sz="1800"/>
          </a:p>
        </p:txBody>
      </p:sp>
      <p:cxnSp>
        <p:nvCxnSpPr>
          <p:cNvPr id="7" name="直線接點 10">
            <a:extLst>
              <a:ext uri="{FF2B5EF4-FFF2-40B4-BE49-F238E27FC236}">
                <a16:creationId xmlns:a16="http://schemas.microsoft.com/office/drawing/2014/main" xmlns="" id="{F9072CDD-E181-5D79-2735-1F5FC66E57AD}"/>
              </a:ext>
            </a:extLst>
          </p:cNvPr>
          <p:cNvCxnSpPr>
            <a:cxnSpLocks/>
          </p:cNvCxnSpPr>
          <p:nvPr/>
        </p:nvCxnSpPr>
        <p:spPr>
          <a:xfrm>
            <a:off x="2860675" y="4716463"/>
            <a:ext cx="4932000" cy="0"/>
          </a:xfrm>
          <a:prstGeom prst="line">
            <a:avLst/>
          </a:prstGeom>
          <a:ln w="28575">
            <a:solidFill>
              <a:srgbClr val="0000FF"/>
            </a:solidFill>
          </a:ln>
          <a:effectLst/>
        </p:spPr>
        <p:style>
          <a:lnRef idx="3">
            <a:schemeClr val="accent2"/>
          </a:lnRef>
          <a:fillRef idx="0">
            <a:schemeClr val="accent2"/>
          </a:fillRef>
          <a:effectRef idx="2">
            <a:schemeClr val="accent2"/>
          </a:effectRef>
          <a:fontRef idx="minor">
            <a:schemeClr val="tx1"/>
          </a:fontRef>
        </p:style>
      </p:cxnSp>
      <p:sp>
        <p:nvSpPr>
          <p:cNvPr id="9" name="AutoShape 190">
            <a:extLst>
              <a:ext uri="{FF2B5EF4-FFF2-40B4-BE49-F238E27FC236}">
                <a16:creationId xmlns:a16="http://schemas.microsoft.com/office/drawing/2014/main" xmlns="" id="{505B5515-60A3-C5C8-3DDB-9397960894C8}"/>
              </a:ext>
            </a:extLst>
          </p:cNvPr>
          <p:cNvSpPr>
            <a:spLocks noChangeArrowheads="1"/>
          </p:cNvSpPr>
          <p:nvPr/>
        </p:nvSpPr>
        <p:spPr bwMode="auto">
          <a:xfrm rot="1022887">
            <a:off x="4041775" y="3265488"/>
            <a:ext cx="676275" cy="450850"/>
          </a:xfrm>
          <a:prstGeom prst="irregularSeal2">
            <a:avLst/>
          </a:prstGeom>
          <a:solidFill>
            <a:srgbClr val="C0C0C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endParaRPr lang="en-US" altLang="en-US" sz="1800"/>
          </a:p>
        </p:txBody>
      </p:sp>
      <p:sp>
        <p:nvSpPr>
          <p:cNvPr id="10" name="文本框 14">
            <a:extLst>
              <a:ext uri="{FF2B5EF4-FFF2-40B4-BE49-F238E27FC236}">
                <a16:creationId xmlns:a16="http://schemas.microsoft.com/office/drawing/2014/main" xmlns="" id="{88DFA833-6A12-BAEB-C07D-A148F6A5554A}"/>
              </a:ext>
            </a:extLst>
          </p:cNvPr>
          <p:cNvSpPr txBox="1">
            <a:spLocks noChangeArrowheads="1"/>
          </p:cNvSpPr>
          <p:nvPr/>
        </p:nvSpPr>
        <p:spPr bwMode="auto">
          <a:xfrm>
            <a:off x="1558925" y="5095419"/>
            <a:ext cx="440372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defRPr/>
            </a:pPr>
            <a:r>
              <a:rPr lang="zh-TW" altLang="en-US" sz="2400" dirty="0">
                <a:solidFill>
                  <a:srgbClr val="0000FF"/>
                </a:solidFill>
                <a:latin typeface="+mj-lt"/>
                <a:ea typeface="標楷體" panose="03000509000000000000" pitchFamily="65" charset="-120"/>
                <a:cs typeface="Times New Roman" panose="02020603050405020304" pitchFamily="18" charset="0"/>
              </a:rPr>
              <a:t>星期三和星期四的總加班時間</a:t>
            </a:r>
            <a:endParaRPr lang="en-US" altLang="zh-TW" sz="2400" dirty="0">
              <a:solidFill>
                <a:srgbClr val="0000FF"/>
              </a:solidFill>
              <a:latin typeface="+mj-lt"/>
              <a:ea typeface="標楷體" panose="03000509000000000000" pitchFamily="65" charset="-120"/>
              <a:cs typeface="Times New Roman" panose="02020603050405020304" pitchFamily="18" charset="0"/>
            </a:endParaRPr>
          </a:p>
        </p:txBody>
      </p:sp>
      <p:sp>
        <p:nvSpPr>
          <p:cNvPr id="12" name="Rectangle 4">
            <a:extLst>
              <a:ext uri="{FF2B5EF4-FFF2-40B4-BE49-F238E27FC236}">
                <a16:creationId xmlns:a16="http://schemas.microsoft.com/office/drawing/2014/main" xmlns="" id="{C4C0F278-30D1-D5F5-B8F4-848482821DB3}"/>
              </a:ext>
            </a:extLst>
          </p:cNvPr>
          <p:cNvSpPr>
            <a:spLocks noChangeArrowheads="1"/>
          </p:cNvSpPr>
          <p:nvPr/>
        </p:nvSpPr>
        <p:spPr bwMode="auto">
          <a:xfrm>
            <a:off x="266384" y="904796"/>
            <a:ext cx="867091" cy="523220"/>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406400" marR="0" lvl="0" indent="-406400" algn="l" defTabSz="914400" rtl="0" eaLnBrk="0" fontAlgn="base" latinLnBrk="0" hangingPunct="0">
              <a:lnSpc>
                <a:spcPct val="100000"/>
              </a:lnSpc>
              <a:spcBef>
                <a:spcPct val="0"/>
              </a:spcBef>
              <a:spcAft>
                <a:spcPct val="0"/>
              </a:spcAft>
              <a:buClrTx/>
              <a:buSzTx/>
              <a:buFontTx/>
              <a:buNone/>
              <a:tabLst/>
              <a:defRPr/>
            </a:pPr>
            <a:r>
              <a:rPr kumimoji="1" lang="en-US" altLang="zh-TW"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34. </a:t>
            </a:r>
            <a:r>
              <a:rPr kumimoji="1" lang="zh-TW"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 </a:t>
            </a:r>
            <a:endParaRPr kumimoji="1" lang="zh-CN"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endParaRPr>
          </a:p>
        </p:txBody>
      </p:sp>
      <p:sp>
        <p:nvSpPr>
          <p:cNvPr id="14" name="Rectangle 2">
            <a:extLst>
              <a:ext uri="{FF2B5EF4-FFF2-40B4-BE49-F238E27FC236}">
                <a16:creationId xmlns:a16="http://schemas.microsoft.com/office/drawing/2014/main" xmlns="" id="{BFDC8057-2D49-06FC-A527-C4F961CF8BDB}"/>
              </a:ext>
            </a:extLst>
          </p:cNvPr>
          <p:cNvSpPr>
            <a:spLocks noChangeArrowheads="1"/>
          </p:cNvSpPr>
          <p:nvPr/>
        </p:nvSpPr>
        <p:spPr bwMode="auto">
          <a:xfrm>
            <a:off x="803275" y="4254081"/>
            <a:ext cx="6699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800" dirty="0">
                <a:ea typeface="標楷體" panose="03000509000000000000" pitchFamily="65" charset="-120"/>
              </a:rPr>
              <a:t>(a)</a:t>
            </a:r>
            <a:endParaRPr lang="zh-CN" altLang="en-US" sz="2800" dirty="0">
              <a:ea typeface="標楷體" panose="03000509000000000000" pitchFamily="65" charset="-120"/>
            </a:endParaRPr>
          </a:p>
        </p:txBody>
      </p:sp>
      <p:sp>
        <p:nvSpPr>
          <p:cNvPr id="15" name="文本框 14">
            <a:extLst>
              <a:ext uri="{FF2B5EF4-FFF2-40B4-BE49-F238E27FC236}">
                <a16:creationId xmlns:a16="http://schemas.microsoft.com/office/drawing/2014/main" xmlns="" id="{F3C17651-A4EA-4B3F-AEF9-AAEB7DC47642}"/>
              </a:ext>
            </a:extLst>
          </p:cNvPr>
          <p:cNvSpPr txBox="1">
            <a:spLocks noChangeArrowheads="1"/>
          </p:cNvSpPr>
          <p:nvPr/>
        </p:nvSpPr>
        <p:spPr bwMode="auto">
          <a:xfrm>
            <a:off x="1554163" y="5095419"/>
            <a:ext cx="287496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defRPr/>
            </a:pPr>
            <a:r>
              <a:rPr lang="zh-TW" altLang="en-US" sz="2400" dirty="0">
                <a:solidFill>
                  <a:srgbClr val="FF00FF"/>
                </a:solidFill>
                <a:latin typeface="+mj-lt"/>
                <a:ea typeface="標楷體" panose="03000509000000000000" pitchFamily="65" charset="-120"/>
                <a:cs typeface="Times New Roman" panose="02020603050405020304" pitchFamily="18" charset="0"/>
              </a:rPr>
              <a:t>星期</a:t>
            </a:r>
            <a:r>
              <a:rPr lang="zh-CN" altLang="en-US" sz="2400" dirty="0">
                <a:solidFill>
                  <a:srgbClr val="FF00FF"/>
                </a:solidFill>
                <a:latin typeface="+mj-lt"/>
                <a:ea typeface="標楷體" panose="03000509000000000000" pitchFamily="65" charset="-120"/>
                <a:cs typeface="Times New Roman" panose="02020603050405020304" pitchFamily="18" charset="0"/>
              </a:rPr>
              <a:t>三</a:t>
            </a:r>
            <a:r>
              <a:rPr lang="zh-TW" altLang="en-US" sz="2400" dirty="0">
                <a:solidFill>
                  <a:srgbClr val="FF00FF"/>
                </a:solidFill>
                <a:latin typeface="+mj-lt"/>
                <a:ea typeface="標楷體" panose="03000509000000000000" pitchFamily="65" charset="-120"/>
                <a:cs typeface="Times New Roman" panose="02020603050405020304" pitchFamily="18" charset="0"/>
              </a:rPr>
              <a:t>的加班時間</a:t>
            </a:r>
            <a:endParaRPr lang="en-US" altLang="zh-TW" sz="2400" dirty="0">
              <a:solidFill>
                <a:srgbClr val="FF00FF"/>
              </a:solidFill>
              <a:latin typeface="+mj-lt"/>
              <a:ea typeface="標楷體" panose="03000509000000000000" pitchFamily="65" charset="-120"/>
              <a:cs typeface="Times New Roman" panose="02020603050405020304" pitchFamily="18" charset="0"/>
            </a:endParaRPr>
          </a:p>
        </p:txBody>
      </p:sp>
      <p:sp>
        <p:nvSpPr>
          <p:cNvPr id="16" name="文本框 14">
            <a:extLst>
              <a:ext uri="{FF2B5EF4-FFF2-40B4-BE49-F238E27FC236}">
                <a16:creationId xmlns:a16="http://schemas.microsoft.com/office/drawing/2014/main" xmlns="" id="{0620FCBB-21EB-C5FF-E145-CAF175D91013}"/>
              </a:ext>
            </a:extLst>
          </p:cNvPr>
          <p:cNvSpPr txBox="1">
            <a:spLocks noChangeArrowheads="1"/>
          </p:cNvSpPr>
          <p:nvPr/>
        </p:nvSpPr>
        <p:spPr bwMode="auto">
          <a:xfrm>
            <a:off x="1548880" y="5443721"/>
            <a:ext cx="39608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defRPr/>
            </a:pPr>
            <a:r>
              <a:rPr lang="en-US" altLang="zh-TW" sz="2400" dirty="0">
                <a:solidFill>
                  <a:srgbClr val="FF00FF"/>
                </a:solidFill>
                <a:latin typeface="+mj-lt"/>
                <a:ea typeface="標楷體" panose="03000509000000000000" pitchFamily="65" charset="-120"/>
                <a:cs typeface="Times New Roman" panose="02020603050405020304" pitchFamily="18" charset="0"/>
              </a:rPr>
              <a:t>(</a:t>
            </a:r>
          </a:p>
        </p:txBody>
      </p:sp>
      <p:sp>
        <p:nvSpPr>
          <p:cNvPr id="17" name="文本框 14">
            <a:extLst>
              <a:ext uri="{FF2B5EF4-FFF2-40B4-BE49-F238E27FC236}">
                <a16:creationId xmlns:a16="http://schemas.microsoft.com/office/drawing/2014/main" xmlns="" id="{E1A57399-D92C-3F11-E512-B55D5B230A6B}"/>
              </a:ext>
            </a:extLst>
          </p:cNvPr>
          <p:cNvSpPr txBox="1">
            <a:spLocks noChangeArrowheads="1"/>
          </p:cNvSpPr>
          <p:nvPr/>
        </p:nvSpPr>
        <p:spPr bwMode="auto">
          <a:xfrm>
            <a:off x="6559277" y="5447945"/>
            <a:ext cx="104378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defRPr/>
            </a:pPr>
            <a:r>
              <a:rPr lang="en-US" altLang="zh-TW" sz="2400" dirty="0">
                <a:solidFill>
                  <a:srgbClr val="FF00FF"/>
                </a:solidFill>
                <a:latin typeface="+mj-lt"/>
                <a:ea typeface="標楷體" panose="03000509000000000000" pitchFamily="65" charset="-120"/>
                <a:cs typeface="Times New Roman" panose="02020603050405020304" pitchFamily="18" charset="0"/>
              </a:rPr>
              <a:t>)</a:t>
            </a:r>
            <a:r>
              <a:rPr lang="en-US" altLang="zh-CN" sz="2400" dirty="0">
                <a:solidFill>
                  <a:srgbClr val="FF00FF"/>
                </a:solidFill>
                <a:latin typeface="微软雅黑" panose="020B0503020204020204" pitchFamily="34" charset="-122"/>
                <a:ea typeface="微软雅黑" panose="020B0503020204020204" pitchFamily="34" charset="-122"/>
                <a:cs typeface="Times New Roman" panose="02020603050405020304" pitchFamily="18" charset="0"/>
              </a:rPr>
              <a:t>÷</a:t>
            </a:r>
            <a:r>
              <a:rPr lang="en-US" altLang="zh-CN" sz="2400" dirty="0">
                <a:solidFill>
                  <a:srgbClr val="FF00FF"/>
                </a:solidFill>
                <a:latin typeface="+mj-lt"/>
                <a:ea typeface="標楷體" panose="03000509000000000000" pitchFamily="65" charset="-120"/>
                <a:cs typeface="Times New Roman" panose="02020603050405020304" pitchFamily="18" charset="0"/>
              </a:rPr>
              <a:t>2</a:t>
            </a:r>
            <a:endParaRPr lang="en-US" altLang="zh-TW" sz="2400" dirty="0">
              <a:solidFill>
                <a:srgbClr val="FF00FF"/>
              </a:solidFill>
              <a:latin typeface="+mj-lt"/>
              <a:ea typeface="標楷體" panose="03000509000000000000" pitchFamily="65" charset="-120"/>
              <a:cs typeface="Times New Roman" panose="02020603050405020304" pitchFamily="18" charset="0"/>
            </a:endParaRPr>
          </a:p>
        </p:txBody>
      </p:sp>
      <p:sp>
        <p:nvSpPr>
          <p:cNvPr id="18" name="文本框 14">
            <a:extLst>
              <a:ext uri="{FF2B5EF4-FFF2-40B4-BE49-F238E27FC236}">
                <a16:creationId xmlns:a16="http://schemas.microsoft.com/office/drawing/2014/main" xmlns="" id="{2C54C5C7-32E3-E3E4-140F-B1CD7C9EF7CB}"/>
              </a:ext>
            </a:extLst>
          </p:cNvPr>
          <p:cNvSpPr txBox="1">
            <a:spLocks noChangeArrowheads="1"/>
          </p:cNvSpPr>
          <p:nvPr/>
        </p:nvSpPr>
        <p:spPr bwMode="auto">
          <a:xfrm>
            <a:off x="1349375" y="5462771"/>
            <a:ext cx="563245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defRPr/>
            </a:pPr>
            <a:r>
              <a:rPr lang="en-US" altLang="zh-TW" sz="2400" dirty="0">
                <a:solidFill>
                  <a:srgbClr val="0000FF"/>
                </a:solidFill>
                <a:latin typeface="+mj-lt"/>
                <a:ea typeface="標楷體" panose="03000509000000000000" pitchFamily="65" charset="-120"/>
                <a:cs typeface="Times New Roman" panose="02020603050405020304" pitchFamily="18" charset="0"/>
              </a:rPr>
              <a:t>=</a:t>
            </a:r>
            <a:r>
              <a:rPr lang="zh-TW" altLang="en-US" sz="2400" dirty="0">
                <a:solidFill>
                  <a:srgbClr val="0000FF"/>
                </a:solidFill>
                <a:latin typeface="+mj-lt"/>
                <a:ea typeface="標楷體" panose="03000509000000000000" pitchFamily="65" charset="-120"/>
                <a:cs typeface="Times New Roman" panose="02020603050405020304" pitchFamily="18" charset="0"/>
              </a:rPr>
              <a:t> 平均時間</a:t>
            </a:r>
            <a:r>
              <a:rPr lang="en-US" altLang="zh-TW" sz="2400" dirty="0">
                <a:solidFill>
                  <a:srgbClr val="0000FF"/>
                </a:solidFill>
                <a:latin typeface="微软雅黑" panose="020B0503020204020204" pitchFamily="34" charset="-122"/>
                <a:ea typeface="微软雅黑" panose="020B0503020204020204" pitchFamily="34" charset="-122"/>
                <a:cs typeface="Times New Roman" panose="02020603050405020304" pitchFamily="18" charset="0"/>
              </a:rPr>
              <a:t>×</a:t>
            </a:r>
            <a:r>
              <a:rPr lang="en-US" altLang="zh-TW" sz="2400" dirty="0">
                <a:solidFill>
                  <a:srgbClr val="0000FF"/>
                </a:solidFill>
                <a:latin typeface="+mj-lt"/>
                <a:ea typeface="標楷體" panose="03000509000000000000" pitchFamily="65" charset="-120"/>
                <a:cs typeface="Times New Roman" panose="02020603050405020304" pitchFamily="18" charset="0"/>
              </a:rPr>
              <a:t>5</a:t>
            </a:r>
            <a:r>
              <a:rPr lang="zh-TW" altLang="en-US" sz="2400" dirty="0">
                <a:solidFill>
                  <a:srgbClr val="0000FF"/>
                </a:solidFill>
                <a:latin typeface="+mj-lt"/>
                <a:ea typeface="標楷體" panose="03000509000000000000" pitchFamily="65" charset="-120"/>
                <a:cs typeface="Times New Roman" panose="02020603050405020304" pitchFamily="18" charset="0"/>
              </a:rPr>
              <a:t>－星期一</a:t>
            </a:r>
            <a:r>
              <a:rPr lang="zh-CN" altLang="en-US" sz="2400" dirty="0">
                <a:solidFill>
                  <a:srgbClr val="0000FF"/>
                </a:solidFill>
                <a:latin typeface="+mj-lt"/>
                <a:ea typeface="標楷體" panose="03000509000000000000" pitchFamily="65" charset="-120"/>
                <a:cs typeface="Times New Roman" panose="02020603050405020304" pitchFamily="18" charset="0"/>
              </a:rPr>
              <a:t>、</a:t>
            </a:r>
            <a:r>
              <a:rPr lang="zh-TW" altLang="en-US" sz="2400" dirty="0">
                <a:solidFill>
                  <a:srgbClr val="0000FF"/>
                </a:solidFill>
                <a:latin typeface="+mj-lt"/>
                <a:ea typeface="標楷體" panose="03000509000000000000" pitchFamily="65" charset="-120"/>
                <a:cs typeface="Times New Roman" panose="02020603050405020304" pitchFamily="18" charset="0"/>
              </a:rPr>
              <a:t>二</a:t>
            </a:r>
            <a:r>
              <a:rPr lang="zh-CN" altLang="en-US" sz="2400" dirty="0">
                <a:solidFill>
                  <a:srgbClr val="0000FF"/>
                </a:solidFill>
                <a:ea typeface="標楷體" panose="03000509000000000000" pitchFamily="65" charset="-120"/>
                <a:cs typeface="Times New Roman" panose="02020603050405020304" pitchFamily="18" charset="0"/>
              </a:rPr>
              <a:t>、</a:t>
            </a:r>
            <a:r>
              <a:rPr lang="zh-TW" altLang="en-US" sz="2400" dirty="0">
                <a:solidFill>
                  <a:srgbClr val="0000FF"/>
                </a:solidFill>
                <a:ea typeface="標楷體" panose="03000509000000000000" pitchFamily="65" charset="-120"/>
                <a:cs typeface="Times New Roman" panose="02020603050405020304" pitchFamily="18" charset="0"/>
              </a:rPr>
              <a:t>五的時間</a:t>
            </a:r>
            <a:endParaRPr lang="en-US" altLang="zh-TW" sz="2400" dirty="0">
              <a:solidFill>
                <a:srgbClr val="0000FF"/>
              </a:solidFill>
              <a:latin typeface="+mj-lt"/>
              <a:ea typeface="標楷體" panose="03000509000000000000" pitchFamily="65" charset="-120"/>
              <a:cs typeface="Times New Roman" panose="02020603050405020304" pitchFamily="18" charset="0"/>
            </a:endParaRPr>
          </a:p>
        </p:txBody>
      </p:sp>
    </p:spTree>
    <p:extLst>
      <p:ext uri="{BB962C8B-B14F-4D97-AF65-F5344CB8AC3E}">
        <p14:creationId xmlns:p14="http://schemas.microsoft.com/office/powerpoint/2010/main" val="203659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wipe(left)">
                                      <p:cBhvr>
                                        <p:cTn id="7" dur="500"/>
                                        <p:tgtEl>
                                          <p:spTgt spid="19"/>
                                        </p:tgtEl>
                                      </p:cBhvr>
                                    </p:animEffect>
                                  </p:childTnLst>
                                </p:cTn>
                              </p:par>
                            </p:childTnLst>
                          </p:cTn>
                        </p:par>
                        <p:par>
                          <p:cTn id="8" fill="hold">
                            <p:stCondLst>
                              <p:cond delay="500"/>
                            </p:stCondLst>
                            <p:childTnLst>
                              <p:par>
                                <p:cTn id="9" presetID="9" presetClass="entr" presetSubtype="0" fill="hold" nodeType="afterEffect">
                                  <p:stCondLst>
                                    <p:cond delay="0"/>
                                  </p:stCondLst>
                                  <p:childTnLst>
                                    <p:set>
                                      <p:cBhvr>
                                        <p:cTn id="10" dur="1" fill="hold">
                                          <p:stCondLst>
                                            <p:cond delay="0"/>
                                          </p:stCondLst>
                                        </p:cTn>
                                        <p:tgtEl>
                                          <p:spTgt spid="10">
                                            <p:txEl>
                                              <p:pRg st="0" end="0"/>
                                            </p:txEl>
                                          </p:spTgt>
                                        </p:tgtEl>
                                        <p:attrNameLst>
                                          <p:attrName>style.visibility</p:attrName>
                                        </p:attrNameLst>
                                      </p:cBhvr>
                                      <p:to>
                                        <p:strVal val="visible"/>
                                      </p:to>
                                    </p:set>
                                    <p:animEffect transition="in" filter="dissolve">
                                      <p:cBhvr>
                                        <p:cTn id="11" dur="500"/>
                                        <p:tgtEl>
                                          <p:spTgt spid="10">
                                            <p:txEl>
                                              <p:pRg st="0" end="0"/>
                                            </p:txEl>
                                          </p:spTgt>
                                        </p:tgtEl>
                                      </p:cBhvr>
                                    </p:animEffect>
                                  </p:childTnLst>
                                </p:cTn>
                              </p:par>
                            </p:childTnLst>
                          </p:cTn>
                        </p:par>
                        <p:par>
                          <p:cTn id="12" fill="hold">
                            <p:stCondLst>
                              <p:cond delay="1000"/>
                            </p:stCondLst>
                            <p:childTnLst>
                              <p:par>
                                <p:cTn id="13" presetID="22" presetClass="entr" presetSubtype="8" fill="hold" nodeType="afterEffect">
                                  <p:stCondLst>
                                    <p:cond delay="0"/>
                                  </p:stCondLst>
                                  <p:childTnLst>
                                    <p:set>
                                      <p:cBhvr>
                                        <p:cTn id="14" dur="1" fill="hold">
                                          <p:stCondLst>
                                            <p:cond delay="0"/>
                                          </p:stCondLst>
                                        </p:cTn>
                                        <p:tgtEl>
                                          <p:spTgt spid="18">
                                            <p:txEl>
                                              <p:pRg st="0" end="0"/>
                                            </p:txEl>
                                          </p:spTgt>
                                        </p:tgtEl>
                                        <p:attrNameLst>
                                          <p:attrName>style.visibility</p:attrName>
                                        </p:attrNameLst>
                                      </p:cBhvr>
                                      <p:to>
                                        <p:strVal val="visible"/>
                                      </p:to>
                                    </p:set>
                                    <p:animEffect transition="in" filter="wipe(left)">
                                      <p:cBhvr>
                                        <p:cTn id="15" dur="1000"/>
                                        <p:tgtEl>
                                          <p:spTgt spid="18">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nodeType="click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wipe(left)">
                                      <p:cBhvr>
                                        <p:cTn id="20" dur="750"/>
                                        <p:tgtEl>
                                          <p:spTgt spid="7"/>
                                        </p:tgtEl>
                                      </p:cBhvr>
                                    </p:animEffect>
                                  </p:childTnLst>
                                </p:cTn>
                              </p:par>
                            </p:childTnLst>
                          </p:cTn>
                        </p:par>
                        <p:par>
                          <p:cTn id="21" fill="hold">
                            <p:stCondLst>
                              <p:cond delay="750"/>
                            </p:stCondLst>
                            <p:childTnLst>
                              <p:par>
                                <p:cTn id="22" presetID="9" presetClass="exit" presetSubtype="0" fill="hold" grpId="0" nodeType="afterEffect">
                                  <p:stCondLst>
                                    <p:cond delay="0"/>
                                  </p:stCondLst>
                                  <p:childTnLst>
                                    <p:animEffect transition="out" filter="dissolve">
                                      <p:cBhvr>
                                        <p:cTn id="23" dur="500"/>
                                        <p:tgtEl>
                                          <p:spTgt spid="10">
                                            <p:txEl>
                                              <p:pRg st="0" end="0"/>
                                            </p:txEl>
                                          </p:spTgt>
                                        </p:tgtEl>
                                      </p:cBhvr>
                                    </p:animEffect>
                                    <p:set>
                                      <p:cBhvr>
                                        <p:cTn id="24" dur="1" fill="hold">
                                          <p:stCondLst>
                                            <p:cond delay="499"/>
                                          </p:stCondLst>
                                        </p:cTn>
                                        <p:tgtEl>
                                          <p:spTgt spid="10">
                                            <p:txEl>
                                              <p:pRg st="0" end="0"/>
                                            </p:txEl>
                                          </p:spTgt>
                                        </p:tgtEl>
                                        <p:attrNameLst>
                                          <p:attrName>style.visibility</p:attrName>
                                        </p:attrNameLst>
                                      </p:cBhvr>
                                      <p:to>
                                        <p:strVal val="hidden"/>
                                      </p:to>
                                    </p:set>
                                  </p:childTnLst>
                                </p:cTn>
                              </p:par>
                            </p:childTnLst>
                          </p:cTn>
                        </p:par>
                        <p:par>
                          <p:cTn id="25" fill="hold">
                            <p:stCondLst>
                              <p:cond delay="1250"/>
                            </p:stCondLst>
                            <p:childTnLst>
                              <p:par>
                                <p:cTn id="26" presetID="22" presetClass="entr" presetSubtype="8" fill="hold" nodeType="afterEffect">
                                  <p:stCondLst>
                                    <p:cond delay="0"/>
                                  </p:stCondLst>
                                  <p:childTnLst>
                                    <p:set>
                                      <p:cBhvr>
                                        <p:cTn id="27" dur="1" fill="hold">
                                          <p:stCondLst>
                                            <p:cond delay="0"/>
                                          </p:stCondLst>
                                        </p:cTn>
                                        <p:tgtEl>
                                          <p:spTgt spid="15">
                                            <p:txEl>
                                              <p:pRg st="0" end="0"/>
                                            </p:txEl>
                                          </p:spTgt>
                                        </p:tgtEl>
                                        <p:attrNameLst>
                                          <p:attrName>style.visibility</p:attrName>
                                        </p:attrNameLst>
                                      </p:cBhvr>
                                      <p:to>
                                        <p:strVal val="visible"/>
                                      </p:to>
                                    </p:set>
                                    <p:animEffect transition="in" filter="wipe(left)">
                                      <p:cBhvr>
                                        <p:cTn id="28" dur="500"/>
                                        <p:tgtEl>
                                          <p:spTgt spid="15">
                                            <p:txEl>
                                              <p:pRg st="0" end="0"/>
                                            </p:txEl>
                                          </p:spTgt>
                                        </p:tgtEl>
                                      </p:cBhvr>
                                    </p:animEffect>
                                  </p:childTnLst>
                                </p:cTn>
                              </p:par>
                            </p:childTnLst>
                          </p:cTn>
                        </p:par>
                        <p:par>
                          <p:cTn id="29" fill="hold">
                            <p:stCondLst>
                              <p:cond delay="1750"/>
                            </p:stCondLst>
                            <p:childTnLst>
                              <p:par>
                                <p:cTn id="30" presetID="22" presetClass="entr" presetSubtype="8" fill="hold" nodeType="afterEffect">
                                  <p:stCondLst>
                                    <p:cond delay="0"/>
                                  </p:stCondLst>
                                  <p:childTnLst>
                                    <p:set>
                                      <p:cBhvr>
                                        <p:cTn id="31" dur="1" fill="hold">
                                          <p:stCondLst>
                                            <p:cond delay="0"/>
                                          </p:stCondLst>
                                        </p:cTn>
                                        <p:tgtEl>
                                          <p:spTgt spid="16">
                                            <p:txEl>
                                              <p:pRg st="0" end="0"/>
                                            </p:txEl>
                                          </p:spTgt>
                                        </p:tgtEl>
                                        <p:attrNameLst>
                                          <p:attrName>style.visibility</p:attrName>
                                        </p:attrNameLst>
                                      </p:cBhvr>
                                      <p:to>
                                        <p:strVal val="visible"/>
                                      </p:to>
                                    </p:set>
                                    <p:animEffect transition="in" filter="wipe(left)">
                                      <p:cBhvr>
                                        <p:cTn id="32" dur="500"/>
                                        <p:tgtEl>
                                          <p:spTgt spid="16">
                                            <p:txEl>
                                              <p:pRg st="0" end="0"/>
                                            </p:txEl>
                                          </p:spTgt>
                                        </p:tgtEl>
                                      </p:cBhvr>
                                    </p:animEffect>
                                  </p:childTnLst>
                                </p:cTn>
                              </p:par>
                            </p:childTnLst>
                          </p:cTn>
                        </p:par>
                        <p:par>
                          <p:cTn id="33" fill="hold">
                            <p:stCondLst>
                              <p:cond delay="2250"/>
                            </p:stCondLst>
                            <p:childTnLst>
                              <p:par>
                                <p:cTn id="34" presetID="22" presetClass="entr" presetSubtype="8" fill="hold" nodeType="afterEffect">
                                  <p:stCondLst>
                                    <p:cond delay="0"/>
                                  </p:stCondLst>
                                  <p:childTnLst>
                                    <p:set>
                                      <p:cBhvr>
                                        <p:cTn id="35" dur="1" fill="hold">
                                          <p:stCondLst>
                                            <p:cond delay="0"/>
                                          </p:stCondLst>
                                        </p:cTn>
                                        <p:tgtEl>
                                          <p:spTgt spid="17">
                                            <p:txEl>
                                              <p:pRg st="0" end="0"/>
                                            </p:txEl>
                                          </p:spTgt>
                                        </p:tgtEl>
                                        <p:attrNameLst>
                                          <p:attrName>style.visibility</p:attrName>
                                        </p:attrNameLst>
                                      </p:cBhvr>
                                      <p:to>
                                        <p:strVal val="visible"/>
                                      </p:to>
                                    </p:set>
                                    <p:animEffect transition="in" filter="wipe(left)">
                                      <p:cBhvr>
                                        <p:cTn id="36" dur="500"/>
                                        <p:tgtEl>
                                          <p:spTgt spid="1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10" grpId="0" build="allAtOnce"/>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36">
            <a:extLst>
              <a:ext uri="{FF2B5EF4-FFF2-40B4-BE49-F238E27FC236}">
                <a16:creationId xmlns:a16="http://schemas.microsoft.com/office/drawing/2014/main" xmlns="" id="{C7E2FA88-2C29-7A10-4A1B-87A1128B6B11}"/>
              </a:ext>
            </a:extLst>
          </p:cNvPr>
          <p:cNvSpPr>
            <a:spLocks noChangeArrowheads="1"/>
          </p:cNvSpPr>
          <p:nvPr/>
        </p:nvSpPr>
        <p:spPr bwMode="auto">
          <a:xfrm>
            <a:off x="1511300" y="1969968"/>
            <a:ext cx="6732000" cy="1584325"/>
          </a:xfrm>
          <a:prstGeom prst="rect">
            <a:avLst/>
          </a:prstGeom>
          <a:solidFill>
            <a:srgbClr val="FFFBD5"/>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endParaRPr lang="en-US" altLang="zh-CN" sz="1800"/>
          </a:p>
        </p:txBody>
      </p:sp>
      <p:sp>
        <p:nvSpPr>
          <p:cNvPr id="3" name="Rectangle 5">
            <a:extLst>
              <a:ext uri="{FF2B5EF4-FFF2-40B4-BE49-F238E27FC236}">
                <a16:creationId xmlns:a16="http://schemas.microsoft.com/office/drawing/2014/main" xmlns="" id="{F6A21BB1-68C8-39BE-406B-000AB0D40709}"/>
              </a:ext>
            </a:extLst>
          </p:cNvPr>
          <p:cNvSpPr>
            <a:spLocks noChangeArrowheads="1"/>
          </p:cNvSpPr>
          <p:nvPr/>
        </p:nvSpPr>
        <p:spPr bwMode="auto">
          <a:xfrm>
            <a:off x="1643063" y="2011243"/>
            <a:ext cx="5605462" cy="14619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spcAft>
                <a:spcPts val="300"/>
              </a:spcAft>
              <a:buFontTx/>
              <a:buNone/>
            </a:pPr>
            <a:r>
              <a:rPr lang="en-US" altLang="zh-TW" sz="2800" dirty="0">
                <a:solidFill>
                  <a:srgbClr val="FF0000"/>
                </a:solidFill>
                <a:ea typeface="標楷體" panose="03000509000000000000" pitchFamily="65" charset="-120"/>
              </a:rPr>
              <a:t>   (2.06</a:t>
            </a:r>
            <a:r>
              <a:rPr lang="en-US" altLang="zh-TW" sz="2800" dirty="0">
                <a:solidFill>
                  <a:srgbClr val="FF0000"/>
                </a:solidFill>
                <a:latin typeface="微软雅黑" panose="020B0503020204020204" pitchFamily="34" charset="-122"/>
                <a:ea typeface="微软雅黑" panose="020B0503020204020204" pitchFamily="34" charset="-122"/>
              </a:rPr>
              <a:t>×</a:t>
            </a:r>
            <a:r>
              <a:rPr lang="en-US" altLang="zh-TW" sz="2800" dirty="0">
                <a:solidFill>
                  <a:srgbClr val="FF0000"/>
                </a:solidFill>
                <a:ea typeface="標楷體" panose="03000509000000000000" pitchFamily="65" charset="-120"/>
              </a:rPr>
              <a:t>5</a:t>
            </a:r>
            <a:r>
              <a:rPr lang="zh-TW" altLang="en-US" sz="2800" dirty="0">
                <a:solidFill>
                  <a:srgbClr val="FF0000"/>
                </a:solidFill>
                <a:ea typeface="標楷體" panose="03000509000000000000" pitchFamily="65" charset="-120"/>
              </a:rPr>
              <a:t>－</a:t>
            </a:r>
            <a:r>
              <a:rPr lang="en-US" altLang="zh-TW" sz="2800" dirty="0">
                <a:solidFill>
                  <a:srgbClr val="FF0000"/>
                </a:solidFill>
                <a:ea typeface="標楷體" panose="03000509000000000000" pitchFamily="65" charset="-120"/>
              </a:rPr>
              <a:t>3.3</a:t>
            </a:r>
            <a:r>
              <a:rPr lang="zh-TW" altLang="en-US" sz="2800" dirty="0">
                <a:solidFill>
                  <a:srgbClr val="FF0000"/>
                </a:solidFill>
                <a:ea typeface="標楷體" panose="03000509000000000000" pitchFamily="65" charset="-120"/>
              </a:rPr>
              <a:t>－</a:t>
            </a:r>
            <a:r>
              <a:rPr lang="en-US" altLang="zh-TW" sz="2800" dirty="0">
                <a:solidFill>
                  <a:srgbClr val="FF0000"/>
                </a:solidFill>
                <a:ea typeface="標楷體" panose="03000509000000000000" pitchFamily="65" charset="-120"/>
              </a:rPr>
              <a:t>0.5</a:t>
            </a:r>
            <a:r>
              <a:rPr lang="zh-TW" altLang="en-US" sz="2800" dirty="0">
                <a:solidFill>
                  <a:srgbClr val="FF0000"/>
                </a:solidFill>
                <a:ea typeface="標楷體" panose="03000509000000000000" pitchFamily="65" charset="-120"/>
              </a:rPr>
              <a:t>－</a:t>
            </a:r>
            <a:r>
              <a:rPr lang="en-US" altLang="zh-TW" sz="2800" dirty="0">
                <a:solidFill>
                  <a:srgbClr val="FF0000"/>
                </a:solidFill>
                <a:ea typeface="標楷體" panose="03000509000000000000" pitchFamily="65" charset="-120"/>
              </a:rPr>
              <a:t>4.1)</a:t>
            </a:r>
            <a:r>
              <a:rPr lang="en-US" altLang="zh-TW" sz="2800" dirty="0">
                <a:solidFill>
                  <a:srgbClr val="FF0000"/>
                </a:solidFill>
                <a:latin typeface="微软雅黑" panose="020B0503020204020204" pitchFamily="34" charset="-122"/>
                <a:ea typeface="微软雅黑" panose="020B0503020204020204" pitchFamily="34" charset="-122"/>
              </a:rPr>
              <a:t>÷</a:t>
            </a:r>
            <a:r>
              <a:rPr lang="en-US" altLang="zh-TW" sz="2800" dirty="0">
                <a:solidFill>
                  <a:srgbClr val="FF0000"/>
                </a:solidFill>
                <a:ea typeface="標楷體" panose="03000509000000000000" pitchFamily="65" charset="-120"/>
              </a:rPr>
              <a:t>2</a:t>
            </a:r>
          </a:p>
          <a:p>
            <a:pPr eaLnBrk="1" hangingPunct="1">
              <a:spcBef>
                <a:spcPct val="0"/>
              </a:spcBef>
              <a:spcAft>
                <a:spcPts val="300"/>
              </a:spcAft>
              <a:buFontTx/>
              <a:buNone/>
            </a:pPr>
            <a:r>
              <a:rPr lang="en-US" altLang="zh-TW" sz="2800" dirty="0">
                <a:solidFill>
                  <a:srgbClr val="FF0000"/>
                </a:solidFill>
                <a:ea typeface="標楷體" panose="03000509000000000000" pitchFamily="65" charset="-120"/>
              </a:rPr>
              <a:t>= 1.2</a:t>
            </a:r>
          </a:p>
          <a:p>
            <a:pPr>
              <a:spcBef>
                <a:spcPct val="0"/>
              </a:spcBef>
              <a:spcAft>
                <a:spcPts val="300"/>
              </a:spcAft>
              <a:buNone/>
            </a:pPr>
            <a:r>
              <a:rPr lang="zh-TW" altLang="en-US" sz="2800" dirty="0">
                <a:solidFill>
                  <a:srgbClr val="FF0000"/>
                </a:solidFill>
                <a:ea typeface="標楷體" panose="03000509000000000000" pitchFamily="65" charset="-120"/>
              </a:rPr>
              <a:t>他</a:t>
            </a:r>
            <a:r>
              <a:rPr lang="zh-CN" altLang="en-US" sz="2800" dirty="0">
                <a:solidFill>
                  <a:srgbClr val="FF0000"/>
                </a:solidFill>
                <a:ea typeface="標楷體" panose="03000509000000000000" pitchFamily="65" charset="-120"/>
              </a:rPr>
              <a:t>星期三</a:t>
            </a:r>
            <a:r>
              <a:rPr lang="zh-TW" altLang="en-US" sz="2800" dirty="0">
                <a:solidFill>
                  <a:srgbClr val="FF0000"/>
                </a:solidFill>
                <a:ea typeface="標楷體" panose="03000509000000000000" pitchFamily="65" charset="-120"/>
              </a:rPr>
              <a:t>的加班時間是</a:t>
            </a:r>
            <a:r>
              <a:rPr lang="en-US" altLang="zh-TW" sz="2800" dirty="0">
                <a:solidFill>
                  <a:srgbClr val="FF0000"/>
                </a:solidFill>
                <a:ea typeface="標楷體" panose="03000509000000000000" pitchFamily="65" charset="-120"/>
              </a:rPr>
              <a:t>1.2</a:t>
            </a:r>
            <a:r>
              <a:rPr lang="zh-TW" altLang="en-US" sz="2800" dirty="0">
                <a:solidFill>
                  <a:srgbClr val="FF0000"/>
                </a:solidFill>
                <a:ea typeface="標楷體" panose="03000509000000000000" pitchFamily="65" charset="-120"/>
              </a:rPr>
              <a:t>小時</a:t>
            </a:r>
            <a:r>
              <a:rPr lang="zh-CN" altLang="en-US" sz="2800" dirty="0">
                <a:solidFill>
                  <a:srgbClr val="FF0000"/>
                </a:solidFill>
                <a:ea typeface="標楷體" panose="03000509000000000000" pitchFamily="65" charset="-120"/>
              </a:rPr>
              <a:t>。</a:t>
            </a:r>
          </a:p>
        </p:txBody>
      </p:sp>
      <p:sp>
        <p:nvSpPr>
          <p:cNvPr id="4" name="Rectangle 8">
            <a:extLst>
              <a:ext uri="{FF2B5EF4-FFF2-40B4-BE49-F238E27FC236}">
                <a16:creationId xmlns:a16="http://schemas.microsoft.com/office/drawing/2014/main" xmlns="" id="{78DE87B4-140C-F4EF-20A4-8F8A19B2CF37}"/>
              </a:ext>
            </a:extLst>
          </p:cNvPr>
          <p:cNvSpPr>
            <a:spLocks noChangeArrowheads="1"/>
          </p:cNvSpPr>
          <p:nvPr/>
        </p:nvSpPr>
        <p:spPr bwMode="auto">
          <a:xfrm>
            <a:off x="7340062" y="2018827"/>
            <a:ext cx="88423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kumimoji="0" lang="en-US" altLang="zh-TW" sz="2400" dirty="0">
                <a:solidFill>
                  <a:srgbClr val="FF0000"/>
                </a:solidFill>
                <a:ea typeface="標楷體" panose="03000509000000000000" pitchFamily="65" charset="-120"/>
              </a:rPr>
              <a:t>[2</a:t>
            </a:r>
            <a:r>
              <a:rPr kumimoji="0" lang="zh-TW" altLang="en-US" sz="2400" dirty="0">
                <a:solidFill>
                  <a:srgbClr val="FF0000"/>
                </a:solidFill>
                <a:ea typeface="標楷體" panose="03000509000000000000" pitchFamily="65" charset="-120"/>
              </a:rPr>
              <a:t>分</a:t>
            </a:r>
            <a:r>
              <a:rPr kumimoji="0" lang="en-US" altLang="zh-TW" sz="2400" dirty="0">
                <a:solidFill>
                  <a:srgbClr val="FF0000"/>
                </a:solidFill>
                <a:ea typeface="標楷體" panose="03000509000000000000" pitchFamily="65" charset="-120"/>
              </a:rPr>
              <a:t>]</a:t>
            </a:r>
            <a:endParaRPr kumimoji="0" lang="en-US" altLang="en-US" sz="2400" dirty="0">
              <a:solidFill>
                <a:srgbClr val="FF0000"/>
              </a:solidFill>
              <a:ea typeface="標楷體" panose="03000509000000000000" pitchFamily="65" charset="-120"/>
              <a:cs typeface="Times New Roman" panose="02020603050405020304" pitchFamily="18" charset="0"/>
            </a:endParaRPr>
          </a:p>
        </p:txBody>
      </p:sp>
      <p:sp>
        <p:nvSpPr>
          <p:cNvPr id="5" name="Rectangle 8">
            <a:extLst>
              <a:ext uri="{FF2B5EF4-FFF2-40B4-BE49-F238E27FC236}">
                <a16:creationId xmlns:a16="http://schemas.microsoft.com/office/drawing/2014/main" xmlns="" id="{D8A0D320-414A-A1D7-F7AD-0C58412E1816}"/>
              </a:ext>
            </a:extLst>
          </p:cNvPr>
          <p:cNvSpPr>
            <a:spLocks noChangeArrowheads="1"/>
          </p:cNvSpPr>
          <p:nvPr/>
        </p:nvSpPr>
        <p:spPr bwMode="auto">
          <a:xfrm>
            <a:off x="7340062" y="2493623"/>
            <a:ext cx="88423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kumimoji="0" lang="en-US" altLang="zh-TW" sz="2400" dirty="0">
                <a:solidFill>
                  <a:srgbClr val="FF0000"/>
                </a:solidFill>
                <a:ea typeface="標楷體" panose="03000509000000000000" pitchFamily="65" charset="-120"/>
              </a:rPr>
              <a:t>[2</a:t>
            </a:r>
            <a:r>
              <a:rPr kumimoji="0" lang="zh-TW" altLang="en-US" sz="2400" dirty="0">
                <a:solidFill>
                  <a:srgbClr val="FF0000"/>
                </a:solidFill>
                <a:ea typeface="標楷體" panose="03000509000000000000" pitchFamily="65" charset="-120"/>
              </a:rPr>
              <a:t>分</a:t>
            </a:r>
            <a:r>
              <a:rPr kumimoji="0" lang="en-US" altLang="zh-TW" sz="2400" dirty="0">
                <a:solidFill>
                  <a:srgbClr val="FF0000"/>
                </a:solidFill>
                <a:ea typeface="標楷體" panose="03000509000000000000" pitchFamily="65" charset="-120"/>
              </a:rPr>
              <a:t>]</a:t>
            </a:r>
            <a:endParaRPr kumimoji="0" lang="en-US" altLang="en-US" sz="2400" dirty="0">
              <a:solidFill>
                <a:srgbClr val="FF0000"/>
              </a:solidFill>
              <a:ea typeface="標楷體" panose="03000509000000000000" pitchFamily="65" charset="-120"/>
              <a:cs typeface="Times New Roman" panose="02020603050405020304" pitchFamily="18" charset="0"/>
            </a:endParaRPr>
          </a:p>
        </p:txBody>
      </p:sp>
      <p:sp>
        <p:nvSpPr>
          <p:cNvPr id="8" name="Rectangle 2">
            <a:extLst>
              <a:ext uri="{FF2B5EF4-FFF2-40B4-BE49-F238E27FC236}">
                <a16:creationId xmlns:a16="http://schemas.microsoft.com/office/drawing/2014/main" xmlns="" id="{3DD5459F-EAFD-DA26-024B-5C1A442118A3}"/>
              </a:ext>
            </a:extLst>
          </p:cNvPr>
          <p:cNvSpPr>
            <a:spLocks noChangeArrowheads="1"/>
          </p:cNvSpPr>
          <p:nvPr/>
        </p:nvSpPr>
        <p:spPr bwMode="auto">
          <a:xfrm>
            <a:off x="1400176" y="904796"/>
            <a:ext cx="7162800" cy="9925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spcAft>
                <a:spcPts val="300"/>
              </a:spcAft>
              <a:buFontTx/>
              <a:buNone/>
            </a:pPr>
            <a:r>
              <a:rPr lang="zh-TW" altLang="en-US" sz="2800" dirty="0">
                <a:ea typeface="標楷體" panose="03000509000000000000" pitchFamily="65" charset="-120"/>
              </a:rPr>
              <a:t>如果</a:t>
            </a:r>
            <a:r>
              <a:rPr lang="zh-TW" altLang="en-US" sz="2800" u="sng" dirty="0">
                <a:ea typeface="標楷體" panose="03000509000000000000" pitchFamily="65" charset="-120"/>
              </a:rPr>
              <a:t>國恆</a:t>
            </a:r>
            <a:r>
              <a:rPr lang="zh-TW" altLang="en-US" sz="2800" dirty="0">
                <a:ea typeface="標楷體" panose="03000509000000000000" pitchFamily="65" charset="-120"/>
              </a:rPr>
              <a:t>星期三和星期四的加班時間相同， </a:t>
            </a:r>
          </a:p>
          <a:p>
            <a:pPr eaLnBrk="1" hangingPunct="1">
              <a:spcBef>
                <a:spcPct val="0"/>
              </a:spcBef>
              <a:spcAft>
                <a:spcPts val="300"/>
              </a:spcAft>
              <a:buFontTx/>
              <a:buNone/>
            </a:pPr>
            <a:r>
              <a:rPr lang="zh-TW" altLang="en-US" sz="2800" dirty="0">
                <a:ea typeface="標楷體" panose="03000509000000000000" pitchFamily="65" charset="-120"/>
              </a:rPr>
              <a:t>他星期三的加班時間是多少小時？      </a:t>
            </a:r>
            <a:r>
              <a:rPr lang="en-US" altLang="zh-TW" sz="2400" dirty="0">
                <a:ea typeface="標楷體" panose="03000509000000000000" pitchFamily="65" charset="-120"/>
              </a:rPr>
              <a:t>[4</a:t>
            </a:r>
            <a:r>
              <a:rPr lang="zh-TW" altLang="en-US" sz="2400" dirty="0">
                <a:ea typeface="標楷體" panose="03000509000000000000" pitchFamily="65" charset="-120"/>
              </a:rPr>
              <a:t>分</a:t>
            </a:r>
            <a:r>
              <a:rPr lang="en-US" altLang="zh-TW" sz="2400" dirty="0">
                <a:ea typeface="標楷體" panose="03000509000000000000" pitchFamily="65" charset="-120"/>
              </a:rPr>
              <a:t>]</a:t>
            </a:r>
            <a:endParaRPr lang="en-US" altLang="zh-TW" sz="2800" dirty="0">
              <a:ea typeface="標楷體" panose="03000509000000000000" pitchFamily="65" charset="-120"/>
            </a:endParaRPr>
          </a:p>
        </p:txBody>
      </p:sp>
      <p:sp>
        <p:nvSpPr>
          <p:cNvPr id="10" name="Rectangle 4">
            <a:extLst>
              <a:ext uri="{FF2B5EF4-FFF2-40B4-BE49-F238E27FC236}">
                <a16:creationId xmlns:a16="http://schemas.microsoft.com/office/drawing/2014/main" xmlns="" id="{E4899A5E-C3C9-0CCB-6514-EE8E2ACB08C8}"/>
              </a:ext>
            </a:extLst>
          </p:cNvPr>
          <p:cNvSpPr>
            <a:spLocks noChangeArrowheads="1"/>
          </p:cNvSpPr>
          <p:nvPr/>
        </p:nvSpPr>
        <p:spPr bwMode="auto">
          <a:xfrm>
            <a:off x="266385" y="904796"/>
            <a:ext cx="1544842" cy="523220"/>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406400" marR="0" lvl="0" indent="-406400" algn="l" defTabSz="914400" rtl="0" eaLnBrk="0" fontAlgn="base" latinLnBrk="0" hangingPunct="0">
              <a:lnSpc>
                <a:spcPct val="100000"/>
              </a:lnSpc>
              <a:spcBef>
                <a:spcPct val="0"/>
              </a:spcBef>
              <a:spcAft>
                <a:spcPct val="0"/>
              </a:spcAft>
              <a:buClrTx/>
              <a:buSzTx/>
              <a:buFontTx/>
              <a:buNone/>
              <a:tabLst/>
              <a:defRPr/>
            </a:pPr>
            <a:r>
              <a:rPr kumimoji="1" lang="en-US" altLang="zh-TW"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34. (a) </a:t>
            </a:r>
            <a:r>
              <a:rPr kumimoji="1" lang="zh-TW"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 </a:t>
            </a:r>
            <a:endParaRPr kumimoji="1" lang="zh-CN"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endParaRPr>
          </a:p>
        </p:txBody>
      </p:sp>
    </p:spTree>
    <p:extLst>
      <p:ext uri="{BB962C8B-B14F-4D97-AF65-F5344CB8AC3E}">
        <p14:creationId xmlns:p14="http://schemas.microsoft.com/office/powerpoint/2010/main" val="408682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dissolve">
                                      <p:cBhvr>
                                        <p:cTn id="11" dur="500"/>
                                        <p:tgtEl>
                                          <p:spTgt spid="4"/>
                                        </p:tgtEl>
                                      </p:cBhvr>
                                    </p:animEffect>
                                  </p:childTnLst>
                                </p:cTn>
                              </p:par>
                            </p:childTnLst>
                          </p:cTn>
                        </p:par>
                        <p:par>
                          <p:cTn id="12" fill="hold">
                            <p:stCondLst>
                              <p:cond delay="1000"/>
                            </p:stCondLst>
                            <p:childTnLst>
                              <p:par>
                                <p:cTn id="13" presetID="9" presetClass="entr" presetSubtype="0" fill="hold" nodeType="after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dissolve">
                                      <p:cBhvr>
                                        <p:cTn id="15" dur="500"/>
                                        <p:tgtEl>
                                          <p:spTgt spid="3">
                                            <p:txEl>
                                              <p:pRg st="1" end="1"/>
                                            </p:txEl>
                                          </p:spTgt>
                                        </p:tgtEl>
                                      </p:cBhvr>
                                    </p:animEffect>
                                  </p:childTnLst>
                                </p:cTn>
                              </p:par>
                            </p:childTnLst>
                          </p:cTn>
                        </p:par>
                        <p:par>
                          <p:cTn id="16" fill="hold">
                            <p:stCondLst>
                              <p:cond delay="1500"/>
                            </p:stCondLst>
                            <p:childTnLst>
                              <p:par>
                                <p:cTn id="17" presetID="9" presetClass="entr" presetSubtype="0" fill="hold" grpId="0" nodeType="after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dissolve">
                                      <p:cBhvr>
                                        <p:cTn id="19" dur="500"/>
                                        <p:tgtEl>
                                          <p:spTgt spid="5"/>
                                        </p:tgtEl>
                                      </p:cBhvr>
                                    </p:animEffect>
                                  </p:childTnLst>
                                </p:cTn>
                              </p:par>
                            </p:childTnLst>
                          </p:cTn>
                        </p:par>
                        <p:par>
                          <p:cTn id="20" fill="hold">
                            <p:stCondLst>
                              <p:cond delay="2000"/>
                            </p:stCondLst>
                            <p:childTnLst>
                              <p:par>
                                <p:cTn id="21" presetID="9" presetClass="entr" presetSubtype="0" fill="hold" nodeType="after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dissolve">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矩形 24">
            <a:extLst>
              <a:ext uri="{FF2B5EF4-FFF2-40B4-BE49-F238E27FC236}">
                <a16:creationId xmlns:a16="http://schemas.microsoft.com/office/drawing/2014/main" xmlns="" id="{D54FD235-3E55-41BB-BC7C-8F8638283479}"/>
              </a:ext>
            </a:extLst>
          </p:cNvPr>
          <p:cNvSpPr/>
          <p:nvPr/>
        </p:nvSpPr>
        <p:spPr bwMode="auto">
          <a:xfrm>
            <a:off x="3586578" y="1629367"/>
            <a:ext cx="1610588" cy="349910"/>
          </a:xfrm>
          <a:prstGeom prst="rect">
            <a:avLst/>
          </a:prstGeom>
          <a:solidFill>
            <a:srgbClr val="FFE1FF"/>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24" name="矩形 23">
            <a:extLst>
              <a:ext uri="{FF2B5EF4-FFF2-40B4-BE49-F238E27FC236}">
                <a16:creationId xmlns:a16="http://schemas.microsoft.com/office/drawing/2014/main" xmlns="" id="{0622723A-8434-31A8-5C62-ACF072834156}"/>
              </a:ext>
            </a:extLst>
          </p:cNvPr>
          <p:cNvSpPr/>
          <p:nvPr/>
        </p:nvSpPr>
        <p:spPr bwMode="auto">
          <a:xfrm>
            <a:off x="5690586" y="5365699"/>
            <a:ext cx="1155716" cy="359596"/>
          </a:xfrm>
          <a:prstGeom prst="rect">
            <a:avLst/>
          </a:prstGeom>
          <a:solidFill>
            <a:srgbClr val="DAFF71"/>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22" name="矩形 21">
            <a:extLst>
              <a:ext uri="{FF2B5EF4-FFF2-40B4-BE49-F238E27FC236}">
                <a16:creationId xmlns:a16="http://schemas.microsoft.com/office/drawing/2014/main" xmlns="" id="{A8F7C80C-D633-A0CC-E894-CAA761B9A296}"/>
              </a:ext>
            </a:extLst>
          </p:cNvPr>
          <p:cNvSpPr/>
          <p:nvPr/>
        </p:nvSpPr>
        <p:spPr bwMode="auto">
          <a:xfrm>
            <a:off x="3586578" y="2666283"/>
            <a:ext cx="1610588" cy="658800"/>
          </a:xfrm>
          <a:prstGeom prst="rect">
            <a:avLst/>
          </a:prstGeom>
          <a:solidFill>
            <a:srgbClr val="FFE1FF"/>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18" name="Rectangle 12">
            <a:extLst>
              <a:ext uri="{FF2B5EF4-FFF2-40B4-BE49-F238E27FC236}">
                <a16:creationId xmlns:a16="http://schemas.microsoft.com/office/drawing/2014/main" xmlns="" id="{6A5ACDB2-293D-B88D-90FC-A075933AA77E}"/>
              </a:ext>
            </a:extLst>
          </p:cNvPr>
          <p:cNvSpPr>
            <a:spLocks noChangeArrowheads="1"/>
          </p:cNvSpPr>
          <p:nvPr/>
        </p:nvSpPr>
        <p:spPr bwMode="auto">
          <a:xfrm>
            <a:off x="1316038" y="3667712"/>
            <a:ext cx="7685919" cy="14619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spcAft>
                <a:spcPts val="300"/>
              </a:spcAft>
              <a:buFontTx/>
              <a:buNone/>
            </a:pPr>
            <a:r>
              <a:rPr lang="zh-TW" altLang="en-US" sz="2800" u="sng" dirty="0">
                <a:ea typeface="標楷體" panose="03000509000000000000" pitchFamily="65" charset="-120"/>
                <a:cs typeface="Times New Roman" panose="02020603050405020304" pitchFamily="18" charset="0"/>
              </a:rPr>
              <a:t>子妮</a:t>
            </a:r>
            <a:r>
              <a:rPr lang="zh-TW" altLang="en-US" sz="2800" dirty="0">
                <a:ea typeface="標楷體" panose="03000509000000000000" pitchFamily="65" charset="-120"/>
                <a:cs typeface="Times New Roman" panose="02020603050405020304" pitchFamily="18" charset="0"/>
              </a:rPr>
              <a:t>每天的加班時間少於</a:t>
            </a:r>
            <a:r>
              <a:rPr lang="en-US" altLang="zh-TW" sz="2800" dirty="0">
                <a:ea typeface="標楷體" panose="03000509000000000000" pitchFamily="65" charset="-120"/>
                <a:cs typeface="Times New Roman" panose="02020603050405020304" pitchFamily="18" charset="0"/>
              </a:rPr>
              <a:t>3.5</a:t>
            </a:r>
            <a:r>
              <a:rPr lang="zh-TW" altLang="en-US" sz="2800" dirty="0">
                <a:ea typeface="標楷體" panose="03000509000000000000" pitchFamily="65" charset="-120"/>
                <a:cs typeface="Times New Roman" panose="02020603050405020304" pitchFamily="18" charset="0"/>
              </a:rPr>
              <a:t>小時。根據上表，</a:t>
            </a:r>
            <a:endParaRPr lang="en-US" altLang="zh-TW" sz="2800" dirty="0">
              <a:ea typeface="標楷體" panose="03000509000000000000" pitchFamily="65" charset="-120"/>
              <a:cs typeface="Times New Roman" panose="02020603050405020304" pitchFamily="18" charset="0"/>
            </a:endParaRPr>
          </a:p>
          <a:p>
            <a:pPr>
              <a:spcBef>
                <a:spcPct val="0"/>
              </a:spcBef>
              <a:spcAft>
                <a:spcPts val="300"/>
              </a:spcAft>
              <a:buFontTx/>
              <a:buNone/>
            </a:pPr>
            <a:r>
              <a:rPr lang="zh-TW" altLang="en-US" sz="2800" dirty="0">
                <a:ea typeface="標楷體" panose="03000509000000000000" pitchFamily="65" charset="-120"/>
                <a:cs typeface="Times New Roman" panose="02020603050405020304" pitchFamily="18" charset="0"/>
              </a:rPr>
              <a:t>上星期</a:t>
            </a:r>
            <a:r>
              <a:rPr lang="zh-TW" altLang="en-US" sz="2800" u="sng" dirty="0">
                <a:ea typeface="標楷體" panose="03000509000000000000" pitchFamily="65" charset="-120"/>
                <a:cs typeface="Times New Roman" panose="02020603050405020304" pitchFamily="18" charset="0"/>
              </a:rPr>
              <a:t>子妮</a:t>
            </a:r>
            <a:r>
              <a:rPr lang="zh-TW" altLang="en-US" sz="2800" dirty="0">
                <a:ea typeface="標楷體" panose="03000509000000000000" pitchFamily="65" charset="-120"/>
                <a:cs typeface="Times New Roman" panose="02020603050405020304" pitchFamily="18" charset="0"/>
              </a:rPr>
              <a:t>的平均加班時間</a:t>
            </a:r>
            <a:r>
              <a:rPr lang="zh-CN" altLang="en-US" sz="2800" dirty="0">
                <a:ea typeface="標楷體" panose="03000509000000000000" pitchFamily="65" charset="-120"/>
                <a:cs typeface="Times New Roman" panose="02020603050405020304" pitchFamily="18" charset="0"/>
              </a:rPr>
              <a:t>是</a:t>
            </a:r>
            <a:r>
              <a:rPr lang="zh-TW" altLang="en-US" sz="2800" dirty="0">
                <a:ea typeface="標楷體" panose="03000509000000000000" pitchFamily="65" charset="-120"/>
                <a:cs typeface="Times New Roman" panose="02020603050405020304" pitchFamily="18" charset="0"/>
              </a:rPr>
              <a:t>否達至</a:t>
            </a:r>
            <a:r>
              <a:rPr lang="en-US" altLang="zh-TW" sz="2800" dirty="0">
                <a:ea typeface="標楷體" panose="03000509000000000000" pitchFamily="65" charset="-120"/>
                <a:cs typeface="Times New Roman" panose="02020603050405020304" pitchFamily="18" charset="0"/>
              </a:rPr>
              <a:t>3</a:t>
            </a:r>
            <a:r>
              <a:rPr lang="zh-TW" altLang="en-US" sz="2800" dirty="0">
                <a:ea typeface="標楷體" panose="03000509000000000000" pitchFamily="65" charset="-120"/>
                <a:cs typeface="Times New Roman" panose="02020603050405020304" pitchFamily="18" charset="0"/>
              </a:rPr>
              <a:t>小時？</a:t>
            </a:r>
            <a:endParaRPr lang="en-US" altLang="zh-TW" sz="2800" dirty="0">
              <a:ea typeface="標楷體" panose="03000509000000000000" pitchFamily="65" charset="-120"/>
              <a:cs typeface="Times New Roman" panose="02020603050405020304" pitchFamily="18" charset="0"/>
            </a:endParaRPr>
          </a:p>
          <a:p>
            <a:pPr>
              <a:spcBef>
                <a:spcPct val="0"/>
              </a:spcBef>
              <a:spcAft>
                <a:spcPts val="300"/>
              </a:spcAft>
              <a:buFontTx/>
              <a:buNone/>
            </a:pPr>
            <a:r>
              <a:rPr lang="zh-TW" altLang="en-US" sz="2800" dirty="0">
                <a:ea typeface="標楷體" panose="03000509000000000000" pitchFamily="65" charset="-120"/>
                <a:cs typeface="Times New Roman" panose="02020603050405020304" pitchFamily="18" charset="0"/>
              </a:rPr>
              <a:t>試解釋。                                                   </a:t>
            </a:r>
            <a:r>
              <a:rPr lang="en-US" altLang="zh-TW" sz="2400" dirty="0">
                <a:ea typeface="標楷體" panose="03000509000000000000" pitchFamily="65" charset="-120"/>
                <a:cs typeface="Times New Roman" panose="02020603050405020304" pitchFamily="18" charset="0"/>
              </a:rPr>
              <a:t>[4</a:t>
            </a:r>
            <a:r>
              <a:rPr lang="zh-TW" altLang="en-US" sz="2400" dirty="0">
                <a:ea typeface="標楷體" panose="03000509000000000000" pitchFamily="65" charset="-120"/>
                <a:cs typeface="Times New Roman" panose="02020603050405020304" pitchFamily="18" charset="0"/>
              </a:rPr>
              <a:t>分</a:t>
            </a:r>
            <a:r>
              <a:rPr lang="en-US" altLang="zh-TW" sz="2400" dirty="0">
                <a:ea typeface="標楷體" panose="03000509000000000000" pitchFamily="65" charset="-120"/>
                <a:cs typeface="Times New Roman" panose="02020603050405020304" pitchFamily="18" charset="0"/>
              </a:rPr>
              <a:t>]</a:t>
            </a:r>
            <a:endParaRPr lang="en-US" altLang="zh-TW" sz="2800" dirty="0">
              <a:ea typeface="標楷體" panose="03000509000000000000" pitchFamily="65" charset="-120"/>
              <a:cs typeface="Times New Roman" panose="02020603050405020304" pitchFamily="18" charset="0"/>
            </a:endParaRPr>
          </a:p>
        </p:txBody>
      </p:sp>
      <p:cxnSp>
        <p:nvCxnSpPr>
          <p:cNvPr id="4" name="直線接點 10">
            <a:extLst>
              <a:ext uri="{FF2B5EF4-FFF2-40B4-BE49-F238E27FC236}">
                <a16:creationId xmlns:a16="http://schemas.microsoft.com/office/drawing/2014/main" xmlns="" id="{EAE25B34-5914-933E-0D2A-1263E4DD1327}"/>
              </a:ext>
            </a:extLst>
          </p:cNvPr>
          <p:cNvCxnSpPr/>
          <p:nvPr/>
        </p:nvCxnSpPr>
        <p:spPr>
          <a:xfrm>
            <a:off x="2119096" y="4158203"/>
            <a:ext cx="4428000" cy="0"/>
          </a:xfrm>
          <a:prstGeom prst="line">
            <a:avLst/>
          </a:prstGeom>
          <a:ln w="28575">
            <a:solidFill>
              <a:srgbClr val="0000FF"/>
            </a:solidFill>
          </a:ln>
          <a:effectLst/>
        </p:spPr>
        <p:style>
          <a:lnRef idx="3">
            <a:schemeClr val="accent2"/>
          </a:lnRef>
          <a:fillRef idx="0">
            <a:schemeClr val="accent2"/>
          </a:fillRef>
          <a:effectRef idx="2">
            <a:schemeClr val="accent2"/>
          </a:effectRef>
          <a:fontRef idx="minor">
            <a:schemeClr val="tx1"/>
          </a:fontRef>
        </p:style>
      </p:cxnSp>
      <p:sp>
        <p:nvSpPr>
          <p:cNvPr id="5" name="Text Box 12">
            <a:extLst>
              <a:ext uri="{FF2B5EF4-FFF2-40B4-BE49-F238E27FC236}">
                <a16:creationId xmlns:a16="http://schemas.microsoft.com/office/drawing/2014/main" xmlns="" id="{3CB157CA-0063-99F7-B418-EB930A3DD1B2}"/>
              </a:ext>
            </a:extLst>
          </p:cNvPr>
          <p:cNvSpPr txBox="1">
            <a:spLocks noChangeArrowheads="1"/>
          </p:cNvSpPr>
          <p:nvPr/>
        </p:nvSpPr>
        <p:spPr bwMode="auto">
          <a:xfrm>
            <a:off x="2741553" y="4595390"/>
            <a:ext cx="498202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lnSpc>
                <a:spcPct val="96000"/>
              </a:lnSpc>
              <a:spcBef>
                <a:spcPct val="0"/>
              </a:spcBef>
              <a:buFontTx/>
              <a:buNone/>
            </a:pPr>
            <a:r>
              <a:rPr lang="zh-TW" altLang="en-US" sz="2200" dirty="0">
                <a:solidFill>
                  <a:srgbClr val="0000FF"/>
                </a:solidFill>
                <a:ea typeface="標楷體" panose="03000509000000000000" pitchFamily="65" charset="-120"/>
              </a:rPr>
              <a:t>假設</a:t>
            </a:r>
            <a:r>
              <a:rPr lang="zh-TW" altLang="en-US" sz="2200" u="sng" dirty="0">
                <a:solidFill>
                  <a:srgbClr val="0000FF"/>
                </a:solidFill>
                <a:ea typeface="標楷體" panose="03000509000000000000" pitchFamily="65" charset="-120"/>
              </a:rPr>
              <a:t>子妮</a:t>
            </a:r>
            <a:r>
              <a:rPr lang="zh-TW" altLang="en-US" sz="2200" dirty="0">
                <a:solidFill>
                  <a:srgbClr val="0000FF"/>
                </a:solidFill>
                <a:ea typeface="標楷體" panose="03000509000000000000" pitchFamily="65" charset="-120"/>
              </a:rPr>
              <a:t>的平均加班時間達至</a:t>
            </a:r>
            <a:r>
              <a:rPr lang="en-US" altLang="zh-TW" sz="2200" dirty="0">
                <a:solidFill>
                  <a:srgbClr val="0000FF"/>
                </a:solidFill>
                <a:ea typeface="標楷體" panose="03000509000000000000" pitchFamily="65" charset="-120"/>
              </a:rPr>
              <a:t>3</a:t>
            </a:r>
            <a:r>
              <a:rPr lang="zh-TW" altLang="en-US" sz="2200" dirty="0">
                <a:solidFill>
                  <a:srgbClr val="0000FF"/>
                </a:solidFill>
                <a:ea typeface="標楷體" panose="03000509000000000000" pitchFamily="65" charset="-120"/>
              </a:rPr>
              <a:t>小時。</a:t>
            </a:r>
            <a:endParaRPr lang="en-US" altLang="zh-TW" sz="2200" dirty="0">
              <a:solidFill>
                <a:srgbClr val="0000FF"/>
              </a:solidFill>
            </a:endParaRPr>
          </a:p>
        </p:txBody>
      </p:sp>
      <p:sp>
        <p:nvSpPr>
          <p:cNvPr id="6" name="TextBox 31">
            <a:extLst>
              <a:ext uri="{FF2B5EF4-FFF2-40B4-BE49-F238E27FC236}">
                <a16:creationId xmlns:a16="http://schemas.microsoft.com/office/drawing/2014/main" xmlns="" id="{0FD3951F-6728-4925-8750-E075128D21FE}"/>
              </a:ext>
            </a:extLst>
          </p:cNvPr>
          <p:cNvSpPr txBox="1">
            <a:spLocks noChangeArrowheads="1"/>
          </p:cNvSpPr>
          <p:nvPr/>
        </p:nvSpPr>
        <p:spPr bwMode="auto">
          <a:xfrm>
            <a:off x="2768188" y="5312431"/>
            <a:ext cx="1041400"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200" dirty="0">
                <a:solidFill>
                  <a:srgbClr val="0000FF"/>
                </a:solidFill>
              </a:rPr>
              <a:t>3</a:t>
            </a:r>
            <a:r>
              <a:rPr lang="en-US" altLang="en-US" sz="2200" dirty="0">
                <a:solidFill>
                  <a:srgbClr val="0000FF"/>
                </a:solidFill>
                <a:latin typeface="微软雅黑" panose="020B0503020204020204" pitchFamily="34" charset="-122"/>
                <a:ea typeface="微软雅黑" panose="020B0503020204020204" pitchFamily="34" charset="-122"/>
              </a:rPr>
              <a:t>×</a:t>
            </a:r>
            <a:r>
              <a:rPr lang="en-US" altLang="zh-TW" sz="2200" dirty="0">
                <a:solidFill>
                  <a:srgbClr val="0000FF"/>
                </a:solidFill>
              </a:rPr>
              <a:t>5</a:t>
            </a:r>
            <a:endParaRPr lang="en-US" altLang="en-US" sz="2200" dirty="0">
              <a:solidFill>
                <a:srgbClr val="0000FF"/>
              </a:solidFill>
            </a:endParaRPr>
          </a:p>
        </p:txBody>
      </p:sp>
      <p:sp>
        <p:nvSpPr>
          <p:cNvPr id="7" name="TextBox 32">
            <a:extLst>
              <a:ext uri="{FF2B5EF4-FFF2-40B4-BE49-F238E27FC236}">
                <a16:creationId xmlns:a16="http://schemas.microsoft.com/office/drawing/2014/main" xmlns="" id="{9258379F-F218-5598-AEFC-54FE55C92643}"/>
              </a:ext>
            </a:extLst>
          </p:cNvPr>
          <p:cNvSpPr txBox="1">
            <a:spLocks noChangeArrowheads="1"/>
          </p:cNvSpPr>
          <p:nvPr/>
        </p:nvSpPr>
        <p:spPr bwMode="auto">
          <a:xfrm>
            <a:off x="3307058" y="5312431"/>
            <a:ext cx="2308300"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zh-TW" altLang="en-US" sz="2200" dirty="0">
                <a:solidFill>
                  <a:srgbClr val="0000FF"/>
                </a:solidFill>
                <a:ea typeface="標楷體" panose="03000509000000000000" pitchFamily="65" charset="-120"/>
              </a:rPr>
              <a:t>－</a:t>
            </a:r>
            <a:r>
              <a:rPr lang="en-US" altLang="zh-TW" sz="2200" dirty="0">
                <a:solidFill>
                  <a:srgbClr val="0000FF"/>
                </a:solidFill>
              </a:rPr>
              <a:t>1.6</a:t>
            </a:r>
            <a:r>
              <a:rPr lang="zh-TW" altLang="en-US" sz="2200" dirty="0">
                <a:solidFill>
                  <a:srgbClr val="0000FF"/>
                </a:solidFill>
              </a:rPr>
              <a:t>－</a:t>
            </a:r>
            <a:r>
              <a:rPr lang="en-US" altLang="zh-TW" sz="2200" dirty="0">
                <a:solidFill>
                  <a:srgbClr val="0000FF"/>
                </a:solidFill>
              </a:rPr>
              <a:t>3.2</a:t>
            </a:r>
            <a:r>
              <a:rPr lang="zh-TW" altLang="en-US" sz="2200" dirty="0">
                <a:solidFill>
                  <a:srgbClr val="0000FF"/>
                </a:solidFill>
              </a:rPr>
              <a:t>－</a:t>
            </a:r>
            <a:r>
              <a:rPr lang="en-US" altLang="zh-TW" sz="2200" dirty="0">
                <a:solidFill>
                  <a:srgbClr val="0000FF"/>
                </a:solidFill>
              </a:rPr>
              <a:t>2.7</a:t>
            </a:r>
          </a:p>
        </p:txBody>
      </p:sp>
      <p:sp>
        <p:nvSpPr>
          <p:cNvPr id="8" name="TextBox 33">
            <a:extLst>
              <a:ext uri="{FF2B5EF4-FFF2-40B4-BE49-F238E27FC236}">
                <a16:creationId xmlns:a16="http://schemas.microsoft.com/office/drawing/2014/main" xmlns="" id="{1B12409F-0128-F280-2CD7-64531AE24FC1}"/>
              </a:ext>
            </a:extLst>
          </p:cNvPr>
          <p:cNvSpPr txBox="1">
            <a:spLocks noChangeArrowheads="1"/>
          </p:cNvSpPr>
          <p:nvPr/>
        </p:nvSpPr>
        <p:spPr bwMode="auto">
          <a:xfrm>
            <a:off x="5384540" y="5312431"/>
            <a:ext cx="1883222"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200" dirty="0">
                <a:solidFill>
                  <a:srgbClr val="0000FF"/>
                </a:solidFill>
                <a:ea typeface="標楷體" panose="03000509000000000000" pitchFamily="65" charset="-120"/>
                <a:sym typeface="Symbol" panose="05050102010706020507" pitchFamily="18" charset="2"/>
              </a:rPr>
              <a:t>= 7.5(</a:t>
            </a:r>
            <a:r>
              <a:rPr lang="zh-CN" altLang="en-US" sz="2200" dirty="0">
                <a:solidFill>
                  <a:srgbClr val="0000FF"/>
                </a:solidFill>
                <a:ea typeface="標楷體" panose="03000509000000000000" pitchFamily="65" charset="-120"/>
                <a:sym typeface="Symbol" panose="05050102010706020507" pitchFamily="18" charset="2"/>
              </a:rPr>
              <a:t>小時</a:t>
            </a:r>
            <a:r>
              <a:rPr lang="en-US" altLang="zh-TW" sz="2200" dirty="0">
                <a:solidFill>
                  <a:srgbClr val="0000FF"/>
                </a:solidFill>
                <a:ea typeface="標楷體" panose="03000509000000000000" pitchFamily="65" charset="-120"/>
                <a:sym typeface="Symbol" panose="05050102010706020507" pitchFamily="18" charset="2"/>
              </a:rPr>
              <a:t>)</a:t>
            </a:r>
            <a:endParaRPr lang="en-US" altLang="zh-CN" sz="2200" dirty="0">
              <a:solidFill>
                <a:srgbClr val="0000FF"/>
              </a:solidFill>
              <a:sym typeface="Symbol" panose="05050102010706020507" pitchFamily="18" charset="2"/>
            </a:endParaRPr>
          </a:p>
        </p:txBody>
      </p:sp>
      <p:sp>
        <p:nvSpPr>
          <p:cNvPr id="9" name="Text Box 12">
            <a:extLst>
              <a:ext uri="{FF2B5EF4-FFF2-40B4-BE49-F238E27FC236}">
                <a16:creationId xmlns:a16="http://schemas.microsoft.com/office/drawing/2014/main" xmlns="" id="{7FFD3101-BBFA-5961-63AB-E6FB675CE306}"/>
              </a:ext>
            </a:extLst>
          </p:cNvPr>
          <p:cNvSpPr txBox="1">
            <a:spLocks noChangeArrowheads="1"/>
          </p:cNvSpPr>
          <p:nvPr/>
        </p:nvSpPr>
        <p:spPr bwMode="auto">
          <a:xfrm>
            <a:off x="6801913" y="2601040"/>
            <a:ext cx="2234444" cy="1021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lnSpc>
                <a:spcPct val="96000"/>
              </a:lnSpc>
              <a:spcBef>
                <a:spcPct val="0"/>
              </a:spcBef>
              <a:buFontTx/>
              <a:buNone/>
            </a:pPr>
            <a:r>
              <a:rPr lang="zh-TW" altLang="en-US" sz="2200" dirty="0">
                <a:solidFill>
                  <a:srgbClr val="0000FF"/>
                </a:solidFill>
                <a:ea typeface="標楷體" panose="03000509000000000000" pitchFamily="65" charset="-120"/>
              </a:rPr>
              <a:t>星期二</a:t>
            </a:r>
            <a:r>
              <a:rPr lang="zh-CN" altLang="en-US" sz="2200" dirty="0">
                <a:solidFill>
                  <a:srgbClr val="0000FF"/>
                </a:solidFill>
                <a:ea typeface="標楷體" panose="03000509000000000000" pitchFamily="65" charset="-120"/>
              </a:rPr>
              <a:t>、</a:t>
            </a:r>
            <a:r>
              <a:rPr lang="zh-TW" altLang="en-US" sz="2200" dirty="0">
                <a:solidFill>
                  <a:srgbClr val="0000FF"/>
                </a:solidFill>
                <a:ea typeface="標楷體" panose="03000509000000000000" pitchFamily="65" charset="-120"/>
              </a:rPr>
              <a:t>三的加班總時間</a:t>
            </a:r>
            <a:r>
              <a:rPr lang="zh-CN" altLang="en-US" sz="2200" dirty="0">
                <a:solidFill>
                  <a:srgbClr val="0000FF"/>
                </a:solidFill>
                <a:ea typeface="標楷體" panose="03000509000000000000" pitchFamily="65" charset="-120"/>
              </a:rPr>
              <a:t>實際應</a:t>
            </a:r>
            <a:r>
              <a:rPr lang="zh-TW" altLang="en-US" sz="2200" dirty="0">
                <a:solidFill>
                  <a:srgbClr val="FF00FF"/>
                </a:solidFill>
                <a:ea typeface="標楷體" panose="03000509000000000000" pitchFamily="65" charset="-120"/>
              </a:rPr>
              <a:t>少於</a:t>
            </a:r>
            <a:r>
              <a:rPr lang="en-US" altLang="zh-TW" sz="2200" dirty="0">
                <a:solidFill>
                  <a:srgbClr val="FF00FF"/>
                </a:solidFill>
                <a:ea typeface="標楷體" panose="03000509000000000000" pitchFamily="65" charset="-120"/>
              </a:rPr>
              <a:t>7</a:t>
            </a:r>
            <a:r>
              <a:rPr lang="zh-TW" altLang="en-US" sz="2200" dirty="0">
                <a:solidFill>
                  <a:srgbClr val="FF00FF"/>
                </a:solidFill>
                <a:ea typeface="標楷體" panose="03000509000000000000" pitchFamily="65" charset="-120"/>
              </a:rPr>
              <a:t>小時</a:t>
            </a:r>
            <a:r>
              <a:rPr lang="zh-TW" altLang="en-US" sz="2200" dirty="0">
                <a:solidFill>
                  <a:srgbClr val="0000FF"/>
                </a:solidFill>
                <a:ea typeface="標楷體" panose="03000509000000000000" pitchFamily="65" charset="-120"/>
              </a:rPr>
              <a:t>。</a:t>
            </a:r>
            <a:endParaRPr lang="en-US" altLang="zh-TW" sz="2200" dirty="0">
              <a:solidFill>
                <a:srgbClr val="0000FF"/>
              </a:solidFill>
            </a:endParaRPr>
          </a:p>
        </p:txBody>
      </p:sp>
      <p:graphicFrame>
        <p:nvGraphicFramePr>
          <p:cNvPr id="10" name="Group 138">
            <a:extLst>
              <a:ext uri="{FF2B5EF4-FFF2-40B4-BE49-F238E27FC236}">
                <a16:creationId xmlns:a16="http://schemas.microsoft.com/office/drawing/2014/main" xmlns="" id="{EB690BEB-A5A3-7C35-3072-E3EA54669D7C}"/>
              </a:ext>
            </a:extLst>
          </p:cNvPr>
          <p:cNvGraphicFramePr>
            <a:graphicFrameLocks noGrp="1"/>
          </p:cNvGraphicFramePr>
          <p:nvPr>
            <p:extLst>
              <p:ext uri="{D42A27DB-BD31-4B8C-83A1-F6EECF244321}">
                <p14:modId xmlns:p14="http://schemas.microsoft.com/office/powerpoint/2010/main" val="1311683976"/>
              </p:ext>
            </p:extLst>
          </p:nvPr>
        </p:nvGraphicFramePr>
        <p:xfrm>
          <a:off x="1979613" y="981075"/>
          <a:ext cx="4824412" cy="2700339"/>
        </p:xfrm>
        <a:graphic>
          <a:graphicData uri="http://schemas.openxmlformats.org/drawingml/2006/table">
            <a:tbl>
              <a:tblPr/>
              <a:tblGrid>
                <a:gridCol w="1606550">
                  <a:extLst>
                    <a:ext uri="{9D8B030D-6E8A-4147-A177-3AD203B41FA5}">
                      <a16:colId xmlns:a16="http://schemas.microsoft.com/office/drawing/2014/main" xmlns="" val="2707848621"/>
                    </a:ext>
                  </a:extLst>
                </a:gridCol>
                <a:gridCol w="1611312">
                  <a:extLst>
                    <a:ext uri="{9D8B030D-6E8A-4147-A177-3AD203B41FA5}">
                      <a16:colId xmlns:a16="http://schemas.microsoft.com/office/drawing/2014/main" xmlns="" val="263407220"/>
                    </a:ext>
                  </a:extLst>
                </a:gridCol>
                <a:gridCol w="1606550">
                  <a:extLst>
                    <a:ext uri="{9D8B030D-6E8A-4147-A177-3AD203B41FA5}">
                      <a16:colId xmlns:a16="http://schemas.microsoft.com/office/drawing/2014/main" xmlns="" val="1629947141"/>
                    </a:ext>
                  </a:extLst>
                </a:gridCol>
              </a:tblGrid>
              <a:tr h="304800">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1" lang="zh-TW" altLang="en-US" sz="2000" b="0" i="0" u="none" strike="noStrike" cap="none" normalizeH="0" baseline="0">
                        <a:ln>
                          <a:noFill/>
                        </a:ln>
                        <a:solidFill>
                          <a:schemeClr val="tx1"/>
                        </a:solidFill>
                        <a:effectLst/>
                        <a:latin typeface="Arial" panose="020B0604020202020204" pitchFamily="34" charset="0"/>
                        <a:ea typeface="標楷體" panose="03000509000000000000" pitchFamily="65" charset="-120"/>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zh-TW" altLang="en-US" sz="2000" b="0" i="0" u="none" strike="noStrike" cap="none" normalizeH="0" baseline="0">
                          <a:ln>
                            <a:noFill/>
                          </a:ln>
                          <a:solidFill>
                            <a:schemeClr val="tx1"/>
                          </a:solidFill>
                          <a:effectLst/>
                          <a:latin typeface="Arial" panose="020B0604020202020204" pitchFamily="34" charset="0"/>
                          <a:ea typeface="標楷體" panose="03000509000000000000" pitchFamily="65" charset="-120"/>
                        </a:rPr>
                        <a:t>加班時間</a:t>
                      </a:r>
                      <a:r>
                        <a:rPr kumimoji="1" lang="en-US" altLang="zh-TW" sz="2000" b="0" i="0" u="none" strike="noStrike" cap="none" normalizeH="0" baseline="0">
                          <a:ln>
                            <a:noFill/>
                          </a:ln>
                          <a:solidFill>
                            <a:schemeClr val="tx1"/>
                          </a:solidFill>
                          <a:effectLst/>
                          <a:latin typeface="Arial" panose="020B0604020202020204" pitchFamily="34" charset="0"/>
                          <a:ea typeface="標楷體" panose="03000509000000000000" pitchFamily="65" charset="-120"/>
                        </a:rPr>
                        <a:t>(</a:t>
                      </a:r>
                      <a:r>
                        <a:rPr kumimoji="1" lang="zh-TW" altLang="en-US" sz="2000" b="0" i="0" u="none" strike="noStrike" cap="none" normalizeH="0" baseline="0">
                          <a:ln>
                            <a:noFill/>
                          </a:ln>
                          <a:solidFill>
                            <a:schemeClr val="tx1"/>
                          </a:solidFill>
                          <a:effectLst/>
                          <a:latin typeface="Arial" panose="020B0604020202020204" pitchFamily="34" charset="0"/>
                          <a:ea typeface="標楷體" panose="03000509000000000000" pitchFamily="65" charset="-120"/>
                        </a:rPr>
                        <a:t>小時</a:t>
                      </a:r>
                      <a:r>
                        <a:rPr kumimoji="1" lang="en-US" altLang="zh-TW" sz="2000" b="0" i="0" u="none" strike="noStrike" cap="none" normalizeH="0" baseline="0">
                          <a:ln>
                            <a:noFill/>
                          </a:ln>
                          <a:solidFill>
                            <a:schemeClr val="tx1"/>
                          </a:solidFill>
                          <a:effectLst/>
                          <a:latin typeface="Arial" panose="020B0604020202020204" pitchFamily="34" charset="0"/>
                          <a:ea typeface="標楷體" panose="03000509000000000000" pitchFamily="65" charset="-120"/>
                        </a:rPr>
                        <a:t>)</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xmlns="" val="3416244653"/>
                  </a:ext>
                </a:extLst>
              </a:tr>
              <a:tr h="341313">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zh-TW" altLang="en-US" sz="2000" b="0" i="0" u="none" strike="noStrike" cap="none" normalizeH="0" baseline="0">
                          <a:ln>
                            <a:noFill/>
                          </a:ln>
                          <a:solidFill>
                            <a:schemeClr val="tx1"/>
                          </a:solidFill>
                          <a:effectLst/>
                          <a:latin typeface="Arial" panose="020B0604020202020204" pitchFamily="34" charset="0"/>
                          <a:ea typeface="標楷體" panose="03000509000000000000" pitchFamily="65" charset="-120"/>
                        </a:rPr>
                        <a:t>員工</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zh-TW" altLang="en-US" sz="2000" b="0" i="0" u="none" strike="noStrike" cap="none" normalizeH="0" baseline="0" dirty="0">
                          <a:ln>
                            <a:noFill/>
                          </a:ln>
                          <a:solidFill>
                            <a:schemeClr val="tx1"/>
                          </a:solidFill>
                          <a:effectLst/>
                          <a:latin typeface="Arial" panose="020B0604020202020204" pitchFamily="34" charset="0"/>
                          <a:ea typeface="標楷體" panose="03000509000000000000" pitchFamily="65" charset="-120"/>
                        </a:rPr>
                        <a:t>子妮</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zh-TW" altLang="en-US" sz="2000" b="0" i="0" u="none" strike="noStrike" cap="none" normalizeH="0" baseline="0" dirty="0">
                          <a:ln>
                            <a:noFill/>
                          </a:ln>
                          <a:solidFill>
                            <a:schemeClr val="tx1"/>
                          </a:solidFill>
                          <a:effectLst/>
                          <a:latin typeface="Arial" panose="020B0604020202020204" pitchFamily="34" charset="0"/>
                          <a:ea typeface="標楷體" panose="03000509000000000000" pitchFamily="65" charset="-120"/>
                        </a:rPr>
                        <a:t>國恆</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602851205"/>
                  </a:ext>
                </a:extLst>
              </a:tr>
              <a:tr h="342900">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zh-TW" altLang="en-US" sz="2000" b="0" i="0" u="none" strike="noStrike" cap="none" normalizeH="0" baseline="0">
                          <a:ln>
                            <a:noFill/>
                          </a:ln>
                          <a:solidFill>
                            <a:schemeClr val="tx1"/>
                          </a:solidFill>
                          <a:effectLst/>
                          <a:latin typeface="Arial" panose="020B0604020202020204" pitchFamily="34" charset="0"/>
                          <a:ea typeface="標楷體" panose="03000509000000000000" pitchFamily="65" charset="-120"/>
                        </a:rPr>
                        <a:t>星期一</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en-US" altLang="zh-TW" sz="2000" b="0" i="0" u="none" strike="noStrike" cap="none" normalizeH="0" baseline="0">
                          <a:ln>
                            <a:noFill/>
                          </a:ln>
                          <a:solidFill>
                            <a:schemeClr val="tx1"/>
                          </a:solidFill>
                          <a:effectLst/>
                          <a:latin typeface="Arial" panose="020B0604020202020204" pitchFamily="34" charset="0"/>
                          <a:ea typeface="標楷體" panose="03000509000000000000" pitchFamily="65" charset="-120"/>
                        </a:rPr>
                        <a:t>1.6</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en-US" altLang="zh-TW" sz="2000" b="0" i="0" u="none" strike="noStrike" cap="none" normalizeH="0" baseline="0">
                          <a:ln>
                            <a:noFill/>
                          </a:ln>
                          <a:solidFill>
                            <a:schemeClr val="tx1"/>
                          </a:solidFill>
                          <a:effectLst/>
                          <a:latin typeface="Arial" panose="020B0604020202020204" pitchFamily="34" charset="0"/>
                          <a:ea typeface="標楷體" panose="03000509000000000000" pitchFamily="65" charset="-120"/>
                        </a:rPr>
                        <a:t>3.3</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272315245"/>
                  </a:ext>
                </a:extLst>
              </a:tr>
              <a:tr h="341313">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zh-TW" altLang="en-US" sz="2000" b="0" i="0" u="none" strike="noStrike" cap="none" normalizeH="0" baseline="0">
                          <a:ln>
                            <a:noFill/>
                          </a:ln>
                          <a:solidFill>
                            <a:schemeClr val="tx1"/>
                          </a:solidFill>
                          <a:effectLst/>
                          <a:latin typeface="Arial" panose="020B0604020202020204" pitchFamily="34" charset="0"/>
                          <a:ea typeface="標楷體" panose="03000509000000000000" pitchFamily="65" charset="-120"/>
                        </a:rPr>
                        <a:t>星期二</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1" lang="zh-TW" altLang="en-US" sz="2000" b="0" i="0" u="none" strike="noStrike" cap="none" normalizeH="0" baseline="0">
                        <a:ln>
                          <a:noFill/>
                        </a:ln>
                        <a:solidFill>
                          <a:schemeClr val="tx1"/>
                        </a:solidFill>
                        <a:effectLst/>
                        <a:latin typeface="Arial" panose="020B0604020202020204" pitchFamily="34" charset="0"/>
                        <a:ea typeface="標楷體" panose="03000509000000000000" pitchFamily="65" charset="-120"/>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en-US" altLang="zh-TW" sz="2000" b="0" i="0" u="none" strike="noStrike" cap="none" normalizeH="0" baseline="0">
                          <a:ln>
                            <a:noFill/>
                          </a:ln>
                          <a:solidFill>
                            <a:schemeClr val="tx1"/>
                          </a:solidFill>
                          <a:effectLst/>
                          <a:latin typeface="Arial" panose="020B0604020202020204" pitchFamily="34" charset="0"/>
                          <a:ea typeface="標楷體" panose="03000509000000000000" pitchFamily="65" charset="-120"/>
                        </a:rPr>
                        <a:t>0.5</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3826378042"/>
                  </a:ext>
                </a:extLst>
              </a:tr>
              <a:tr h="342900">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zh-TW" altLang="en-US" sz="2000" b="0" i="0" u="none" strike="noStrike" cap="none" normalizeH="0" baseline="0">
                          <a:ln>
                            <a:noFill/>
                          </a:ln>
                          <a:solidFill>
                            <a:schemeClr val="tx1"/>
                          </a:solidFill>
                          <a:effectLst/>
                          <a:latin typeface="Arial" panose="020B0604020202020204" pitchFamily="34" charset="0"/>
                          <a:ea typeface="標楷體" panose="03000509000000000000" pitchFamily="65" charset="-120"/>
                        </a:rPr>
                        <a:t>星期三</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1" lang="zh-TW" altLang="en-US" sz="2000" b="0" i="0" u="none" strike="noStrike" cap="none" normalizeH="0" baseline="0">
                        <a:ln>
                          <a:noFill/>
                        </a:ln>
                        <a:solidFill>
                          <a:schemeClr val="tx1"/>
                        </a:solidFill>
                        <a:effectLst/>
                        <a:latin typeface="Arial" panose="020B0604020202020204" pitchFamily="34" charset="0"/>
                        <a:ea typeface="標楷體" panose="03000509000000000000" pitchFamily="65" charset="-120"/>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1" lang="zh-TW" altLang="en-US" sz="2000" b="0" i="0" u="none" strike="noStrike" cap="none" normalizeH="0" baseline="0">
                        <a:ln>
                          <a:noFill/>
                        </a:ln>
                        <a:solidFill>
                          <a:schemeClr val="tx1"/>
                        </a:solidFill>
                        <a:effectLst/>
                        <a:latin typeface="Arial" panose="020B0604020202020204" pitchFamily="34" charset="0"/>
                        <a:ea typeface="標楷體" panose="03000509000000000000" pitchFamily="65" charset="-120"/>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3846887032"/>
                  </a:ext>
                </a:extLst>
              </a:tr>
              <a:tr h="342900">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zh-TW" altLang="en-US" sz="2000" b="0" i="0" u="none" strike="noStrike" cap="none" normalizeH="0" baseline="0">
                          <a:ln>
                            <a:noFill/>
                          </a:ln>
                          <a:solidFill>
                            <a:schemeClr val="tx1"/>
                          </a:solidFill>
                          <a:effectLst/>
                          <a:latin typeface="Arial" panose="020B0604020202020204" pitchFamily="34" charset="0"/>
                          <a:ea typeface="標楷體" panose="03000509000000000000" pitchFamily="65" charset="-120"/>
                        </a:rPr>
                        <a:t>星期四</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en-US" altLang="zh-TW" sz="2000" b="0" i="0" u="none" strike="noStrike" cap="none" normalizeH="0" baseline="0">
                          <a:ln>
                            <a:noFill/>
                          </a:ln>
                          <a:solidFill>
                            <a:schemeClr val="tx1"/>
                          </a:solidFill>
                          <a:effectLst/>
                          <a:latin typeface="Arial" panose="020B0604020202020204" pitchFamily="34" charset="0"/>
                          <a:ea typeface="標楷體" panose="03000509000000000000" pitchFamily="65" charset="-120"/>
                        </a:rPr>
                        <a:t>3.2</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1" lang="en-US" altLang="zh-TW" sz="2000" b="0" i="0" u="none" strike="noStrike" cap="none" normalizeH="0" baseline="0" dirty="0">
                        <a:ln>
                          <a:noFill/>
                        </a:ln>
                        <a:solidFill>
                          <a:schemeClr val="tx1"/>
                        </a:solidFill>
                        <a:effectLst/>
                        <a:latin typeface="Arial" panose="020B0604020202020204" pitchFamily="34" charset="0"/>
                        <a:ea typeface="標楷體" panose="03000509000000000000" pitchFamily="65" charset="-120"/>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65511225"/>
                  </a:ext>
                </a:extLst>
              </a:tr>
              <a:tr h="342900">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zh-TW" altLang="en-US" sz="2000" b="0" i="0" u="none" strike="noStrike" cap="none" normalizeH="0" baseline="0">
                          <a:ln>
                            <a:noFill/>
                          </a:ln>
                          <a:solidFill>
                            <a:schemeClr val="tx1"/>
                          </a:solidFill>
                          <a:effectLst/>
                          <a:latin typeface="Arial" panose="020B0604020202020204" pitchFamily="34" charset="0"/>
                          <a:ea typeface="標楷體" panose="03000509000000000000" pitchFamily="65" charset="-120"/>
                        </a:rPr>
                        <a:t>星期五</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en-US" altLang="zh-TW" sz="2000" b="0" i="0" u="none" strike="noStrike" cap="none" normalizeH="0" baseline="0">
                          <a:ln>
                            <a:noFill/>
                          </a:ln>
                          <a:solidFill>
                            <a:schemeClr val="tx1"/>
                          </a:solidFill>
                          <a:effectLst/>
                          <a:latin typeface="Arial" panose="020B0604020202020204" pitchFamily="34" charset="0"/>
                          <a:ea typeface="標楷體" panose="03000509000000000000" pitchFamily="65" charset="-120"/>
                        </a:rPr>
                        <a:t>2.7</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en-US" altLang="zh-TW" sz="2000" b="0" i="0" u="none" strike="noStrike" cap="none" normalizeH="0" baseline="0">
                          <a:ln>
                            <a:noFill/>
                          </a:ln>
                          <a:solidFill>
                            <a:schemeClr val="tx1"/>
                          </a:solidFill>
                          <a:effectLst/>
                          <a:latin typeface="Arial" panose="020B0604020202020204" pitchFamily="34" charset="0"/>
                          <a:ea typeface="標楷體" panose="03000509000000000000" pitchFamily="65" charset="-120"/>
                        </a:rPr>
                        <a:t>4.1</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984179889"/>
                  </a:ext>
                </a:extLst>
              </a:tr>
              <a:tr h="341313">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zh-TW" altLang="en-US" sz="2000" b="0" i="0" u="none" strike="noStrike" cap="none" normalizeH="0" baseline="0" dirty="0">
                          <a:ln>
                            <a:noFill/>
                          </a:ln>
                          <a:solidFill>
                            <a:schemeClr val="tx1"/>
                          </a:solidFill>
                          <a:effectLst/>
                          <a:latin typeface="Arial" panose="020B0604020202020204" pitchFamily="34" charset="0"/>
                          <a:ea typeface="標楷體" panose="03000509000000000000" pitchFamily="65" charset="-120"/>
                        </a:rPr>
                        <a:t>平</a:t>
                      </a:r>
                      <a:r>
                        <a:rPr kumimoji="1" lang="zh-CN" altLang="en-US" sz="2000" b="0" i="0" u="none" strike="noStrike" cap="none" normalizeH="0" baseline="0" dirty="0">
                          <a:ln>
                            <a:noFill/>
                          </a:ln>
                          <a:solidFill>
                            <a:schemeClr val="tx1"/>
                          </a:solidFill>
                          <a:effectLst/>
                          <a:latin typeface="Arial" panose="020B0604020202020204" pitchFamily="34" charset="0"/>
                          <a:ea typeface="標楷體" panose="03000509000000000000" pitchFamily="65" charset="-120"/>
                        </a:rPr>
                        <a:t>均</a:t>
                      </a:r>
                      <a:r>
                        <a:rPr kumimoji="1" lang="zh-TW" altLang="en-US" sz="2000" b="0" i="0" u="none" strike="noStrike" cap="none" normalizeH="0" baseline="0" dirty="0">
                          <a:ln>
                            <a:noFill/>
                          </a:ln>
                          <a:solidFill>
                            <a:schemeClr val="tx1"/>
                          </a:solidFill>
                          <a:effectLst/>
                          <a:latin typeface="Arial" panose="020B0604020202020204" pitchFamily="34" charset="0"/>
                          <a:ea typeface="標楷體" panose="03000509000000000000" pitchFamily="65" charset="-120"/>
                        </a:rPr>
                        <a:t>時間</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1" lang="zh-TW" altLang="en-US" sz="2000" b="0" i="0" u="none" strike="noStrike" cap="none" normalizeH="0" baseline="0">
                        <a:ln>
                          <a:noFill/>
                        </a:ln>
                        <a:solidFill>
                          <a:schemeClr val="tx1"/>
                        </a:solidFill>
                        <a:effectLst/>
                        <a:latin typeface="Arial" panose="020B0604020202020204" pitchFamily="34" charset="0"/>
                        <a:ea typeface="標楷體" panose="03000509000000000000" pitchFamily="65" charset="-120"/>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eaLnBrk="0" hangingPunct="0">
                        <a:spcBef>
                          <a:spcPct val="20000"/>
                        </a:spcBef>
                        <a:defRPr kumimoji="1" sz="2800">
                          <a:solidFill>
                            <a:schemeClr val="tx1"/>
                          </a:solidFill>
                          <a:latin typeface="Arial" panose="020B0604020202020204" pitchFamily="34" charset="0"/>
                          <a:ea typeface="新細明體" panose="02020500000000000000" pitchFamily="18" charset="-120"/>
                        </a:defRPr>
                      </a:lvl1pPr>
                      <a:lvl2pPr marL="742950" indent="-285750" algn="l" eaLnBrk="0" hangingPunct="0">
                        <a:spcBef>
                          <a:spcPct val="20000"/>
                        </a:spcBef>
                        <a:defRPr kumimoji="1" sz="2400">
                          <a:solidFill>
                            <a:schemeClr val="tx1"/>
                          </a:solidFill>
                          <a:latin typeface="Arial" panose="020B0604020202020204" pitchFamily="34" charset="0"/>
                          <a:ea typeface="新細明體" panose="02020500000000000000" pitchFamily="18" charset="-120"/>
                        </a:defRPr>
                      </a:lvl2pPr>
                      <a:lvl3pPr marL="1143000" indent="-228600" algn="l" eaLnBrk="0" hangingPunct="0">
                        <a:spcBef>
                          <a:spcPct val="20000"/>
                        </a:spcBef>
                        <a:defRPr kumimoji="1" sz="2000">
                          <a:solidFill>
                            <a:schemeClr val="tx1"/>
                          </a:solidFill>
                          <a:latin typeface="Arial" panose="020B0604020202020204" pitchFamily="34" charset="0"/>
                          <a:ea typeface="新細明體" panose="02020500000000000000" pitchFamily="18" charset="-120"/>
                        </a:defRPr>
                      </a:lvl3pPr>
                      <a:lvl4pPr marL="16002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4pPr>
                      <a:lvl5pPr marL="2057400" indent="-228600" algn="l" eaLnBrk="0" hangingPunct="0">
                        <a:spcBef>
                          <a:spcPct val="20000"/>
                        </a:spcBef>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en-US" altLang="zh-TW" sz="2000" b="0" i="0" u="none" strike="noStrike" cap="none" normalizeH="0" baseline="0" dirty="0">
                          <a:ln>
                            <a:noFill/>
                          </a:ln>
                          <a:solidFill>
                            <a:schemeClr val="tx1"/>
                          </a:solidFill>
                          <a:effectLst/>
                          <a:latin typeface="Arial" panose="020B0604020202020204" pitchFamily="34" charset="0"/>
                          <a:ea typeface="標楷體" panose="03000509000000000000" pitchFamily="65" charset="-120"/>
                        </a:rPr>
                        <a:t>2.06</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2888917813"/>
                  </a:ext>
                </a:extLst>
              </a:tr>
            </a:tbl>
          </a:graphicData>
        </a:graphic>
      </p:graphicFrame>
      <p:sp>
        <p:nvSpPr>
          <p:cNvPr id="11" name="AutoShape 175">
            <a:extLst>
              <a:ext uri="{FF2B5EF4-FFF2-40B4-BE49-F238E27FC236}">
                <a16:creationId xmlns:a16="http://schemas.microsoft.com/office/drawing/2014/main" xmlns="" id="{6C0B8340-B8EC-E06E-B0DA-4A00F4C2E175}"/>
              </a:ext>
            </a:extLst>
          </p:cNvPr>
          <p:cNvSpPr>
            <a:spLocks noChangeArrowheads="1"/>
          </p:cNvSpPr>
          <p:nvPr/>
        </p:nvSpPr>
        <p:spPr bwMode="auto">
          <a:xfrm rot="1989312">
            <a:off x="5395913" y="2244725"/>
            <a:ext cx="1211262" cy="808038"/>
          </a:xfrm>
          <a:prstGeom prst="irregularSeal2">
            <a:avLst/>
          </a:prstGeom>
          <a:solidFill>
            <a:srgbClr val="C0C0C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endParaRPr lang="en-US" altLang="en-US" sz="1800"/>
          </a:p>
        </p:txBody>
      </p:sp>
      <p:sp>
        <p:nvSpPr>
          <p:cNvPr id="12" name="AutoShape 176">
            <a:extLst>
              <a:ext uri="{FF2B5EF4-FFF2-40B4-BE49-F238E27FC236}">
                <a16:creationId xmlns:a16="http://schemas.microsoft.com/office/drawing/2014/main" xmlns="" id="{7D689E88-EC19-BFFE-2C15-E47C19B3984D}"/>
              </a:ext>
            </a:extLst>
          </p:cNvPr>
          <p:cNvSpPr>
            <a:spLocks noChangeArrowheads="1"/>
          </p:cNvSpPr>
          <p:nvPr/>
        </p:nvSpPr>
        <p:spPr bwMode="auto">
          <a:xfrm rot="1989312">
            <a:off x="3795713" y="1936750"/>
            <a:ext cx="1211262" cy="808038"/>
          </a:xfrm>
          <a:prstGeom prst="irregularSeal2">
            <a:avLst/>
          </a:prstGeom>
          <a:solidFill>
            <a:srgbClr val="C0C0C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endParaRPr lang="en-US" altLang="en-US" sz="1800"/>
          </a:p>
        </p:txBody>
      </p:sp>
      <p:sp>
        <p:nvSpPr>
          <p:cNvPr id="13" name="AutoShape 177">
            <a:extLst>
              <a:ext uri="{FF2B5EF4-FFF2-40B4-BE49-F238E27FC236}">
                <a16:creationId xmlns:a16="http://schemas.microsoft.com/office/drawing/2014/main" xmlns="" id="{936A9CA9-3E71-CB5F-7B6A-E1D5C8983A7B}"/>
              </a:ext>
            </a:extLst>
          </p:cNvPr>
          <p:cNvSpPr>
            <a:spLocks noChangeArrowheads="1"/>
          </p:cNvSpPr>
          <p:nvPr/>
        </p:nvSpPr>
        <p:spPr bwMode="auto">
          <a:xfrm rot="1022887">
            <a:off x="4041775" y="3265488"/>
            <a:ext cx="676275" cy="450850"/>
          </a:xfrm>
          <a:prstGeom prst="irregularSeal2">
            <a:avLst/>
          </a:prstGeom>
          <a:solidFill>
            <a:srgbClr val="C0C0C0"/>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endParaRPr lang="en-US" altLang="en-US" sz="1800"/>
          </a:p>
        </p:txBody>
      </p:sp>
      <p:sp>
        <p:nvSpPr>
          <p:cNvPr id="14" name="TextBox 33">
            <a:extLst>
              <a:ext uri="{FF2B5EF4-FFF2-40B4-BE49-F238E27FC236}">
                <a16:creationId xmlns:a16="http://schemas.microsoft.com/office/drawing/2014/main" xmlns="" id="{334D9130-A435-D6AA-D4C7-AE609FC8223A}"/>
              </a:ext>
            </a:extLst>
          </p:cNvPr>
          <p:cNvSpPr txBox="1">
            <a:spLocks noChangeArrowheads="1"/>
          </p:cNvSpPr>
          <p:nvPr/>
        </p:nvSpPr>
        <p:spPr bwMode="auto">
          <a:xfrm>
            <a:off x="6846302" y="5339065"/>
            <a:ext cx="1310165"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200" dirty="0">
                <a:solidFill>
                  <a:srgbClr val="FF00FF"/>
                </a:solidFill>
                <a:ea typeface="標楷體" panose="03000509000000000000" pitchFamily="65" charset="-120"/>
                <a:sym typeface="Symbol" panose="05050102010706020507" pitchFamily="18" charset="2"/>
              </a:rPr>
              <a:t>&gt; 7</a:t>
            </a:r>
            <a:r>
              <a:rPr lang="zh-CN" altLang="en-US" sz="2200" dirty="0">
                <a:solidFill>
                  <a:srgbClr val="FF00FF"/>
                </a:solidFill>
                <a:ea typeface="標楷體" panose="03000509000000000000" pitchFamily="65" charset="-120"/>
                <a:sym typeface="Symbol" panose="05050102010706020507" pitchFamily="18" charset="2"/>
              </a:rPr>
              <a:t>小時</a:t>
            </a:r>
            <a:endParaRPr lang="en-US" altLang="zh-CN" sz="2200" dirty="0">
              <a:solidFill>
                <a:srgbClr val="FF00FF"/>
              </a:solidFill>
              <a:sym typeface="Symbol" panose="05050102010706020507" pitchFamily="18" charset="2"/>
            </a:endParaRPr>
          </a:p>
        </p:txBody>
      </p:sp>
      <p:sp>
        <p:nvSpPr>
          <p:cNvPr id="16" name="Rectangle 4">
            <a:extLst>
              <a:ext uri="{FF2B5EF4-FFF2-40B4-BE49-F238E27FC236}">
                <a16:creationId xmlns:a16="http://schemas.microsoft.com/office/drawing/2014/main" xmlns="" id="{5A17CBCF-177F-009A-22AF-24DA9423DA2E}"/>
              </a:ext>
            </a:extLst>
          </p:cNvPr>
          <p:cNvSpPr>
            <a:spLocks noChangeArrowheads="1"/>
          </p:cNvSpPr>
          <p:nvPr/>
        </p:nvSpPr>
        <p:spPr bwMode="auto">
          <a:xfrm>
            <a:off x="266384" y="904796"/>
            <a:ext cx="867091" cy="523220"/>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406400" marR="0" lvl="0" indent="-406400" algn="l" defTabSz="914400" rtl="0" eaLnBrk="0" fontAlgn="base" latinLnBrk="0" hangingPunct="0">
              <a:lnSpc>
                <a:spcPct val="100000"/>
              </a:lnSpc>
              <a:spcBef>
                <a:spcPct val="0"/>
              </a:spcBef>
              <a:spcAft>
                <a:spcPct val="0"/>
              </a:spcAft>
              <a:buClrTx/>
              <a:buSzTx/>
              <a:buFontTx/>
              <a:buNone/>
              <a:tabLst/>
              <a:defRPr/>
            </a:pPr>
            <a:r>
              <a:rPr kumimoji="1" lang="en-US" altLang="zh-TW"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34. </a:t>
            </a:r>
            <a:r>
              <a:rPr kumimoji="1" lang="zh-TW"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 </a:t>
            </a:r>
            <a:endParaRPr kumimoji="1" lang="zh-CN"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endParaRPr>
          </a:p>
        </p:txBody>
      </p:sp>
      <p:sp>
        <p:nvSpPr>
          <p:cNvPr id="20" name="Rectangle 2">
            <a:extLst>
              <a:ext uri="{FF2B5EF4-FFF2-40B4-BE49-F238E27FC236}">
                <a16:creationId xmlns:a16="http://schemas.microsoft.com/office/drawing/2014/main" xmlns="" id="{AB9EF155-CD16-728E-6B7E-9C616567F518}"/>
              </a:ext>
            </a:extLst>
          </p:cNvPr>
          <p:cNvSpPr>
            <a:spLocks noChangeArrowheads="1"/>
          </p:cNvSpPr>
          <p:nvPr/>
        </p:nvSpPr>
        <p:spPr bwMode="auto">
          <a:xfrm>
            <a:off x="803275" y="3706184"/>
            <a:ext cx="6699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800" dirty="0">
                <a:ea typeface="標楷體" panose="03000509000000000000" pitchFamily="65" charset="-120"/>
              </a:rPr>
              <a:t>(b)</a:t>
            </a:r>
            <a:endParaRPr lang="zh-CN" altLang="en-US" sz="2800" dirty="0">
              <a:ea typeface="標楷體" panose="03000509000000000000" pitchFamily="65" charset="-120"/>
            </a:endParaRPr>
          </a:p>
        </p:txBody>
      </p:sp>
      <p:sp>
        <p:nvSpPr>
          <p:cNvPr id="21" name="TextBox 31">
            <a:extLst>
              <a:ext uri="{FF2B5EF4-FFF2-40B4-BE49-F238E27FC236}">
                <a16:creationId xmlns:a16="http://schemas.microsoft.com/office/drawing/2014/main" xmlns="" id="{0741FE8E-7DF5-CA80-49F9-84382151526C}"/>
              </a:ext>
            </a:extLst>
          </p:cNvPr>
          <p:cNvSpPr txBox="1">
            <a:spLocks noChangeArrowheads="1"/>
          </p:cNvSpPr>
          <p:nvPr/>
        </p:nvSpPr>
        <p:spPr bwMode="auto">
          <a:xfrm>
            <a:off x="2717030" y="4934315"/>
            <a:ext cx="4428000"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zh-CN" altLang="en-US" sz="2200" dirty="0">
                <a:solidFill>
                  <a:srgbClr val="0000FF"/>
                </a:solidFill>
                <a:latin typeface="DFKai-SB" panose="03000509000000000000" pitchFamily="65" charset="-120"/>
                <a:ea typeface="DFKai-SB" panose="03000509000000000000" pitchFamily="65" charset="-120"/>
              </a:rPr>
              <a:t>她星期二、三的加班總時間應是：</a:t>
            </a:r>
            <a:endParaRPr lang="en-US" altLang="en-US" sz="2200" dirty="0">
              <a:solidFill>
                <a:srgbClr val="0000FF"/>
              </a:solidFill>
              <a:latin typeface="DFKai-SB" panose="03000509000000000000" pitchFamily="65" charset="-120"/>
              <a:ea typeface="DFKai-SB" panose="03000509000000000000" pitchFamily="65" charset="-120"/>
            </a:endParaRPr>
          </a:p>
        </p:txBody>
      </p:sp>
      <p:sp>
        <p:nvSpPr>
          <p:cNvPr id="23" name="TextBox 32">
            <a:extLst>
              <a:ext uri="{FF2B5EF4-FFF2-40B4-BE49-F238E27FC236}">
                <a16:creationId xmlns:a16="http://schemas.microsoft.com/office/drawing/2014/main" xmlns="" id="{DA195D56-909B-DDDE-5059-70626D51BD4D}"/>
              </a:ext>
            </a:extLst>
          </p:cNvPr>
          <p:cNvSpPr txBox="1">
            <a:spLocks noChangeArrowheads="1"/>
          </p:cNvSpPr>
          <p:nvPr/>
        </p:nvSpPr>
        <p:spPr bwMode="auto">
          <a:xfrm>
            <a:off x="6979136" y="2235839"/>
            <a:ext cx="1883222"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200" dirty="0">
                <a:solidFill>
                  <a:srgbClr val="0000FF"/>
                </a:solidFill>
              </a:rPr>
              <a:t>3.5</a:t>
            </a:r>
            <a:r>
              <a:rPr lang="zh-CN" altLang="en-US" sz="2200" dirty="0">
                <a:solidFill>
                  <a:srgbClr val="0000FF"/>
                </a:solidFill>
              </a:rPr>
              <a:t>＋</a:t>
            </a:r>
            <a:r>
              <a:rPr lang="en-US" altLang="zh-CN" sz="2200" dirty="0">
                <a:solidFill>
                  <a:srgbClr val="0000FF"/>
                </a:solidFill>
              </a:rPr>
              <a:t>3</a:t>
            </a:r>
            <a:r>
              <a:rPr lang="en-US" altLang="zh-TW" sz="2200" dirty="0">
                <a:solidFill>
                  <a:srgbClr val="0000FF"/>
                </a:solidFill>
              </a:rPr>
              <a:t>.5 = 7</a:t>
            </a:r>
          </a:p>
        </p:txBody>
      </p:sp>
    </p:spTree>
    <p:extLst>
      <p:ext uri="{BB962C8B-B14F-4D97-AF65-F5344CB8AC3E}">
        <p14:creationId xmlns:p14="http://schemas.microsoft.com/office/powerpoint/2010/main" val="1029311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dissolve">
                                      <p:cBhvr>
                                        <p:cTn id="12" dur="500"/>
                                        <p:tgtEl>
                                          <p:spTgt spid="21"/>
                                        </p:tgtEl>
                                      </p:cBhvr>
                                    </p:animEffect>
                                  </p:childTnLst>
                                </p:cTn>
                              </p:par>
                            </p:childTnLst>
                          </p:cTn>
                        </p:par>
                        <p:par>
                          <p:cTn id="13" fill="hold">
                            <p:stCondLst>
                              <p:cond delay="500"/>
                            </p:stCondLst>
                            <p:childTnLst>
                              <p:par>
                                <p:cTn id="14" presetID="22" presetClass="entr" presetSubtype="8" fill="hold" grpId="0" nodeType="after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wipe(left)">
                                      <p:cBhvr>
                                        <p:cTn id="16" dur="500"/>
                                        <p:tgtEl>
                                          <p:spTgt spid="6"/>
                                        </p:tgtEl>
                                      </p:cBhvr>
                                    </p:animEffect>
                                  </p:childTnLst>
                                </p:cTn>
                              </p:par>
                            </p:childTnLst>
                          </p:cTn>
                        </p:par>
                        <p:par>
                          <p:cTn id="17" fill="hold">
                            <p:stCondLst>
                              <p:cond delay="1000"/>
                            </p:stCondLst>
                            <p:childTnLst>
                              <p:par>
                                <p:cTn id="18" presetID="22" presetClass="entr" presetSubtype="8" fill="hold" grpId="0" nodeType="afterEffect">
                                  <p:stCondLst>
                                    <p:cond delay="0"/>
                                  </p:stCondLst>
                                  <p:childTnLst>
                                    <p:set>
                                      <p:cBhvr>
                                        <p:cTn id="19" dur="1" fill="hold">
                                          <p:stCondLst>
                                            <p:cond delay="0"/>
                                          </p:stCondLst>
                                        </p:cTn>
                                        <p:tgtEl>
                                          <p:spTgt spid="22"/>
                                        </p:tgtEl>
                                        <p:attrNameLst>
                                          <p:attrName>style.visibility</p:attrName>
                                        </p:attrNameLst>
                                      </p:cBhvr>
                                      <p:to>
                                        <p:strVal val="visible"/>
                                      </p:to>
                                    </p:set>
                                    <p:animEffect transition="in" filter="wipe(left)">
                                      <p:cBhvr>
                                        <p:cTn id="20" dur="500"/>
                                        <p:tgtEl>
                                          <p:spTgt spid="22"/>
                                        </p:tgtEl>
                                      </p:cBhvr>
                                    </p:animEffect>
                                  </p:childTnLst>
                                </p:cTn>
                              </p:par>
                              <p:par>
                                <p:cTn id="21" presetID="22" presetClass="entr" presetSubtype="8" fill="hold" grpId="0" nodeType="withEffect">
                                  <p:stCondLst>
                                    <p:cond delay="0"/>
                                  </p:stCondLst>
                                  <p:childTnLst>
                                    <p:set>
                                      <p:cBhvr>
                                        <p:cTn id="22" dur="1" fill="hold">
                                          <p:stCondLst>
                                            <p:cond delay="0"/>
                                          </p:stCondLst>
                                        </p:cTn>
                                        <p:tgtEl>
                                          <p:spTgt spid="25"/>
                                        </p:tgtEl>
                                        <p:attrNameLst>
                                          <p:attrName>style.visibility</p:attrName>
                                        </p:attrNameLst>
                                      </p:cBhvr>
                                      <p:to>
                                        <p:strVal val="visible"/>
                                      </p:to>
                                    </p:set>
                                    <p:animEffect transition="in" filter="wipe(left)">
                                      <p:cBhvr>
                                        <p:cTn id="23" dur="500"/>
                                        <p:tgtEl>
                                          <p:spTgt spid="25"/>
                                        </p:tgtEl>
                                      </p:cBhvr>
                                    </p:animEffect>
                                  </p:childTnLst>
                                </p:cTn>
                              </p:par>
                            </p:childTnLst>
                          </p:cTn>
                        </p:par>
                        <p:par>
                          <p:cTn id="24" fill="hold">
                            <p:stCondLst>
                              <p:cond delay="1500"/>
                            </p:stCondLst>
                            <p:childTnLst>
                              <p:par>
                                <p:cTn id="25" presetID="22" presetClass="entr" presetSubtype="8" fill="hold" grpId="0" nodeType="after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wipe(left)">
                                      <p:cBhvr>
                                        <p:cTn id="27" dur="750"/>
                                        <p:tgtEl>
                                          <p:spTgt spid="7"/>
                                        </p:tgtEl>
                                      </p:cBhvr>
                                    </p:animEffect>
                                  </p:childTnLst>
                                </p:cTn>
                              </p:par>
                            </p:childTnLst>
                          </p:cTn>
                        </p:par>
                        <p:par>
                          <p:cTn id="28" fill="hold">
                            <p:stCondLst>
                              <p:cond delay="2250"/>
                            </p:stCondLst>
                            <p:childTnLst>
                              <p:par>
                                <p:cTn id="29" presetID="22" presetClass="entr" presetSubtype="8" fill="hold" grpId="0" nodeType="after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wipe(left)">
                                      <p:cBhvr>
                                        <p:cTn id="31" dur="500"/>
                                        <p:tgtEl>
                                          <p:spTgt spid="8"/>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nodeType="clickEffect">
                                  <p:stCondLst>
                                    <p:cond delay="0"/>
                                  </p:stCondLst>
                                  <p:childTnLst>
                                    <p:set>
                                      <p:cBhvr>
                                        <p:cTn id="35" dur="1" fill="hold">
                                          <p:stCondLst>
                                            <p:cond delay="0"/>
                                          </p:stCondLst>
                                        </p:cTn>
                                        <p:tgtEl>
                                          <p:spTgt spid="4"/>
                                        </p:tgtEl>
                                        <p:attrNameLst>
                                          <p:attrName>style.visibility</p:attrName>
                                        </p:attrNameLst>
                                      </p:cBhvr>
                                      <p:to>
                                        <p:strVal val="visible"/>
                                      </p:to>
                                    </p:set>
                                    <p:animEffect transition="in" filter="wipe(left)">
                                      <p:cBhvr>
                                        <p:cTn id="36" dur="500"/>
                                        <p:tgtEl>
                                          <p:spTgt spid="4"/>
                                        </p:tgtEl>
                                      </p:cBhvr>
                                    </p:animEffect>
                                  </p:childTnLst>
                                </p:cTn>
                              </p:par>
                            </p:childTnLst>
                          </p:cTn>
                        </p:par>
                        <p:par>
                          <p:cTn id="37" fill="hold">
                            <p:stCondLst>
                              <p:cond delay="500"/>
                            </p:stCondLst>
                            <p:childTnLst>
                              <p:par>
                                <p:cTn id="38" presetID="22" presetClass="entr" presetSubtype="8" fill="hold" grpId="0" nodeType="afterEffect">
                                  <p:stCondLst>
                                    <p:cond delay="0"/>
                                  </p:stCondLst>
                                  <p:childTnLst>
                                    <p:set>
                                      <p:cBhvr>
                                        <p:cTn id="39" dur="1" fill="hold">
                                          <p:stCondLst>
                                            <p:cond delay="0"/>
                                          </p:stCondLst>
                                        </p:cTn>
                                        <p:tgtEl>
                                          <p:spTgt spid="23"/>
                                        </p:tgtEl>
                                        <p:attrNameLst>
                                          <p:attrName>style.visibility</p:attrName>
                                        </p:attrNameLst>
                                      </p:cBhvr>
                                      <p:to>
                                        <p:strVal val="visible"/>
                                      </p:to>
                                    </p:set>
                                    <p:animEffect transition="in" filter="wipe(left)">
                                      <p:cBhvr>
                                        <p:cTn id="40" dur="500"/>
                                        <p:tgtEl>
                                          <p:spTgt spid="23"/>
                                        </p:tgtEl>
                                      </p:cBhvr>
                                    </p:animEffect>
                                  </p:childTnLst>
                                </p:cTn>
                              </p:par>
                            </p:childTnLst>
                          </p:cTn>
                        </p:par>
                        <p:par>
                          <p:cTn id="41" fill="hold">
                            <p:stCondLst>
                              <p:cond delay="1000"/>
                            </p:stCondLst>
                            <p:childTnLst>
                              <p:par>
                                <p:cTn id="42" presetID="22" presetClass="entr" presetSubtype="8" fill="hold" grpId="0" nodeType="afterEffect">
                                  <p:stCondLst>
                                    <p:cond delay="0"/>
                                  </p:stCondLst>
                                  <p:childTnLst>
                                    <p:set>
                                      <p:cBhvr>
                                        <p:cTn id="43" dur="1" fill="hold">
                                          <p:stCondLst>
                                            <p:cond delay="0"/>
                                          </p:stCondLst>
                                        </p:cTn>
                                        <p:tgtEl>
                                          <p:spTgt spid="9"/>
                                        </p:tgtEl>
                                        <p:attrNameLst>
                                          <p:attrName>style.visibility</p:attrName>
                                        </p:attrNameLst>
                                      </p:cBhvr>
                                      <p:to>
                                        <p:strVal val="visible"/>
                                      </p:to>
                                    </p:set>
                                    <p:animEffect transition="in" filter="wipe(left)">
                                      <p:cBhvr>
                                        <p:cTn id="44" dur="500"/>
                                        <p:tgtEl>
                                          <p:spTgt spid="9"/>
                                        </p:tgtEl>
                                      </p:cBhvr>
                                    </p:animEffect>
                                  </p:childTnLst>
                                </p:cTn>
                              </p:par>
                            </p:childTnLst>
                          </p:cTn>
                        </p:par>
                      </p:childTnLst>
                    </p:cTn>
                  </p:par>
                  <p:par>
                    <p:cTn id="45" fill="hold">
                      <p:stCondLst>
                        <p:cond delay="indefinite"/>
                      </p:stCondLst>
                      <p:childTnLst>
                        <p:par>
                          <p:cTn id="46" fill="hold">
                            <p:stCondLst>
                              <p:cond delay="0"/>
                            </p:stCondLst>
                            <p:childTnLst>
                              <p:par>
                                <p:cTn id="47" presetID="22" presetClass="entr" presetSubtype="8" fill="hold" grpId="0" nodeType="clickEffect">
                                  <p:stCondLst>
                                    <p:cond delay="0"/>
                                  </p:stCondLst>
                                  <p:childTnLst>
                                    <p:set>
                                      <p:cBhvr>
                                        <p:cTn id="48" dur="1" fill="hold">
                                          <p:stCondLst>
                                            <p:cond delay="0"/>
                                          </p:stCondLst>
                                        </p:cTn>
                                        <p:tgtEl>
                                          <p:spTgt spid="24"/>
                                        </p:tgtEl>
                                        <p:attrNameLst>
                                          <p:attrName>style.visibility</p:attrName>
                                        </p:attrNameLst>
                                      </p:cBhvr>
                                      <p:to>
                                        <p:strVal val="visible"/>
                                      </p:to>
                                    </p:set>
                                    <p:animEffect transition="in" filter="wipe(left)">
                                      <p:cBhvr>
                                        <p:cTn id="49" dur="500"/>
                                        <p:tgtEl>
                                          <p:spTgt spid="24"/>
                                        </p:tgtEl>
                                      </p:cBhvr>
                                    </p:animEffect>
                                  </p:childTnLst>
                                </p:cTn>
                              </p:par>
                            </p:childTnLst>
                          </p:cTn>
                        </p:par>
                        <p:par>
                          <p:cTn id="50" fill="hold">
                            <p:stCondLst>
                              <p:cond delay="500"/>
                            </p:stCondLst>
                            <p:childTnLst>
                              <p:par>
                                <p:cTn id="51" presetID="9" presetClass="entr" presetSubtype="0" fill="hold" grpId="0" nodeType="afterEffect">
                                  <p:stCondLst>
                                    <p:cond delay="0"/>
                                  </p:stCondLst>
                                  <p:childTnLst>
                                    <p:set>
                                      <p:cBhvr>
                                        <p:cTn id="52" dur="1" fill="hold">
                                          <p:stCondLst>
                                            <p:cond delay="0"/>
                                          </p:stCondLst>
                                        </p:cTn>
                                        <p:tgtEl>
                                          <p:spTgt spid="14"/>
                                        </p:tgtEl>
                                        <p:attrNameLst>
                                          <p:attrName>style.visibility</p:attrName>
                                        </p:attrNameLst>
                                      </p:cBhvr>
                                      <p:to>
                                        <p:strVal val="visible"/>
                                      </p:to>
                                    </p:set>
                                    <p:animEffect transition="in" filter="dissolve">
                                      <p:cBhvr>
                                        <p:cTn id="5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24" grpId="0" animBg="1"/>
      <p:bldP spid="22" grpId="0" animBg="1"/>
      <p:bldP spid="5" grpId="0"/>
      <p:bldP spid="6" grpId="0"/>
      <p:bldP spid="7" grpId="0"/>
      <p:bldP spid="8" grpId="0"/>
      <p:bldP spid="9" grpId="0"/>
      <p:bldP spid="14" grpId="0"/>
      <p:bldP spid="21" grpId="0"/>
      <p:bldP spid="23"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矩形 13">
            <a:extLst>
              <a:ext uri="{FF2B5EF4-FFF2-40B4-BE49-F238E27FC236}">
                <a16:creationId xmlns:a16="http://schemas.microsoft.com/office/drawing/2014/main" xmlns="" id="{AA26501D-C87F-7B79-3184-3875F4AE811C}"/>
              </a:ext>
            </a:extLst>
          </p:cNvPr>
          <p:cNvSpPr/>
          <p:nvPr/>
        </p:nvSpPr>
        <p:spPr bwMode="auto">
          <a:xfrm>
            <a:off x="1473760" y="2412818"/>
            <a:ext cx="6680893" cy="2844000"/>
          </a:xfrm>
          <a:prstGeom prst="rect">
            <a:avLst/>
          </a:prstGeom>
          <a:solidFill>
            <a:srgbClr val="FFFBD5"/>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5" name="Rectangle 8">
            <a:extLst>
              <a:ext uri="{FF2B5EF4-FFF2-40B4-BE49-F238E27FC236}">
                <a16:creationId xmlns:a16="http://schemas.microsoft.com/office/drawing/2014/main" xmlns="" id="{65C445EA-540E-F538-E5DC-AE99CDCA3D4B}"/>
              </a:ext>
            </a:extLst>
          </p:cNvPr>
          <p:cNvSpPr>
            <a:spLocks noChangeArrowheads="1"/>
          </p:cNvSpPr>
          <p:nvPr/>
        </p:nvSpPr>
        <p:spPr bwMode="auto">
          <a:xfrm>
            <a:off x="7116046" y="4637191"/>
            <a:ext cx="88423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kumimoji="0" lang="en-US" altLang="zh-TW" sz="2400" dirty="0">
                <a:solidFill>
                  <a:srgbClr val="FF0000"/>
                </a:solidFill>
                <a:ea typeface="標楷體" panose="03000509000000000000" pitchFamily="65" charset="-120"/>
              </a:rPr>
              <a:t>[1</a:t>
            </a:r>
            <a:r>
              <a:rPr kumimoji="0" lang="zh-TW" altLang="en-US" sz="2400" dirty="0">
                <a:solidFill>
                  <a:srgbClr val="FF0000"/>
                </a:solidFill>
                <a:ea typeface="標楷體" panose="03000509000000000000" pitchFamily="65" charset="-120"/>
              </a:rPr>
              <a:t>分</a:t>
            </a:r>
            <a:r>
              <a:rPr kumimoji="0" lang="en-US" altLang="zh-TW" sz="2400" dirty="0">
                <a:solidFill>
                  <a:srgbClr val="FF0000"/>
                </a:solidFill>
                <a:ea typeface="標楷體" panose="03000509000000000000" pitchFamily="65" charset="-120"/>
              </a:rPr>
              <a:t>]</a:t>
            </a:r>
            <a:endParaRPr kumimoji="0" lang="en-US" altLang="en-US" sz="2400" dirty="0">
              <a:solidFill>
                <a:srgbClr val="FF0000"/>
              </a:solidFill>
              <a:ea typeface="標楷體" panose="03000509000000000000" pitchFamily="65" charset="-120"/>
              <a:cs typeface="Times New Roman" panose="02020603050405020304" pitchFamily="18" charset="0"/>
            </a:endParaRPr>
          </a:p>
        </p:txBody>
      </p:sp>
      <p:sp>
        <p:nvSpPr>
          <p:cNvPr id="6" name="Rectangle 8">
            <a:extLst>
              <a:ext uri="{FF2B5EF4-FFF2-40B4-BE49-F238E27FC236}">
                <a16:creationId xmlns:a16="http://schemas.microsoft.com/office/drawing/2014/main" xmlns="" id="{43087D20-CF37-4B08-BF00-AFF9A34DA805}"/>
              </a:ext>
            </a:extLst>
          </p:cNvPr>
          <p:cNvSpPr>
            <a:spLocks noChangeArrowheads="1"/>
          </p:cNvSpPr>
          <p:nvPr/>
        </p:nvSpPr>
        <p:spPr bwMode="auto">
          <a:xfrm>
            <a:off x="7116046" y="3825938"/>
            <a:ext cx="88423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kumimoji="0" lang="en-US" altLang="zh-TW" sz="2400" dirty="0">
                <a:solidFill>
                  <a:srgbClr val="FF0000"/>
                </a:solidFill>
                <a:ea typeface="標楷體" panose="03000509000000000000" pitchFamily="65" charset="-120"/>
              </a:rPr>
              <a:t>[3</a:t>
            </a:r>
            <a:r>
              <a:rPr kumimoji="0" lang="zh-TW" altLang="en-US" sz="2400" dirty="0">
                <a:solidFill>
                  <a:srgbClr val="FF0000"/>
                </a:solidFill>
                <a:ea typeface="標楷體" panose="03000509000000000000" pitchFamily="65" charset="-120"/>
              </a:rPr>
              <a:t>分</a:t>
            </a:r>
            <a:r>
              <a:rPr kumimoji="0" lang="en-US" altLang="zh-TW" sz="2400" dirty="0">
                <a:solidFill>
                  <a:srgbClr val="FF0000"/>
                </a:solidFill>
                <a:ea typeface="標楷體" panose="03000509000000000000" pitchFamily="65" charset="-120"/>
              </a:rPr>
              <a:t>]</a:t>
            </a:r>
            <a:endParaRPr kumimoji="0" lang="en-US" altLang="en-US" sz="2400" dirty="0">
              <a:solidFill>
                <a:srgbClr val="FF0000"/>
              </a:solidFill>
              <a:ea typeface="標楷體" panose="03000509000000000000" pitchFamily="65" charset="-120"/>
              <a:cs typeface="Times New Roman" panose="02020603050405020304" pitchFamily="18" charset="0"/>
            </a:endParaRPr>
          </a:p>
        </p:txBody>
      </p:sp>
      <p:sp>
        <p:nvSpPr>
          <p:cNvPr id="8" name="矩形 7">
            <a:extLst>
              <a:ext uri="{FF2B5EF4-FFF2-40B4-BE49-F238E27FC236}">
                <a16:creationId xmlns:a16="http://schemas.microsoft.com/office/drawing/2014/main" xmlns="" id="{5CA75B5E-9437-4B3C-168C-F7DD6F3F29EC}"/>
              </a:ext>
            </a:extLst>
          </p:cNvPr>
          <p:cNvSpPr>
            <a:spLocks noChangeArrowheads="1"/>
          </p:cNvSpPr>
          <p:nvPr/>
        </p:nvSpPr>
        <p:spPr bwMode="auto">
          <a:xfrm>
            <a:off x="2222165" y="4238411"/>
            <a:ext cx="3144422"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FontTx/>
              <a:buNone/>
            </a:pPr>
            <a:r>
              <a:rPr lang="en-US" altLang="zh-TW" sz="2000" dirty="0">
                <a:solidFill>
                  <a:srgbClr val="FF0000"/>
                </a:solidFill>
                <a:ea typeface="標楷體" panose="03000509000000000000" pitchFamily="65" charset="-120"/>
              </a:rPr>
              <a:t>(</a:t>
            </a:r>
            <a:r>
              <a:rPr lang="zh-TW" altLang="en-US" sz="2000" dirty="0">
                <a:solidFill>
                  <a:srgbClr val="FF0000"/>
                </a:solidFill>
                <a:ea typeface="標楷體" panose="03000509000000000000" pitchFamily="65" charset="-120"/>
              </a:rPr>
              <a:t>其他合理解釋也可接受</a:t>
            </a:r>
            <a:r>
              <a:rPr lang="en-US" altLang="zh-TW" sz="2000" dirty="0">
                <a:solidFill>
                  <a:srgbClr val="FF0000"/>
                </a:solidFill>
                <a:ea typeface="標楷體" panose="03000509000000000000" pitchFamily="65" charset="-120"/>
              </a:rPr>
              <a:t>)</a:t>
            </a:r>
            <a:endParaRPr lang="en-US" altLang="en-US" sz="2000" dirty="0"/>
          </a:p>
        </p:txBody>
      </p:sp>
      <p:sp>
        <p:nvSpPr>
          <p:cNvPr id="9" name="矩形 8">
            <a:extLst>
              <a:ext uri="{FF2B5EF4-FFF2-40B4-BE49-F238E27FC236}">
                <a16:creationId xmlns:a16="http://schemas.microsoft.com/office/drawing/2014/main" xmlns="" id="{681BE695-842A-D53C-B22D-7299EB70797E}"/>
              </a:ext>
            </a:extLst>
          </p:cNvPr>
          <p:cNvSpPr>
            <a:spLocks noChangeArrowheads="1"/>
          </p:cNvSpPr>
          <p:nvPr/>
        </p:nvSpPr>
        <p:spPr bwMode="auto">
          <a:xfrm>
            <a:off x="2222165" y="2490885"/>
            <a:ext cx="5932488" cy="1815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zh-TW" altLang="en-US" sz="2800" dirty="0">
                <a:solidFill>
                  <a:srgbClr val="FF0000"/>
                </a:solidFill>
                <a:ea typeface="標楷體" panose="03000509000000000000" pitchFamily="65" charset="-120"/>
              </a:rPr>
              <a:t>如果上星期</a:t>
            </a:r>
            <a:r>
              <a:rPr lang="zh-TW" altLang="en-US" sz="2800" u="sng" dirty="0">
                <a:solidFill>
                  <a:srgbClr val="FF0000"/>
                </a:solidFill>
                <a:ea typeface="標楷體" panose="03000509000000000000" pitchFamily="65" charset="-120"/>
              </a:rPr>
              <a:t>子妮</a:t>
            </a:r>
            <a:r>
              <a:rPr lang="zh-TW" altLang="en-US" sz="2800" dirty="0">
                <a:solidFill>
                  <a:srgbClr val="FF0000"/>
                </a:solidFill>
                <a:ea typeface="標楷體" panose="03000509000000000000" pitchFamily="65" charset="-120"/>
              </a:rPr>
              <a:t>的平均加班時間是</a:t>
            </a:r>
            <a:endParaRPr lang="en-US" altLang="zh-TW" sz="2800" dirty="0">
              <a:solidFill>
                <a:srgbClr val="FF0000"/>
              </a:solidFill>
              <a:ea typeface="標楷體" panose="03000509000000000000" pitchFamily="65" charset="-120"/>
            </a:endParaRPr>
          </a:p>
          <a:p>
            <a:pPr eaLnBrk="1" hangingPunct="1">
              <a:spcBef>
                <a:spcPct val="0"/>
              </a:spcBef>
              <a:buFontTx/>
              <a:buNone/>
            </a:pPr>
            <a:r>
              <a:rPr lang="en-US" altLang="zh-TW" sz="2800" dirty="0">
                <a:solidFill>
                  <a:srgbClr val="FF0000"/>
                </a:solidFill>
                <a:ea typeface="標楷體" panose="03000509000000000000" pitchFamily="65" charset="-120"/>
              </a:rPr>
              <a:t>3</a:t>
            </a:r>
            <a:r>
              <a:rPr lang="zh-TW" altLang="en-US" sz="2800" dirty="0">
                <a:solidFill>
                  <a:srgbClr val="FF0000"/>
                </a:solidFill>
                <a:ea typeface="標楷體" panose="03000509000000000000" pitchFamily="65" charset="-120"/>
              </a:rPr>
              <a:t>小時，她星期二和星期三的加班總</a:t>
            </a:r>
          </a:p>
          <a:p>
            <a:pPr eaLnBrk="1" hangingPunct="1">
              <a:spcBef>
                <a:spcPct val="0"/>
              </a:spcBef>
              <a:buFontTx/>
              <a:buNone/>
            </a:pPr>
            <a:r>
              <a:rPr lang="zh-TW" altLang="en-US" sz="2800" dirty="0">
                <a:solidFill>
                  <a:srgbClr val="FF0000"/>
                </a:solidFill>
                <a:ea typeface="標楷體" panose="03000509000000000000" pitchFamily="65" charset="-120"/>
              </a:rPr>
              <a:t>時間</a:t>
            </a:r>
            <a:r>
              <a:rPr lang="zh-CN" altLang="en-US" sz="2800" dirty="0">
                <a:solidFill>
                  <a:srgbClr val="FF0000"/>
                </a:solidFill>
                <a:ea typeface="標楷體" panose="03000509000000000000" pitchFamily="65" charset="-120"/>
              </a:rPr>
              <a:t>須</a:t>
            </a:r>
            <a:r>
              <a:rPr lang="zh-TW" altLang="en-US" sz="2800" dirty="0">
                <a:solidFill>
                  <a:srgbClr val="FF0000"/>
                </a:solidFill>
                <a:ea typeface="標楷體" panose="03000509000000000000" pitchFamily="65" charset="-120"/>
              </a:rPr>
              <a:t>是</a:t>
            </a:r>
            <a:r>
              <a:rPr lang="en-US" altLang="zh-TW" sz="2800" dirty="0">
                <a:solidFill>
                  <a:srgbClr val="FF0000"/>
                </a:solidFill>
                <a:ea typeface="標楷體" panose="03000509000000000000" pitchFamily="65" charset="-120"/>
              </a:rPr>
              <a:t>7.5</a:t>
            </a:r>
            <a:r>
              <a:rPr lang="zh-TW" altLang="en-US" sz="2800" dirty="0">
                <a:solidFill>
                  <a:srgbClr val="FF0000"/>
                </a:solidFill>
                <a:ea typeface="標楷體" panose="03000509000000000000" pitchFamily="65" charset="-120"/>
              </a:rPr>
              <a:t>小時，但這兩天的加班</a:t>
            </a:r>
          </a:p>
          <a:p>
            <a:pPr eaLnBrk="1" hangingPunct="1">
              <a:spcBef>
                <a:spcPct val="0"/>
              </a:spcBef>
              <a:buFontTx/>
              <a:buNone/>
            </a:pPr>
            <a:r>
              <a:rPr lang="zh-TW" altLang="en-US" sz="2800" dirty="0">
                <a:solidFill>
                  <a:srgbClr val="FF0000"/>
                </a:solidFill>
                <a:ea typeface="標楷體" panose="03000509000000000000" pitchFamily="65" charset="-120"/>
              </a:rPr>
              <a:t>時間少於</a:t>
            </a:r>
            <a:r>
              <a:rPr lang="en-US" altLang="zh-TW" sz="2800" dirty="0">
                <a:solidFill>
                  <a:srgbClr val="FF0000"/>
                </a:solidFill>
                <a:ea typeface="標楷體" panose="03000509000000000000" pitchFamily="65" charset="-120"/>
              </a:rPr>
              <a:t>7</a:t>
            </a:r>
            <a:r>
              <a:rPr lang="zh-TW" altLang="en-US" sz="2800" dirty="0">
                <a:solidFill>
                  <a:srgbClr val="FF0000"/>
                </a:solidFill>
                <a:ea typeface="標楷體" panose="03000509000000000000" pitchFamily="65" charset="-120"/>
              </a:rPr>
              <a:t>小時。</a:t>
            </a:r>
          </a:p>
        </p:txBody>
      </p:sp>
      <p:sp>
        <p:nvSpPr>
          <p:cNvPr id="11" name="Rectangle 2">
            <a:extLst>
              <a:ext uri="{FF2B5EF4-FFF2-40B4-BE49-F238E27FC236}">
                <a16:creationId xmlns:a16="http://schemas.microsoft.com/office/drawing/2014/main" xmlns="" id="{946FD6B3-06A0-CFD1-6C45-DE794CB58BB5}"/>
              </a:ext>
            </a:extLst>
          </p:cNvPr>
          <p:cNvSpPr>
            <a:spLocks noChangeArrowheads="1"/>
          </p:cNvSpPr>
          <p:nvPr/>
        </p:nvSpPr>
        <p:spPr bwMode="auto">
          <a:xfrm>
            <a:off x="1373544" y="904796"/>
            <a:ext cx="7000459" cy="14619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spcAft>
                <a:spcPts val="300"/>
              </a:spcAft>
              <a:buFontTx/>
              <a:buNone/>
            </a:pPr>
            <a:r>
              <a:rPr lang="zh-TW" altLang="en-US" sz="2800" u="sng" dirty="0">
                <a:ea typeface="標楷體" panose="03000509000000000000" pitchFamily="65" charset="-120"/>
                <a:cs typeface="Times New Roman" panose="02020603050405020304" pitchFamily="18" charset="0"/>
              </a:rPr>
              <a:t>子妮</a:t>
            </a:r>
            <a:r>
              <a:rPr lang="zh-TW" altLang="en-US" sz="2800" dirty="0">
                <a:ea typeface="標楷體" panose="03000509000000000000" pitchFamily="65" charset="-120"/>
                <a:cs typeface="Times New Roman" panose="02020603050405020304" pitchFamily="18" charset="0"/>
              </a:rPr>
              <a:t>每天的加班時間少於</a:t>
            </a:r>
            <a:r>
              <a:rPr lang="en-US" altLang="zh-TW" sz="2800" dirty="0">
                <a:ea typeface="標楷體" panose="03000509000000000000" pitchFamily="65" charset="-120"/>
                <a:cs typeface="Times New Roman" panose="02020603050405020304" pitchFamily="18" charset="0"/>
              </a:rPr>
              <a:t>3.5</a:t>
            </a:r>
            <a:r>
              <a:rPr lang="zh-TW" altLang="en-US" sz="2800" dirty="0">
                <a:ea typeface="標楷體" panose="03000509000000000000" pitchFamily="65" charset="-120"/>
                <a:cs typeface="Times New Roman" panose="02020603050405020304" pitchFamily="18" charset="0"/>
              </a:rPr>
              <a:t>小時。根據上</a:t>
            </a:r>
            <a:endParaRPr lang="en-US" altLang="zh-TW" sz="2800" dirty="0">
              <a:ea typeface="標楷體" panose="03000509000000000000" pitchFamily="65" charset="-120"/>
              <a:cs typeface="Times New Roman" panose="02020603050405020304" pitchFamily="18" charset="0"/>
            </a:endParaRPr>
          </a:p>
          <a:p>
            <a:pPr>
              <a:spcBef>
                <a:spcPct val="0"/>
              </a:spcBef>
              <a:spcAft>
                <a:spcPts val="300"/>
              </a:spcAft>
              <a:buFontTx/>
              <a:buNone/>
            </a:pPr>
            <a:r>
              <a:rPr lang="zh-TW" altLang="en-US" sz="2800" dirty="0">
                <a:ea typeface="標楷體" panose="03000509000000000000" pitchFamily="65" charset="-120"/>
                <a:cs typeface="Times New Roman" panose="02020603050405020304" pitchFamily="18" charset="0"/>
              </a:rPr>
              <a:t>表，上星期</a:t>
            </a:r>
            <a:r>
              <a:rPr lang="zh-TW" altLang="en-US" sz="2800" u="sng" dirty="0">
                <a:ea typeface="標楷體" panose="03000509000000000000" pitchFamily="65" charset="-120"/>
                <a:cs typeface="Times New Roman" panose="02020603050405020304" pitchFamily="18" charset="0"/>
              </a:rPr>
              <a:t>子妮</a:t>
            </a:r>
            <a:r>
              <a:rPr lang="zh-TW" altLang="en-US" sz="2800" dirty="0">
                <a:ea typeface="標楷體" panose="03000509000000000000" pitchFamily="65" charset="-120"/>
                <a:cs typeface="Times New Roman" panose="02020603050405020304" pitchFamily="18" charset="0"/>
              </a:rPr>
              <a:t>的平均加班時間</a:t>
            </a:r>
            <a:r>
              <a:rPr lang="zh-CN" altLang="en-US" sz="2800" dirty="0">
                <a:ea typeface="標楷體" panose="03000509000000000000" pitchFamily="65" charset="-120"/>
                <a:cs typeface="Times New Roman" panose="02020603050405020304" pitchFamily="18" charset="0"/>
              </a:rPr>
              <a:t>是</a:t>
            </a:r>
            <a:r>
              <a:rPr lang="zh-TW" altLang="en-US" sz="2800" dirty="0">
                <a:ea typeface="標楷體" panose="03000509000000000000" pitchFamily="65" charset="-120"/>
                <a:cs typeface="Times New Roman" panose="02020603050405020304" pitchFamily="18" charset="0"/>
              </a:rPr>
              <a:t>否達至</a:t>
            </a:r>
            <a:endParaRPr lang="en-US" altLang="zh-TW" sz="2800" dirty="0">
              <a:ea typeface="標楷體" panose="03000509000000000000" pitchFamily="65" charset="-120"/>
              <a:cs typeface="Times New Roman" panose="02020603050405020304" pitchFamily="18" charset="0"/>
            </a:endParaRPr>
          </a:p>
          <a:p>
            <a:pPr>
              <a:spcBef>
                <a:spcPct val="0"/>
              </a:spcBef>
              <a:spcAft>
                <a:spcPts val="300"/>
              </a:spcAft>
              <a:buFontTx/>
              <a:buNone/>
            </a:pPr>
            <a:r>
              <a:rPr lang="en-US" altLang="zh-TW" sz="2800" dirty="0">
                <a:ea typeface="標楷體" panose="03000509000000000000" pitchFamily="65" charset="-120"/>
                <a:cs typeface="Times New Roman" panose="02020603050405020304" pitchFamily="18" charset="0"/>
              </a:rPr>
              <a:t>3</a:t>
            </a:r>
            <a:r>
              <a:rPr lang="zh-TW" altLang="en-US" sz="2800" dirty="0">
                <a:ea typeface="標楷體" panose="03000509000000000000" pitchFamily="65" charset="-120"/>
                <a:cs typeface="Times New Roman" panose="02020603050405020304" pitchFamily="18" charset="0"/>
              </a:rPr>
              <a:t>小時？試解釋。                                </a:t>
            </a:r>
            <a:r>
              <a:rPr lang="en-US" altLang="zh-TW" sz="2400" dirty="0">
                <a:ea typeface="標楷體" panose="03000509000000000000" pitchFamily="65" charset="-120"/>
                <a:cs typeface="Times New Roman" panose="02020603050405020304" pitchFamily="18" charset="0"/>
              </a:rPr>
              <a:t>[4</a:t>
            </a:r>
            <a:r>
              <a:rPr lang="zh-TW" altLang="en-US" sz="2400" dirty="0">
                <a:ea typeface="標楷體" panose="03000509000000000000" pitchFamily="65" charset="-120"/>
                <a:cs typeface="Times New Roman" panose="02020603050405020304" pitchFamily="18" charset="0"/>
              </a:rPr>
              <a:t>分</a:t>
            </a:r>
            <a:r>
              <a:rPr lang="en-US" altLang="zh-TW" sz="2400" dirty="0">
                <a:ea typeface="標楷體" panose="03000509000000000000" pitchFamily="65" charset="-120"/>
                <a:cs typeface="Times New Roman" panose="02020603050405020304" pitchFamily="18" charset="0"/>
              </a:rPr>
              <a:t>]</a:t>
            </a:r>
            <a:endParaRPr lang="en-US" altLang="zh-TW" sz="2800" dirty="0">
              <a:ea typeface="標楷體" panose="03000509000000000000" pitchFamily="65" charset="-120"/>
              <a:cs typeface="Times New Roman" panose="02020603050405020304" pitchFamily="18" charset="0"/>
            </a:endParaRPr>
          </a:p>
        </p:txBody>
      </p:sp>
      <p:sp>
        <p:nvSpPr>
          <p:cNvPr id="13" name="Rectangle 4">
            <a:extLst>
              <a:ext uri="{FF2B5EF4-FFF2-40B4-BE49-F238E27FC236}">
                <a16:creationId xmlns:a16="http://schemas.microsoft.com/office/drawing/2014/main" xmlns="" id="{DE53EEF0-74CC-E69F-714F-F4691C4D886E}"/>
              </a:ext>
            </a:extLst>
          </p:cNvPr>
          <p:cNvSpPr>
            <a:spLocks noChangeArrowheads="1"/>
          </p:cNvSpPr>
          <p:nvPr/>
        </p:nvSpPr>
        <p:spPr bwMode="auto">
          <a:xfrm>
            <a:off x="266385" y="904796"/>
            <a:ext cx="1544842" cy="523220"/>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406400" marR="0" lvl="0" indent="-406400" algn="l" defTabSz="914400" rtl="0" eaLnBrk="0" fontAlgn="base" latinLnBrk="0" hangingPunct="0">
              <a:lnSpc>
                <a:spcPct val="100000"/>
              </a:lnSpc>
              <a:spcBef>
                <a:spcPct val="0"/>
              </a:spcBef>
              <a:spcAft>
                <a:spcPct val="0"/>
              </a:spcAft>
              <a:buClrTx/>
              <a:buSzTx/>
              <a:buFontTx/>
              <a:buNone/>
              <a:tabLst/>
              <a:defRPr/>
            </a:pPr>
            <a:r>
              <a:rPr kumimoji="1" lang="en-US" altLang="zh-TW"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34. (b) </a:t>
            </a:r>
            <a:r>
              <a:rPr kumimoji="1" lang="zh-TW"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 </a:t>
            </a:r>
            <a:endParaRPr kumimoji="1" lang="zh-CN"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endParaRPr>
          </a:p>
        </p:txBody>
      </p:sp>
      <p:sp>
        <p:nvSpPr>
          <p:cNvPr id="16" name="Rectangle 4">
            <a:extLst>
              <a:ext uri="{FF2B5EF4-FFF2-40B4-BE49-F238E27FC236}">
                <a16:creationId xmlns:a16="http://schemas.microsoft.com/office/drawing/2014/main" xmlns="" id="{1347C5C6-D0B8-C13B-C653-4FE08E260ECF}"/>
              </a:ext>
            </a:extLst>
          </p:cNvPr>
          <p:cNvSpPr>
            <a:spLocks noChangeArrowheads="1"/>
          </p:cNvSpPr>
          <p:nvPr/>
        </p:nvSpPr>
        <p:spPr bwMode="auto">
          <a:xfrm>
            <a:off x="1449744" y="2481360"/>
            <a:ext cx="1544842" cy="523220"/>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406400" marR="0" lvl="0" indent="-406400" algn="l" defTabSz="914400" rtl="0" eaLnBrk="0" fontAlgn="base" latinLnBrk="0" hangingPunct="0">
              <a:lnSpc>
                <a:spcPct val="100000"/>
              </a:lnSpc>
              <a:spcBef>
                <a:spcPct val="0"/>
              </a:spcBef>
              <a:spcAft>
                <a:spcPct val="0"/>
              </a:spcAft>
              <a:buClrTx/>
              <a:buSzTx/>
              <a:buFontTx/>
              <a:buNone/>
              <a:tabLst/>
              <a:defRPr/>
            </a:pPr>
            <a:r>
              <a:rPr kumimoji="1" lang="zh-CN"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因爲</a:t>
            </a:r>
          </a:p>
        </p:txBody>
      </p:sp>
      <p:sp>
        <p:nvSpPr>
          <p:cNvPr id="18" name="Rectangle 4">
            <a:extLst>
              <a:ext uri="{FF2B5EF4-FFF2-40B4-BE49-F238E27FC236}">
                <a16:creationId xmlns:a16="http://schemas.microsoft.com/office/drawing/2014/main" xmlns="" id="{3C7278EC-84D2-E71E-AD7C-ADFAE805E743}"/>
              </a:ext>
            </a:extLst>
          </p:cNvPr>
          <p:cNvSpPr>
            <a:spLocks noChangeArrowheads="1"/>
          </p:cNvSpPr>
          <p:nvPr/>
        </p:nvSpPr>
        <p:spPr bwMode="auto">
          <a:xfrm>
            <a:off x="1449744" y="4637191"/>
            <a:ext cx="4798590" cy="523220"/>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406400" marR="0" lvl="0" indent="-406400" algn="l" defTabSz="914400" rtl="0" eaLnBrk="0" fontAlgn="base" latinLnBrk="0" hangingPunct="0">
              <a:lnSpc>
                <a:spcPct val="100000"/>
              </a:lnSpc>
              <a:spcBef>
                <a:spcPct val="0"/>
              </a:spcBef>
              <a:spcAft>
                <a:spcPct val="0"/>
              </a:spcAft>
              <a:buClrTx/>
              <a:buSzTx/>
              <a:buFontTx/>
              <a:buNone/>
              <a:tabLst/>
              <a:defRPr/>
            </a:pPr>
            <a:r>
              <a:rPr kumimoji="1" lang="zh-CN" altLang="en-US" sz="2800" b="0" i="0" u="none" strike="noStrike" kern="1200" cap="none" spc="0" normalizeH="0" baseline="0" noProof="0" dirty="0">
                <a:ln>
                  <a:noFill/>
                </a:ln>
                <a:solidFill>
                  <a:srgbClr val="000000"/>
                </a:solidFill>
                <a:effectLst/>
                <a:uLnTx/>
                <a:uFillTx/>
                <a:latin typeface="Calibri" panose="020F0502020204030204" pitchFamily="34" charset="0"/>
                <a:ea typeface="標楷體" panose="03000509000000000000" pitchFamily="65" charset="-120"/>
                <a:cs typeface="Calibri" panose="020F0502020204030204" pitchFamily="34" charset="0"/>
              </a:rPr>
              <a:t>*</a:t>
            </a:r>
            <a:r>
              <a:rPr kumimoji="1" lang="zh-CN"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  是  </a:t>
            </a:r>
            <a:r>
              <a:rPr kumimoji="1" lang="en-US" altLang="zh-CN"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  </a:t>
            </a:r>
            <a:r>
              <a:rPr kumimoji="1" lang="zh-CN"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不是  </a:t>
            </a:r>
            <a:r>
              <a:rPr kumimoji="1" lang="en-US" altLang="zh-CN"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a:t>
            </a:r>
            <a:r>
              <a:rPr kumimoji="1" lang="zh-CN" altLang="en-US" sz="2800" b="0" i="0" u="none" strike="noStrike" kern="1200" cap="none" spc="0" normalizeH="0" baseline="0" noProof="0" dirty="0">
                <a:ln>
                  <a:noFill/>
                </a:ln>
                <a:solidFill>
                  <a:srgbClr val="000000"/>
                </a:solidFill>
                <a:effectLst/>
                <a:uLnTx/>
                <a:uFillTx/>
                <a:latin typeface="Calibri" panose="020F0502020204030204" pitchFamily="34" charset="0"/>
                <a:ea typeface="標楷體" panose="03000509000000000000" pitchFamily="65" charset="-120"/>
                <a:cs typeface="Calibri" panose="020F0502020204030204" pitchFamily="34" charset="0"/>
              </a:rPr>
              <a:t>*</a:t>
            </a:r>
            <a:r>
              <a:rPr kumimoji="1" lang="zh-CN"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圈出答案</a:t>
            </a:r>
            <a:r>
              <a:rPr kumimoji="1" lang="en-US" altLang="zh-CN"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a:t>
            </a:r>
            <a:endParaRPr kumimoji="1" lang="zh-CN"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endParaRPr>
          </a:p>
        </p:txBody>
      </p:sp>
      <p:sp>
        <p:nvSpPr>
          <p:cNvPr id="7" name="Oval 10">
            <a:extLst>
              <a:ext uri="{FF2B5EF4-FFF2-40B4-BE49-F238E27FC236}">
                <a16:creationId xmlns:a16="http://schemas.microsoft.com/office/drawing/2014/main" xmlns="" id="{7718164C-3216-A316-C9C6-D46FE60221D2}"/>
              </a:ext>
            </a:extLst>
          </p:cNvPr>
          <p:cNvSpPr>
            <a:spLocks noChangeArrowheads="1"/>
          </p:cNvSpPr>
          <p:nvPr/>
        </p:nvSpPr>
        <p:spPr bwMode="auto">
          <a:xfrm>
            <a:off x="2719803" y="4668428"/>
            <a:ext cx="863600" cy="504825"/>
          </a:xfrm>
          <a:prstGeom prst="ellipse">
            <a:avLst/>
          </a:prstGeom>
          <a:noFill/>
          <a:ln w="1905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endParaRPr lang="en-US" altLang="en-US" sz="1800"/>
          </a:p>
        </p:txBody>
      </p:sp>
    </p:spTree>
    <p:extLst>
      <p:ext uri="{BB962C8B-B14F-4D97-AF65-F5344CB8AC3E}">
        <p14:creationId xmlns:p14="http://schemas.microsoft.com/office/powerpoint/2010/main" val="3157633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dissolve">
                                      <p:cBhvr>
                                        <p:cTn id="7" dur="500"/>
                                        <p:tgtEl>
                                          <p:spTgt spid="9">
                                            <p:txEl>
                                              <p:pRg st="0" end="0"/>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9">
                                            <p:txEl>
                                              <p:pRg st="1" end="1"/>
                                            </p:txEl>
                                          </p:spTgt>
                                        </p:tgtEl>
                                        <p:attrNameLst>
                                          <p:attrName>style.visibility</p:attrName>
                                        </p:attrNameLst>
                                      </p:cBhvr>
                                      <p:to>
                                        <p:strVal val="visible"/>
                                      </p:to>
                                    </p:set>
                                    <p:animEffect transition="in" filter="dissolve">
                                      <p:cBhvr>
                                        <p:cTn id="10" dur="500"/>
                                        <p:tgtEl>
                                          <p:spTgt spid="9">
                                            <p:txEl>
                                              <p:pRg st="1" end="1"/>
                                            </p:txEl>
                                          </p:spTgt>
                                        </p:tgtEl>
                                      </p:cBhvr>
                                    </p:animEffect>
                                  </p:childTnLst>
                                </p:cTn>
                              </p:par>
                              <p:par>
                                <p:cTn id="11" presetID="9" presetClass="entr" presetSubtype="0" fill="hold" nodeType="withEffect">
                                  <p:stCondLst>
                                    <p:cond delay="0"/>
                                  </p:stCondLst>
                                  <p:childTnLst>
                                    <p:set>
                                      <p:cBhvr>
                                        <p:cTn id="12" dur="1" fill="hold">
                                          <p:stCondLst>
                                            <p:cond delay="0"/>
                                          </p:stCondLst>
                                        </p:cTn>
                                        <p:tgtEl>
                                          <p:spTgt spid="9">
                                            <p:txEl>
                                              <p:pRg st="2" end="2"/>
                                            </p:txEl>
                                          </p:spTgt>
                                        </p:tgtEl>
                                        <p:attrNameLst>
                                          <p:attrName>style.visibility</p:attrName>
                                        </p:attrNameLst>
                                      </p:cBhvr>
                                      <p:to>
                                        <p:strVal val="visible"/>
                                      </p:to>
                                    </p:set>
                                    <p:animEffect transition="in" filter="dissolve">
                                      <p:cBhvr>
                                        <p:cTn id="13" dur="500"/>
                                        <p:tgtEl>
                                          <p:spTgt spid="9">
                                            <p:txEl>
                                              <p:pRg st="2" end="2"/>
                                            </p:txEl>
                                          </p:spTgt>
                                        </p:tgtEl>
                                      </p:cBhvr>
                                    </p:animEffect>
                                  </p:childTnLst>
                                </p:cTn>
                              </p:par>
                              <p:par>
                                <p:cTn id="14" presetID="9" presetClass="entr" presetSubtype="0" fill="hold" nodeType="withEffect">
                                  <p:stCondLst>
                                    <p:cond delay="0"/>
                                  </p:stCondLst>
                                  <p:childTnLst>
                                    <p:set>
                                      <p:cBhvr>
                                        <p:cTn id="15" dur="1" fill="hold">
                                          <p:stCondLst>
                                            <p:cond delay="0"/>
                                          </p:stCondLst>
                                        </p:cTn>
                                        <p:tgtEl>
                                          <p:spTgt spid="9">
                                            <p:txEl>
                                              <p:pRg st="3" end="3"/>
                                            </p:txEl>
                                          </p:spTgt>
                                        </p:tgtEl>
                                        <p:attrNameLst>
                                          <p:attrName>style.visibility</p:attrName>
                                        </p:attrNameLst>
                                      </p:cBhvr>
                                      <p:to>
                                        <p:strVal val="visible"/>
                                      </p:to>
                                    </p:set>
                                    <p:animEffect transition="in" filter="dissolve">
                                      <p:cBhvr>
                                        <p:cTn id="16" dur="500"/>
                                        <p:tgtEl>
                                          <p:spTgt spid="9">
                                            <p:txEl>
                                              <p:pRg st="3" end="3"/>
                                            </p:txEl>
                                          </p:spTgt>
                                        </p:tgtEl>
                                      </p:cBhvr>
                                    </p:animEffect>
                                  </p:childTnLst>
                                </p:cTn>
                              </p:par>
                            </p:childTnLst>
                          </p:cTn>
                        </p:par>
                        <p:par>
                          <p:cTn id="17" fill="hold">
                            <p:stCondLst>
                              <p:cond delay="500"/>
                            </p:stCondLst>
                            <p:childTnLst>
                              <p:par>
                                <p:cTn id="18" presetID="9" presetClass="entr" presetSubtype="0" fill="hold" grpId="0" nodeType="after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dissolve">
                                      <p:cBhvr>
                                        <p:cTn id="20" dur="500"/>
                                        <p:tgtEl>
                                          <p:spTgt spid="6"/>
                                        </p:tgtEl>
                                      </p:cBhvr>
                                    </p:animEffect>
                                  </p:childTnLst>
                                </p:cTn>
                              </p:par>
                            </p:childTnLst>
                          </p:cTn>
                        </p:par>
                        <p:par>
                          <p:cTn id="21" fill="hold">
                            <p:stCondLst>
                              <p:cond delay="1000"/>
                            </p:stCondLst>
                            <p:childTnLst>
                              <p:par>
                                <p:cTn id="22" presetID="22" presetClass="entr" presetSubtype="8" fill="hold" grpId="0" nodeType="after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wipe(left)">
                                      <p:cBhvr>
                                        <p:cTn id="24" dur="500"/>
                                        <p:tgtEl>
                                          <p:spTgt spid="8"/>
                                        </p:tgtEl>
                                      </p:cBhvr>
                                    </p:animEffect>
                                  </p:childTnLst>
                                </p:cTn>
                              </p:par>
                            </p:childTnLst>
                          </p:cTn>
                        </p:par>
                        <p:par>
                          <p:cTn id="25" fill="hold">
                            <p:stCondLst>
                              <p:cond delay="1500"/>
                            </p:stCondLst>
                            <p:childTnLst>
                              <p:par>
                                <p:cTn id="26" presetID="22" presetClass="entr" presetSubtype="8" fill="hold" grpId="0" nodeType="after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wipe(left)">
                                      <p:cBhvr>
                                        <p:cTn id="28" dur="500"/>
                                        <p:tgtEl>
                                          <p:spTgt spid="7"/>
                                        </p:tgtEl>
                                      </p:cBhvr>
                                    </p:animEffect>
                                  </p:childTnLst>
                                </p:cTn>
                              </p:par>
                            </p:childTnLst>
                          </p:cTn>
                        </p:par>
                        <p:par>
                          <p:cTn id="29" fill="hold">
                            <p:stCondLst>
                              <p:cond delay="2000"/>
                            </p:stCondLst>
                            <p:childTnLst>
                              <p:par>
                                <p:cTn id="30" presetID="9" presetClass="entr" presetSubtype="0" fill="hold" grpId="0" nodeType="after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dissolve">
                                      <p:cBhvr>
                                        <p:cTn id="3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8" grpId="0"/>
      <p:bldP spid="7" grpId="0" animBg="1"/>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38">
            <a:extLst>
              <a:ext uri="{FF2B5EF4-FFF2-40B4-BE49-F238E27FC236}">
                <a16:creationId xmlns:a16="http://schemas.microsoft.com/office/drawing/2014/main" xmlns="" id="{68977CB9-4545-DD10-FF44-943CB30F9D38}"/>
              </a:ext>
            </a:extLst>
          </p:cNvPr>
          <p:cNvSpPr>
            <a:spLocks noChangeArrowheads="1"/>
          </p:cNvSpPr>
          <p:nvPr/>
        </p:nvSpPr>
        <p:spPr bwMode="auto">
          <a:xfrm>
            <a:off x="1445412" y="2497722"/>
            <a:ext cx="7269963" cy="1020763"/>
          </a:xfrm>
          <a:prstGeom prst="rect">
            <a:avLst/>
          </a:prstGeom>
          <a:solidFill>
            <a:srgbClr val="FFFBD5"/>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ts val="0"/>
              </a:spcBef>
              <a:spcAft>
                <a:spcPts val="300"/>
              </a:spcAft>
              <a:buFontTx/>
              <a:buNone/>
            </a:pPr>
            <a:r>
              <a:rPr lang="zh-TW" altLang="en-US" sz="2800" dirty="0">
                <a:ea typeface="標楷體" panose="03000509000000000000" pitchFamily="65" charset="-120"/>
              </a:rPr>
              <a:t>他有長度是</a:t>
            </a:r>
            <a:r>
              <a:rPr lang="en-US" altLang="zh-TW" sz="2800" dirty="0">
                <a:ea typeface="標楷體" panose="03000509000000000000" pitchFamily="65" charset="-120"/>
              </a:rPr>
              <a:t>20cm</a:t>
            </a:r>
            <a:r>
              <a:rPr lang="zh-TW" altLang="en-US" sz="2800" dirty="0">
                <a:ea typeface="標楷體" panose="03000509000000000000" pitchFamily="65" charset="-120"/>
              </a:rPr>
              <a:t>的幾何條是</a:t>
            </a:r>
            <a:r>
              <a:rPr lang="en-US" altLang="zh-TW" sz="2800" dirty="0">
                <a:ea typeface="標楷體" panose="03000509000000000000" pitchFamily="65" charset="-120"/>
              </a:rPr>
              <a:t> </a:t>
            </a:r>
            <a:r>
              <a:rPr lang="en-US" altLang="zh-TW" sz="2800" u="sng" dirty="0">
                <a:ea typeface="標楷體" panose="03000509000000000000" pitchFamily="65" charset="-120"/>
              </a:rPr>
              <a:t>               </a:t>
            </a:r>
            <a:r>
              <a:rPr lang="zh-TW" altLang="en-US" sz="2800" dirty="0">
                <a:ea typeface="標楷體" panose="03000509000000000000" pitchFamily="65" charset="-120"/>
              </a:rPr>
              <a:t>條</a:t>
            </a:r>
            <a:r>
              <a:rPr lang="zh-CN" altLang="en-US" sz="2800" dirty="0">
                <a:ea typeface="標楷體" panose="03000509000000000000" pitchFamily="65" charset="-120"/>
              </a:rPr>
              <a:t>。</a:t>
            </a:r>
          </a:p>
        </p:txBody>
      </p:sp>
      <p:sp>
        <p:nvSpPr>
          <p:cNvPr id="19" name="Rectangle 8">
            <a:extLst>
              <a:ext uri="{FF2B5EF4-FFF2-40B4-BE49-F238E27FC236}">
                <a16:creationId xmlns:a16="http://schemas.microsoft.com/office/drawing/2014/main" xmlns="" id="{6412CAC2-7C05-8CD4-FE60-0FDD8F98BCA9}"/>
              </a:ext>
            </a:extLst>
          </p:cNvPr>
          <p:cNvSpPr>
            <a:spLocks noChangeArrowheads="1"/>
          </p:cNvSpPr>
          <p:nvPr/>
        </p:nvSpPr>
        <p:spPr bwMode="auto">
          <a:xfrm>
            <a:off x="8101801" y="2767796"/>
            <a:ext cx="96519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kumimoji="0" lang="en-US" altLang="zh-TW" sz="2400" dirty="0">
                <a:solidFill>
                  <a:srgbClr val="FF0000"/>
                </a:solidFill>
                <a:ea typeface="標楷體" panose="03000509000000000000" pitchFamily="65" charset="-120"/>
              </a:rPr>
              <a:t> [2</a:t>
            </a:r>
            <a:r>
              <a:rPr kumimoji="0" lang="zh-TW" altLang="en-US" sz="2400" dirty="0">
                <a:solidFill>
                  <a:srgbClr val="FF0000"/>
                </a:solidFill>
                <a:ea typeface="標楷體" panose="03000509000000000000" pitchFamily="65" charset="-120"/>
              </a:rPr>
              <a:t>分</a:t>
            </a:r>
            <a:r>
              <a:rPr kumimoji="0" lang="en-US" altLang="zh-TW" sz="2400" dirty="0">
                <a:solidFill>
                  <a:srgbClr val="FF0000"/>
                </a:solidFill>
                <a:ea typeface="標楷體" panose="03000509000000000000" pitchFamily="65" charset="-120"/>
              </a:rPr>
              <a:t>]</a:t>
            </a:r>
            <a:endParaRPr kumimoji="0" lang="en-US" altLang="en-US" sz="2400" dirty="0">
              <a:solidFill>
                <a:srgbClr val="FF0000"/>
              </a:solidFill>
              <a:ea typeface="標楷體" panose="03000509000000000000" pitchFamily="65" charset="-120"/>
              <a:cs typeface="Times New Roman" panose="02020603050405020304" pitchFamily="18" charset="0"/>
            </a:endParaRPr>
          </a:p>
        </p:txBody>
      </p:sp>
      <p:sp>
        <p:nvSpPr>
          <p:cNvPr id="22" name="Rectangle 4">
            <a:extLst>
              <a:ext uri="{FF2B5EF4-FFF2-40B4-BE49-F238E27FC236}">
                <a16:creationId xmlns:a16="http://schemas.microsoft.com/office/drawing/2014/main" xmlns="" id="{DDEDC3A8-D4E7-080D-84AE-E6003625A3E2}"/>
              </a:ext>
            </a:extLst>
          </p:cNvPr>
          <p:cNvSpPr>
            <a:spLocks noChangeArrowheads="1"/>
          </p:cNvSpPr>
          <p:nvPr/>
        </p:nvSpPr>
        <p:spPr bwMode="auto">
          <a:xfrm>
            <a:off x="233432" y="904796"/>
            <a:ext cx="867091" cy="523220"/>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406400" marR="0" lvl="0" indent="-406400" algn="l" defTabSz="914400" rtl="0" eaLnBrk="0" fontAlgn="base" latinLnBrk="0" hangingPunct="0">
              <a:lnSpc>
                <a:spcPct val="100000"/>
              </a:lnSpc>
              <a:spcBef>
                <a:spcPct val="0"/>
              </a:spcBef>
              <a:spcAft>
                <a:spcPct val="0"/>
              </a:spcAft>
              <a:buClrTx/>
              <a:buSzTx/>
              <a:buFontTx/>
              <a:buNone/>
              <a:tabLst/>
              <a:defRPr/>
            </a:pPr>
            <a:r>
              <a:rPr kumimoji="1" lang="en-US" altLang="zh-TW"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35. </a:t>
            </a:r>
            <a:r>
              <a:rPr kumimoji="1" lang="zh-TW"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 </a:t>
            </a:r>
            <a:endParaRPr kumimoji="1" lang="zh-CN"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endParaRPr>
          </a:p>
        </p:txBody>
      </p:sp>
      <p:sp>
        <p:nvSpPr>
          <p:cNvPr id="24" name="Rectangle 60">
            <a:extLst>
              <a:ext uri="{FF2B5EF4-FFF2-40B4-BE49-F238E27FC236}">
                <a16:creationId xmlns:a16="http://schemas.microsoft.com/office/drawing/2014/main" xmlns="" id="{126CD0F5-0464-F2CB-AFF6-3769634913A6}"/>
              </a:ext>
            </a:extLst>
          </p:cNvPr>
          <p:cNvSpPr>
            <a:spLocks noChangeArrowheads="1"/>
          </p:cNvSpPr>
          <p:nvPr/>
        </p:nvSpPr>
        <p:spPr bwMode="auto">
          <a:xfrm>
            <a:off x="814122" y="880069"/>
            <a:ext cx="91471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566738" indent="-566738">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CN" sz="2800" dirty="0">
                <a:ea typeface="標楷體" panose="03000509000000000000" pitchFamily="65" charset="-120"/>
              </a:rPr>
              <a:t>(a)</a:t>
            </a:r>
          </a:p>
        </p:txBody>
      </p:sp>
      <p:sp>
        <p:nvSpPr>
          <p:cNvPr id="13" name="Rectangle 8">
            <a:extLst>
              <a:ext uri="{FF2B5EF4-FFF2-40B4-BE49-F238E27FC236}">
                <a16:creationId xmlns:a16="http://schemas.microsoft.com/office/drawing/2014/main" xmlns="" id="{5C9E189E-9CED-44ED-1003-B1EEA3FA6704}"/>
              </a:ext>
            </a:extLst>
          </p:cNvPr>
          <p:cNvSpPr>
            <a:spLocks noChangeArrowheads="1"/>
          </p:cNvSpPr>
          <p:nvPr/>
        </p:nvSpPr>
        <p:spPr bwMode="auto">
          <a:xfrm>
            <a:off x="6481199" y="2767796"/>
            <a:ext cx="641498"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kumimoji="0" lang="en-US" altLang="zh-TW" sz="2800" dirty="0">
                <a:solidFill>
                  <a:srgbClr val="FF0000"/>
                </a:solidFill>
                <a:ea typeface="標楷體" panose="03000509000000000000" pitchFamily="65" charset="-120"/>
              </a:rPr>
              <a:t>32</a:t>
            </a:r>
            <a:endParaRPr kumimoji="0" lang="en-US" altLang="en-US" sz="2800" dirty="0">
              <a:solidFill>
                <a:srgbClr val="FF0000"/>
              </a:solidFill>
              <a:ea typeface="標楷體" panose="03000509000000000000" pitchFamily="65" charset="-120"/>
              <a:cs typeface="Times New Roman" panose="02020603050405020304" pitchFamily="18" charset="0"/>
            </a:endParaRPr>
          </a:p>
        </p:txBody>
      </p:sp>
      <p:sp>
        <p:nvSpPr>
          <p:cNvPr id="26" name="Rectangle 60">
            <a:extLst>
              <a:ext uri="{FF2B5EF4-FFF2-40B4-BE49-F238E27FC236}">
                <a16:creationId xmlns:a16="http://schemas.microsoft.com/office/drawing/2014/main" xmlns="" id="{D7067285-3588-0979-3775-E0CFBBD1C2E1}"/>
              </a:ext>
            </a:extLst>
          </p:cNvPr>
          <p:cNvSpPr>
            <a:spLocks noChangeArrowheads="1"/>
          </p:cNvSpPr>
          <p:nvPr/>
        </p:nvSpPr>
        <p:spPr bwMode="auto">
          <a:xfrm>
            <a:off x="1339120" y="851769"/>
            <a:ext cx="7269162" cy="16927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566738" indent="-566738">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marL="0" indent="0">
              <a:spcBef>
                <a:spcPts val="0"/>
              </a:spcBef>
              <a:spcAft>
                <a:spcPts val="1200"/>
              </a:spcAft>
              <a:buNone/>
            </a:pPr>
            <a:r>
              <a:rPr lang="zh-TW" altLang="en-US" sz="2800" u="sng" dirty="0">
                <a:ea typeface="標楷體" panose="03000509000000000000" pitchFamily="65" charset="-120"/>
              </a:rPr>
              <a:t>裕標</a:t>
            </a:r>
            <a:r>
              <a:rPr lang="zh-TW" altLang="en-US" sz="2800" dirty="0">
                <a:ea typeface="標楷體" panose="03000509000000000000" pitchFamily="65" charset="-120"/>
              </a:rPr>
              <a:t>有</a:t>
            </a:r>
            <a:r>
              <a:rPr lang="en-US" altLang="zh-TW" sz="2800" dirty="0">
                <a:ea typeface="標楷體" panose="03000509000000000000" pitchFamily="65" charset="-120"/>
              </a:rPr>
              <a:t>4</a:t>
            </a:r>
            <a:r>
              <a:rPr lang="zh-TW" altLang="en-US" sz="2800" dirty="0">
                <a:ea typeface="標楷體" panose="03000509000000000000" pitchFamily="65" charset="-120"/>
              </a:rPr>
              <a:t>包幾何條。每包有</a:t>
            </a:r>
            <a:r>
              <a:rPr lang="en-US" altLang="zh-TW" sz="2800" dirty="0">
                <a:ea typeface="標楷體" panose="03000509000000000000" pitchFamily="65" charset="-120"/>
              </a:rPr>
              <a:t>28</a:t>
            </a:r>
            <a:r>
              <a:rPr lang="zh-TW" altLang="en-US" sz="2800" dirty="0">
                <a:ea typeface="標楷體" panose="03000509000000000000" pitchFamily="65" charset="-120"/>
              </a:rPr>
              <a:t>條幾何條，其中</a:t>
            </a:r>
            <a:r>
              <a:rPr lang="en-US" altLang="zh-TW" sz="2800" dirty="0">
                <a:ea typeface="標楷體" panose="03000509000000000000" pitchFamily="65" charset="-120"/>
              </a:rPr>
              <a:t>   </a:t>
            </a:r>
          </a:p>
          <a:p>
            <a:pPr marL="0" indent="539750">
              <a:spcBef>
                <a:spcPts val="0"/>
              </a:spcBef>
              <a:spcAft>
                <a:spcPts val="1200"/>
              </a:spcAft>
              <a:buNone/>
            </a:pPr>
            <a:r>
              <a:rPr lang="zh-CN" altLang="en-US" sz="2800" dirty="0">
                <a:ea typeface="標楷體" panose="03000509000000000000" pitchFamily="65" charset="-120"/>
              </a:rPr>
              <a:t>的長度是</a:t>
            </a:r>
            <a:r>
              <a:rPr lang="en-US" altLang="zh-TW" sz="2800" dirty="0">
                <a:ea typeface="標楷體" panose="03000509000000000000" pitchFamily="65" charset="-120"/>
              </a:rPr>
              <a:t>20cm</a:t>
            </a:r>
            <a:r>
              <a:rPr lang="zh-TW" altLang="en-US" sz="2800" dirty="0">
                <a:ea typeface="標楷體" panose="03000509000000000000" pitchFamily="65" charset="-120"/>
              </a:rPr>
              <a:t>。他有長度是</a:t>
            </a:r>
            <a:r>
              <a:rPr lang="en-US" altLang="zh-TW" sz="2800" dirty="0">
                <a:ea typeface="標楷體" panose="03000509000000000000" pitchFamily="65" charset="-120"/>
              </a:rPr>
              <a:t>20cm</a:t>
            </a:r>
            <a:r>
              <a:rPr lang="zh-TW" altLang="en-US" sz="2800" dirty="0">
                <a:ea typeface="標楷體" panose="03000509000000000000" pitchFamily="65" charset="-120"/>
              </a:rPr>
              <a:t>的幾何</a:t>
            </a:r>
          </a:p>
          <a:p>
            <a:pPr marL="0" indent="0">
              <a:spcBef>
                <a:spcPts val="0"/>
              </a:spcBef>
              <a:spcAft>
                <a:spcPts val="1200"/>
              </a:spcAft>
              <a:buNone/>
            </a:pPr>
            <a:r>
              <a:rPr lang="zh-TW" altLang="en-US" sz="2800" dirty="0">
                <a:ea typeface="標楷體" panose="03000509000000000000" pitchFamily="65" charset="-120"/>
              </a:rPr>
              <a:t>條多少條？</a:t>
            </a:r>
            <a:r>
              <a:rPr lang="en-US" altLang="zh-TW" sz="2800" dirty="0">
                <a:ea typeface="標楷體" panose="03000509000000000000" pitchFamily="65" charset="-120"/>
              </a:rPr>
              <a:t>(</a:t>
            </a:r>
            <a:r>
              <a:rPr lang="zh-TW" altLang="en-US" sz="2800" dirty="0">
                <a:ea typeface="標楷體" panose="03000509000000000000" pitchFamily="65" charset="-120"/>
              </a:rPr>
              <a:t>只須寫出答案</a:t>
            </a:r>
            <a:r>
              <a:rPr lang="en-US" altLang="zh-TW" sz="2800" dirty="0">
                <a:ea typeface="標楷體" panose="03000509000000000000" pitchFamily="65" charset="-120"/>
              </a:rPr>
              <a:t>)</a:t>
            </a:r>
            <a:r>
              <a:rPr lang="zh-TW" altLang="en-US" sz="2800" dirty="0">
                <a:ea typeface="標楷體" panose="03000509000000000000" pitchFamily="65" charset="-120"/>
              </a:rPr>
              <a:t>                       </a:t>
            </a:r>
            <a:r>
              <a:rPr kumimoji="0" lang="en-US" altLang="zh-TW" sz="2400" dirty="0">
                <a:ea typeface="標楷體" panose="03000509000000000000" pitchFamily="65" charset="-120"/>
              </a:rPr>
              <a:t>[2</a:t>
            </a:r>
            <a:r>
              <a:rPr kumimoji="0" lang="zh-TW" altLang="en-US" sz="2400" dirty="0">
                <a:ea typeface="標楷體" panose="03000509000000000000" pitchFamily="65" charset="-120"/>
              </a:rPr>
              <a:t>分</a:t>
            </a:r>
            <a:r>
              <a:rPr kumimoji="0" lang="en-US" altLang="zh-TW" sz="2400" dirty="0">
                <a:ea typeface="標楷體" panose="03000509000000000000" pitchFamily="65" charset="-120"/>
              </a:rPr>
              <a:t>]</a:t>
            </a:r>
            <a:r>
              <a:rPr lang="zh-TW" altLang="en-US" sz="2400" dirty="0">
                <a:ea typeface="標楷體" panose="03000509000000000000" pitchFamily="65" charset="-120"/>
              </a:rPr>
              <a:t> </a:t>
            </a:r>
            <a:endParaRPr lang="en-US" altLang="zh-CN" sz="2800" dirty="0">
              <a:ea typeface="標楷體" panose="03000509000000000000" pitchFamily="65" charset="-120"/>
            </a:endParaRPr>
          </a:p>
        </p:txBody>
      </p:sp>
      <p:grpSp>
        <p:nvGrpSpPr>
          <p:cNvPr id="30" name="群組 13">
            <a:extLst>
              <a:ext uri="{FF2B5EF4-FFF2-40B4-BE49-F238E27FC236}">
                <a16:creationId xmlns:a16="http://schemas.microsoft.com/office/drawing/2014/main" xmlns="" id="{6B403659-E6D6-4AC3-B54A-9659C4BF32BB}"/>
              </a:ext>
            </a:extLst>
          </p:cNvPr>
          <p:cNvGrpSpPr/>
          <p:nvPr/>
        </p:nvGrpSpPr>
        <p:grpSpPr>
          <a:xfrm>
            <a:off x="1350367" y="1354892"/>
            <a:ext cx="697713" cy="868643"/>
            <a:chOff x="531257" y="2705323"/>
            <a:chExt cx="697713" cy="868643"/>
          </a:xfrm>
        </p:grpSpPr>
        <p:sp>
          <p:nvSpPr>
            <p:cNvPr id="32" name="Rectangle 4">
              <a:extLst>
                <a:ext uri="{FF2B5EF4-FFF2-40B4-BE49-F238E27FC236}">
                  <a16:creationId xmlns:a16="http://schemas.microsoft.com/office/drawing/2014/main" xmlns="" id="{F2783334-4F6B-49BE-A3D5-D2F83D00F294}"/>
                </a:ext>
              </a:extLst>
            </p:cNvPr>
            <p:cNvSpPr>
              <a:spLocks noChangeArrowheads="1"/>
            </p:cNvSpPr>
            <p:nvPr/>
          </p:nvSpPr>
          <p:spPr bwMode="auto">
            <a:xfrm>
              <a:off x="705327" y="2705323"/>
              <a:ext cx="404336" cy="477054"/>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ts val="3000"/>
                </a:lnSpc>
                <a:spcBef>
                  <a:spcPct val="0"/>
                </a:spcBef>
                <a:spcAft>
                  <a:spcPct val="0"/>
                </a:spcAft>
                <a:buClrTx/>
                <a:buSzTx/>
                <a:buFontTx/>
                <a:buNone/>
                <a:tabLst/>
                <a:defRPr/>
              </a:pPr>
              <a:r>
                <a:rPr kumimoji="1" lang="en-US" altLang="zh-TW"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2</a:t>
              </a:r>
            </a:p>
          </p:txBody>
        </p:sp>
        <p:cxnSp>
          <p:nvCxnSpPr>
            <p:cNvPr id="33" name="直線接點 10">
              <a:extLst>
                <a:ext uri="{FF2B5EF4-FFF2-40B4-BE49-F238E27FC236}">
                  <a16:creationId xmlns:a16="http://schemas.microsoft.com/office/drawing/2014/main" xmlns="" id="{B5838BF8-940F-4467-8C9C-52485B728BB8}"/>
                </a:ext>
              </a:extLst>
            </p:cNvPr>
            <p:cNvCxnSpPr/>
            <p:nvPr/>
          </p:nvCxnSpPr>
          <p:spPr bwMode="auto">
            <a:xfrm>
              <a:off x="655639" y="3124200"/>
              <a:ext cx="468000" cy="0"/>
            </a:xfrm>
            <a:prstGeom prst="line">
              <a:avLst/>
            </a:prstGeom>
            <a:noFill/>
            <a:ln w="19050" algn="ctr">
              <a:solidFill>
                <a:schemeClr val="tx1"/>
              </a:solidFill>
              <a:prstDash val="solid"/>
              <a:round/>
              <a:headEnd/>
              <a:tailEnd/>
            </a:ln>
          </p:spPr>
        </p:cxnSp>
        <p:sp>
          <p:nvSpPr>
            <p:cNvPr id="35" name="Rectangle 4">
              <a:extLst>
                <a:ext uri="{FF2B5EF4-FFF2-40B4-BE49-F238E27FC236}">
                  <a16:creationId xmlns:a16="http://schemas.microsoft.com/office/drawing/2014/main" xmlns="" id="{B408BC00-D40E-4FCE-A4DE-16B12C8E375A}"/>
                </a:ext>
              </a:extLst>
            </p:cNvPr>
            <p:cNvSpPr>
              <a:spLocks noChangeArrowheads="1"/>
            </p:cNvSpPr>
            <p:nvPr/>
          </p:nvSpPr>
          <p:spPr bwMode="auto">
            <a:xfrm>
              <a:off x="531257" y="3096912"/>
              <a:ext cx="697713" cy="477054"/>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ts val="3000"/>
                </a:lnSpc>
                <a:spcBef>
                  <a:spcPct val="0"/>
                </a:spcBef>
                <a:spcAft>
                  <a:spcPct val="0"/>
                </a:spcAft>
                <a:buClrTx/>
                <a:buSzTx/>
                <a:buFontTx/>
                <a:buNone/>
                <a:tabLst/>
                <a:defRPr/>
              </a:pPr>
              <a:r>
                <a:rPr lang="en-US" altLang="zh-TW" sz="2800" b="0" dirty="0">
                  <a:solidFill>
                    <a:srgbClr val="000000"/>
                  </a:solidFill>
                  <a:ea typeface="標楷體" panose="03000509000000000000" pitchFamily="65" charset="-120"/>
                </a:rPr>
                <a:t>7</a:t>
              </a:r>
              <a:endParaRPr kumimoji="1" lang="en-US" altLang="zh-TW"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endParaRPr>
            </a:p>
          </p:txBody>
        </p:sp>
      </p:grpSp>
      <p:cxnSp>
        <p:nvCxnSpPr>
          <p:cNvPr id="41" name="直線接點 121">
            <a:extLst>
              <a:ext uri="{FF2B5EF4-FFF2-40B4-BE49-F238E27FC236}">
                <a16:creationId xmlns:a16="http://schemas.microsoft.com/office/drawing/2014/main" xmlns="" id="{6A62E932-25C0-4B94-9C37-B389081C2745}"/>
              </a:ext>
            </a:extLst>
          </p:cNvPr>
          <p:cNvCxnSpPr>
            <a:cxnSpLocks/>
          </p:cNvCxnSpPr>
          <p:nvPr/>
        </p:nvCxnSpPr>
        <p:spPr bwMode="auto">
          <a:xfrm>
            <a:off x="2184694" y="1323605"/>
            <a:ext cx="1944000" cy="0"/>
          </a:xfrm>
          <a:prstGeom prst="line">
            <a:avLst/>
          </a:prstGeom>
          <a:noFill/>
          <a:ln w="28575" algn="ctr">
            <a:solidFill>
              <a:srgbClr val="0000FF"/>
            </a:solidFill>
            <a:prstDash val="solid"/>
            <a:round/>
            <a:headEnd/>
            <a:tailEnd/>
          </a:ln>
        </p:spPr>
      </p:cxnSp>
      <p:cxnSp>
        <p:nvCxnSpPr>
          <p:cNvPr id="42" name="直線接點 122">
            <a:extLst>
              <a:ext uri="{FF2B5EF4-FFF2-40B4-BE49-F238E27FC236}">
                <a16:creationId xmlns:a16="http://schemas.microsoft.com/office/drawing/2014/main" xmlns="" id="{F441BFFD-90A6-4F87-B3D2-D29FB0587E71}"/>
              </a:ext>
            </a:extLst>
          </p:cNvPr>
          <p:cNvCxnSpPr>
            <a:cxnSpLocks/>
          </p:cNvCxnSpPr>
          <p:nvPr/>
        </p:nvCxnSpPr>
        <p:spPr bwMode="auto">
          <a:xfrm flipV="1">
            <a:off x="4464906" y="1323605"/>
            <a:ext cx="3907766" cy="0"/>
          </a:xfrm>
          <a:prstGeom prst="line">
            <a:avLst/>
          </a:prstGeom>
          <a:noFill/>
          <a:ln w="28575" algn="ctr">
            <a:solidFill>
              <a:srgbClr val="0000FF"/>
            </a:solidFill>
            <a:prstDash val="solid"/>
            <a:round/>
            <a:headEnd/>
            <a:tailEnd/>
          </a:ln>
        </p:spPr>
      </p:cxnSp>
      <p:cxnSp>
        <p:nvCxnSpPr>
          <p:cNvPr id="70" name="直線接點 121">
            <a:extLst>
              <a:ext uri="{FF2B5EF4-FFF2-40B4-BE49-F238E27FC236}">
                <a16:creationId xmlns:a16="http://schemas.microsoft.com/office/drawing/2014/main" xmlns="" id="{E8EBC099-A3B9-42E4-B415-9AD7DCED6D32}"/>
              </a:ext>
            </a:extLst>
          </p:cNvPr>
          <p:cNvCxnSpPr>
            <a:cxnSpLocks/>
          </p:cNvCxnSpPr>
          <p:nvPr/>
        </p:nvCxnSpPr>
        <p:spPr bwMode="auto">
          <a:xfrm>
            <a:off x="1452002" y="2114359"/>
            <a:ext cx="2824453" cy="0"/>
          </a:xfrm>
          <a:prstGeom prst="line">
            <a:avLst/>
          </a:prstGeom>
          <a:noFill/>
          <a:ln w="28575" algn="ctr">
            <a:solidFill>
              <a:srgbClr val="0000FF"/>
            </a:solidFill>
            <a:prstDash val="solid"/>
            <a:round/>
            <a:headEnd/>
            <a:tailEnd/>
          </a:ln>
        </p:spPr>
      </p:cxnSp>
      <p:grpSp>
        <p:nvGrpSpPr>
          <p:cNvPr id="71" name="群組 55">
            <a:extLst>
              <a:ext uri="{FF2B5EF4-FFF2-40B4-BE49-F238E27FC236}">
                <a16:creationId xmlns:a16="http://schemas.microsoft.com/office/drawing/2014/main" xmlns="" id="{24FB1198-EBB7-459B-B132-38E3D1C01EBB}"/>
              </a:ext>
            </a:extLst>
          </p:cNvPr>
          <p:cNvGrpSpPr/>
          <p:nvPr/>
        </p:nvGrpSpPr>
        <p:grpSpPr>
          <a:xfrm>
            <a:off x="2000750" y="3791589"/>
            <a:ext cx="1324096" cy="855140"/>
            <a:chOff x="7058157" y="4172259"/>
            <a:chExt cx="940341" cy="855140"/>
          </a:xfrm>
        </p:grpSpPr>
        <p:sp>
          <p:nvSpPr>
            <p:cNvPr id="72" name="Rectangle 4">
              <a:extLst>
                <a:ext uri="{FF2B5EF4-FFF2-40B4-BE49-F238E27FC236}">
                  <a16:creationId xmlns:a16="http://schemas.microsoft.com/office/drawing/2014/main" xmlns="" id="{8549A232-388C-4154-98C9-9996F2204912}"/>
                </a:ext>
              </a:extLst>
            </p:cNvPr>
            <p:cNvSpPr>
              <a:spLocks noChangeArrowheads="1"/>
            </p:cNvSpPr>
            <p:nvPr/>
          </p:nvSpPr>
          <p:spPr bwMode="auto">
            <a:xfrm>
              <a:off x="7058157" y="4305327"/>
              <a:ext cx="720328" cy="523220"/>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zh-CN" sz="2800" b="0" i="0" u="none" strike="noStrike" kern="1200" cap="none" spc="0" normalizeH="0" baseline="0" noProof="0" dirty="0">
                  <a:ln>
                    <a:noFill/>
                  </a:ln>
                  <a:solidFill>
                    <a:srgbClr val="0000FF"/>
                  </a:solidFill>
                  <a:effectLst/>
                  <a:uLnTx/>
                  <a:uFillTx/>
                  <a:ea typeface="標楷體" panose="03000509000000000000" pitchFamily="65" charset="-120"/>
                </a:rPr>
                <a:t>28</a:t>
              </a:r>
              <a:r>
                <a:rPr kumimoji="1" lang="en-US" altLang="zh-CN" sz="2800" b="0" i="0" u="none" strike="noStrike" kern="1200" cap="none" spc="0" normalizeH="0" baseline="0" noProof="0" dirty="0">
                  <a:ln>
                    <a:noFill/>
                  </a:ln>
                  <a:solidFill>
                    <a:srgbClr val="0000FF"/>
                  </a:solidFill>
                  <a:effectLst/>
                  <a:uLnTx/>
                  <a:uFillTx/>
                  <a:latin typeface="微软雅黑" panose="020B0503020204020204" pitchFamily="34" charset="-122"/>
                  <a:ea typeface="微软雅黑" panose="020B0503020204020204" pitchFamily="34" charset="-122"/>
                </a:rPr>
                <a:t>×</a:t>
              </a:r>
              <a:endParaRPr kumimoji="1" lang="zh-CN" altLang="en-US" sz="2800" b="0" i="0" u="none" strike="noStrike" kern="1200" cap="none" spc="0" normalizeH="0" baseline="0" noProof="0" dirty="0">
                <a:ln>
                  <a:noFill/>
                </a:ln>
                <a:solidFill>
                  <a:srgbClr val="0000FF"/>
                </a:solidFill>
                <a:effectLst/>
                <a:uLnTx/>
                <a:uFillTx/>
                <a:ea typeface="標楷體" panose="03000509000000000000" pitchFamily="65" charset="-120"/>
              </a:endParaRPr>
            </a:p>
          </p:txBody>
        </p:sp>
        <p:grpSp>
          <p:nvGrpSpPr>
            <p:cNvPr id="73" name="群組 51">
              <a:extLst>
                <a:ext uri="{FF2B5EF4-FFF2-40B4-BE49-F238E27FC236}">
                  <a16:creationId xmlns:a16="http://schemas.microsoft.com/office/drawing/2014/main" xmlns="" id="{C83F93F5-E48A-4809-9EFE-4702B91ED518}"/>
                </a:ext>
              </a:extLst>
            </p:cNvPr>
            <p:cNvGrpSpPr/>
            <p:nvPr/>
          </p:nvGrpSpPr>
          <p:grpSpPr>
            <a:xfrm>
              <a:off x="7581230" y="4172259"/>
              <a:ext cx="417268" cy="855140"/>
              <a:chOff x="692395" y="2705323"/>
              <a:chExt cx="417268" cy="855140"/>
            </a:xfrm>
          </p:grpSpPr>
          <p:sp>
            <p:nvSpPr>
              <p:cNvPr id="74" name="Rectangle 4">
                <a:extLst>
                  <a:ext uri="{FF2B5EF4-FFF2-40B4-BE49-F238E27FC236}">
                    <a16:creationId xmlns:a16="http://schemas.microsoft.com/office/drawing/2014/main" xmlns="" id="{3A0290C4-4894-4CD1-A550-B30552FF1006}"/>
                  </a:ext>
                </a:extLst>
              </p:cNvPr>
              <p:cNvSpPr>
                <a:spLocks noChangeArrowheads="1"/>
              </p:cNvSpPr>
              <p:nvPr/>
            </p:nvSpPr>
            <p:spPr bwMode="auto">
              <a:xfrm>
                <a:off x="705327" y="2705323"/>
                <a:ext cx="404336" cy="477054"/>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ts val="3000"/>
                  </a:lnSpc>
                  <a:spcBef>
                    <a:spcPct val="0"/>
                  </a:spcBef>
                  <a:spcAft>
                    <a:spcPct val="0"/>
                  </a:spcAft>
                  <a:buClrTx/>
                  <a:buSzTx/>
                  <a:buFontTx/>
                  <a:buNone/>
                  <a:tabLst/>
                  <a:defRPr/>
                </a:pPr>
                <a:r>
                  <a:rPr kumimoji="1" lang="en-US" altLang="zh-TW" sz="2800" b="0" i="0" u="none" strike="noStrike" kern="1200" cap="none" spc="0" normalizeH="0" baseline="0" noProof="0" dirty="0">
                    <a:ln>
                      <a:noFill/>
                    </a:ln>
                    <a:solidFill>
                      <a:srgbClr val="0000FF"/>
                    </a:solidFill>
                    <a:effectLst/>
                    <a:uLnTx/>
                    <a:uFillTx/>
                    <a:latin typeface="Arial" panose="020B0604020202020204" pitchFamily="34" charset="0"/>
                    <a:ea typeface="標楷體" panose="03000509000000000000" pitchFamily="65" charset="-120"/>
                    <a:cs typeface="+mn-cs"/>
                  </a:rPr>
                  <a:t>2</a:t>
                </a:r>
              </a:p>
            </p:txBody>
          </p:sp>
          <p:cxnSp>
            <p:nvCxnSpPr>
              <p:cNvPr id="75" name="直線接點 53">
                <a:extLst>
                  <a:ext uri="{FF2B5EF4-FFF2-40B4-BE49-F238E27FC236}">
                    <a16:creationId xmlns:a16="http://schemas.microsoft.com/office/drawing/2014/main" xmlns="" id="{18BD5490-A028-435E-B3CE-300B963EC7FF}"/>
                  </a:ext>
                </a:extLst>
              </p:cNvPr>
              <p:cNvCxnSpPr/>
              <p:nvPr/>
            </p:nvCxnSpPr>
            <p:spPr bwMode="auto">
              <a:xfrm>
                <a:off x="692395" y="3124200"/>
                <a:ext cx="383496" cy="0"/>
              </a:xfrm>
              <a:prstGeom prst="line">
                <a:avLst/>
              </a:prstGeom>
              <a:noFill/>
              <a:ln w="19050" algn="ctr">
                <a:solidFill>
                  <a:srgbClr val="0000FF"/>
                </a:solidFill>
                <a:prstDash val="solid"/>
                <a:round/>
                <a:headEnd/>
                <a:tailEnd/>
              </a:ln>
            </p:spPr>
          </p:cxnSp>
          <p:sp>
            <p:nvSpPr>
              <p:cNvPr id="76" name="Rectangle 4">
                <a:extLst>
                  <a:ext uri="{FF2B5EF4-FFF2-40B4-BE49-F238E27FC236}">
                    <a16:creationId xmlns:a16="http://schemas.microsoft.com/office/drawing/2014/main" xmlns="" id="{4C65A266-85B4-43EC-A0A6-568687C2004E}"/>
                  </a:ext>
                </a:extLst>
              </p:cNvPr>
              <p:cNvSpPr>
                <a:spLocks noChangeArrowheads="1"/>
              </p:cNvSpPr>
              <p:nvPr/>
            </p:nvSpPr>
            <p:spPr bwMode="auto">
              <a:xfrm>
                <a:off x="699603" y="3083409"/>
                <a:ext cx="377695" cy="477054"/>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0" marR="0" lvl="0" indent="0" algn="ctr" defTabSz="914400" rtl="0" eaLnBrk="0" fontAlgn="base" latinLnBrk="0" hangingPunct="0">
                  <a:lnSpc>
                    <a:spcPts val="3000"/>
                  </a:lnSpc>
                  <a:spcBef>
                    <a:spcPct val="0"/>
                  </a:spcBef>
                  <a:spcAft>
                    <a:spcPct val="0"/>
                  </a:spcAft>
                  <a:buClrTx/>
                  <a:buSzTx/>
                  <a:buFontTx/>
                  <a:buNone/>
                  <a:tabLst/>
                  <a:defRPr/>
                </a:pPr>
                <a:r>
                  <a:rPr lang="en-US" altLang="zh-TW" sz="2800" b="0" dirty="0">
                    <a:solidFill>
                      <a:srgbClr val="0000FF"/>
                    </a:solidFill>
                    <a:ea typeface="標楷體" panose="03000509000000000000" pitchFamily="65" charset="-120"/>
                  </a:rPr>
                  <a:t>7</a:t>
                </a:r>
                <a:endParaRPr kumimoji="1" lang="en-US" altLang="zh-TW" sz="2800" b="0" i="0" u="none" strike="noStrike" kern="1200" cap="none" spc="0" normalizeH="0" baseline="0" noProof="0" dirty="0">
                  <a:ln>
                    <a:noFill/>
                  </a:ln>
                  <a:solidFill>
                    <a:srgbClr val="0000FF"/>
                  </a:solidFill>
                  <a:effectLst/>
                  <a:uLnTx/>
                  <a:uFillTx/>
                  <a:ea typeface="標楷體" panose="03000509000000000000" pitchFamily="65" charset="-120"/>
                </a:endParaRPr>
              </a:p>
            </p:txBody>
          </p:sp>
        </p:grpSp>
      </p:grpSp>
      <p:sp>
        <p:nvSpPr>
          <p:cNvPr id="79" name="文本框 20">
            <a:extLst>
              <a:ext uri="{FF2B5EF4-FFF2-40B4-BE49-F238E27FC236}">
                <a16:creationId xmlns:a16="http://schemas.microsoft.com/office/drawing/2014/main" xmlns="" id="{3AE3B761-D851-4146-B57C-FB2D59495E34}"/>
              </a:ext>
            </a:extLst>
          </p:cNvPr>
          <p:cNvSpPr txBox="1">
            <a:spLocks noChangeArrowheads="1"/>
          </p:cNvSpPr>
          <p:nvPr/>
        </p:nvSpPr>
        <p:spPr bwMode="auto">
          <a:xfrm>
            <a:off x="1217161" y="4982019"/>
            <a:ext cx="334130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buNone/>
            </a:pPr>
            <a:r>
              <a:rPr lang="zh-CN" altLang="en-US" sz="2800" dirty="0">
                <a:solidFill>
                  <a:srgbClr val="0000FF"/>
                </a:solidFill>
                <a:latin typeface="+mn-lt"/>
                <a:ea typeface="標楷體" panose="03000509000000000000" pitchFamily="65" charset="-120"/>
              </a:rPr>
              <a:t>每包</a:t>
            </a:r>
            <a:r>
              <a:rPr lang="zh-CN" altLang="en-US" sz="2800" dirty="0" smtClean="0">
                <a:solidFill>
                  <a:srgbClr val="0000FF"/>
                </a:solidFill>
                <a:latin typeface="+mn-lt"/>
                <a:ea typeface="標楷體" panose="03000509000000000000" pitchFamily="65" charset="-120"/>
              </a:rPr>
              <a:t>有</a:t>
            </a:r>
            <a:r>
              <a:rPr lang="zh-CN" altLang="en-US" sz="2800" dirty="0" smtClean="0">
                <a:solidFill>
                  <a:srgbClr val="0000FF"/>
                </a:solidFill>
                <a:ea typeface="標楷體" panose="03000509000000000000" pitchFamily="65" charset="-120"/>
              </a:rPr>
              <a:t>幾</a:t>
            </a:r>
            <a:r>
              <a:rPr lang="zh-CN" altLang="en-US" sz="2800" dirty="0">
                <a:solidFill>
                  <a:srgbClr val="0000FF"/>
                </a:solidFill>
                <a:ea typeface="標楷體" panose="03000509000000000000" pitchFamily="65" charset="-120"/>
              </a:rPr>
              <a:t>何條條</a:t>
            </a:r>
            <a:r>
              <a:rPr lang="zh-CN" altLang="en-US" sz="2800" dirty="0">
                <a:solidFill>
                  <a:srgbClr val="0000FF"/>
                </a:solidFill>
                <a:latin typeface="+mn-lt"/>
                <a:ea typeface="標楷體" panose="03000509000000000000" pitchFamily="65" charset="-120"/>
              </a:rPr>
              <a:t>數</a:t>
            </a:r>
            <a:endParaRPr lang="zh-TW" altLang="en-US" sz="2800" dirty="0">
              <a:solidFill>
                <a:srgbClr val="0000FF"/>
              </a:solidFill>
              <a:latin typeface="+mn-lt"/>
              <a:ea typeface="標楷體" panose="03000509000000000000" pitchFamily="65" charset="-120"/>
            </a:endParaRPr>
          </a:p>
        </p:txBody>
      </p:sp>
      <p:sp>
        <p:nvSpPr>
          <p:cNvPr id="81" name="右箭头 55">
            <a:extLst>
              <a:ext uri="{FF2B5EF4-FFF2-40B4-BE49-F238E27FC236}">
                <a16:creationId xmlns:a16="http://schemas.microsoft.com/office/drawing/2014/main" xmlns="" id="{78419904-E0CE-4538-85F1-7679FD856A67}"/>
              </a:ext>
            </a:extLst>
          </p:cNvPr>
          <p:cNvSpPr/>
          <p:nvPr/>
        </p:nvSpPr>
        <p:spPr bwMode="auto">
          <a:xfrm rot="16200000">
            <a:off x="2456356" y="4789911"/>
            <a:ext cx="288032" cy="193971"/>
          </a:xfrm>
          <a:prstGeom prst="rightArrow">
            <a:avLst/>
          </a:prstGeom>
          <a:solidFill>
            <a:srgbClr val="92D050"/>
          </a:solidFill>
          <a:ln w="12700" cap="flat" cmpd="sng" algn="ctr">
            <a:solidFill>
              <a:srgbClr val="00B05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82" name="左大括号 81">
            <a:extLst>
              <a:ext uri="{FF2B5EF4-FFF2-40B4-BE49-F238E27FC236}">
                <a16:creationId xmlns:a16="http://schemas.microsoft.com/office/drawing/2014/main" xmlns="" id="{F6B1FB6F-561C-401D-BDE7-06A203326637}"/>
              </a:ext>
            </a:extLst>
          </p:cNvPr>
          <p:cNvSpPr/>
          <p:nvPr/>
        </p:nvSpPr>
        <p:spPr bwMode="auto">
          <a:xfrm rot="16200000">
            <a:off x="2489198" y="4051553"/>
            <a:ext cx="222350" cy="1044781"/>
          </a:xfrm>
          <a:prstGeom prst="leftBrace">
            <a:avLst>
              <a:gd name="adj1" fmla="val 47508"/>
              <a:gd name="adj2" fmla="val 50000"/>
            </a:avLst>
          </a:prstGeom>
          <a:noFill/>
          <a:ln w="12700" algn="ctr">
            <a:solidFill>
              <a:srgbClr val="00B050"/>
            </a:solidFill>
            <a:prstDash val="solid"/>
            <a:round/>
            <a:headEnd/>
            <a:tailEnd/>
          </a:ln>
        </p:spPr>
        <p:txBody>
          <a:bodyPr rtlCol="0" anchor="ctr"/>
          <a:lstStyle/>
          <a:p>
            <a:pPr algn="ctr"/>
            <a:endParaRPr lang="zh-CN" altLang="en-US"/>
          </a:p>
        </p:txBody>
      </p:sp>
      <p:sp>
        <p:nvSpPr>
          <p:cNvPr id="83" name="文本框 6">
            <a:extLst>
              <a:ext uri="{FF2B5EF4-FFF2-40B4-BE49-F238E27FC236}">
                <a16:creationId xmlns:a16="http://schemas.microsoft.com/office/drawing/2014/main" xmlns="" id="{66107F46-5A10-410F-B3D2-0DE32239E7C5}"/>
              </a:ext>
            </a:extLst>
          </p:cNvPr>
          <p:cNvSpPr txBox="1">
            <a:spLocks noChangeArrowheads="1"/>
          </p:cNvSpPr>
          <p:nvPr/>
        </p:nvSpPr>
        <p:spPr bwMode="auto">
          <a:xfrm>
            <a:off x="3810792" y="3924657"/>
            <a:ext cx="1164862"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buNone/>
            </a:pPr>
            <a:r>
              <a:rPr lang="en-US" altLang="zh-CN" sz="2800" dirty="0">
                <a:solidFill>
                  <a:srgbClr val="0000FF"/>
                </a:solidFill>
                <a:latin typeface="+mj-lt"/>
              </a:rPr>
              <a:t>= 32</a:t>
            </a:r>
          </a:p>
        </p:txBody>
      </p:sp>
      <p:sp>
        <p:nvSpPr>
          <p:cNvPr id="84" name="文本框 6">
            <a:extLst>
              <a:ext uri="{FF2B5EF4-FFF2-40B4-BE49-F238E27FC236}">
                <a16:creationId xmlns:a16="http://schemas.microsoft.com/office/drawing/2014/main" xmlns="" id="{E9754F89-5407-44B8-A4BB-543A8D9499E7}"/>
              </a:ext>
            </a:extLst>
          </p:cNvPr>
          <p:cNvSpPr txBox="1">
            <a:spLocks noChangeArrowheads="1"/>
          </p:cNvSpPr>
          <p:nvPr/>
        </p:nvSpPr>
        <p:spPr bwMode="auto">
          <a:xfrm>
            <a:off x="3233386" y="3928883"/>
            <a:ext cx="94726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buNone/>
            </a:pPr>
            <a:r>
              <a:rPr lang="en-US" altLang="zh-CN" sz="2800" dirty="0">
                <a:solidFill>
                  <a:srgbClr val="0000FF"/>
                </a:solidFill>
                <a:latin typeface="微软雅黑" panose="020B0503020204020204" pitchFamily="34" charset="-122"/>
                <a:ea typeface="微软雅黑" panose="020B0503020204020204" pitchFamily="34" charset="-122"/>
              </a:rPr>
              <a:t>×</a:t>
            </a:r>
            <a:r>
              <a:rPr lang="en-US" altLang="zh-CN" sz="2800" dirty="0">
                <a:solidFill>
                  <a:srgbClr val="0000FF"/>
                </a:solidFill>
                <a:latin typeface="+mj-lt"/>
              </a:rPr>
              <a:t>4</a:t>
            </a:r>
          </a:p>
        </p:txBody>
      </p:sp>
    </p:spTree>
    <p:extLst>
      <p:ext uri="{BB962C8B-B14F-4D97-AF65-F5344CB8AC3E}">
        <p14:creationId xmlns:p14="http://schemas.microsoft.com/office/powerpoint/2010/main" val="5160549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wipe(left)">
                                      <p:cBhvr>
                                        <p:cTn id="7" dur="500"/>
                                        <p:tgtEl>
                                          <p:spTgt spid="42"/>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70"/>
                                        </p:tgtEl>
                                        <p:attrNameLst>
                                          <p:attrName>style.visibility</p:attrName>
                                        </p:attrNameLst>
                                      </p:cBhvr>
                                      <p:to>
                                        <p:strVal val="visible"/>
                                      </p:to>
                                    </p:set>
                                    <p:animEffect transition="in" filter="wipe(left)">
                                      <p:cBhvr>
                                        <p:cTn id="11" dur="500"/>
                                        <p:tgtEl>
                                          <p:spTgt spid="70"/>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79"/>
                                        </p:tgtEl>
                                        <p:attrNameLst>
                                          <p:attrName>style.visibility</p:attrName>
                                        </p:attrNameLst>
                                      </p:cBhvr>
                                      <p:to>
                                        <p:strVal val="visible"/>
                                      </p:to>
                                    </p:set>
                                    <p:animEffect transition="in" filter="wipe(left)">
                                      <p:cBhvr>
                                        <p:cTn id="15" dur="600"/>
                                        <p:tgtEl>
                                          <p:spTgt spid="79"/>
                                        </p:tgtEl>
                                      </p:cBhvr>
                                    </p:animEffect>
                                  </p:childTnLst>
                                </p:cTn>
                              </p:par>
                            </p:childTnLst>
                          </p:cTn>
                        </p:par>
                        <p:par>
                          <p:cTn id="16" fill="hold">
                            <p:stCondLst>
                              <p:cond delay="1600"/>
                            </p:stCondLst>
                            <p:childTnLst>
                              <p:par>
                                <p:cTn id="17" presetID="22" presetClass="entr" presetSubtype="4" fill="hold" grpId="0" nodeType="afterEffect">
                                  <p:stCondLst>
                                    <p:cond delay="0"/>
                                  </p:stCondLst>
                                  <p:childTnLst>
                                    <p:set>
                                      <p:cBhvr>
                                        <p:cTn id="18" dur="1" fill="hold">
                                          <p:stCondLst>
                                            <p:cond delay="0"/>
                                          </p:stCondLst>
                                        </p:cTn>
                                        <p:tgtEl>
                                          <p:spTgt spid="81"/>
                                        </p:tgtEl>
                                        <p:attrNameLst>
                                          <p:attrName>style.visibility</p:attrName>
                                        </p:attrNameLst>
                                      </p:cBhvr>
                                      <p:to>
                                        <p:strVal val="visible"/>
                                      </p:to>
                                    </p:set>
                                    <p:animEffect transition="in" filter="wipe(down)">
                                      <p:cBhvr>
                                        <p:cTn id="19" dur="500"/>
                                        <p:tgtEl>
                                          <p:spTgt spid="81"/>
                                        </p:tgtEl>
                                      </p:cBhvr>
                                    </p:animEffect>
                                  </p:childTnLst>
                                </p:cTn>
                              </p:par>
                            </p:childTnLst>
                          </p:cTn>
                        </p:par>
                        <p:par>
                          <p:cTn id="20" fill="hold">
                            <p:stCondLst>
                              <p:cond delay="2100"/>
                            </p:stCondLst>
                            <p:childTnLst>
                              <p:par>
                                <p:cTn id="21" presetID="22" presetClass="entr" presetSubtype="4" fill="hold" grpId="0" nodeType="afterEffect">
                                  <p:stCondLst>
                                    <p:cond delay="0"/>
                                  </p:stCondLst>
                                  <p:childTnLst>
                                    <p:set>
                                      <p:cBhvr>
                                        <p:cTn id="22" dur="1" fill="hold">
                                          <p:stCondLst>
                                            <p:cond delay="0"/>
                                          </p:stCondLst>
                                        </p:cTn>
                                        <p:tgtEl>
                                          <p:spTgt spid="82"/>
                                        </p:tgtEl>
                                        <p:attrNameLst>
                                          <p:attrName>style.visibility</p:attrName>
                                        </p:attrNameLst>
                                      </p:cBhvr>
                                      <p:to>
                                        <p:strVal val="visible"/>
                                      </p:to>
                                    </p:set>
                                    <p:animEffect transition="in" filter="wipe(down)">
                                      <p:cBhvr>
                                        <p:cTn id="23" dur="500"/>
                                        <p:tgtEl>
                                          <p:spTgt spid="82"/>
                                        </p:tgtEl>
                                      </p:cBhvr>
                                    </p:animEffect>
                                  </p:childTnLst>
                                </p:cTn>
                              </p:par>
                            </p:childTnLst>
                          </p:cTn>
                        </p:par>
                        <p:par>
                          <p:cTn id="24" fill="hold">
                            <p:stCondLst>
                              <p:cond delay="2600"/>
                            </p:stCondLst>
                            <p:childTnLst>
                              <p:par>
                                <p:cTn id="25" presetID="22" presetClass="entr" presetSubtype="8" fill="hold" nodeType="afterEffect">
                                  <p:stCondLst>
                                    <p:cond delay="0"/>
                                  </p:stCondLst>
                                  <p:childTnLst>
                                    <p:set>
                                      <p:cBhvr>
                                        <p:cTn id="26" dur="1" fill="hold">
                                          <p:stCondLst>
                                            <p:cond delay="0"/>
                                          </p:stCondLst>
                                        </p:cTn>
                                        <p:tgtEl>
                                          <p:spTgt spid="71"/>
                                        </p:tgtEl>
                                        <p:attrNameLst>
                                          <p:attrName>style.visibility</p:attrName>
                                        </p:attrNameLst>
                                      </p:cBhvr>
                                      <p:to>
                                        <p:strVal val="visible"/>
                                      </p:to>
                                    </p:set>
                                    <p:animEffect transition="in" filter="wipe(left)">
                                      <p:cBhvr>
                                        <p:cTn id="27" dur="500"/>
                                        <p:tgtEl>
                                          <p:spTgt spid="71"/>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xit" presetSubtype="0" fill="hold" nodeType="clickEffect">
                                  <p:stCondLst>
                                    <p:cond delay="0"/>
                                  </p:stCondLst>
                                  <p:childTnLst>
                                    <p:animEffect transition="out" filter="dissolve">
                                      <p:cBhvr>
                                        <p:cTn id="31" dur="500"/>
                                        <p:tgtEl>
                                          <p:spTgt spid="42"/>
                                        </p:tgtEl>
                                      </p:cBhvr>
                                    </p:animEffect>
                                    <p:set>
                                      <p:cBhvr>
                                        <p:cTn id="32" dur="1" fill="hold">
                                          <p:stCondLst>
                                            <p:cond delay="499"/>
                                          </p:stCondLst>
                                        </p:cTn>
                                        <p:tgtEl>
                                          <p:spTgt spid="42"/>
                                        </p:tgtEl>
                                        <p:attrNameLst>
                                          <p:attrName>style.visibility</p:attrName>
                                        </p:attrNameLst>
                                      </p:cBhvr>
                                      <p:to>
                                        <p:strVal val="hidden"/>
                                      </p:to>
                                    </p:set>
                                  </p:childTnLst>
                                </p:cTn>
                              </p:par>
                              <p:par>
                                <p:cTn id="33" presetID="9" presetClass="exit" presetSubtype="0" fill="hold" nodeType="withEffect">
                                  <p:stCondLst>
                                    <p:cond delay="0"/>
                                  </p:stCondLst>
                                  <p:childTnLst>
                                    <p:animEffect transition="out" filter="dissolve">
                                      <p:cBhvr>
                                        <p:cTn id="34" dur="500"/>
                                        <p:tgtEl>
                                          <p:spTgt spid="70"/>
                                        </p:tgtEl>
                                      </p:cBhvr>
                                    </p:animEffect>
                                    <p:set>
                                      <p:cBhvr>
                                        <p:cTn id="35" dur="1" fill="hold">
                                          <p:stCondLst>
                                            <p:cond delay="499"/>
                                          </p:stCondLst>
                                        </p:cTn>
                                        <p:tgtEl>
                                          <p:spTgt spid="70"/>
                                        </p:tgtEl>
                                        <p:attrNameLst>
                                          <p:attrName>style.visibility</p:attrName>
                                        </p:attrNameLst>
                                      </p:cBhvr>
                                      <p:to>
                                        <p:strVal val="hidden"/>
                                      </p:to>
                                    </p:set>
                                  </p:childTnLst>
                                </p:cTn>
                              </p:par>
                              <p:par>
                                <p:cTn id="36" presetID="9" presetClass="exit" presetSubtype="0" fill="hold" grpId="1" nodeType="withEffect">
                                  <p:stCondLst>
                                    <p:cond delay="0"/>
                                  </p:stCondLst>
                                  <p:childTnLst>
                                    <p:animEffect transition="out" filter="dissolve">
                                      <p:cBhvr>
                                        <p:cTn id="37" dur="500"/>
                                        <p:tgtEl>
                                          <p:spTgt spid="79"/>
                                        </p:tgtEl>
                                      </p:cBhvr>
                                    </p:animEffect>
                                    <p:set>
                                      <p:cBhvr>
                                        <p:cTn id="38" dur="1" fill="hold">
                                          <p:stCondLst>
                                            <p:cond delay="499"/>
                                          </p:stCondLst>
                                        </p:cTn>
                                        <p:tgtEl>
                                          <p:spTgt spid="79"/>
                                        </p:tgtEl>
                                        <p:attrNameLst>
                                          <p:attrName>style.visibility</p:attrName>
                                        </p:attrNameLst>
                                      </p:cBhvr>
                                      <p:to>
                                        <p:strVal val="hidden"/>
                                      </p:to>
                                    </p:set>
                                  </p:childTnLst>
                                </p:cTn>
                              </p:par>
                              <p:par>
                                <p:cTn id="39" presetID="9" presetClass="exit" presetSubtype="0" fill="hold" grpId="1" nodeType="withEffect">
                                  <p:stCondLst>
                                    <p:cond delay="0"/>
                                  </p:stCondLst>
                                  <p:childTnLst>
                                    <p:animEffect transition="out" filter="dissolve">
                                      <p:cBhvr>
                                        <p:cTn id="40" dur="500"/>
                                        <p:tgtEl>
                                          <p:spTgt spid="81"/>
                                        </p:tgtEl>
                                      </p:cBhvr>
                                    </p:animEffect>
                                    <p:set>
                                      <p:cBhvr>
                                        <p:cTn id="41" dur="1" fill="hold">
                                          <p:stCondLst>
                                            <p:cond delay="499"/>
                                          </p:stCondLst>
                                        </p:cTn>
                                        <p:tgtEl>
                                          <p:spTgt spid="81"/>
                                        </p:tgtEl>
                                        <p:attrNameLst>
                                          <p:attrName>style.visibility</p:attrName>
                                        </p:attrNameLst>
                                      </p:cBhvr>
                                      <p:to>
                                        <p:strVal val="hidden"/>
                                      </p:to>
                                    </p:set>
                                  </p:childTnLst>
                                </p:cTn>
                              </p:par>
                              <p:par>
                                <p:cTn id="42" presetID="9" presetClass="exit" presetSubtype="0" fill="hold" grpId="1" nodeType="withEffect">
                                  <p:stCondLst>
                                    <p:cond delay="0"/>
                                  </p:stCondLst>
                                  <p:childTnLst>
                                    <p:animEffect transition="out" filter="dissolve">
                                      <p:cBhvr>
                                        <p:cTn id="43" dur="500"/>
                                        <p:tgtEl>
                                          <p:spTgt spid="82"/>
                                        </p:tgtEl>
                                      </p:cBhvr>
                                    </p:animEffect>
                                    <p:set>
                                      <p:cBhvr>
                                        <p:cTn id="44" dur="1" fill="hold">
                                          <p:stCondLst>
                                            <p:cond delay="499"/>
                                          </p:stCondLst>
                                        </p:cTn>
                                        <p:tgtEl>
                                          <p:spTgt spid="82"/>
                                        </p:tgtEl>
                                        <p:attrNameLst>
                                          <p:attrName>style.visibility</p:attrName>
                                        </p:attrNameLst>
                                      </p:cBhvr>
                                      <p:to>
                                        <p:strVal val="hidden"/>
                                      </p:to>
                                    </p:set>
                                  </p:childTnLst>
                                </p:cTn>
                              </p:par>
                              <p:par>
                                <p:cTn id="45" presetID="22" presetClass="entr" presetSubtype="8" fill="hold" nodeType="withEffect">
                                  <p:stCondLst>
                                    <p:cond delay="0"/>
                                  </p:stCondLst>
                                  <p:childTnLst>
                                    <p:set>
                                      <p:cBhvr>
                                        <p:cTn id="46" dur="1" fill="hold">
                                          <p:stCondLst>
                                            <p:cond delay="0"/>
                                          </p:stCondLst>
                                        </p:cTn>
                                        <p:tgtEl>
                                          <p:spTgt spid="41"/>
                                        </p:tgtEl>
                                        <p:attrNameLst>
                                          <p:attrName>style.visibility</p:attrName>
                                        </p:attrNameLst>
                                      </p:cBhvr>
                                      <p:to>
                                        <p:strVal val="visible"/>
                                      </p:to>
                                    </p:set>
                                    <p:animEffect transition="in" filter="wipe(left)">
                                      <p:cBhvr>
                                        <p:cTn id="47" dur="500"/>
                                        <p:tgtEl>
                                          <p:spTgt spid="41"/>
                                        </p:tgtEl>
                                      </p:cBhvr>
                                    </p:animEffect>
                                  </p:childTnLst>
                                </p:cTn>
                              </p:par>
                            </p:childTnLst>
                          </p:cTn>
                        </p:par>
                        <p:par>
                          <p:cTn id="48" fill="hold">
                            <p:stCondLst>
                              <p:cond delay="500"/>
                            </p:stCondLst>
                            <p:childTnLst>
                              <p:par>
                                <p:cTn id="49" presetID="22" presetClass="entr" presetSubtype="8" fill="hold" grpId="0" nodeType="afterEffect">
                                  <p:stCondLst>
                                    <p:cond delay="0"/>
                                  </p:stCondLst>
                                  <p:childTnLst>
                                    <p:set>
                                      <p:cBhvr>
                                        <p:cTn id="50" dur="1" fill="hold">
                                          <p:stCondLst>
                                            <p:cond delay="0"/>
                                          </p:stCondLst>
                                        </p:cTn>
                                        <p:tgtEl>
                                          <p:spTgt spid="84"/>
                                        </p:tgtEl>
                                        <p:attrNameLst>
                                          <p:attrName>style.visibility</p:attrName>
                                        </p:attrNameLst>
                                      </p:cBhvr>
                                      <p:to>
                                        <p:strVal val="visible"/>
                                      </p:to>
                                    </p:set>
                                    <p:animEffect transition="in" filter="wipe(left)">
                                      <p:cBhvr>
                                        <p:cTn id="51" dur="600"/>
                                        <p:tgtEl>
                                          <p:spTgt spid="84"/>
                                        </p:tgtEl>
                                      </p:cBhvr>
                                    </p:animEffect>
                                  </p:childTnLst>
                                </p:cTn>
                              </p:par>
                            </p:childTnLst>
                          </p:cTn>
                        </p:par>
                      </p:childTnLst>
                    </p:cTn>
                  </p:par>
                  <p:par>
                    <p:cTn id="52" fill="hold">
                      <p:stCondLst>
                        <p:cond delay="indefinite"/>
                      </p:stCondLst>
                      <p:childTnLst>
                        <p:par>
                          <p:cTn id="53" fill="hold">
                            <p:stCondLst>
                              <p:cond delay="0"/>
                            </p:stCondLst>
                            <p:childTnLst>
                              <p:par>
                                <p:cTn id="54" presetID="22" presetClass="entr" presetSubtype="8" fill="hold" grpId="0" nodeType="clickEffect">
                                  <p:stCondLst>
                                    <p:cond delay="0"/>
                                  </p:stCondLst>
                                  <p:childTnLst>
                                    <p:set>
                                      <p:cBhvr>
                                        <p:cTn id="55" dur="1" fill="hold">
                                          <p:stCondLst>
                                            <p:cond delay="0"/>
                                          </p:stCondLst>
                                        </p:cTn>
                                        <p:tgtEl>
                                          <p:spTgt spid="83"/>
                                        </p:tgtEl>
                                        <p:attrNameLst>
                                          <p:attrName>style.visibility</p:attrName>
                                        </p:attrNameLst>
                                      </p:cBhvr>
                                      <p:to>
                                        <p:strVal val="visible"/>
                                      </p:to>
                                    </p:set>
                                    <p:animEffect transition="in" filter="wipe(left)">
                                      <p:cBhvr>
                                        <p:cTn id="56" dur="600"/>
                                        <p:tgtEl>
                                          <p:spTgt spid="83"/>
                                        </p:tgtEl>
                                      </p:cBhvr>
                                    </p:animEffect>
                                  </p:childTnLst>
                                </p:cTn>
                              </p:par>
                            </p:childTnLst>
                          </p:cTn>
                        </p:par>
                      </p:childTnLst>
                    </p:cTn>
                  </p:par>
                  <p:par>
                    <p:cTn id="57" fill="hold">
                      <p:stCondLst>
                        <p:cond delay="indefinite"/>
                      </p:stCondLst>
                      <p:childTnLst>
                        <p:par>
                          <p:cTn id="58" fill="hold">
                            <p:stCondLst>
                              <p:cond delay="0"/>
                            </p:stCondLst>
                            <p:childTnLst>
                              <p:par>
                                <p:cTn id="59" presetID="9" presetClass="exit" presetSubtype="0" fill="hold" nodeType="clickEffect">
                                  <p:stCondLst>
                                    <p:cond delay="0"/>
                                  </p:stCondLst>
                                  <p:childTnLst>
                                    <p:animEffect transition="out" filter="dissolve">
                                      <p:cBhvr>
                                        <p:cTn id="60" dur="500"/>
                                        <p:tgtEl>
                                          <p:spTgt spid="41"/>
                                        </p:tgtEl>
                                      </p:cBhvr>
                                    </p:animEffect>
                                    <p:set>
                                      <p:cBhvr>
                                        <p:cTn id="61" dur="1" fill="hold">
                                          <p:stCondLst>
                                            <p:cond delay="499"/>
                                          </p:stCondLst>
                                        </p:cTn>
                                        <p:tgtEl>
                                          <p:spTgt spid="41"/>
                                        </p:tgtEl>
                                        <p:attrNameLst>
                                          <p:attrName>style.visibility</p:attrName>
                                        </p:attrNameLst>
                                      </p:cBhvr>
                                      <p:to>
                                        <p:strVal val="hidden"/>
                                      </p:to>
                                    </p:set>
                                  </p:childTnLst>
                                </p:cTn>
                              </p:par>
                              <p:par>
                                <p:cTn id="62" presetID="9" presetClass="exit" presetSubtype="0" fill="hold" nodeType="withEffect">
                                  <p:stCondLst>
                                    <p:cond delay="0"/>
                                  </p:stCondLst>
                                  <p:childTnLst>
                                    <p:animEffect transition="out" filter="dissolve">
                                      <p:cBhvr>
                                        <p:cTn id="63" dur="500"/>
                                        <p:tgtEl>
                                          <p:spTgt spid="71"/>
                                        </p:tgtEl>
                                      </p:cBhvr>
                                    </p:animEffect>
                                    <p:set>
                                      <p:cBhvr>
                                        <p:cTn id="64" dur="1" fill="hold">
                                          <p:stCondLst>
                                            <p:cond delay="499"/>
                                          </p:stCondLst>
                                        </p:cTn>
                                        <p:tgtEl>
                                          <p:spTgt spid="71"/>
                                        </p:tgtEl>
                                        <p:attrNameLst>
                                          <p:attrName>style.visibility</p:attrName>
                                        </p:attrNameLst>
                                      </p:cBhvr>
                                      <p:to>
                                        <p:strVal val="hidden"/>
                                      </p:to>
                                    </p:set>
                                  </p:childTnLst>
                                </p:cTn>
                              </p:par>
                              <p:par>
                                <p:cTn id="65" presetID="9" presetClass="exit" presetSubtype="0" fill="hold" grpId="1" nodeType="withEffect">
                                  <p:stCondLst>
                                    <p:cond delay="0"/>
                                  </p:stCondLst>
                                  <p:childTnLst>
                                    <p:animEffect transition="out" filter="dissolve">
                                      <p:cBhvr>
                                        <p:cTn id="66" dur="500"/>
                                        <p:tgtEl>
                                          <p:spTgt spid="83"/>
                                        </p:tgtEl>
                                      </p:cBhvr>
                                    </p:animEffect>
                                    <p:set>
                                      <p:cBhvr>
                                        <p:cTn id="67" dur="1" fill="hold">
                                          <p:stCondLst>
                                            <p:cond delay="499"/>
                                          </p:stCondLst>
                                        </p:cTn>
                                        <p:tgtEl>
                                          <p:spTgt spid="83"/>
                                        </p:tgtEl>
                                        <p:attrNameLst>
                                          <p:attrName>style.visibility</p:attrName>
                                        </p:attrNameLst>
                                      </p:cBhvr>
                                      <p:to>
                                        <p:strVal val="hidden"/>
                                      </p:to>
                                    </p:set>
                                  </p:childTnLst>
                                </p:cTn>
                              </p:par>
                              <p:par>
                                <p:cTn id="68" presetID="9" presetClass="exit" presetSubtype="0" fill="hold" grpId="1" nodeType="withEffect">
                                  <p:stCondLst>
                                    <p:cond delay="0"/>
                                  </p:stCondLst>
                                  <p:childTnLst>
                                    <p:animEffect transition="out" filter="dissolve">
                                      <p:cBhvr>
                                        <p:cTn id="69" dur="500"/>
                                        <p:tgtEl>
                                          <p:spTgt spid="84"/>
                                        </p:tgtEl>
                                      </p:cBhvr>
                                    </p:animEffect>
                                    <p:set>
                                      <p:cBhvr>
                                        <p:cTn id="70" dur="1" fill="hold">
                                          <p:stCondLst>
                                            <p:cond delay="499"/>
                                          </p:stCondLst>
                                        </p:cTn>
                                        <p:tgtEl>
                                          <p:spTgt spid="84"/>
                                        </p:tgtEl>
                                        <p:attrNameLst>
                                          <p:attrName>style.visibility</p:attrName>
                                        </p:attrNameLst>
                                      </p:cBhvr>
                                      <p:to>
                                        <p:strVal val="hidden"/>
                                      </p:to>
                                    </p:set>
                                  </p:childTnLst>
                                </p:cTn>
                              </p:par>
                            </p:childTnLst>
                          </p:cTn>
                        </p:par>
                        <p:par>
                          <p:cTn id="71" fill="hold">
                            <p:stCondLst>
                              <p:cond delay="500"/>
                            </p:stCondLst>
                            <p:childTnLst>
                              <p:par>
                                <p:cTn id="72" presetID="9" presetClass="entr" presetSubtype="0" fill="hold" grpId="0" nodeType="afterEffect">
                                  <p:stCondLst>
                                    <p:cond delay="0"/>
                                  </p:stCondLst>
                                  <p:childTnLst>
                                    <p:set>
                                      <p:cBhvr>
                                        <p:cTn id="73" dur="1" fill="hold">
                                          <p:stCondLst>
                                            <p:cond delay="0"/>
                                          </p:stCondLst>
                                        </p:cTn>
                                        <p:tgtEl>
                                          <p:spTgt spid="13"/>
                                        </p:tgtEl>
                                        <p:attrNameLst>
                                          <p:attrName>style.visibility</p:attrName>
                                        </p:attrNameLst>
                                      </p:cBhvr>
                                      <p:to>
                                        <p:strVal val="visible"/>
                                      </p:to>
                                    </p:set>
                                    <p:animEffect transition="in" filter="dissolve">
                                      <p:cBhvr>
                                        <p:cTn id="74" dur="500"/>
                                        <p:tgtEl>
                                          <p:spTgt spid="13"/>
                                        </p:tgtEl>
                                      </p:cBhvr>
                                    </p:animEffect>
                                  </p:childTnLst>
                                </p:cTn>
                              </p:par>
                            </p:childTnLst>
                          </p:cTn>
                        </p:par>
                        <p:par>
                          <p:cTn id="75" fill="hold">
                            <p:stCondLst>
                              <p:cond delay="1000"/>
                            </p:stCondLst>
                            <p:childTnLst>
                              <p:par>
                                <p:cTn id="76" presetID="9" presetClass="entr" presetSubtype="0" fill="hold" grpId="0" nodeType="afterEffect">
                                  <p:stCondLst>
                                    <p:cond delay="0"/>
                                  </p:stCondLst>
                                  <p:childTnLst>
                                    <p:set>
                                      <p:cBhvr>
                                        <p:cTn id="77" dur="1" fill="hold">
                                          <p:stCondLst>
                                            <p:cond delay="0"/>
                                          </p:stCondLst>
                                        </p:cTn>
                                        <p:tgtEl>
                                          <p:spTgt spid="19"/>
                                        </p:tgtEl>
                                        <p:attrNameLst>
                                          <p:attrName>style.visibility</p:attrName>
                                        </p:attrNameLst>
                                      </p:cBhvr>
                                      <p:to>
                                        <p:strVal val="visible"/>
                                      </p:to>
                                    </p:set>
                                    <p:animEffect transition="in" filter="dissolve">
                                      <p:cBhvr>
                                        <p:cTn id="78"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13" grpId="0"/>
      <p:bldP spid="79" grpId="0"/>
      <p:bldP spid="79" grpId="1"/>
      <p:bldP spid="81" grpId="0" animBg="1"/>
      <p:bldP spid="81" grpId="1" animBg="1"/>
      <p:bldP spid="82" grpId="0" animBg="1"/>
      <p:bldP spid="82" grpId="1" animBg="1"/>
      <p:bldP spid="83" grpId="0"/>
      <p:bldP spid="83" grpId="1"/>
      <p:bldP spid="84" grpId="0"/>
      <p:bldP spid="84" grpId="1"/>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60">
            <a:extLst>
              <a:ext uri="{FF2B5EF4-FFF2-40B4-BE49-F238E27FC236}">
                <a16:creationId xmlns:a16="http://schemas.microsoft.com/office/drawing/2014/main" xmlns="" id="{809E9F22-3DCD-8175-2343-768688B1A6B5}"/>
              </a:ext>
            </a:extLst>
          </p:cNvPr>
          <p:cNvSpPr>
            <a:spLocks noChangeArrowheads="1"/>
          </p:cNvSpPr>
          <p:nvPr/>
        </p:nvSpPr>
        <p:spPr bwMode="auto">
          <a:xfrm>
            <a:off x="1408114" y="848203"/>
            <a:ext cx="7235950" cy="1040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566738" indent="-566738">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marL="0" indent="0">
              <a:spcBef>
                <a:spcPts val="0"/>
              </a:spcBef>
              <a:spcAft>
                <a:spcPts val="600"/>
              </a:spcAft>
              <a:buNone/>
            </a:pPr>
            <a:r>
              <a:rPr lang="zh-TW" altLang="en-US" sz="2800" u="sng" dirty="0">
                <a:ea typeface="標楷體" panose="03000509000000000000" pitchFamily="65" charset="-120"/>
              </a:rPr>
              <a:t>裕標</a:t>
            </a:r>
            <a:r>
              <a:rPr kumimoji="0" lang="zh-TW" altLang="en-US" sz="2800" dirty="0">
                <a:ea typeface="標楷體" panose="03000509000000000000" pitchFamily="65" charset="-120"/>
              </a:rPr>
              <a:t>打算用</a:t>
            </a:r>
            <a:r>
              <a:rPr kumimoji="0" lang="en-US" altLang="zh-TW" sz="2800" dirty="0">
                <a:ea typeface="標楷體" panose="03000509000000000000" pitchFamily="65" charset="-120"/>
              </a:rPr>
              <a:t>20cm</a:t>
            </a:r>
            <a:r>
              <a:rPr kumimoji="0" lang="zh-TW" altLang="en-US" sz="2800" dirty="0">
                <a:ea typeface="標楷體" panose="03000509000000000000" pitchFamily="65" charset="-120"/>
              </a:rPr>
              <a:t>的幾何條組成一個菱形</a:t>
            </a:r>
            <a:r>
              <a:rPr kumimoji="0" lang="zh-TW" altLang="en-US" sz="2800" dirty="0" smtClean="0">
                <a:ea typeface="標楷體" panose="03000509000000000000" pitchFamily="65" charset="-120"/>
              </a:rPr>
              <a:t>。</a:t>
            </a:r>
            <a:endParaRPr kumimoji="0" lang="en-US" altLang="zh-TW" sz="2800" dirty="0">
              <a:ea typeface="標楷體" panose="03000509000000000000" pitchFamily="65" charset="-120"/>
            </a:endParaRPr>
          </a:p>
          <a:p>
            <a:pPr marL="0" indent="0">
              <a:spcBef>
                <a:spcPts val="0"/>
              </a:spcBef>
              <a:spcAft>
                <a:spcPts val="600"/>
              </a:spcAft>
              <a:buNone/>
            </a:pPr>
            <a:r>
              <a:rPr kumimoji="0" lang="zh-TW" altLang="en-US" sz="2800" dirty="0">
                <a:ea typeface="標楷體" panose="03000509000000000000" pitchFamily="65" charset="-120"/>
              </a:rPr>
              <a:t>在答</a:t>
            </a:r>
            <a:r>
              <a:rPr kumimoji="0" lang="zh-TW" altLang="en-US" sz="2800" dirty="0">
                <a:ea typeface="標楷體" panose="03000509000000000000" pitchFamily="65" charset="-120"/>
              </a:rPr>
              <a:t>題紙上，完成這個</a:t>
            </a:r>
            <a:r>
              <a:rPr kumimoji="0" lang="zh-TW" altLang="en-US" sz="2800" dirty="0" smtClean="0">
                <a:ea typeface="標楷體" panose="03000509000000000000" pitchFamily="65" charset="-120"/>
              </a:rPr>
              <a:t>菱形。           </a:t>
            </a:r>
            <a:r>
              <a:rPr kumimoji="0" lang="en-US" altLang="zh-TW" sz="2400" dirty="0" smtClean="0">
                <a:ea typeface="標楷體" panose="03000509000000000000" pitchFamily="65" charset="-120"/>
              </a:rPr>
              <a:t>[2</a:t>
            </a:r>
            <a:r>
              <a:rPr kumimoji="0" lang="zh-TW" altLang="en-US" sz="2400" dirty="0" smtClean="0">
                <a:ea typeface="標楷體" panose="03000509000000000000" pitchFamily="65" charset="-120"/>
              </a:rPr>
              <a:t>分</a:t>
            </a:r>
            <a:r>
              <a:rPr kumimoji="0" lang="en-US" altLang="zh-TW" sz="2400" dirty="0">
                <a:ea typeface="標楷體" panose="03000509000000000000" pitchFamily="65" charset="-120"/>
              </a:rPr>
              <a:t>]</a:t>
            </a:r>
            <a:r>
              <a:rPr lang="zh-TW" altLang="en-US" sz="2800" dirty="0">
                <a:ea typeface="標楷體" panose="03000509000000000000" pitchFamily="65" charset="-120"/>
              </a:rPr>
              <a:t> </a:t>
            </a:r>
            <a:endParaRPr lang="en-US" altLang="zh-CN" sz="2800" dirty="0">
              <a:ea typeface="標楷體" panose="03000509000000000000" pitchFamily="65" charset="-120"/>
            </a:endParaRPr>
          </a:p>
        </p:txBody>
      </p:sp>
      <p:sp>
        <p:nvSpPr>
          <p:cNvPr id="45" name="Rectangle 4">
            <a:extLst>
              <a:ext uri="{FF2B5EF4-FFF2-40B4-BE49-F238E27FC236}">
                <a16:creationId xmlns:a16="http://schemas.microsoft.com/office/drawing/2014/main" xmlns="" id="{5DF29347-DB2C-880C-48C6-4C2BA65D6A3D}"/>
              </a:ext>
            </a:extLst>
          </p:cNvPr>
          <p:cNvSpPr>
            <a:spLocks noChangeArrowheads="1"/>
          </p:cNvSpPr>
          <p:nvPr/>
        </p:nvSpPr>
        <p:spPr bwMode="auto">
          <a:xfrm>
            <a:off x="266384" y="904797"/>
            <a:ext cx="1487170" cy="523220"/>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406400" marR="0" lvl="0" indent="-406400" algn="l" defTabSz="914400" rtl="0" eaLnBrk="0" fontAlgn="base" latinLnBrk="0" hangingPunct="0">
              <a:lnSpc>
                <a:spcPct val="100000"/>
              </a:lnSpc>
              <a:spcBef>
                <a:spcPct val="0"/>
              </a:spcBef>
              <a:spcAft>
                <a:spcPct val="0"/>
              </a:spcAft>
              <a:buClrTx/>
              <a:buSzTx/>
              <a:buFontTx/>
              <a:buNone/>
              <a:tabLst/>
              <a:defRPr/>
            </a:pPr>
            <a:r>
              <a:rPr kumimoji="1" lang="en-US" altLang="zh-TW"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35. (b)</a:t>
            </a:r>
            <a:r>
              <a:rPr kumimoji="1" lang="zh-TW"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 </a:t>
            </a:r>
            <a:endParaRPr kumimoji="1" lang="zh-CN"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endParaRPr>
          </a:p>
        </p:txBody>
      </p:sp>
      <p:sp>
        <p:nvSpPr>
          <p:cNvPr id="52" name="矩形 51">
            <a:extLst>
              <a:ext uri="{FF2B5EF4-FFF2-40B4-BE49-F238E27FC236}">
                <a16:creationId xmlns:a16="http://schemas.microsoft.com/office/drawing/2014/main" xmlns="" id="{4A94520A-516F-40D6-9765-5B0F000C04CE}"/>
              </a:ext>
            </a:extLst>
          </p:cNvPr>
          <p:cNvSpPr/>
          <p:nvPr/>
        </p:nvSpPr>
        <p:spPr bwMode="auto">
          <a:xfrm>
            <a:off x="1538290" y="1997804"/>
            <a:ext cx="4662485" cy="3366782"/>
          </a:xfrm>
          <a:prstGeom prst="rect">
            <a:avLst/>
          </a:prstGeom>
          <a:solidFill>
            <a:srgbClr val="FFFBD5"/>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graphicFrame>
        <p:nvGraphicFramePr>
          <p:cNvPr id="53" name="表格 5">
            <a:extLst>
              <a:ext uri="{FF2B5EF4-FFF2-40B4-BE49-F238E27FC236}">
                <a16:creationId xmlns:a16="http://schemas.microsoft.com/office/drawing/2014/main" xmlns="" id="{A55A7CBF-6589-4B99-8BB3-C538A32818C7}"/>
              </a:ext>
            </a:extLst>
          </p:cNvPr>
          <p:cNvGraphicFramePr>
            <a:graphicFrameLocks noGrp="1"/>
          </p:cNvGraphicFramePr>
          <p:nvPr>
            <p:extLst>
              <p:ext uri="{D42A27DB-BD31-4B8C-83A1-F6EECF244321}">
                <p14:modId xmlns:p14="http://schemas.microsoft.com/office/powerpoint/2010/main" val="4174229114"/>
              </p:ext>
            </p:extLst>
          </p:nvPr>
        </p:nvGraphicFramePr>
        <p:xfrm>
          <a:off x="1971674" y="2385195"/>
          <a:ext cx="3456000" cy="2592000"/>
        </p:xfrm>
        <a:graphic>
          <a:graphicData uri="http://schemas.openxmlformats.org/drawingml/2006/table">
            <a:tbl>
              <a:tblPr firstRow="1" bandRow="1">
                <a:tableStyleId>{5940675A-B579-460E-94D1-54222C63F5DA}</a:tableStyleId>
              </a:tblPr>
              <a:tblGrid>
                <a:gridCol w="288000">
                  <a:extLst>
                    <a:ext uri="{9D8B030D-6E8A-4147-A177-3AD203B41FA5}">
                      <a16:colId xmlns:a16="http://schemas.microsoft.com/office/drawing/2014/main" xmlns="" val="401320323"/>
                    </a:ext>
                  </a:extLst>
                </a:gridCol>
                <a:gridCol w="288000">
                  <a:extLst>
                    <a:ext uri="{9D8B030D-6E8A-4147-A177-3AD203B41FA5}">
                      <a16:colId xmlns:a16="http://schemas.microsoft.com/office/drawing/2014/main" xmlns="" val="2043085647"/>
                    </a:ext>
                  </a:extLst>
                </a:gridCol>
                <a:gridCol w="288000">
                  <a:extLst>
                    <a:ext uri="{9D8B030D-6E8A-4147-A177-3AD203B41FA5}">
                      <a16:colId xmlns:a16="http://schemas.microsoft.com/office/drawing/2014/main" xmlns="" val="3787340809"/>
                    </a:ext>
                  </a:extLst>
                </a:gridCol>
                <a:gridCol w="288000">
                  <a:extLst>
                    <a:ext uri="{9D8B030D-6E8A-4147-A177-3AD203B41FA5}">
                      <a16:colId xmlns:a16="http://schemas.microsoft.com/office/drawing/2014/main" xmlns="" val="2135637229"/>
                    </a:ext>
                  </a:extLst>
                </a:gridCol>
                <a:gridCol w="288000">
                  <a:extLst>
                    <a:ext uri="{9D8B030D-6E8A-4147-A177-3AD203B41FA5}">
                      <a16:colId xmlns:a16="http://schemas.microsoft.com/office/drawing/2014/main" xmlns="" val="1051982806"/>
                    </a:ext>
                  </a:extLst>
                </a:gridCol>
                <a:gridCol w="288000">
                  <a:extLst>
                    <a:ext uri="{9D8B030D-6E8A-4147-A177-3AD203B41FA5}">
                      <a16:colId xmlns:a16="http://schemas.microsoft.com/office/drawing/2014/main" xmlns="" val="3865547765"/>
                    </a:ext>
                  </a:extLst>
                </a:gridCol>
                <a:gridCol w="288000">
                  <a:extLst>
                    <a:ext uri="{9D8B030D-6E8A-4147-A177-3AD203B41FA5}">
                      <a16:colId xmlns:a16="http://schemas.microsoft.com/office/drawing/2014/main" xmlns="" val="3399924232"/>
                    </a:ext>
                  </a:extLst>
                </a:gridCol>
                <a:gridCol w="288000">
                  <a:extLst>
                    <a:ext uri="{9D8B030D-6E8A-4147-A177-3AD203B41FA5}">
                      <a16:colId xmlns:a16="http://schemas.microsoft.com/office/drawing/2014/main" xmlns="" val="2320077708"/>
                    </a:ext>
                  </a:extLst>
                </a:gridCol>
                <a:gridCol w="288000">
                  <a:extLst>
                    <a:ext uri="{9D8B030D-6E8A-4147-A177-3AD203B41FA5}">
                      <a16:colId xmlns:a16="http://schemas.microsoft.com/office/drawing/2014/main" xmlns="" val="1640534935"/>
                    </a:ext>
                  </a:extLst>
                </a:gridCol>
                <a:gridCol w="288000">
                  <a:extLst>
                    <a:ext uri="{9D8B030D-6E8A-4147-A177-3AD203B41FA5}">
                      <a16:colId xmlns:a16="http://schemas.microsoft.com/office/drawing/2014/main" xmlns="" val="632845158"/>
                    </a:ext>
                  </a:extLst>
                </a:gridCol>
                <a:gridCol w="288000">
                  <a:extLst>
                    <a:ext uri="{9D8B030D-6E8A-4147-A177-3AD203B41FA5}">
                      <a16:colId xmlns:a16="http://schemas.microsoft.com/office/drawing/2014/main" xmlns="" val="2833870762"/>
                    </a:ext>
                  </a:extLst>
                </a:gridCol>
                <a:gridCol w="288000">
                  <a:extLst>
                    <a:ext uri="{9D8B030D-6E8A-4147-A177-3AD203B41FA5}">
                      <a16:colId xmlns:a16="http://schemas.microsoft.com/office/drawing/2014/main" xmlns="" val="1341826372"/>
                    </a:ext>
                  </a:extLst>
                </a:gridCol>
              </a:tblGrid>
              <a:tr h="288000">
                <a:tc>
                  <a:txBody>
                    <a:bodyPr/>
                    <a:lstStyle/>
                    <a:p>
                      <a:pPr>
                        <a:lnSpc>
                          <a:spcPts val="700"/>
                        </a:lnSpc>
                      </a:pPr>
                      <a:endParaRPr lang="zh-CN" altLang="en-US" sz="1000" dirty="0"/>
                    </a:p>
                  </a:txBody>
                  <a:tcPr>
                    <a:lnL w="9525" cap="flat" cmpd="sng" algn="ctr">
                      <a:solidFill>
                        <a:schemeClr val="tx1"/>
                      </a:solidFill>
                      <a:prstDash val="solid"/>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dirty="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dirty="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dirty="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dirty="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dirty="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dirty="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dirty="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dirty="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a:p>
                  </a:txBody>
                  <a:tcPr>
                    <a:lnL w="9525" cap="flat" cmpd="sng" algn="ctr">
                      <a:solidFill>
                        <a:schemeClr val="bg2"/>
                      </a:solidFill>
                      <a:prstDash val="dash"/>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bg2"/>
                      </a:solidFill>
                      <a:prstDash val="dash"/>
                      <a:round/>
                      <a:headEnd type="none" w="med" len="med"/>
                      <a:tailEnd type="none" w="med" len="med"/>
                    </a:lnB>
                  </a:tcPr>
                </a:tc>
                <a:extLst>
                  <a:ext uri="{0D108BD9-81ED-4DB2-BD59-A6C34878D82A}">
                    <a16:rowId xmlns:a16="http://schemas.microsoft.com/office/drawing/2014/main" xmlns="" val="2106759044"/>
                  </a:ext>
                </a:extLst>
              </a:tr>
              <a:tr h="288000">
                <a:tc>
                  <a:txBody>
                    <a:bodyPr/>
                    <a:lstStyle/>
                    <a:p>
                      <a:pPr>
                        <a:lnSpc>
                          <a:spcPts val="700"/>
                        </a:lnSpc>
                      </a:pPr>
                      <a:endParaRPr lang="zh-CN" altLang="en-US" sz="1000"/>
                    </a:p>
                  </a:txBody>
                  <a:tcPr>
                    <a:lnL w="9525" cap="flat" cmpd="sng" algn="ctr">
                      <a:solidFill>
                        <a:schemeClr val="tx1"/>
                      </a:solidFill>
                      <a:prstDash val="solid"/>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dirty="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dirty="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dirty="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dirty="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dirty="0"/>
                    </a:p>
                  </a:txBody>
                  <a:tcPr>
                    <a:lnL w="9525" cap="flat" cmpd="sng" algn="ctr">
                      <a:solidFill>
                        <a:schemeClr val="bg2"/>
                      </a:solidFill>
                      <a:prstDash val="dash"/>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extLst>
                  <a:ext uri="{0D108BD9-81ED-4DB2-BD59-A6C34878D82A}">
                    <a16:rowId xmlns:a16="http://schemas.microsoft.com/office/drawing/2014/main" xmlns="" val="4119198808"/>
                  </a:ext>
                </a:extLst>
              </a:tr>
              <a:tr h="288000">
                <a:tc>
                  <a:txBody>
                    <a:bodyPr/>
                    <a:lstStyle/>
                    <a:p>
                      <a:pPr>
                        <a:lnSpc>
                          <a:spcPts val="700"/>
                        </a:lnSpc>
                      </a:pPr>
                      <a:endParaRPr lang="zh-CN" altLang="en-US" sz="1000"/>
                    </a:p>
                  </a:txBody>
                  <a:tcPr>
                    <a:lnL w="9525" cap="flat" cmpd="sng" algn="ctr">
                      <a:solidFill>
                        <a:schemeClr val="tx1"/>
                      </a:solidFill>
                      <a:prstDash val="solid"/>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dirty="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dirty="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dirty="0"/>
                    </a:p>
                  </a:txBody>
                  <a:tcPr>
                    <a:lnL w="9525" cap="flat" cmpd="sng" algn="ctr">
                      <a:solidFill>
                        <a:schemeClr val="bg2"/>
                      </a:solidFill>
                      <a:prstDash val="dash"/>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extLst>
                  <a:ext uri="{0D108BD9-81ED-4DB2-BD59-A6C34878D82A}">
                    <a16:rowId xmlns:a16="http://schemas.microsoft.com/office/drawing/2014/main" xmlns="" val="2828212290"/>
                  </a:ext>
                </a:extLst>
              </a:tr>
              <a:tr h="288000">
                <a:tc>
                  <a:txBody>
                    <a:bodyPr/>
                    <a:lstStyle/>
                    <a:p>
                      <a:pPr>
                        <a:lnSpc>
                          <a:spcPts val="700"/>
                        </a:lnSpc>
                      </a:pPr>
                      <a:endParaRPr lang="zh-CN" altLang="en-US" sz="1000"/>
                    </a:p>
                  </a:txBody>
                  <a:tcPr>
                    <a:lnL w="9525" cap="flat" cmpd="sng" algn="ctr">
                      <a:solidFill>
                        <a:schemeClr val="tx1"/>
                      </a:solidFill>
                      <a:prstDash val="solid"/>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dirty="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dirty="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dirty="0"/>
                    </a:p>
                  </a:txBody>
                  <a:tcPr>
                    <a:lnL w="9525" cap="flat" cmpd="sng" algn="ctr">
                      <a:solidFill>
                        <a:schemeClr val="bg2"/>
                      </a:solidFill>
                      <a:prstDash val="dash"/>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extLst>
                  <a:ext uri="{0D108BD9-81ED-4DB2-BD59-A6C34878D82A}">
                    <a16:rowId xmlns:a16="http://schemas.microsoft.com/office/drawing/2014/main" xmlns="" val="270982771"/>
                  </a:ext>
                </a:extLst>
              </a:tr>
              <a:tr h="288000">
                <a:tc>
                  <a:txBody>
                    <a:bodyPr/>
                    <a:lstStyle/>
                    <a:p>
                      <a:pPr>
                        <a:lnSpc>
                          <a:spcPts val="700"/>
                        </a:lnSpc>
                      </a:pPr>
                      <a:endParaRPr lang="zh-CN" altLang="en-US" sz="1000"/>
                    </a:p>
                  </a:txBody>
                  <a:tcPr>
                    <a:lnL w="9525" cap="flat" cmpd="sng" algn="ctr">
                      <a:solidFill>
                        <a:schemeClr val="tx1"/>
                      </a:solidFill>
                      <a:prstDash val="solid"/>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dirty="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dirty="0"/>
                    </a:p>
                  </a:txBody>
                  <a:tcPr>
                    <a:lnL w="9525" cap="flat" cmpd="sng" algn="ctr">
                      <a:solidFill>
                        <a:schemeClr val="bg2"/>
                      </a:solidFill>
                      <a:prstDash val="dash"/>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extLst>
                  <a:ext uri="{0D108BD9-81ED-4DB2-BD59-A6C34878D82A}">
                    <a16:rowId xmlns:a16="http://schemas.microsoft.com/office/drawing/2014/main" xmlns="" val="1103991485"/>
                  </a:ext>
                </a:extLst>
              </a:tr>
              <a:tr h="288000">
                <a:tc>
                  <a:txBody>
                    <a:bodyPr/>
                    <a:lstStyle/>
                    <a:p>
                      <a:pPr>
                        <a:lnSpc>
                          <a:spcPts val="700"/>
                        </a:lnSpc>
                      </a:pPr>
                      <a:endParaRPr lang="zh-CN" altLang="en-US" sz="1000"/>
                    </a:p>
                  </a:txBody>
                  <a:tcPr>
                    <a:lnL w="9525" cap="flat" cmpd="sng" algn="ctr">
                      <a:solidFill>
                        <a:schemeClr val="tx1"/>
                      </a:solidFill>
                      <a:prstDash val="solid"/>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dirty="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dirty="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dirty="0"/>
                    </a:p>
                  </a:txBody>
                  <a:tcPr>
                    <a:lnL w="9525" cap="flat" cmpd="sng" algn="ctr">
                      <a:solidFill>
                        <a:schemeClr val="bg2"/>
                      </a:solidFill>
                      <a:prstDash val="dash"/>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extLst>
                  <a:ext uri="{0D108BD9-81ED-4DB2-BD59-A6C34878D82A}">
                    <a16:rowId xmlns:a16="http://schemas.microsoft.com/office/drawing/2014/main" xmlns="" val="583614330"/>
                  </a:ext>
                </a:extLst>
              </a:tr>
              <a:tr h="288000">
                <a:tc>
                  <a:txBody>
                    <a:bodyPr/>
                    <a:lstStyle/>
                    <a:p>
                      <a:pPr>
                        <a:lnSpc>
                          <a:spcPts val="700"/>
                        </a:lnSpc>
                      </a:pPr>
                      <a:endParaRPr lang="zh-CN" altLang="en-US" sz="1000"/>
                    </a:p>
                  </a:txBody>
                  <a:tcPr>
                    <a:lnL w="9525" cap="flat" cmpd="sng" algn="ctr">
                      <a:solidFill>
                        <a:schemeClr val="tx1"/>
                      </a:solidFill>
                      <a:prstDash val="solid"/>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dirty="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dirty="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dirty="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dirty="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dirty="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dirty="0"/>
                    </a:p>
                  </a:txBody>
                  <a:tcPr>
                    <a:lnL w="9525" cap="flat" cmpd="sng" algn="ctr">
                      <a:solidFill>
                        <a:schemeClr val="bg2"/>
                      </a:solidFill>
                      <a:prstDash val="dash"/>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extLst>
                  <a:ext uri="{0D108BD9-81ED-4DB2-BD59-A6C34878D82A}">
                    <a16:rowId xmlns:a16="http://schemas.microsoft.com/office/drawing/2014/main" xmlns="" val="376562865"/>
                  </a:ext>
                </a:extLst>
              </a:tr>
              <a:tr h="288000">
                <a:tc>
                  <a:txBody>
                    <a:bodyPr/>
                    <a:lstStyle/>
                    <a:p>
                      <a:pPr>
                        <a:lnSpc>
                          <a:spcPts val="700"/>
                        </a:lnSpc>
                      </a:pPr>
                      <a:endParaRPr lang="zh-CN" altLang="en-US" sz="1000"/>
                    </a:p>
                  </a:txBody>
                  <a:tcPr>
                    <a:lnL w="9525" cap="flat" cmpd="sng" algn="ctr">
                      <a:solidFill>
                        <a:schemeClr val="tx1"/>
                      </a:solidFill>
                      <a:prstDash val="solid"/>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dirty="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dirty="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dirty="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dirty="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tc>
                  <a:txBody>
                    <a:bodyPr/>
                    <a:lstStyle/>
                    <a:p>
                      <a:pPr>
                        <a:lnSpc>
                          <a:spcPts val="700"/>
                        </a:lnSpc>
                      </a:pPr>
                      <a:endParaRPr lang="zh-CN" altLang="en-US" sz="1000" dirty="0"/>
                    </a:p>
                  </a:txBody>
                  <a:tcPr>
                    <a:lnL w="9525" cap="flat" cmpd="sng" algn="ctr">
                      <a:solidFill>
                        <a:schemeClr val="bg2"/>
                      </a:solidFill>
                      <a:prstDash val="dash"/>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bg2"/>
                      </a:solidFill>
                      <a:prstDash val="dash"/>
                      <a:round/>
                      <a:headEnd type="none" w="med" len="med"/>
                      <a:tailEnd type="none" w="med" len="med"/>
                    </a:lnB>
                  </a:tcPr>
                </a:tc>
                <a:extLst>
                  <a:ext uri="{0D108BD9-81ED-4DB2-BD59-A6C34878D82A}">
                    <a16:rowId xmlns:a16="http://schemas.microsoft.com/office/drawing/2014/main" xmlns="" val="2626402063"/>
                  </a:ext>
                </a:extLst>
              </a:tr>
              <a:tr h="288000">
                <a:tc>
                  <a:txBody>
                    <a:bodyPr/>
                    <a:lstStyle/>
                    <a:p>
                      <a:pPr>
                        <a:lnSpc>
                          <a:spcPts val="700"/>
                        </a:lnSpc>
                      </a:pPr>
                      <a:endParaRPr lang="zh-CN" altLang="en-US" sz="1000"/>
                    </a:p>
                  </a:txBody>
                  <a:tcPr>
                    <a:lnL w="9525" cap="flat" cmpd="sng" algn="ctr">
                      <a:solidFill>
                        <a:schemeClr val="tx1"/>
                      </a:solidFill>
                      <a:prstDash val="solid"/>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ts val="700"/>
                        </a:lnSpc>
                      </a:pPr>
                      <a:endParaRPr lang="zh-CN" altLang="en-US" sz="100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ts val="700"/>
                        </a:lnSpc>
                      </a:pPr>
                      <a:endParaRPr lang="zh-CN" altLang="en-US" sz="100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ts val="700"/>
                        </a:lnSpc>
                      </a:pPr>
                      <a:endParaRPr lang="zh-CN" altLang="en-US" sz="100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ts val="700"/>
                        </a:lnSpc>
                      </a:pPr>
                      <a:endParaRPr lang="zh-CN" altLang="en-US" sz="100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ts val="700"/>
                        </a:lnSpc>
                      </a:pPr>
                      <a:endParaRPr lang="zh-CN" altLang="en-US" sz="100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ts val="700"/>
                        </a:lnSpc>
                      </a:pPr>
                      <a:endParaRPr lang="zh-CN" altLang="en-US" sz="100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ts val="700"/>
                        </a:lnSpc>
                      </a:pPr>
                      <a:endParaRPr lang="zh-CN" altLang="en-US" sz="1000" dirty="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ts val="700"/>
                        </a:lnSpc>
                      </a:pPr>
                      <a:endParaRPr lang="zh-CN" altLang="en-US" sz="1000" dirty="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ts val="700"/>
                        </a:lnSpc>
                      </a:pPr>
                      <a:endParaRPr lang="zh-CN" altLang="en-US" sz="1000" dirty="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ts val="700"/>
                        </a:lnSpc>
                      </a:pPr>
                      <a:endParaRPr lang="zh-CN" altLang="en-US" sz="1000" dirty="0"/>
                    </a:p>
                  </a:txBody>
                  <a:tcPr>
                    <a:lnL w="9525" cap="flat" cmpd="sng" algn="ctr">
                      <a:solidFill>
                        <a:schemeClr val="bg2"/>
                      </a:solidFill>
                      <a:prstDash val="dash"/>
                      <a:round/>
                      <a:headEnd type="none" w="med" len="med"/>
                      <a:tailEnd type="none" w="med" len="med"/>
                    </a:lnL>
                    <a:lnR w="9525" cap="flat" cmpd="sng" algn="ctr">
                      <a:solidFill>
                        <a:schemeClr val="bg2"/>
                      </a:solidFill>
                      <a:prstDash val="dash"/>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ts val="700"/>
                        </a:lnSpc>
                      </a:pPr>
                      <a:endParaRPr lang="zh-CN" altLang="en-US" sz="1000" dirty="0"/>
                    </a:p>
                  </a:txBody>
                  <a:tcPr>
                    <a:lnL w="9525" cap="flat" cmpd="sng" algn="ctr">
                      <a:solidFill>
                        <a:schemeClr val="bg2"/>
                      </a:solidFill>
                      <a:prstDash val="dash"/>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bg2"/>
                      </a:solidFill>
                      <a:prstDash val="dash"/>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285327338"/>
                  </a:ext>
                </a:extLst>
              </a:tr>
            </a:tbl>
          </a:graphicData>
        </a:graphic>
      </p:graphicFrame>
      <p:grpSp>
        <p:nvGrpSpPr>
          <p:cNvPr id="54" name="群組 11">
            <a:extLst>
              <a:ext uri="{FF2B5EF4-FFF2-40B4-BE49-F238E27FC236}">
                <a16:creationId xmlns:a16="http://schemas.microsoft.com/office/drawing/2014/main" xmlns="" id="{945F2276-DF8D-40A6-813E-CB0202A22A17}"/>
              </a:ext>
            </a:extLst>
          </p:cNvPr>
          <p:cNvGrpSpPr/>
          <p:nvPr/>
        </p:nvGrpSpPr>
        <p:grpSpPr>
          <a:xfrm>
            <a:off x="5022599" y="2042351"/>
            <a:ext cx="987676" cy="630844"/>
            <a:chOff x="5613149" y="2042351"/>
            <a:chExt cx="987676" cy="630844"/>
          </a:xfrm>
        </p:grpSpPr>
        <p:cxnSp>
          <p:nvCxnSpPr>
            <p:cNvPr id="55" name="直線單箭頭接點 6">
              <a:extLst>
                <a:ext uri="{FF2B5EF4-FFF2-40B4-BE49-F238E27FC236}">
                  <a16:creationId xmlns:a16="http://schemas.microsoft.com/office/drawing/2014/main" xmlns="" id="{D555AB32-4020-4B16-8ADB-A35B82720720}"/>
                </a:ext>
              </a:extLst>
            </p:cNvPr>
            <p:cNvCxnSpPr/>
            <p:nvPr/>
          </p:nvCxnSpPr>
          <p:spPr bwMode="auto">
            <a:xfrm>
              <a:off x="5715674" y="2327275"/>
              <a:ext cx="288000" cy="0"/>
            </a:xfrm>
            <a:prstGeom prst="straightConnector1">
              <a:avLst/>
            </a:prstGeom>
            <a:noFill/>
            <a:ln w="12700" algn="ctr">
              <a:solidFill>
                <a:schemeClr val="tx1"/>
              </a:solidFill>
              <a:prstDash val="solid"/>
              <a:round/>
              <a:headEnd type="triangle" w="sm" len="med"/>
              <a:tailEnd type="triangle" w="sm" len="med"/>
            </a:ln>
          </p:spPr>
        </p:cxnSp>
        <p:cxnSp>
          <p:nvCxnSpPr>
            <p:cNvPr id="56" name="直線單箭頭接點 7">
              <a:extLst>
                <a:ext uri="{FF2B5EF4-FFF2-40B4-BE49-F238E27FC236}">
                  <a16:creationId xmlns:a16="http://schemas.microsoft.com/office/drawing/2014/main" xmlns="" id="{EC2D2D1F-0BC5-478D-A8CE-339046007B7E}"/>
                </a:ext>
              </a:extLst>
            </p:cNvPr>
            <p:cNvCxnSpPr>
              <a:cxnSpLocks/>
            </p:cNvCxnSpPr>
            <p:nvPr/>
          </p:nvCxnSpPr>
          <p:spPr bwMode="auto">
            <a:xfrm>
              <a:off x="6054474" y="2385195"/>
              <a:ext cx="0" cy="288000"/>
            </a:xfrm>
            <a:prstGeom prst="straightConnector1">
              <a:avLst/>
            </a:prstGeom>
            <a:noFill/>
            <a:ln w="12700" algn="ctr">
              <a:solidFill>
                <a:schemeClr val="tx1"/>
              </a:solidFill>
              <a:prstDash val="solid"/>
              <a:round/>
              <a:headEnd type="triangle" w="sm" len="med"/>
              <a:tailEnd type="triangle" w="sm" len="med"/>
            </a:ln>
          </p:spPr>
        </p:cxnSp>
        <p:sp>
          <p:nvSpPr>
            <p:cNvPr id="57" name="Rectangle 4">
              <a:extLst>
                <a:ext uri="{FF2B5EF4-FFF2-40B4-BE49-F238E27FC236}">
                  <a16:creationId xmlns:a16="http://schemas.microsoft.com/office/drawing/2014/main" xmlns="" id="{01A91DCB-BEB6-4BFE-B6A4-FAFEB6C5798D}"/>
                </a:ext>
              </a:extLst>
            </p:cNvPr>
            <p:cNvSpPr>
              <a:spLocks noChangeArrowheads="1"/>
            </p:cNvSpPr>
            <p:nvPr/>
          </p:nvSpPr>
          <p:spPr bwMode="auto">
            <a:xfrm>
              <a:off x="6019549" y="2364402"/>
              <a:ext cx="581276" cy="307777"/>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406400" marR="0" lvl="0" indent="-406400" algn="l" defTabSz="914400" rtl="0" eaLnBrk="0" fontAlgn="base" latinLnBrk="0" hangingPunct="0">
                <a:lnSpc>
                  <a:spcPct val="100000"/>
                </a:lnSpc>
                <a:spcBef>
                  <a:spcPct val="0"/>
                </a:spcBef>
                <a:spcAft>
                  <a:spcPct val="0"/>
                </a:spcAft>
                <a:buClrTx/>
                <a:buSzTx/>
                <a:buFontTx/>
                <a:buNone/>
                <a:tabLst/>
                <a:defRPr/>
              </a:pPr>
              <a:r>
                <a:rPr kumimoji="1" lang="en-US" altLang="zh-TW" sz="14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4cm</a:t>
              </a:r>
              <a:endParaRPr kumimoji="1" lang="zh-CN" altLang="en-US" sz="14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endParaRPr>
            </a:p>
          </p:txBody>
        </p:sp>
        <p:sp>
          <p:nvSpPr>
            <p:cNvPr id="58" name="Rectangle 4">
              <a:extLst>
                <a:ext uri="{FF2B5EF4-FFF2-40B4-BE49-F238E27FC236}">
                  <a16:creationId xmlns:a16="http://schemas.microsoft.com/office/drawing/2014/main" xmlns="" id="{D4F51BF2-CFD0-4272-B892-42D7118B041F}"/>
                </a:ext>
              </a:extLst>
            </p:cNvPr>
            <p:cNvSpPr>
              <a:spLocks noChangeArrowheads="1"/>
            </p:cNvSpPr>
            <p:nvPr/>
          </p:nvSpPr>
          <p:spPr bwMode="auto">
            <a:xfrm>
              <a:off x="5613149" y="2042351"/>
              <a:ext cx="581276" cy="307777"/>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406400" marR="0" lvl="0" indent="-406400" algn="l" defTabSz="914400" rtl="0" eaLnBrk="0" fontAlgn="base" latinLnBrk="0" hangingPunct="0">
                <a:lnSpc>
                  <a:spcPct val="100000"/>
                </a:lnSpc>
                <a:spcBef>
                  <a:spcPct val="0"/>
                </a:spcBef>
                <a:spcAft>
                  <a:spcPct val="0"/>
                </a:spcAft>
                <a:buClrTx/>
                <a:buSzTx/>
                <a:buFontTx/>
                <a:buNone/>
                <a:tabLst/>
                <a:defRPr/>
              </a:pPr>
              <a:r>
                <a:rPr kumimoji="1" lang="en-US" altLang="zh-TW" sz="14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4cm</a:t>
              </a:r>
              <a:endParaRPr kumimoji="1" lang="zh-CN" altLang="en-US" sz="14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endParaRPr>
            </a:p>
          </p:txBody>
        </p:sp>
      </p:grpSp>
      <p:sp>
        <p:nvSpPr>
          <p:cNvPr id="59" name="Rectangle 4">
            <a:extLst>
              <a:ext uri="{FF2B5EF4-FFF2-40B4-BE49-F238E27FC236}">
                <a16:creationId xmlns:a16="http://schemas.microsoft.com/office/drawing/2014/main" xmlns="" id="{71295E73-7788-4146-BBDE-C530DE2475AC}"/>
              </a:ext>
            </a:extLst>
          </p:cNvPr>
          <p:cNvSpPr>
            <a:spLocks noChangeArrowheads="1"/>
          </p:cNvSpPr>
          <p:nvPr/>
        </p:nvSpPr>
        <p:spPr bwMode="auto">
          <a:xfrm>
            <a:off x="2277819" y="4964476"/>
            <a:ext cx="3125787" cy="400110"/>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406400" marR="0" lvl="0" indent="-406400" algn="l" defTabSz="914400" rtl="0" eaLnBrk="0" fontAlgn="base" latinLnBrk="0" hangingPunct="0">
              <a:lnSpc>
                <a:spcPct val="100000"/>
              </a:lnSpc>
              <a:spcBef>
                <a:spcPct val="0"/>
              </a:spcBef>
              <a:spcAft>
                <a:spcPct val="0"/>
              </a:spcAft>
              <a:buClrTx/>
              <a:buSzTx/>
              <a:buFontTx/>
              <a:buNone/>
              <a:tabLst/>
              <a:defRPr/>
            </a:pPr>
            <a:r>
              <a:rPr kumimoji="1" lang="en-US" altLang="zh-CN" sz="2000" b="0" i="0" u="none" strike="noStrike" kern="1200" cap="none" spc="0" normalizeH="0" baseline="0" noProof="0" dirty="0">
                <a:ln>
                  <a:noFill/>
                </a:ln>
                <a:solidFill>
                  <a:srgbClr val="FF0000"/>
                </a:solidFill>
                <a:effectLst/>
                <a:uLnTx/>
                <a:uFillTx/>
                <a:latin typeface="Arial" panose="020B0604020202020204" pitchFamily="34" charset="0"/>
                <a:ea typeface="標楷體" panose="03000509000000000000" pitchFamily="65" charset="-120"/>
                <a:cs typeface="+mn-cs"/>
              </a:rPr>
              <a:t>(</a:t>
            </a:r>
            <a:r>
              <a:rPr kumimoji="1" lang="zh-CN" altLang="en-US" sz="2000" b="0" i="0" u="none" strike="noStrike" kern="1200" cap="none" spc="0" normalizeH="0" baseline="0" noProof="0" dirty="0">
                <a:ln>
                  <a:noFill/>
                </a:ln>
                <a:solidFill>
                  <a:srgbClr val="FF0000"/>
                </a:solidFill>
                <a:effectLst/>
                <a:uLnTx/>
                <a:uFillTx/>
                <a:latin typeface="Arial" panose="020B0604020202020204" pitchFamily="34" charset="0"/>
                <a:ea typeface="標楷體" panose="03000509000000000000" pitchFamily="65" charset="-120"/>
                <a:cs typeface="+mn-cs"/>
              </a:rPr>
              <a:t>其他正確答案也可接受</a:t>
            </a:r>
            <a:r>
              <a:rPr kumimoji="1" lang="en-US" altLang="zh-CN" sz="2000" b="0" i="0" u="none" strike="noStrike" kern="1200" cap="none" spc="0" normalizeH="0" baseline="0" noProof="0" dirty="0">
                <a:ln>
                  <a:noFill/>
                </a:ln>
                <a:solidFill>
                  <a:srgbClr val="FF0000"/>
                </a:solidFill>
                <a:effectLst/>
                <a:uLnTx/>
                <a:uFillTx/>
                <a:latin typeface="Arial" panose="020B0604020202020204" pitchFamily="34" charset="0"/>
                <a:ea typeface="標楷體" panose="03000509000000000000" pitchFamily="65" charset="-120"/>
                <a:cs typeface="+mn-cs"/>
              </a:rPr>
              <a:t>)</a:t>
            </a:r>
            <a:endParaRPr kumimoji="1" lang="zh-CN" altLang="en-US" sz="2000" b="0" i="0" u="none" strike="noStrike" kern="1200" cap="none" spc="0" normalizeH="0" baseline="0" noProof="0" dirty="0">
              <a:ln>
                <a:noFill/>
              </a:ln>
              <a:solidFill>
                <a:srgbClr val="FF0000"/>
              </a:solidFill>
              <a:effectLst/>
              <a:uLnTx/>
              <a:uFillTx/>
              <a:latin typeface="Arial" panose="020B0604020202020204" pitchFamily="34" charset="0"/>
              <a:ea typeface="標楷體" panose="03000509000000000000" pitchFamily="65" charset="-120"/>
              <a:cs typeface="+mn-cs"/>
            </a:endParaRPr>
          </a:p>
        </p:txBody>
      </p:sp>
      <p:sp>
        <p:nvSpPr>
          <p:cNvPr id="67" name="TextBox 20">
            <a:extLst>
              <a:ext uri="{FF2B5EF4-FFF2-40B4-BE49-F238E27FC236}">
                <a16:creationId xmlns:a16="http://schemas.microsoft.com/office/drawing/2014/main" xmlns="" id="{4147F476-2DAA-4AEE-9DD6-2D48D497BA57}"/>
              </a:ext>
            </a:extLst>
          </p:cNvPr>
          <p:cNvSpPr txBox="1">
            <a:spLocks noChangeArrowheads="1"/>
          </p:cNvSpPr>
          <p:nvPr/>
        </p:nvSpPr>
        <p:spPr bwMode="auto">
          <a:xfrm>
            <a:off x="5409819" y="4558311"/>
            <a:ext cx="9286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400" dirty="0">
                <a:solidFill>
                  <a:srgbClr val="FF0000"/>
                </a:solidFill>
                <a:ea typeface="標楷體" panose="03000509000000000000" pitchFamily="65" charset="-120"/>
              </a:rPr>
              <a:t>[2</a:t>
            </a:r>
            <a:r>
              <a:rPr lang="zh-TW" altLang="en-US" sz="2400" dirty="0">
                <a:solidFill>
                  <a:srgbClr val="FF0000"/>
                </a:solidFill>
                <a:ea typeface="標楷體" panose="03000509000000000000" pitchFamily="65" charset="-120"/>
              </a:rPr>
              <a:t>分</a:t>
            </a:r>
            <a:r>
              <a:rPr lang="en-US" altLang="zh-TW" sz="2400" dirty="0">
                <a:solidFill>
                  <a:srgbClr val="FF0000"/>
                </a:solidFill>
                <a:ea typeface="標楷體" panose="03000509000000000000" pitchFamily="65" charset="-120"/>
              </a:rPr>
              <a:t>]</a:t>
            </a:r>
            <a:endParaRPr lang="zh-TW" altLang="en-US" sz="2400" dirty="0">
              <a:solidFill>
                <a:srgbClr val="FF0000"/>
              </a:solidFill>
              <a:ea typeface="標楷體" panose="03000509000000000000" pitchFamily="65" charset="-120"/>
            </a:endParaRPr>
          </a:p>
        </p:txBody>
      </p:sp>
      <p:cxnSp>
        <p:nvCxnSpPr>
          <p:cNvPr id="7" name="直接连接符 6">
            <a:extLst>
              <a:ext uri="{FF2B5EF4-FFF2-40B4-BE49-F238E27FC236}">
                <a16:creationId xmlns:a16="http://schemas.microsoft.com/office/drawing/2014/main" xmlns="" id="{FB02629D-628E-49CF-B76C-D55DA398644B}"/>
              </a:ext>
            </a:extLst>
          </p:cNvPr>
          <p:cNvCxnSpPr>
            <a:cxnSpLocks/>
          </p:cNvCxnSpPr>
          <p:nvPr/>
        </p:nvCxnSpPr>
        <p:spPr bwMode="auto">
          <a:xfrm>
            <a:off x="3693277" y="2672178"/>
            <a:ext cx="1170000" cy="864000"/>
          </a:xfrm>
          <a:prstGeom prst="line">
            <a:avLst/>
          </a:prstGeom>
          <a:noFill/>
          <a:ln w="28575" algn="ctr">
            <a:solidFill>
              <a:schemeClr val="tx1"/>
            </a:solidFill>
            <a:prstDash val="solid"/>
            <a:round/>
            <a:headEnd/>
            <a:tailEnd/>
          </a:ln>
        </p:spPr>
      </p:cxnSp>
      <p:cxnSp>
        <p:nvCxnSpPr>
          <p:cNvPr id="70" name="直接连接符 69">
            <a:extLst>
              <a:ext uri="{FF2B5EF4-FFF2-40B4-BE49-F238E27FC236}">
                <a16:creationId xmlns:a16="http://schemas.microsoft.com/office/drawing/2014/main" xmlns="" id="{2D910BFE-CE1C-41DB-9B44-D5AA0DE30034}"/>
              </a:ext>
            </a:extLst>
          </p:cNvPr>
          <p:cNvCxnSpPr>
            <a:cxnSpLocks/>
          </p:cNvCxnSpPr>
          <p:nvPr/>
        </p:nvCxnSpPr>
        <p:spPr bwMode="auto">
          <a:xfrm flipH="1">
            <a:off x="2535650" y="2666914"/>
            <a:ext cx="1170000" cy="864000"/>
          </a:xfrm>
          <a:prstGeom prst="line">
            <a:avLst/>
          </a:prstGeom>
          <a:noFill/>
          <a:ln w="19050" algn="ctr">
            <a:solidFill>
              <a:srgbClr val="FF0000"/>
            </a:solidFill>
            <a:prstDash val="solid"/>
            <a:round/>
            <a:headEnd/>
            <a:tailEnd/>
          </a:ln>
        </p:spPr>
      </p:cxnSp>
      <p:cxnSp>
        <p:nvCxnSpPr>
          <p:cNvPr id="71" name="直接连接符 70">
            <a:extLst>
              <a:ext uri="{FF2B5EF4-FFF2-40B4-BE49-F238E27FC236}">
                <a16:creationId xmlns:a16="http://schemas.microsoft.com/office/drawing/2014/main" xmlns="" id="{3A42C433-6A28-487C-A637-AE3E6D39B27C}"/>
              </a:ext>
            </a:extLst>
          </p:cNvPr>
          <p:cNvCxnSpPr>
            <a:cxnSpLocks/>
          </p:cNvCxnSpPr>
          <p:nvPr/>
        </p:nvCxnSpPr>
        <p:spPr bwMode="auto">
          <a:xfrm flipV="1">
            <a:off x="3688702" y="3538731"/>
            <a:ext cx="1170000" cy="864000"/>
          </a:xfrm>
          <a:prstGeom prst="line">
            <a:avLst/>
          </a:prstGeom>
          <a:noFill/>
          <a:ln w="19050" algn="ctr">
            <a:solidFill>
              <a:srgbClr val="FF0000"/>
            </a:solidFill>
            <a:prstDash val="solid"/>
            <a:round/>
            <a:headEnd/>
            <a:tailEnd/>
          </a:ln>
        </p:spPr>
      </p:cxnSp>
      <p:cxnSp>
        <p:nvCxnSpPr>
          <p:cNvPr id="72" name="直接连接符 71">
            <a:extLst>
              <a:ext uri="{FF2B5EF4-FFF2-40B4-BE49-F238E27FC236}">
                <a16:creationId xmlns:a16="http://schemas.microsoft.com/office/drawing/2014/main" xmlns="" id="{DC3BA5A8-9DC3-4ECD-A44A-AC1F38B99720}"/>
              </a:ext>
            </a:extLst>
          </p:cNvPr>
          <p:cNvCxnSpPr>
            <a:cxnSpLocks/>
          </p:cNvCxnSpPr>
          <p:nvPr/>
        </p:nvCxnSpPr>
        <p:spPr bwMode="auto">
          <a:xfrm flipH="1" flipV="1">
            <a:off x="2525099" y="3533467"/>
            <a:ext cx="1170000" cy="864000"/>
          </a:xfrm>
          <a:prstGeom prst="line">
            <a:avLst/>
          </a:prstGeom>
          <a:noFill/>
          <a:ln w="19050" algn="ctr">
            <a:solidFill>
              <a:srgbClr val="FF0000"/>
            </a:solidFill>
            <a:prstDash val="solid"/>
            <a:round/>
            <a:headEnd/>
            <a:tailEnd/>
          </a:ln>
        </p:spPr>
      </p:cxnSp>
      <p:cxnSp>
        <p:nvCxnSpPr>
          <p:cNvPr id="73" name="直線接點 121">
            <a:extLst>
              <a:ext uri="{FF2B5EF4-FFF2-40B4-BE49-F238E27FC236}">
                <a16:creationId xmlns:a16="http://schemas.microsoft.com/office/drawing/2014/main" xmlns="" id="{32FC6264-D3D5-49D6-85EC-01035E5B6CE8}"/>
              </a:ext>
            </a:extLst>
          </p:cNvPr>
          <p:cNvCxnSpPr>
            <a:cxnSpLocks/>
          </p:cNvCxnSpPr>
          <p:nvPr/>
        </p:nvCxnSpPr>
        <p:spPr bwMode="auto">
          <a:xfrm>
            <a:off x="2914702" y="1333130"/>
            <a:ext cx="4781498" cy="0"/>
          </a:xfrm>
          <a:prstGeom prst="line">
            <a:avLst/>
          </a:prstGeom>
          <a:noFill/>
          <a:ln w="28575" algn="ctr">
            <a:solidFill>
              <a:srgbClr val="0000FF"/>
            </a:solidFill>
            <a:prstDash val="solid"/>
            <a:round/>
            <a:headEnd/>
            <a:tailEnd/>
          </a:ln>
        </p:spPr>
      </p:cxnSp>
      <p:sp>
        <p:nvSpPr>
          <p:cNvPr id="18" name="文本框 20">
            <a:extLst>
              <a:ext uri="{FF2B5EF4-FFF2-40B4-BE49-F238E27FC236}">
                <a16:creationId xmlns:a16="http://schemas.microsoft.com/office/drawing/2014/main" xmlns="" id="{3AE3B761-D851-4146-B57C-FB2D59495E34}"/>
              </a:ext>
            </a:extLst>
          </p:cNvPr>
          <p:cNvSpPr txBox="1">
            <a:spLocks noChangeArrowheads="1"/>
          </p:cNvSpPr>
          <p:nvPr/>
        </p:nvSpPr>
        <p:spPr bwMode="auto">
          <a:xfrm>
            <a:off x="4867852" y="2648293"/>
            <a:ext cx="414597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buNone/>
            </a:pPr>
            <a:r>
              <a:rPr lang="zh-TW" altLang="en-US" sz="2800" dirty="0" smtClean="0">
                <a:solidFill>
                  <a:srgbClr val="0000FF"/>
                </a:solidFill>
                <a:latin typeface="+mn-lt"/>
                <a:ea typeface="標楷體" panose="03000509000000000000" pitchFamily="65" charset="-120"/>
              </a:rPr>
              <a:t>菱形四條邊長度相同。</a:t>
            </a:r>
            <a:endParaRPr lang="zh-TW" altLang="en-US" sz="2800" dirty="0">
              <a:solidFill>
                <a:srgbClr val="0000FF"/>
              </a:solidFill>
              <a:latin typeface="+mn-lt"/>
              <a:ea typeface="標楷體" panose="03000509000000000000" pitchFamily="65" charset="-120"/>
            </a:endParaRPr>
          </a:p>
        </p:txBody>
      </p:sp>
      <p:sp>
        <p:nvSpPr>
          <p:cNvPr id="2" name="任意多边形 1"/>
          <p:cNvSpPr/>
          <p:nvPr/>
        </p:nvSpPr>
        <p:spPr bwMode="auto">
          <a:xfrm>
            <a:off x="3702538" y="2676052"/>
            <a:ext cx="1161535" cy="856735"/>
          </a:xfrm>
          <a:custGeom>
            <a:avLst/>
            <a:gdLst>
              <a:gd name="connsiteX0" fmla="*/ 0 w 1161535"/>
              <a:gd name="connsiteY0" fmla="*/ 0 h 856735"/>
              <a:gd name="connsiteX1" fmla="*/ 1161535 w 1161535"/>
              <a:gd name="connsiteY1" fmla="*/ 856735 h 856735"/>
            </a:gdLst>
            <a:ahLst/>
            <a:cxnLst>
              <a:cxn ang="0">
                <a:pos x="connsiteX0" y="connsiteY0"/>
              </a:cxn>
              <a:cxn ang="0">
                <a:pos x="connsiteX1" y="connsiteY1"/>
              </a:cxn>
            </a:cxnLst>
            <a:rect l="l" t="t" r="r" b="b"/>
            <a:pathLst>
              <a:path w="1161535" h="856735">
                <a:moveTo>
                  <a:pt x="0" y="0"/>
                </a:moveTo>
                <a:lnTo>
                  <a:pt x="1161535" y="856735"/>
                </a:lnTo>
              </a:path>
            </a:pathLst>
          </a:custGeom>
          <a:noFill/>
          <a:ln w="28575" cap="flat" cmpd="sng" algn="ctr">
            <a:solidFill>
              <a:srgbClr val="00B050"/>
            </a:solidFill>
            <a:prstDash val="solid"/>
            <a:round/>
            <a:headEnd type="none" w="med" len="med"/>
            <a:tailEnd type="none" w="med" len="med"/>
          </a:ln>
          <a:effectLst/>
        </p:spPr>
        <p:txBody>
          <a:bodyPr rtlCol="0" anchor="ctr"/>
          <a:lstStyle/>
          <a:p>
            <a:pPr algn="ctr"/>
            <a:endParaRPr lang="zh-CN" altLang="en-US"/>
          </a:p>
        </p:txBody>
      </p:sp>
    </p:spTree>
    <p:extLst>
      <p:ext uri="{BB962C8B-B14F-4D97-AF65-F5344CB8AC3E}">
        <p14:creationId xmlns:p14="http://schemas.microsoft.com/office/powerpoint/2010/main" val="35706719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73"/>
                                        </p:tgtEl>
                                        <p:attrNameLst>
                                          <p:attrName>style.visibility</p:attrName>
                                        </p:attrNameLst>
                                      </p:cBhvr>
                                      <p:to>
                                        <p:strVal val="visible"/>
                                      </p:to>
                                    </p:set>
                                    <p:animEffect transition="in" filter="wipe(left)">
                                      <p:cBhvr>
                                        <p:cTn id="7" dur="500"/>
                                        <p:tgtEl>
                                          <p:spTgt spid="73"/>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18"/>
                                        </p:tgtEl>
                                        <p:attrNameLst>
                                          <p:attrName>style.visibility</p:attrName>
                                        </p:attrNameLst>
                                      </p:cBhvr>
                                      <p:to>
                                        <p:strVal val="visible"/>
                                      </p:to>
                                    </p:set>
                                    <p:animEffect transition="in" filter="wipe(left)">
                                      <p:cBhvr>
                                        <p:cTn id="11" dur="600"/>
                                        <p:tgtEl>
                                          <p:spTgt spid="18"/>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1" fill="hold" grpId="0" nodeType="clickEffect">
                                  <p:stCondLst>
                                    <p:cond delay="0"/>
                                  </p:stCondLst>
                                  <p:childTnLst>
                                    <p:set>
                                      <p:cBhvr>
                                        <p:cTn id="15" dur="1" fill="hold">
                                          <p:stCondLst>
                                            <p:cond delay="0"/>
                                          </p:stCondLst>
                                        </p:cTn>
                                        <p:tgtEl>
                                          <p:spTgt spid="2"/>
                                        </p:tgtEl>
                                        <p:attrNameLst>
                                          <p:attrName>style.visibility</p:attrName>
                                        </p:attrNameLst>
                                      </p:cBhvr>
                                      <p:to>
                                        <p:strVal val="visible"/>
                                      </p:to>
                                    </p:set>
                                    <p:animEffect transition="in" filter="wipe(up)">
                                      <p:cBhvr>
                                        <p:cTn id="16" dur="500"/>
                                        <p:tgtEl>
                                          <p:spTgt spid="2"/>
                                        </p:tgtEl>
                                      </p:cBhvr>
                                    </p:animEffect>
                                  </p:childTnLst>
                                </p:cTn>
                              </p:par>
                            </p:childTnLst>
                          </p:cTn>
                        </p:par>
                      </p:childTnLst>
                    </p:cTn>
                  </p:par>
                  <p:par>
                    <p:cTn id="17" fill="hold">
                      <p:stCondLst>
                        <p:cond delay="indefinite"/>
                      </p:stCondLst>
                      <p:childTnLst>
                        <p:par>
                          <p:cTn id="18" fill="hold">
                            <p:stCondLst>
                              <p:cond delay="0"/>
                            </p:stCondLst>
                            <p:childTnLst>
                              <p:par>
                                <p:cTn id="19" presetID="9" presetClass="exit" presetSubtype="0" fill="hold" nodeType="clickEffect">
                                  <p:stCondLst>
                                    <p:cond delay="0"/>
                                  </p:stCondLst>
                                  <p:childTnLst>
                                    <p:animEffect transition="out" filter="dissolve">
                                      <p:cBhvr>
                                        <p:cTn id="20" dur="500"/>
                                        <p:tgtEl>
                                          <p:spTgt spid="73"/>
                                        </p:tgtEl>
                                      </p:cBhvr>
                                    </p:animEffect>
                                    <p:set>
                                      <p:cBhvr>
                                        <p:cTn id="21" dur="1" fill="hold">
                                          <p:stCondLst>
                                            <p:cond delay="499"/>
                                          </p:stCondLst>
                                        </p:cTn>
                                        <p:tgtEl>
                                          <p:spTgt spid="73"/>
                                        </p:tgtEl>
                                        <p:attrNameLst>
                                          <p:attrName>style.visibility</p:attrName>
                                        </p:attrNameLst>
                                      </p:cBhvr>
                                      <p:to>
                                        <p:strVal val="hidden"/>
                                      </p:to>
                                    </p:set>
                                  </p:childTnLst>
                                </p:cTn>
                              </p:par>
                            </p:childTnLst>
                          </p:cTn>
                        </p:par>
                        <p:par>
                          <p:cTn id="22" fill="hold">
                            <p:stCondLst>
                              <p:cond delay="500"/>
                            </p:stCondLst>
                            <p:childTnLst>
                              <p:par>
                                <p:cTn id="23" presetID="22" presetClass="entr" presetSubtype="1" fill="hold" nodeType="afterEffect">
                                  <p:stCondLst>
                                    <p:cond delay="0"/>
                                  </p:stCondLst>
                                  <p:childTnLst>
                                    <p:set>
                                      <p:cBhvr>
                                        <p:cTn id="24" dur="1" fill="hold">
                                          <p:stCondLst>
                                            <p:cond delay="0"/>
                                          </p:stCondLst>
                                        </p:cTn>
                                        <p:tgtEl>
                                          <p:spTgt spid="70"/>
                                        </p:tgtEl>
                                        <p:attrNameLst>
                                          <p:attrName>style.visibility</p:attrName>
                                        </p:attrNameLst>
                                      </p:cBhvr>
                                      <p:to>
                                        <p:strVal val="visible"/>
                                      </p:to>
                                    </p:set>
                                    <p:animEffect transition="in" filter="wipe(up)">
                                      <p:cBhvr>
                                        <p:cTn id="25" dur="500"/>
                                        <p:tgtEl>
                                          <p:spTgt spid="70"/>
                                        </p:tgtEl>
                                      </p:cBhvr>
                                    </p:animEffect>
                                  </p:childTnLst>
                                </p:cTn>
                              </p:par>
                            </p:childTnLst>
                          </p:cTn>
                        </p:par>
                        <p:par>
                          <p:cTn id="26" fill="hold">
                            <p:stCondLst>
                              <p:cond delay="1000"/>
                            </p:stCondLst>
                            <p:childTnLst>
                              <p:par>
                                <p:cTn id="27" presetID="22" presetClass="entr" presetSubtype="1" fill="hold" nodeType="afterEffect">
                                  <p:stCondLst>
                                    <p:cond delay="0"/>
                                  </p:stCondLst>
                                  <p:childTnLst>
                                    <p:set>
                                      <p:cBhvr>
                                        <p:cTn id="28" dur="1" fill="hold">
                                          <p:stCondLst>
                                            <p:cond delay="0"/>
                                          </p:stCondLst>
                                        </p:cTn>
                                        <p:tgtEl>
                                          <p:spTgt spid="72"/>
                                        </p:tgtEl>
                                        <p:attrNameLst>
                                          <p:attrName>style.visibility</p:attrName>
                                        </p:attrNameLst>
                                      </p:cBhvr>
                                      <p:to>
                                        <p:strVal val="visible"/>
                                      </p:to>
                                    </p:set>
                                    <p:animEffect transition="in" filter="wipe(up)">
                                      <p:cBhvr>
                                        <p:cTn id="29" dur="500"/>
                                        <p:tgtEl>
                                          <p:spTgt spid="72"/>
                                        </p:tgtEl>
                                      </p:cBhvr>
                                    </p:animEffect>
                                  </p:childTnLst>
                                </p:cTn>
                              </p:par>
                            </p:childTnLst>
                          </p:cTn>
                        </p:par>
                        <p:par>
                          <p:cTn id="30" fill="hold">
                            <p:stCondLst>
                              <p:cond delay="1500"/>
                            </p:stCondLst>
                            <p:childTnLst>
                              <p:par>
                                <p:cTn id="31" presetID="22" presetClass="entr" presetSubtype="4" fill="hold" nodeType="afterEffect">
                                  <p:stCondLst>
                                    <p:cond delay="0"/>
                                  </p:stCondLst>
                                  <p:childTnLst>
                                    <p:set>
                                      <p:cBhvr>
                                        <p:cTn id="32" dur="1" fill="hold">
                                          <p:stCondLst>
                                            <p:cond delay="0"/>
                                          </p:stCondLst>
                                        </p:cTn>
                                        <p:tgtEl>
                                          <p:spTgt spid="71"/>
                                        </p:tgtEl>
                                        <p:attrNameLst>
                                          <p:attrName>style.visibility</p:attrName>
                                        </p:attrNameLst>
                                      </p:cBhvr>
                                      <p:to>
                                        <p:strVal val="visible"/>
                                      </p:to>
                                    </p:set>
                                    <p:animEffect transition="in" filter="wipe(down)">
                                      <p:cBhvr>
                                        <p:cTn id="33" dur="500"/>
                                        <p:tgtEl>
                                          <p:spTgt spid="71"/>
                                        </p:tgtEl>
                                      </p:cBhvr>
                                    </p:animEffect>
                                  </p:childTnLst>
                                </p:cTn>
                              </p:par>
                            </p:childTnLst>
                          </p:cTn>
                        </p:par>
                      </p:childTnLst>
                    </p:cTn>
                  </p:par>
                  <p:par>
                    <p:cTn id="34" fill="hold">
                      <p:stCondLst>
                        <p:cond delay="indefinite"/>
                      </p:stCondLst>
                      <p:childTnLst>
                        <p:par>
                          <p:cTn id="35" fill="hold">
                            <p:stCondLst>
                              <p:cond delay="0"/>
                            </p:stCondLst>
                            <p:childTnLst>
                              <p:par>
                                <p:cTn id="36" presetID="9" presetClass="exit" presetSubtype="0" fill="hold" grpId="1" nodeType="clickEffect">
                                  <p:stCondLst>
                                    <p:cond delay="0"/>
                                  </p:stCondLst>
                                  <p:childTnLst>
                                    <p:animEffect transition="out" filter="dissolve">
                                      <p:cBhvr>
                                        <p:cTn id="37" dur="500"/>
                                        <p:tgtEl>
                                          <p:spTgt spid="18"/>
                                        </p:tgtEl>
                                      </p:cBhvr>
                                    </p:animEffect>
                                    <p:set>
                                      <p:cBhvr>
                                        <p:cTn id="38" dur="1" fill="hold">
                                          <p:stCondLst>
                                            <p:cond delay="499"/>
                                          </p:stCondLst>
                                        </p:cTn>
                                        <p:tgtEl>
                                          <p:spTgt spid="18"/>
                                        </p:tgtEl>
                                        <p:attrNameLst>
                                          <p:attrName>style.visibility</p:attrName>
                                        </p:attrNameLst>
                                      </p:cBhvr>
                                      <p:to>
                                        <p:strVal val="hidden"/>
                                      </p:to>
                                    </p:set>
                                  </p:childTnLst>
                                </p:cTn>
                              </p:par>
                              <p:par>
                                <p:cTn id="39" presetID="9" presetClass="exit" presetSubtype="0" fill="hold" grpId="1" nodeType="withEffect">
                                  <p:stCondLst>
                                    <p:cond delay="0"/>
                                  </p:stCondLst>
                                  <p:childTnLst>
                                    <p:animEffect transition="out" filter="dissolve">
                                      <p:cBhvr>
                                        <p:cTn id="40" dur="500"/>
                                        <p:tgtEl>
                                          <p:spTgt spid="2"/>
                                        </p:tgtEl>
                                      </p:cBhvr>
                                    </p:animEffect>
                                    <p:set>
                                      <p:cBhvr>
                                        <p:cTn id="41" dur="1" fill="hold">
                                          <p:stCondLst>
                                            <p:cond delay="499"/>
                                          </p:stCondLst>
                                        </p:cTn>
                                        <p:tgtEl>
                                          <p:spTgt spid="2"/>
                                        </p:tgtEl>
                                        <p:attrNameLst>
                                          <p:attrName>style.visibility</p:attrName>
                                        </p:attrNameLst>
                                      </p:cBhvr>
                                      <p:to>
                                        <p:strVal val="hidden"/>
                                      </p:to>
                                    </p:set>
                                  </p:childTnLst>
                                </p:cTn>
                              </p:par>
                            </p:childTnLst>
                          </p:cTn>
                        </p:par>
                        <p:par>
                          <p:cTn id="42" fill="hold">
                            <p:stCondLst>
                              <p:cond delay="500"/>
                            </p:stCondLst>
                            <p:childTnLst>
                              <p:par>
                                <p:cTn id="43" presetID="22" presetClass="entr" presetSubtype="8" fill="hold" grpId="0" nodeType="afterEffect">
                                  <p:stCondLst>
                                    <p:cond delay="0"/>
                                  </p:stCondLst>
                                  <p:childTnLst>
                                    <p:set>
                                      <p:cBhvr>
                                        <p:cTn id="44" dur="1" fill="hold">
                                          <p:stCondLst>
                                            <p:cond delay="0"/>
                                          </p:stCondLst>
                                        </p:cTn>
                                        <p:tgtEl>
                                          <p:spTgt spid="59"/>
                                        </p:tgtEl>
                                        <p:attrNameLst>
                                          <p:attrName>style.visibility</p:attrName>
                                        </p:attrNameLst>
                                      </p:cBhvr>
                                      <p:to>
                                        <p:strVal val="visible"/>
                                      </p:to>
                                    </p:set>
                                    <p:animEffect transition="in" filter="wipe(left)">
                                      <p:cBhvr>
                                        <p:cTn id="45" dur="500"/>
                                        <p:tgtEl>
                                          <p:spTgt spid="59"/>
                                        </p:tgtEl>
                                      </p:cBhvr>
                                    </p:animEffect>
                                  </p:childTnLst>
                                </p:cTn>
                              </p:par>
                            </p:childTnLst>
                          </p:cTn>
                        </p:par>
                        <p:par>
                          <p:cTn id="46" fill="hold">
                            <p:stCondLst>
                              <p:cond delay="1000"/>
                            </p:stCondLst>
                            <p:childTnLst>
                              <p:par>
                                <p:cTn id="47" presetID="9" presetClass="entr" presetSubtype="0" fill="hold" grpId="0" nodeType="afterEffect">
                                  <p:stCondLst>
                                    <p:cond delay="0"/>
                                  </p:stCondLst>
                                  <p:childTnLst>
                                    <p:set>
                                      <p:cBhvr>
                                        <p:cTn id="48" dur="1" fill="hold">
                                          <p:stCondLst>
                                            <p:cond delay="0"/>
                                          </p:stCondLst>
                                        </p:cTn>
                                        <p:tgtEl>
                                          <p:spTgt spid="67"/>
                                        </p:tgtEl>
                                        <p:attrNameLst>
                                          <p:attrName>style.visibility</p:attrName>
                                        </p:attrNameLst>
                                      </p:cBhvr>
                                      <p:to>
                                        <p:strVal val="visible"/>
                                      </p:to>
                                    </p:set>
                                    <p:animEffect transition="in" filter="dissolve">
                                      <p:cBhvr>
                                        <p:cTn id="49" dur="500"/>
                                        <p:tgtEl>
                                          <p:spTgt spid="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0"/>
      <p:bldP spid="67" grpId="0"/>
      <p:bldP spid="18" grpId="0"/>
      <p:bldP spid="18" grpId="1"/>
      <p:bldP spid="2" grpId="0" animBg="1"/>
      <p:bldP spid="2" grpId="1" animBg="1"/>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Line 5">
            <a:extLst>
              <a:ext uri="{FF2B5EF4-FFF2-40B4-BE49-F238E27FC236}">
                <a16:creationId xmlns:a16="http://schemas.microsoft.com/office/drawing/2014/main" xmlns="" id="{DF2E1344-0A7E-4E87-A586-681047AE96BE}"/>
              </a:ext>
            </a:extLst>
          </p:cNvPr>
          <p:cNvSpPr>
            <a:spLocks noChangeShapeType="1"/>
          </p:cNvSpPr>
          <p:nvPr/>
        </p:nvSpPr>
        <p:spPr bwMode="auto">
          <a:xfrm>
            <a:off x="2003425" y="1374775"/>
            <a:ext cx="1584000"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58" name="Line 6">
            <a:extLst>
              <a:ext uri="{FF2B5EF4-FFF2-40B4-BE49-F238E27FC236}">
                <a16:creationId xmlns:a16="http://schemas.microsoft.com/office/drawing/2014/main" xmlns="" id="{E457D9F9-6B9F-3CC4-D3F3-A1B5368012F8}"/>
              </a:ext>
            </a:extLst>
          </p:cNvPr>
          <p:cNvSpPr>
            <a:spLocks noChangeShapeType="1"/>
          </p:cNvSpPr>
          <p:nvPr/>
        </p:nvSpPr>
        <p:spPr bwMode="auto">
          <a:xfrm>
            <a:off x="2806699" y="1816101"/>
            <a:ext cx="1440000"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59" name="Line 7">
            <a:extLst>
              <a:ext uri="{FF2B5EF4-FFF2-40B4-BE49-F238E27FC236}">
                <a16:creationId xmlns:a16="http://schemas.microsoft.com/office/drawing/2014/main" xmlns="" id="{4C7E3EA7-C269-004F-2AF9-7539DB8EA559}"/>
              </a:ext>
            </a:extLst>
          </p:cNvPr>
          <p:cNvSpPr>
            <a:spLocks noChangeShapeType="1"/>
          </p:cNvSpPr>
          <p:nvPr/>
        </p:nvSpPr>
        <p:spPr bwMode="auto">
          <a:xfrm>
            <a:off x="4733926" y="1374775"/>
            <a:ext cx="3204000"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60" name="Line 8">
            <a:extLst>
              <a:ext uri="{FF2B5EF4-FFF2-40B4-BE49-F238E27FC236}">
                <a16:creationId xmlns:a16="http://schemas.microsoft.com/office/drawing/2014/main" xmlns="" id="{B28214F8-7FE7-3282-3938-CA0B4652B578}"/>
              </a:ext>
            </a:extLst>
          </p:cNvPr>
          <p:cNvSpPr>
            <a:spLocks noChangeShapeType="1"/>
          </p:cNvSpPr>
          <p:nvPr/>
        </p:nvSpPr>
        <p:spPr bwMode="auto">
          <a:xfrm>
            <a:off x="1000123" y="1817688"/>
            <a:ext cx="1008000"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61" name="矩形 37">
            <a:extLst>
              <a:ext uri="{FF2B5EF4-FFF2-40B4-BE49-F238E27FC236}">
                <a16:creationId xmlns:a16="http://schemas.microsoft.com/office/drawing/2014/main" xmlns="" id="{9926102B-7B33-91D5-FCE6-55ECAB13597B}"/>
              </a:ext>
            </a:extLst>
          </p:cNvPr>
          <p:cNvSpPr>
            <a:spLocks noChangeArrowheads="1"/>
          </p:cNvSpPr>
          <p:nvPr/>
        </p:nvSpPr>
        <p:spPr bwMode="auto">
          <a:xfrm>
            <a:off x="1009649" y="2425699"/>
            <a:ext cx="6912000" cy="1620000"/>
          </a:xfrm>
          <a:prstGeom prst="rect">
            <a:avLst/>
          </a:prstGeom>
          <a:solidFill>
            <a:srgbClr val="FFFBD5"/>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endParaRPr lang="en-US" altLang="en-US" sz="1800"/>
          </a:p>
        </p:txBody>
      </p:sp>
      <p:sp>
        <p:nvSpPr>
          <p:cNvPr id="62" name="Rectangle 9">
            <a:extLst>
              <a:ext uri="{FF2B5EF4-FFF2-40B4-BE49-F238E27FC236}">
                <a16:creationId xmlns:a16="http://schemas.microsoft.com/office/drawing/2014/main" xmlns="" id="{332DAD17-B4AA-A283-CB6D-F0FE9A7E7F76}"/>
              </a:ext>
            </a:extLst>
          </p:cNvPr>
          <p:cNvSpPr>
            <a:spLocks noChangeArrowheads="1"/>
          </p:cNvSpPr>
          <p:nvPr/>
        </p:nvSpPr>
        <p:spPr bwMode="auto">
          <a:xfrm>
            <a:off x="1163638" y="2495413"/>
            <a:ext cx="61753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spcAft>
                <a:spcPts val="300"/>
              </a:spcAft>
              <a:buFontTx/>
              <a:buNone/>
            </a:pPr>
            <a:r>
              <a:rPr lang="en-US" altLang="zh-TW" sz="2800" i="1"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x</a:t>
            </a:r>
            <a:endParaRPr lang="en-US" altLang="zh-TW" sz="2800" dirty="0">
              <a:solidFill>
                <a:srgbClr val="FF0000"/>
              </a:solidFill>
              <a:ea typeface="標楷體" panose="03000509000000000000" pitchFamily="65" charset="-120"/>
              <a:cs typeface="Times New Roman" panose="02020603050405020304" pitchFamily="18" charset="0"/>
            </a:endParaRPr>
          </a:p>
        </p:txBody>
      </p:sp>
      <p:sp>
        <p:nvSpPr>
          <p:cNvPr id="63" name="Rectangle 11">
            <a:extLst>
              <a:ext uri="{FF2B5EF4-FFF2-40B4-BE49-F238E27FC236}">
                <a16:creationId xmlns:a16="http://schemas.microsoft.com/office/drawing/2014/main" xmlns="" id="{80F21564-CCCC-0000-C00A-6659E87F085F}"/>
              </a:ext>
            </a:extLst>
          </p:cNvPr>
          <p:cNvSpPr>
            <a:spLocks noChangeArrowheads="1"/>
          </p:cNvSpPr>
          <p:nvPr/>
        </p:nvSpPr>
        <p:spPr bwMode="auto">
          <a:xfrm>
            <a:off x="1927413" y="2958578"/>
            <a:ext cx="192160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800" i="1" dirty="0">
                <a:solidFill>
                  <a:srgbClr val="0000FF"/>
                </a:solidFill>
                <a:latin typeface="Times New Roman" panose="02020603050405020304" pitchFamily="18" charset="0"/>
                <a:ea typeface="標楷體" panose="03000509000000000000" pitchFamily="65" charset="-120"/>
                <a:cs typeface="Times New Roman" panose="02020603050405020304" pitchFamily="18" charset="0"/>
              </a:rPr>
              <a:t>x</a:t>
            </a:r>
            <a:r>
              <a:rPr lang="zh-TW" altLang="en-US" sz="2800" dirty="0">
                <a:solidFill>
                  <a:srgbClr val="0000FF"/>
                </a:solidFill>
                <a:ea typeface="標楷體" panose="03000509000000000000" pitchFamily="65" charset="-120"/>
                <a:cs typeface="Times New Roman" panose="02020603050405020304" pitchFamily="18" charset="0"/>
              </a:rPr>
              <a:t>－</a:t>
            </a:r>
            <a:r>
              <a:rPr lang="en-US" altLang="zh-TW" sz="2800" dirty="0">
                <a:solidFill>
                  <a:srgbClr val="0000FF"/>
                </a:solidFill>
                <a:ea typeface="標楷體" panose="03000509000000000000" pitchFamily="65" charset="-120"/>
                <a:cs typeface="Times New Roman" panose="02020603050405020304" pitchFamily="18" charset="0"/>
              </a:rPr>
              <a:t>40 = 15</a:t>
            </a:r>
          </a:p>
        </p:txBody>
      </p:sp>
      <p:sp>
        <p:nvSpPr>
          <p:cNvPr id="64" name="Rectangle 8">
            <a:extLst>
              <a:ext uri="{FF2B5EF4-FFF2-40B4-BE49-F238E27FC236}">
                <a16:creationId xmlns:a16="http://schemas.microsoft.com/office/drawing/2014/main" xmlns="" id="{236B4387-8A13-BD9D-C5C6-A41F2A44CC70}"/>
              </a:ext>
            </a:extLst>
          </p:cNvPr>
          <p:cNvSpPr>
            <a:spLocks noChangeArrowheads="1"/>
          </p:cNvSpPr>
          <p:nvPr/>
        </p:nvSpPr>
        <p:spPr bwMode="auto">
          <a:xfrm>
            <a:off x="6997696" y="2515624"/>
            <a:ext cx="88423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kumimoji="0" lang="en-US" altLang="zh-TW" sz="2400">
                <a:solidFill>
                  <a:srgbClr val="FF0000"/>
                </a:solidFill>
                <a:ea typeface="標楷體" panose="03000509000000000000" pitchFamily="65" charset="-120"/>
              </a:rPr>
              <a:t>[2</a:t>
            </a:r>
            <a:r>
              <a:rPr kumimoji="0" lang="zh-TW" altLang="en-US" sz="2400">
                <a:solidFill>
                  <a:srgbClr val="FF0000"/>
                </a:solidFill>
                <a:ea typeface="標楷體" panose="03000509000000000000" pitchFamily="65" charset="-120"/>
              </a:rPr>
              <a:t>分</a:t>
            </a:r>
            <a:r>
              <a:rPr kumimoji="0" lang="en-US" altLang="zh-TW" sz="2400">
                <a:solidFill>
                  <a:srgbClr val="FF0000"/>
                </a:solidFill>
                <a:ea typeface="標楷體" panose="03000509000000000000" pitchFamily="65" charset="-120"/>
              </a:rPr>
              <a:t>]</a:t>
            </a:r>
            <a:endParaRPr kumimoji="0" lang="en-US" altLang="en-US" sz="2400">
              <a:solidFill>
                <a:srgbClr val="FF0000"/>
              </a:solidFill>
              <a:ea typeface="標楷體" panose="03000509000000000000" pitchFamily="65" charset="-120"/>
              <a:cs typeface="Times New Roman" panose="02020603050405020304" pitchFamily="18" charset="0"/>
            </a:endParaRPr>
          </a:p>
        </p:txBody>
      </p:sp>
      <p:sp>
        <p:nvSpPr>
          <p:cNvPr id="65" name="Rectangle 8">
            <a:extLst>
              <a:ext uri="{FF2B5EF4-FFF2-40B4-BE49-F238E27FC236}">
                <a16:creationId xmlns:a16="http://schemas.microsoft.com/office/drawing/2014/main" xmlns="" id="{7FDCEE44-F42D-6DEE-13E2-04054ED36B42}"/>
              </a:ext>
            </a:extLst>
          </p:cNvPr>
          <p:cNvSpPr>
            <a:spLocks noChangeArrowheads="1"/>
          </p:cNvSpPr>
          <p:nvPr/>
        </p:nvSpPr>
        <p:spPr bwMode="auto">
          <a:xfrm>
            <a:off x="6997696" y="2996637"/>
            <a:ext cx="88423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kumimoji="0" lang="en-US" altLang="zh-TW" sz="2400" dirty="0">
                <a:solidFill>
                  <a:srgbClr val="FF0000"/>
                </a:solidFill>
                <a:ea typeface="標楷體" panose="03000509000000000000" pitchFamily="65" charset="-120"/>
              </a:rPr>
              <a:t>[2</a:t>
            </a:r>
            <a:r>
              <a:rPr kumimoji="0" lang="zh-TW" altLang="en-US" sz="2400" dirty="0">
                <a:solidFill>
                  <a:srgbClr val="FF0000"/>
                </a:solidFill>
                <a:ea typeface="標楷體" panose="03000509000000000000" pitchFamily="65" charset="-120"/>
              </a:rPr>
              <a:t>分</a:t>
            </a:r>
            <a:r>
              <a:rPr kumimoji="0" lang="en-US" altLang="zh-TW" sz="2400" dirty="0">
                <a:solidFill>
                  <a:srgbClr val="FF0000"/>
                </a:solidFill>
                <a:ea typeface="標楷體" panose="03000509000000000000" pitchFamily="65" charset="-120"/>
              </a:rPr>
              <a:t>]</a:t>
            </a:r>
            <a:endParaRPr kumimoji="0" lang="en-US" altLang="en-US" sz="2400" dirty="0">
              <a:solidFill>
                <a:srgbClr val="FF0000"/>
              </a:solidFill>
              <a:ea typeface="標楷體" panose="03000509000000000000" pitchFamily="65" charset="-120"/>
              <a:cs typeface="Times New Roman" panose="02020603050405020304" pitchFamily="18" charset="0"/>
            </a:endParaRPr>
          </a:p>
        </p:txBody>
      </p:sp>
      <p:sp>
        <p:nvSpPr>
          <p:cNvPr id="67" name="Rectangle 4">
            <a:extLst>
              <a:ext uri="{FF2B5EF4-FFF2-40B4-BE49-F238E27FC236}">
                <a16:creationId xmlns:a16="http://schemas.microsoft.com/office/drawing/2014/main" xmlns="" id="{2C7822EB-AE95-F88D-F18B-6F0321138DD2}"/>
              </a:ext>
            </a:extLst>
          </p:cNvPr>
          <p:cNvSpPr>
            <a:spLocks noChangeArrowheads="1"/>
          </p:cNvSpPr>
          <p:nvPr/>
        </p:nvSpPr>
        <p:spPr bwMode="auto">
          <a:xfrm>
            <a:off x="266384" y="904796"/>
            <a:ext cx="867091" cy="523220"/>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406400" marR="0" lvl="0" indent="-406400" algn="l" defTabSz="914400" rtl="0" eaLnBrk="0" fontAlgn="base" latinLnBrk="0" hangingPunct="0">
              <a:lnSpc>
                <a:spcPct val="100000"/>
              </a:lnSpc>
              <a:spcBef>
                <a:spcPct val="0"/>
              </a:spcBef>
              <a:spcAft>
                <a:spcPct val="0"/>
              </a:spcAft>
              <a:buClrTx/>
              <a:buSzTx/>
              <a:buFontTx/>
              <a:buNone/>
              <a:tabLst/>
              <a:defRPr/>
            </a:pPr>
            <a:r>
              <a:rPr kumimoji="1" lang="en-US" altLang="zh-TW"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36. </a:t>
            </a:r>
            <a:r>
              <a:rPr kumimoji="1" lang="zh-TW"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 </a:t>
            </a:r>
            <a:endParaRPr kumimoji="1" lang="zh-CN"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endParaRPr>
          </a:p>
        </p:txBody>
      </p:sp>
      <p:sp>
        <p:nvSpPr>
          <p:cNvPr id="68" name="Rectangle 4">
            <a:extLst>
              <a:ext uri="{FF2B5EF4-FFF2-40B4-BE49-F238E27FC236}">
                <a16:creationId xmlns:a16="http://schemas.microsoft.com/office/drawing/2014/main" xmlns="" id="{7FF4BDA5-696E-B0AF-F506-65A0B1F1686C}"/>
              </a:ext>
            </a:extLst>
          </p:cNvPr>
          <p:cNvSpPr>
            <a:spLocks noChangeArrowheads="1"/>
          </p:cNvSpPr>
          <p:nvPr/>
        </p:nvSpPr>
        <p:spPr bwMode="auto">
          <a:xfrm>
            <a:off x="1009649" y="4160597"/>
            <a:ext cx="6345236" cy="461665"/>
          </a:xfrm>
          <a:prstGeom prst="rect">
            <a:avLst/>
          </a:prstGeom>
          <a:solidFill>
            <a:srgbClr val="FCEAF7"/>
          </a:solidFill>
          <a:ln>
            <a:noFill/>
          </a:ln>
          <a:effectLst>
            <a:prstShdw prst="shdw17" dist="17961" dir="2700000">
              <a:srgbClr val="CC00FF">
                <a:alpha val="80000"/>
              </a:srgbClr>
            </a:prstShdw>
          </a:effectLst>
        </p:spPr>
        <p:txBody>
          <a:bodyPr wrap="square" anchor="ctr">
            <a:spAutoFit/>
          </a:bodyPr>
          <a:lstStyle>
            <a:lvl1pPr marL="285750" indent="-28575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0" indent="0"/>
            <a:r>
              <a:rPr lang="zh-CN" altLang="en-US" sz="2400" b="0" dirty="0">
                <a:solidFill>
                  <a:srgbClr val="CC00FF"/>
                </a:solidFill>
                <a:ea typeface="標楷體" panose="03000509000000000000" pitchFamily="65" charset="-120"/>
                <a:sym typeface="Wingdings 3" panose="05040102010807070707" pitchFamily="18" charset="2"/>
              </a:rPr>
              <a:t>原有的明信片－寄出的明信片</a:t>
            </a:r>
            <a:r>
              <a:rPr lang="en-US" altLang="zh-CN" sz="2400" b="0" dirty="0">
                <a:solidFill>
                  <a:srgbClr val="CC00FF"/>
                </a:solidFill>
                <a:ea typeface="標楷體" panose="03000509000000000000" pitchFamily="65" charset="-120"/>
                <a:sym typeface="Wingdings 3" panose="05040102010807070707" pitchFamily="18" charset="2"/>
              </a:rPr>
              <a:t>= </a:t>
            </a:r>
            <a:r>
              <a:rPr lang="zh-CN" altLang="en-US" sz="2400" b="0" dirty="0">
                <a:solidFill>
                  <a:srgbClr val="CC00FF"/>
                </a:solidFill>
                <a:ea typeface="標楷體" panose="03000509000000000000" pitchFamily="65" charset="-120"/>
                <a:sym typeface="Wingdings 3" panose="05040102010807070707" pitchFamily="18" charset="2"/>
              </a:rPr>
              <a:t>剩下的明信片</a:t>
            </a:r>
            <a:r>
              <a:rPr lang="en-US" altLang="zh-CN" sz="2400" b="0" dirty="0">
                <a:solidFill>
                  <a:srgbClr val="CC00FF"/>
                </a:solidFill>
                <a:ea typeface="標楷體" panose="03000509000000000000" pitchFamily="65" charset="-120"/>
                <a:sym typeface="Wingdings 3" panose="05040102010807070707" pitchFamily="18" charset="2"/>
              </a:rPr>
              <a:t> </a:t>
            </a:r>
          </a:p>
        </p:txBody>
      </p:sp>
      <p:sp>
        <p:nvSpPr>
          <p:cNvPr id="69" name="Rectangle 9">
            <a:extLst>
              <a:ext uri="{FF2B5EF4-FFF2-40B4-BE49-F238E27FC236}">
                <a16:creationId xmlns:a16="http://schemas.microsoft.com/office/drawing/2014/main" xmlns="" id="{5A21927B-3362-EA37-E45C-7A374015E9C3}"/>
              </a:ext>
            </a:extLst>
          </p:cNvPr>
          <p:cNvSpPr>
            <a:spLocks noChangeArrowheads="1"/>
          </p:cNvSpPr>
          <p:nvPr/>
        </p:nvSpPr>
        <p:spPr bwMode="auto">
          <a:xfrm>
            <a:off x="1133475" y="3424274"/>
            <a:ext cx="4219576"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spcAft>
                <a:spcPts val="300"/>
              </a:spcAft>
              <a:buNone/>
            </a:pPr>
            <a:r>
              <a:rPr lang="zh-TW" altLang="en-US" sz="2800" u="sng" dirty="0">
                <a:solidFill>
                  <a:srgbClr val="FF0000"/>
                </a:solidFill>
                <a:ea typeface="標楷體" panose="03000509000000000000" pitchFamily="65" charset="-120"/>
                <a:cs typeface="Times New Roman" panose="02020603050405020304" pitchFamily="18" charset="0"/>
              </a:rPr>
              <a:t>杰森</a:t>
            </a:r>
            <a:r>
              <a:rPr lang="zh-TW" altLang="en-US" sz="2800" dirty="0">
                <a:solidFill>
                  <a:srgbClr val="FF0000"/>
                </a:solidFill>
                <a:ea typeface="標楷體" panose="03000509000000000000" pitchFamily="65" charset="-120"/>
                <a:cs typeface="Times New Roman" panose="02020603050405020304" pitchFamily="18" charset="0"/>
              </a:rPr>
              <a:t>原有明信片</a:t>
            </a:r>
            <a:r>
              <a:rPr lang="en-US" altLang="zh-TW" sz="2800" dirty="0">
                <a:solidFill>
                  <a:srgbClr val="FF0000"/>
                </a:solidFill>
                <a:ea typeface="標楷體" panose="03000509000000000000" pitchFamily="65" charset="-120"/>
                <a:cs typeface="Times New Roman" panose="02020603050405020304" pitchFamily="18" charset="0"/>
              </a:rPr>
              <a:t>55</a:t>
            </a:r>
            <a:r>
              <a:rPr lang="zh-TW" altLang="en-US" sz="2800" dirty="0">
                <a:solidFill>
                  <a:srgbClr val="FF0000"/>
                </a:solidFill>
                <a:ea typeface="標楷體" panose="03000509000000000000" pitchFamily="65" charset="-120"/>
                <a:cs typeface="Times New Roman" panose="02020603050405020304" pitchFamily="18" charset="0"/>
              </a:rPr>
              <a:t>張。</a:t>
            </a:r>
            <a:endParaRPr lang="zh-CN" altLang="en-US" sz="2800" dirty="0">
              <a:solidFill>
                <a:srgbClr val="FF0000"/>
              </a:solidFill>
              <a:ea typeface="標楷體" panose="03000509000000000000" pitchFamily="65" charset="-120"/>
              <a:cs typeface="Times New Roman" panose="02020603050405020304" pitchFamily="18" charset="0"/>
            </a:endParaRPr>
          </a:p>
        </p:txBody>
      </p:sp>
      <p:sp>
        <p:nvSpPr>
          <p:cNvPr id="70" name="Rectangle 9">
            <a:extLst>
              <a:ext uri="{FF2B5EF4-FFF2-40B4-BE49-F238E27FC236}">
                <a16:creationId xmlns:a16="http://schemas.microsoft.com/office/drawing/2014/main" xmlns="" id="{0B43416A-F253-B7FF-EE91-448FB06F693B}"/>
              </a:ext>
            </a:extLst>
          </p:cNvPr>
          <p:cNvSpPr>
            <a:spLocks noChangeArrowheads="1"/>
          </p:cNvSpPr>
          <p:nvPr/>
        </p:nvSpPr>
        <p:spPr bwMode="auto">
          <a:xfrm>
            <a:off x="2677317" y="2960424"/>
            <a:ext cx="146685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spcAft>
                <a:spcPts val="300"/>
              </a:spcAft>
              <a:buFontTx/>
              <a:buNone/>
            </a:pPr>
            <a:r>
              <a:rPr lang="en-US" altLang="zh-TW" sz="2800" i="1"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x</a:t>
            </a:r>
            <a:r>
              <a:rPr lang="en-US" altLang="zh-TW" sz="2800" dirty="0">
                <a:solidFill>
                  <a:srgbClr val="FF0000"/>
                </a:solidFill>
                <a:ea typeface="標楷體" panose="03000509000000000000" pitchFamily="65" charset="-120"/>
                <a:cs typeface="Times New Roman" panose="02020603050405020304" pitchFamily="18" charset="0"/>
              </a:rPr>
              <a:t> = 55</a:t>
            </a:r>
            <a:endParaRPr lang="zh-CN" altLang="en-US" sz="2800" dirty="0">
              <a:solidFill>
                <a:srgbClr val="FF0000"/>
              </a:solidFill>
              <a:ea typeface="標楷體" panose="03000509000000000000" pitchFamily="65" charset="-120"/>
              <a:cs typeface="Times New Roman" panose="02020603050405020304" pitchFamily="18" charset="0"/>
            </a:endParaRPr>
          </a:p>
        </p:txBody>
      </p:sp>
      <p:sp>
        <p:nvSpPr>
          <p:cNvPr id="71" name="Rectangle 9">
            <a:extLst>
              <a:ext uri="{FF2B5EF4-FFF2-40B4-BE49-F238E27FC236}">
                <a16:creationId xmlns:a16="http://schemas.microsoft.com/office/drawing/2014/main" xmlns="" id="{71B82085-5FB9-8B19-753D-8399F98F5CD1}"/>
              </a:ext>
            </a:extLst>
          </p:cNvPr>
          <p:cNvSpPr>
            <a:spLocks noChangeArrowheads="1"/>
          </p:cNvSpPr>
          <p:nvPr/>
        </p:nvSpPr>
        <p:spPr bwMode="auto">
          <a:xfrm>
            <a:off x="1323186" y="2495413"/>
            <a:ext cx="192007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spcAft>
                <a:spcPts val="300"/>
              </a:spcAft>
              <a:buFontTx/>
              <a:buNone/>
            </a:pPr>
            <a:r>
              <a:rPr lang="zh-TW" altLang="en-US" sz="2800" dirty="0">
                <a:solidFill>
                  <a:srgbClr val="FF0000"/>
                </a:solidFill>
                <a:ea typeface="標楷體" panose="03000509000000000000" pitchFamily="65" charset="-120"/>
                <a:cs typeface="Times New Roman" panose="02020603050405020304" pitchFamily="18" charset="0"/>
              </a:rPr>
              <a:t>－</a:t>
            </a:r>
            <a:r>
              <a:rPr lang="en-US" altLang="zh-TW" sz="2800" dirty="0">
                <a:solidFill>
                  <a:srgbClr val="FF0000"/>
                </a:solidFill>
                <a:ea typeface="標楷體" panose="03000509000000000000" pitchFamily="65" charset="-120"/>
                <a:cs typeface="Times New Roman" panose="02020603050405020304" pitchFamily="18" charset="0"/>
              </a:rPr>
              <a:t>18</a:t>
            </a:r>
            <a:r>
              <a:rPr lang="zh-TW" altLang="en-US" sz="2800" dirty="0">
                <a:solidFill>
                  <a:srgbClr val="FF0000"/>
                </a:solidFill>
                <a:ea typeface="標楷體" panose="03000509000000000000" pitchFamily="65" charset="-120"/>
                <a:cs typeface="Times New Roman" panose="02020603050405020304" pitchFamily="18" charset="0"/>
              </a:rPr>
              <a:t>－</a:t>
            </a:r>
            <a:r>
              <a:rPr lang="en-US" altLang="zh-TW" sz="2800" dirty="0">
                <a:solidFill>
                  <a:srgbClr val="FF0000"/>
                </a:solidFill>
                <a:ea typeface="標楷體" panose="03000509000000000000" pitchFamily="65" charset="-120"/>
                <a:cs typeface="Times New Roman" panose="02020603050405020304" pitchFamily="18" charset="0"/>
              </a:rPr>
              <a:t>22</a:t>
            </a:r>
          </a:p>
        </p:txBody>
      </p:sp>
      <p:sp>
        <p:nvSpPr>
          <p:cNvPr id="72" name="Rectangle 9">
            <a:extLst>
              <a:ext uri="{FF2B5EF4-FFF2-40B4-BE49-F238E27FC236}">
                <a16:creationId xmlns:a16="http://schemas.microsoft.com/office/drawing/2014/main" xmlns="" id="{73AC2C15-C70F-42FB-E9D8-745632794698}"/>
              </a:ext>
            </a:extLst>
          </p:cNvPr>
          <p:cNvSpPr>
            <a:spLocks noChangeArrowheads="1"/>
          </p:cNvSpPr>
          <p:nvPr/>
        </p:nvSpPr>
        <p:spPr bwMode="auto">
          <a:xfrm>
            <a:off x="2928937" y="2495413"/>
            <a:ext cx="109219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spcAft>
                <a:spcPts val="300"/>
              </a:spcAft>
              <a:buFontTx/>
              <a:buNone/>
            </a:pPr>
            <a:r>
              <a:rPr lang="en-US" altLang="zh-TW" sz="2800" dirty="0">
                <a:solidFill>
                  <a:srgbClr val="FF0000"/>
                </a:solidFill>
                <a:ea typeface="標楷體" panose="03000509000000000000" pitchFamily="65" charset="-120"/>
                <a:cs typeface="Times New Roman" panose="02020603050405020304" pitchFamily="18" charset="0"/>
              </a:rPr>
              <a:t>= 15</a:t>
            </a:r>
          </a:p>
        </p:txBody>
      </p:sp>
      <p:sp>
        <p:nvSpPr>
          <p:cNvPr id="74" name="Rectangle 11">
            <a:extLst>
              <a:ext uri="{FF2B5EF4-FFF2-40B4-BE49-F238E27FC236}">
                <a16:creationId xmlns:a16="http://schemas.microsoft.com/office/drawing/2014/main" xmlns="" id="{27AEE6F9-32FE-0328-633B-052E22F4D7FF}"/>
              </a:ext>
            </a:extLst>
          </p:cNvPr>
          <p:cNvSpPr>
            <a:spLocks noChangeArrowheads="1"/>
          </p:cNvSpPr>
          <p:nvPr/>
        </p:nvSpPr>
        <p:spPr bwMode="auto">
          <a:xfrm>
            <a:off x="2690357" y="3928899"/>
            <a:ext cx="13335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800" i="1" dirty="0">
                <a:solidFill>
                  <a:srgbClr val="0000FF"/>
                </a:solidFill>
                <a:latin typeface="Times New Roman" panose="02020603050405020304" pitchFamily="18" charset="0"/>
                <a:ea typeface="標楷體" panose="03000509000000000000" pitchFamily="65" charset="-120"/>
                <a:cs typeface="Times New Roman" panose="02020603050405020304" pitchFamily="18" charset="0"/>
              </a:rPr>
              <a:t>x </a:t>
            </a:r>
            <a:r>
              <a:rPr lang="en-US" altLang="zh-TW" sz="2800" dirty="0">
                <a:solidFill>
                  <a:srgbClr val="0000FF"/>
                </a:solidFill>
                <a:ea typeface="標楷體" panose="03000509000000000000" pitchFamily="65" charset="-120"/>
                <a:cs typeface="Times New Roman" panose="02020603050405020304" pitchFamily="18" charset="0"/>
              </a:rPr>
              <a:t>= 55</a:t>
            </a:r>
          </a:p>
        </p:txBody>
      </p:sp>
      <p:sp>
        <p:nvSpPr>
          <p:cNvPr id="75" name="Rectangle 11">
            <a:extLst>
              <a:ext uri="{FF2B5EF4-FFF2-40B4-BE49-F238E27FC236}">
                <a16:creationId xmlns:a16="http://schemas.microsoft.com/office/drawing/2014/main" xmlns="" id="{CA50A73B-4368-898F-3F3F-97054D418BD7}"/>
              </a:ext>
            </a:extLst>
          </p:cNvPr>
          <p:cNvSpPr>
            <a:spLocks noChangeArrowheads="1"/>
          </p:cNvSpPr>
          <p:nvPr/>
        </p:nvSpPr>
        <p:spPr bwMode="auto">
          <a:xfrm>
            <a:off x="1172969" y="3443739"/>
            <a:ext cx="399710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kumimoji="0" lang="en-US" altLang="zh-TW" sz="2800" i="1" dirty="0">
                <a:solidFill>
                  <a:srgbClr val="0000FF"/>
                </a:solidFill>
                <a:latin typeface="Times New Roman" panose="02020603050405020304" pitchFamily="18" charset="0"/>
                <a:ea typeface="標楷體" panose="03000509000000000000" pitchFamily="65" charset="-120"/>
                <a:cs typeface="Times New Roman" panose="02020603050405020304" pitchFamily="18" charset="0"/>
              </a:rPr>
              <a:t>x</a:t>
            </a:r>
            <a:r>
              <a:rPr lang="zh-TW" altLang="en-US" sz="2800" dirty="0">
                <a:solidFill>
                  <a:srgbClr val="0000FF"/>
                </a:solidFill>
                <a:ea typeface="標楷體" panose="03000509000000000000" pitchFamily="65" charset="-120"/>
                <a:cs typeface="Times New Roman" panose="02020603050405020304" pitchFamily="18" charset="0"/>
              </a:rPr>
              <a:t>－</a:t>
            </a:r>
            <a:r>
              <a:rPr lang="en-US" altLang="zh-TW" sz="2800" dirty="0">
                <a:solidFill>
                  <a:srgbClr val="0000FF"/>
                </a:solidFill>
                <a:ea typeface="標楷體" panose="03000509000000000000" pitchFamily="65" charset="-120"/>
                <a:cs typeface="Times New Roman" panose="02020603050405020304" pitchFamily="18" charset="0"/>
              </a:rPr>
              <a:t>40</a:t>
            </a:r>
            <a:r>
              <a:rPr lang="zh-CN" altLang="en-US" sz="2800" dirty="0">
                <a:solidFill>
                  <a:srgbClr val="0000FF"/>
                </a:solidFill>
                <a:ea typeface="標楷體" panose="03000509000000000000" pitchFamily="65" charset="-120"/>
                <a:cs typeface="Times New Roman" panose="02020603050405020304" pitchFamily="18" charset="0"/>
              </a:rPr>
              <a:t>＋</a:t>
            </a:r>
            <a:r>
              <a:rPr lang="en-US" altLang="zh-CN" sz="2800" dirty="0">
                <a:solidFill>
                  <a:srgbClr val="0000FF"/>
                </a:solidFill>
                <a:ea typeface="標楷體" panose="03000509000000000000" pitchFamily="65" charset="-120"/>
                <a:cs typeface="Times New Roman" panose="02020603050405020304" pitchFamily="18" charset="0"/>
              </a:rPr>
              <a:t>40</a:t>
            </a:r>
            <a:r>
              <a:rPr lang="zh-TW" altLang="en-US" sz="2800" dirty="0">
                <a:solidFill>
                  <a:srgbClr val="0000FF"/>
                </a:solidFill>
                <a:ea typeface="標楷體" panose="03000509000000000000" pitchFamily="65" charset="-120"/>
                <a:cs typeface="Times New Roman" panose="02020603050405020304" pitchFamily="18" charset="0"/>
              </a:rPr>
              <a:t> </a:t>
            </a:r>
            <a:r>
              <a:rPr lang="en-US" altLang="zh-TW" sz="2800" dirty="0">
                <a:solidFill>
                  <a:srgbClr val="0000FF"/>
                </a:solidFill>
                <a:ea typeface="標楷體" panose="03000509000000000000" pitchFamily="65" charset="-120"/>
                <a:cs typeface="Times New Roman" panose="02020603050405020304" pitchFamily="18" charset="0"/>
              </a:rPr>
              <a:t>= 15</a:t>
            </a:r>
            <a:r>
              <a:rPr lang="zh-CN" altLang="en-US" sz="2800" dirty="0">
                <a:solidFill>
                  <a:srgbClr val="0000FF"/>
                </a:solidFill>
                <a:ea typeface="標楷體" panose="03000509000000000000" pitchFamily="65" charset="-120"/>
                <a:cs typeface="Times New Roman" panose="02020603050405020304" pitchFamily="18" charset="0"/>
              </a:rPr>
              <a:t>＋</a:t>
            </a:r>
            <a:r>
              <a:rPr lang="en-US" altLang="zh-CN" sz="2800" dirty="0">
                <a:solidFill>
                  <a:srgbClr val="0000FF"/>
                </a:solidFill>
                <a:ea typeface="標楷體" panose="03000509000000000000" pitchFamily="65" charset="-120"/>
                <a:cs typeface="Times New Roman" panose="02020603050405020304" pitchFamily="18" charset="0"/>
              </a:rPr>
              <a:t>40</a:t>
            </a:r>
            <a:endParaRPr lang="en-US" altLang="zh-TW" sz="2800" dirty="0">
              <a:solidFill>
                <a:srgbClr val="0000FF"/>
              </a:solidFill>
              <a:ea typeface="標楷體" panose="03000509000000000000" pitchFamily="65" charset="-120"/>
              <a:cs typeface="Times New Roman" panose="02020603050405020304" pitchFamily="18" charset="0"/>
            </a:endParaRPr>
          </a:p>
        </p:txBody>
      </p:sp>
      <p:sp>
        <p:nvSpPr>
          <p:cNvPr id="56" name="Rectangle 4">
            <a:extLst>
              <a:ext uri="{FF2B5EF4-FFF2-40B4-BE49-F238E27FC236}">
                <a16:creationId xmlns:a16="http://schemas.microsoft.com/office/drawing/2014/main" xmlns="" id="{35382E64-FC35-3DCC-4BDA-C2C383DE7135}"/>
              </a:ext>
            </a:extLst>
          </p:cNvPr>
          <p:cNvSpPr>
            <a:spLocks noChangeArrowheads="1"/>
          </p:cNvSpPr>
          <p:nvPr/>
        </p:nvSpPr>
        <p:spPr bwMode="auto">
          <a:xfrm>
            <a:off x="885826" y="904796"/>
            <a:ext cx="7391400" cy="14711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zh-TW" altLang="en-US" sz="2800" u="sng" dirty="0">
                <a:ea typeface="標楷體" panose="03000509000000000000" pitchFamily="65" charset="-120"/>
              </a:rPr>
              <a:t>杰森</a:t>
            </a:r>
            <a:r>
              <a:rPr lang="zh-TW" altLang="en-US" sz="2800" dirty="0">
                <a:ea typeface="標楷體" panose="03000509000000000000" pitchFamily="65" charset="-120"/>
              </a:rPr>
              <a:t>有</a:t>
            </a:r>
            <a:r>
              <a:rPr lang="en-US" altLang="zh-TW" sz="2800" i="1" dirty="0">
                <a:latin typeface="Times New Roman" panose="02020603050405020304" pitchFamily="18" charset="0"/>
                <a:ea typeface="標楷體" panose="03000509000000000000" pitchFamily="65" charset="-120"/>
                <a:cs typeface="Times New Roman" panose="02020603050405020304" pitchFamily="18" charset="0"/>
              </a:rPr>
              <a:t>x</a:t>
            </a:r>
            <a:r>
              <a:rPr lang="zh-TW" altLang="en-US" sz="2800" dirty="0">
                <a:ea typeface="標楷體" panose="03000509000000000000" pitchFamily="65" charset="-120"/>
              </a:rPr>
              <a:t>張明信片，寄了</a:t>
            </a:r>
            <a:r>
              <a:rPr lang="en-US" altLang="zh-TW" sz="2800" dirty="0">
                <a:ea typeface="標楷體" panose="03000509000000000000" pitchFamily="65" charset="-120"/>
              </a:rPr>
              <a:t>18</a:t>
            </a:r>
            <a:r>
              <a:rPr lang="zh-TW" altLang="en-US" sz="2800" dirty="0">
                <a:ea typeface="標楷體" panose="03000509000000000000" pitchFamily="65" charset="-120"/>
              </a:rPr>
              <a:t>張給親戚和</a:t>
            </a:r>
            <a:r>
              <a:rPr lang="en-US" altLang="zh-TW" sz="2800" dirty="0">
                <a:ea typeface="標楷體" panose="03000509000000000000" pitchFamily="65" charset="-120"/>
              </a:rPr>
              <a:t>22</a:t>
            </a:r>
            <a:r>
              <a:rPr lang="zh-TW" altLang="en-US" sz="2800" dirty="0">
                <a:ea typeface="標楷體" panose="03000509000000000000" pitchFamily="65" charset="-120"/>
              </a:rPr>
              <a:t>張給   </a:t>
            </a:r>
          </a:p>
          <a:p>
            <a:pPr eaLnBrk="1" hangingPunct="1">
              <a:spcBef>
                <a:spcPct val="0"/>
              </a:spcBef>
              <a:buFontTx/>
              <a:buNone/>
            </a:pPr>
            <a:r>
              <a:rPr lang="zh-TW" altLang="en-US" sz="2800" dirty="0">
                <a:ea typeface="標楷體" panose="03000509000000000000" pitchFamily="65" charset="-120"/>
              </a:rPr>
              <a:t>朋友後，他還剩</a:t>
            </a:r>
            <a:r>
              <a:rPr lang="en-US" altLang="zh-TW" sz="2800" dirty="0">
                <a:ea typeface="標楷體" panose="03000509000000000000" pitchFamily="65" charset="-120"/>
              </a:rPr>
              <a:t>15</a:t>
            </a:r>
            <a:r>
              <a:rPr lang="zh-TW" altLang="en-US" sz="2800" dirty="0">
                <a:ea typeface="標楷體" panose="03000509000000000000" pitchFamily="65" charset="-120"/>
              </a:rPr>
              <a:t>張。</a:t>
            </a:r>
            <a:r>
              <a:rPr lang="zh-TW" altLang="en-US" sz="2800" u="sng" dirty="0">
                <a:ea typeface="標楷體" panose="03000509000000000000" pitchFamily="65" charset="-120"/>
              </a:rPr>
              <a:t>杰森</a:t>
            </a:r>
            <a:r>
              <a:rPr lang="zh-TW" altLang="en-US" sz="2800" dirty="0">
                <a:ea typeface="標楷體" panose="03000509000000000000" pitchFamily="65" charset="-120"/>
              </a:rPr>
              <a:t>原有明信片多少</a:t>
            </a:r>
          </a:p>
          <a:p>
            <a:pPr>
              <a:buNone/>
            </a:pPr>
            <a:r>
              <a:rPr lang="zh-TW" altLang="en-US" sz="2800" dirty="0">
                <a:ea typeface="標楷體" panose="03000509000000000000" pitchFamily="65" charset="-120"/>
              </a:rPr>
              <a:t>張？</a:t>
            </a:r>
            <a:r>
              <a:rPr lang="en-US" altLang="zh-TW" sz="2800" dirty="0">
                <a:ea typeface="標楷體" panose="03000509000000000000" pitchFamily="65" charset="-120"/>
              </a:rPr>
              <a:t>(</a:t>
            </a:r>
            <a:r>
              <a:rPr lang="zh-TW" altLang="en-US" sz="2800" dirty="0">
                <a:ea typeface="標楷體" panose="03000509000000000000" pitchFamily="65" charset="-120"/>
              </a:rPr>
              <a:t>須用方程列式計算</a:t>
            </a:r>
            <a:r>
              <a:rPr lang="zh-CN" altLang="en-US" sz="2800" dirty="0">
                <a:ea typeface="標楷體" panose="03000509000000000000" pitchFamily="65" charset="-120"/>
              </a:rPr>
              <a:t>，並展示步驟</a:t>
            </a:r>
            <a:r>
              <a:rPr lang="en-US" altLang="zh-TW" sz="2800" dirty="0">
                <a:ea typeface="標楷體" panose="03000509000000000000" pitchFamily="65" charset="-120"/>
              </a:rPr>
              <a:t>)</a:t>
            </a:r>
            <a:r>
              <a:rPr lang="zh-TW" altLang="en-US" sz="2800" dirty="0">
                <a:ea typeface="標楷體" panose="03000509000000000000" pitchFamily="65" charset="-120"/>
              </a:rPr>
              <a:t>     </a:t>
            </a:r>
            <a:r>
              <a:rPr lang="en-US" altLang="zh-TW" sz="2400" dirty="0">
                <a:ea typeface="標楷體" panose="03000509000000000000" pitchFamily="65" charset="-120"/>
              </a:rPr>
              <a:t>[4</a:t>
            </a:r>
            <a:r>
              <a:rPr lang="zh-TW" altLang="en-US" sz="2400" dirty="0">
                <a:ea typeface="標楷體" panose="03000509000000000000" pitchFamily="65" charset="-120"/>
              </a:rPr>
              <a:t>分</a:t>
            </a:r>
            <a:r>
              <a:rPr lang="en-US" altLang="zh-TW" sz="2400" dirty="0">
                <a:ea typeface="標楷體" panose="03000509000000000000" pitchFamily="65" charset="-120"/>
              </a:rPr>
              <a:t>]</a:t>
            </a:r>
            <a:endParaRPr lang="zh-CN" altLang="en-US" sz="2800" dirty="0">
              <a:ea typeface="標楷體" panose="03000509000000000000" pitchFamily="65" charset="-120"/>
            </a:endParaRPr>
          </a:p>
        </p:txBody>
      </p:sp>
    </p:spTree>
    <p:extLst>
      <p:ext uri="{BB962C8B-B14F-4D97-AF65-F5344CB8AC3E}">
        <p14:creationId xmlns:p14="http://schemas.microsoft.com/office/powerpoint/2010/main" val="3821225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68"/>
                                        </p:tgtEl>
                                        <p:attrNameLst>
                                          <p:attrName>style.visibility</p:attrName>
                                        </p:attrNameLst>
                                      </p:cBhvr>
                                      <p:to>
                                        <p:strVal val="visible"/>
                                      </p:to>
                                    </p:set>
                                    <p:animEffect transition="in" filter="randombar(horizontal)">
                                      <p:cBhvr>
                                        <p:cTn id="7" dur="500"/>
                                        <p:tgtEl>
                                          <p:spTgt spid="6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57"/>
                                        </p:tgtEl>
                                        <p:attrNameLst>
                                          <p:attrName>style.visibility</p:attrName>
                                        </p:attrNameLst>
                                      </p:cBhvr>
                                      <p:to>
                                        <p:strVal val="visible"/>
                                      </p:to>
                                    </p:set>
                                    <p:animEffect transition="in" filter="wipe(left)">
                                      <p:cBhvr>
                                        <p:cTn id="12" dur="500"/>
                                        <p:tgtEl>
                                          <p:spTgt spid="57"/>
                                        </p:tgtEl>
                                      </p:cBhvr>
                                    </p:animEffect>
                                  </p:childTnLst>
                                </p:cTn>
                              </p:par>
                            </p:childTnLst>
                          </p:cTn>
                        </p:par>
                        <p:par>
                          <p:cTn id="13" fill="hold">
                            <p:stCondLst>
                              <p:cond delay="500"/>
                            </p:stCondLst>
                            <p:childTnLst>
                              <p:par>
                                <p:cTn id="14" presetID="9" presetClass="entr" presetSubtype="0" fill="hold" nodeType="afterEffect">
                                  <p:stCondLst>
                                    <p:cond delay="0"/>
                                  </p:stCondLst>
                                  <p:childTnLst>
                                    <p:set>
                                      <p:cBhvr>
                                        <p:cTn id="15" dur="1" fill="hold">
                                          <p:stCondLst>
                                            <p:cond delay="0"/>
                                          </p:stCondLst>
                                        </p:cTn>
                                        <p:tgtEl>
                                          <p:spTgt spid="62">
                                            <p:txEl>
                                              <p:pRg st="0" end="0"/>
                                            </p:txEl>
                                          </p:spTgt>
                                        </p:tgtEl>
                                        <p:attrNameLst>
                                          <p:attrName>style.visibility</p:attrName>
                                        </p:attrNameLst>
                                      </p:cBhvr>
                                      <p:to>
                                        <p:strVal val="visible"/>
                                      </p:to>
                                    </p:set>
                                    <p:animEffect transition="in" filter="dissolve">
                                      <p:cBhvr>
                                        <p:cTn id="16" dur="500"/>
                                        <p:tgtEl>
                                          <p:spTgt spid="62">
                                            <p:txEl>
                                              <p:pRg st="0" end="0"/>
                                            </p:txEl>
                                          </p:spTgt>
                                        </p:tgtEl>
                                      </p:cBhvr>
                                    </p:animEffect>
                                  </p:childTnLst>
                                </p:cTn>
                              </p:par>
                            </p:childTnLst>
                          </p:cTn>
                        </p:par>
                        <p:par>
                          <p:cTn id="17" fill="hold">
                            <p:stCondLst>
                              <p:cond delay="1000"/>
                            </p:stCondLst>
                            <p:childTnLst>
                              <p:par>
                                <p:cTn id="18" presetID="22" presetClass="entr" presetSubtype="8" fill="hold" nodeType="afterEffect">
                                  <p:stCondLst>
                                    <p:cond delay="0"/>
                                  </p:stCondLst>
                                  <p:childTnLst>
                                    <p:set>
                                      <p:cBhvr>
                                        <p:cTn id="19" dur="1" fill="hold">
                                          <p:stCondLst>
                                            <p:cond delay="0"/>
                                          </p:stCondLst>
                                        </p:cTn>
                                        <p:tgtEl>
                                          <p:spTgt spid="59"/>
                                        </p:tgtEl>
                                        <p:attrNameLst>
                                          <p:attrName>style.visibility</p:attrName>
                                        </p:attrNameLst>
                                      </p:cBhvr>
                                      <p:to>
                                        <p:strVal val="visible"/>
                                      </p:to>
                                    </p:set>
                                    <p:animEffect transition="in" filter="wipe(left)">
                                      <p:cBhvr>
                                        <p:cTn id="20" dur="500"/>
                                        <p:tgtEl>
                                          <p:spTgt spid="59"/>
                                        </p:tgtEl>
                                      </p:cBhvr>
                                    </p:animEffect>
                                  </p:childTnLst>
                                </p:cTn>
                              </p:par>
                            </p:childTnLst>
                          </p:cTn>
                        </p:par>
                        <p:par>
                          <p:cTn id="21" fill="hold">
                            <p:stCondLst>
                              <p:cond delay="1500"/>
                            </p:stCondLst>
                            <p:childTnLst>
                              <p:par>
                                <p:cTn id="22" presetID="22" presetClass="entr" presetSubtype="8" fill="hold" nodeType="afterEffect">
                                  <p:stCondLst>
                                    <p:cond delay="0"/>
                                  </p:stCondLst>
                                  <p:childTnLst>
                                    <p:set>
                                      <p:cBhvr>
                                        <p:cTn id="23" dur="1" fill="hold">
                                          <p:stCondLst>
                                            <p:cond delay="0"/>
                                          </p:stCondLst>
                                        </p:cTn>
                                        <p:tgtEl>
                                          <p:spTgt spid="60"/>
                                        </p:tgtEl>
                                        <p:attrNameLst>
                                          <p:attrName>style.visibility</p:attrName>
                                        </p:attrNameLst>
                                      </p:cBhvr>
                                      <p:to>
                                        <p:strVal val="visible"/>
                                      </p:to>
                                    </p:set>
                                    <p:animEffect transition="in" filter="wipe(left)">
                                      <p:cBhvr>
                                        <p:cTn id="24" dur="500"/>
                                        <p:tgtEl>
                                          <p:spTgt spid="60"/>
                                        </p:tgtEl>
                                      </p:cBhvr>
                                    </p:animEffect>
                                  </p:childTnLst>
                                </p:cTn>
                              </p:par>
                            </p:childTnLst>
                          </p:cTn>
                        </p:par>
                        <p:par>
                          <p:cTn id="25" fill="hold">
                            <p:stCondLst>
                              <p:cond delay="2000"/>
                            </p:stCondLst>
                            <p:childTnLst>
                              <p:par>
                                <p:cTn id="26" presetID="9" presetClass="entr" presetSubtype="0" fill="hold" nodeType="afterEffect">
                                  <p:stCondLst>
                                    <p:cond delay="0"/>
                                  </p:stCondLst>
                                  <p:childTnLst>
                                    <p:set>
                                      <p:cBhvr>
                                        <p:cTn id="27" dur="1" fill="hold">
                                          <p:stCondLst>
                                            <p:cond delay="0"/>
                                          </p:stCondLst>
                                        </p:cTn>
                                        <p:tgtEl>
                                          <p:spTgt spid="71">
                                            <p:txEl>
                                              <p:pRg st="0" end="0"/>
                                            </p:txEl>
                                          </p:spTgt>
                                        </p:tgtEl>
                                        <p:attrNameLst>
                                          <p:attrName>style.visibility</p:attrName>
                                        </p:attrNameLst>
                                      </p:cBhvr>
                                      <p:to>
                                        <p:strVal val="visible"/>
                                      </p:to>
                                    </p:set>
                                    <p:animEffect transition="in" filter="dissolve">
                                      <p:cBhvr>
                                        <p:cTn id="28" dur="500"/>
                                        <p:tgtEl>
                                          <p:spTgt spid="71">
                                            <p:txEl>
                                              <p:pRg st="0" end="0"/>
                                            </p:txEl>
                                          </p:spTgt>
                                        </p:tgtEl>
                                      </p:cBhvr>
                                    </p:animEffect>
                                  </p:childTnLst>
                                </p:cTn>
                              </p:par>
                            </p:childTnLst>
                          </p:cTn>
                        </p:par>
                        <p:par>
                          <p:cTn id="29" fill="hold">
                            <p:stCondLst>
                              <p:cond delay="2500"/>
                            </p:stCondLst>
                            <p:childTnLst>
                              <p:par>
                                <p:cTn id="30" presetID="22" presetClass="entr" presetSubtype="8" fill="hold" nodeType="afterEffect">
                                  <p:stCondLst>
                                    <p:cond delay="0"/>
                                  </p:stCondLst>
                                  <p:childTnLst>
                                    <p:set>
                                      <p:cBhvr>
                                        <p:cTn id="31" dur="1" fill="hold">
                                          <p:stCondLst>
                                            <p:cond delay="0"/>
                                          </p:stCondLst>
                                        </p:cTn>
                                        <p:tgtEl>
                                          <p:spTgt spid="58"/>
                                        </p:tgtEl>
                                        <p:attrNameLst>
                                          <p:attrName>style.visibility</p:attrName>
                                        </p:attrNameLst>
                                      </p:cBhvr>
                                      <p:to>
                                        <p:strVal val="visible"/>
                                      </p:to>
                                    </p:set>
                                    <p:animEffect transition="in" filter="wipe(left)">
                                      <p:cBhvr>
                                        <p:cTn id="32" dur="500"/>
                                        <p:tgtEl>
                                          <p:spTgt spid="58"/>
                                        </p:tgtEl>
                                      </p:cBhvr>
                                    </p:animEffect>
                                  </p:childTnLst>
                                </p:cTn>
                              </p:par>
                            </p:childTnLst>
                          </p:cTn>
                        </p:par>
                        <p:par>
                          <p:cTn id="33" fill="hold">
                            <p:stCondLst>
                              <p:cond delay="3000"/>
                            </p:stCondLst>
                            <p:childTnLst>
                              <p:par>
                                <p:cTn id="34" presetID="9" presetClass="entr" presetSubtype="0" fill="hold" nodeType="afterEffect">
                                  <p:stCondLst>
                                    <p:cond delay="0"/>
                                  </p:stCondLst>
                                  <p:childTnLst>
                                    <p:set>
                                      <p:cBhvr>
                                        <p:cTn id="35" dur="1" fill="hold">
                                          <p:stCondLst>
                                            <p:cond delay="0"/>
                                          </p:stCondLst>
                                        </p:cTn>
                                        <p:tgtEl>
                                          <p:spTgt spid="72">
                                            <p:txEl>
                                              <p:pRg st="0" end="0"/>
                                            </p:txEl>
                                          </p:spTgt>
                                        </p:tgtEl>
                                        <p:attrNameLst>
                                          <p:attrName>style.visibility</p:attrName>
                                        </p:attrNameLst>
                                      </p:cBhvr>
                                      <p:to>
                                        <p:strVal val="visible"/>
                                      </p:to>
                                    </p:set>
                                    <p:animEffect transition="in" filter="dissolve">
                                      <p:cBhvr>
                                        <p:cTn id="36" dur="500"/>
                                        <p:tgtEl>
                                          <p:spTgt spid="72">
                                            <p:txEl>
                                              <p:pRg st="0" end="0"/>
                                            </p:txEl>
                                          </p:spTgt>
                                        </p:tgtEl>
                                      </p:cBhvr>
                                    </p:animEffect>
                                  </p:childTnLst>
                                </p:cTn>
                              </p:par>
                            </p:childTnLst>
                          </p:cTn>
                        </p:par>
                        <p:par>
                          <p:cTn id="37" fill="hold">
                            <p:stCondLst>
                              <p:cond delay="3500"/>
                            </p:stCondLst>
                            <p:childTnLst>
                              <p:par>
                                <p:cTn id="38" presetID="9" presetClass="entr" presetSubtype="0" fill="hold" grpId="0" nodeType="afterEffect">
                                  <p:stCondLst>
                                    <p:cond delay="0"/>
                                  </p:stCondLst>
                                  <p:childTnLst>
                                    <p:set>
                                      <p:cBhvr>
                                        <p:cTn id="39" dur="1" fill="hold">
                                          <p:stCondLst>
                                            <p:cond delay="0"/>
                                          </p:stCondLst>
                                        </p:cTn>
                                        <p:tgtEl>
                                          <p:spTgt spid="64"/>
                                        </p:tgtEl>
                                        <p:attrNameLst>
                                          <p:attrName>style.visibility</p:attrName>
                                        </p:attrNameLst>
                                      </p:cBhvr>
                                      <p:to>
                                        <p:strVal val="visible"/>
                                      </p:to>
                                    </p:set>
                                    <p:animEffect transition="in" filter="dissolve">
                                      <p:cBhvr>
                                        <p:cTn id="40" dur="500"/>
                                        <p:tgtEl>
                                          <p:spTgt spid="64"/>
                                        </p:tgtEl>
                                      </p:cBhvr>
                                    </p:animEffect>
                                  </p:childTnLst>
                                </p:cTn>
                              </p:par>
                            </p:childTnLst>
                          </p:cTn>
                        </p:par>
                      </p:childTnLst>
                    </p:cTn>
                  </p:par>
                  <p:par>
                    <p:cTn id="41" fill="hold">
                      <p:stCondLst>
                        <p:cond delay="indefinite"/>
                      </p:stCondLst>
                      <p:childTnLst>
                        <p:par>
                          <p:cTn id="42" fill="hold">
                            <p:stCondLst>
                              <p:cond delay="0"/>
                            </p:stCondLst>
                            <p:childTnLst>
                              <p:par>
                                <p:cTn id="43" presetID="9" presetClass="exit" presetSubtype="0" fill="hold" grpId="1" nodeType="clickEffect">
                                  <p:stCondLst>
                                    <p:cond delay="0"/>
                                  </p:stCondLst>
                                  <p:childTnLst>
                                    <p:animEffect transition="out" filter="dissolve">
                                      <p:cBhvr>
                                        <p:cTn id="44" dur="500"/>
                                        <p:tgtEl>
                                          <p:spTgt spid="68"/>
                                        </p:tgtEl>
                                      </p:cBhvr>
                                    </p:animEffect>
                                    <p:set>
                                      <p:cBhvr>
                                        <p:cTn id="45" dur="1" fill="hold">
                                          <p:stCondLst>
                                            <p:cond delay="499"/>
                                          </p:stCondLst>
                                        </p:cTn>
                                        <p:tgtEl>
                                          <p:spTgt spid="68"/>
                                        </p:tgtEl>
                                        <p:attrNameLst>
                                          <p:attrName>style.visibility</p:attrName>
                                        </p:attrNameLst>
                                      </p:cBhvr>
                                      <p:to>
                                        <p:strVal val="hidden"/>
                                      </p:to>
                                    </p:set>
                                  </p:childTnLst>
                                </p:cTn>
                              </p:par>
                              <p:par>
                                <p:cTn id="46" presetID="9" presetClass="exit" presetSubtype="0" fill="hold" nodeType="withEffect">
                                  <p:stCondLst>
                                    <p:cond delay="0"/>
                                  </p:stCondLst>
                                  <p:childTnLst>
                                    <p:animEffect transition="out" filter="dissolve">
                                      <p:cBhvr>
                                        <p:cTn id="47" dur="500"/>
                                        <p:tgtEl>
                                          <p:spTgt spid="57"/>
                                        </p:tgtEl>
                                      </p:cBhvr>
                                    </p:animEffect>
                                    <p:set>
                                      <p:cBhvr>
                                        <p:cTn id="48" dur="1" fill="hold">
                                          <p:stCondLst>
                                            <p:cond delay="499"/>
                                          </p:stCondLst>
                                        </p:cTn>
                                        <p:tgtEl>
                                          <p:spTgt spid="57"/>
                                        </p:tgtEl>
                                        <p:attrNameLst>
                                          <p:attrName>style.visibility</p:attrName>
                                        </p:attrNameLst>
                                      </p:cBhvr>
                                      <p:to>
                                        <p:strVal val="hidden"/>
                                      </p:to>
                                    </p:set>
                                  </p:childTnLst>
                                </p:cTn>
                              </p:par>
                              <p:par>
                                <p:cTn id="49" presetID="9" presetClass="exit" presetSubtype="0" fill="hold" nodeType="withEffect">
                                  <p:stCondLst>
                                    <p:cond delay="0"/>
                                  </p:stCondLst>
                                  <p:childTnLst>
                                    <p:animEffect transition="out" filter="dissolve">
                                      <p:cBhvr>
                                        <p:cTn id="50" dur="500"/>
                                        <p:tgtEl>
                                          <p:spTgt spid="58"/>
                                        </p:tgtEl>
                                      </p:cBhvr>
                                    </p:animEffect>
                                    <p:set>
                                      <p:cBhvr>
                                        <p:cTn id="51" dur="1" fill="hold">
                                          <p:stCondLst>
                                            <p:cond delay="499"/>
                                          </p:stCondLst>
                                        </p:cTn>
                                        <p:tgtEl>
                                          <p:spTgt spid="58"/>
                                        </p:tgtEl>
                                        <p:attrNameLst>
                                          <p:attrName>style.visibility</p:attrName>
                                        </p:attrNameLst>
                                      </p:cBhvr>
                                      <p:to>
                                        <p:strVal val="hidden"/>
                                      </p:to>
                                    </p:set>
                                  </p:childTnLst>
                                </p:cTn>
                              </p:par>
                              <p:par>
                                <p:cTn id="52" presetID="9" presetClass="exit" presetSubtype="0" fill="hold" nodeType="withEffect">
                                  <p:stCondLst>
                                    <p:cond delay="0"/>
                                  </p:stCondLst>
                                  <p:childTnLst>
                                    <p:animEffect transition="out" filter="dissolve">
                                      <p:cBhvr>
                                        <p:cTn id="53" dur="500"/>
                                        <p:tgtEl>
                                          <p:spTgt spid="59"/>
                                        </p:tgtEl>
                                      </p:cBhvr>
                                    </p:animEffect>
                                    <p:set>
                                      <p:cBhvr>
                                        <p:cTn id="54" dur="1" fill="hold">
                                          <p:stCondLst>
                                            <p:cond delay="499"/>
                                          </p:stCondLst>
                                        </p:cTn>
                                        <p:tgtEl>
                                          <p:spTgt spid="59"/>
                                        </p:tgtEl>
                                        <p:attrNameLst>
                                          <p:attrName>style.visibility</p:attrName>
                                        </p:attrNameLst>
                                      </p:cBhvr>
                                      <p:to>
                                        <p:strVal val="hidden"/>
                                      </p:to>
                                    </p:set>
                                  </p:childTnLst>
                                </p:cTn>
                              </p:par>
                              <p:par>
                                <p:cTn id="55" presetID="9" presetClass="exit" presetSubtype="0" fill="hold" nodeType="withEffect">
                                  <p:stCondLst>
                                    <p:cond delay="0"/>
                                  </p:stCondLst>
                                  <p:childTnLst>
                                    <p:animEffect transition="out" filter="dissolve">
                                      <p:cBhvr>
                                        <p:cTn id="56" dur="500"/>
                                        <p:tgtEl>
                                          <p:spTgt spid="60"/>
                                        </p:tgtEl>
                                      </p:cBhvr>
                                    </p:animEffect>
                                    <p:set>
                                      <p:cBhvr>
                                        <p:cTn id="57" dur="1" fill="hold">
                                          <p:stCondLst>
                                            <p:cond delay="499"/>
                                          </p:stCondLst>
                                        </p:cTn>
                                        <p:tgtEl>
                                          <p:spTgt spid="60"/>
                                        </p:tgtEl>
                                        <p:attrNameLst>
                                          <p:attrName>style.visibility</p:attrName>
                                        </p:attrNameLst>
                                      </p:cBhvr>
                                      <p:to>
                                        <p:strVal val="hidden"/>
                                      </p:to>
                                    </p:set>
                                  </p:childTnLst>
                                </p:cTn>
                              </p:par>
                            </p:childTnLst>
                          </p:cTn>
                        </p:par>
                        <p:par>
                          <p:cTn id="58" fill="hold">
                            <p:stCondLst>
                              <p:cond delay="500"/>
                            </p:stCondLst>
                            <p:childTnLst>
                              <p:par>
                                <p:cTn id="59" presetID="22" presetClass="entr" presetSubtype="8" fill="hold" nodeType="afterEffect">
                                  <p:stCondLst>
                                    <p:cond delay="0"/>
                                  </p:stCondLst>
                                  <p:childTnLst>
                                    <p:set>
                                      <p:cBhvr>
                                        <p:cTn id="60" dur="1" fill="hold">
                                          <p:stCondLst>
                                            <p:cond delay="0"/>
                                          </p:stCondLst>
                                        </p:cTn>
                                        <p:tgtEl>
                                          <p:spTgt spid="63">
                                            <p:txEl>
                                              <p:pRg st="0" end="0"/>
                                            </p:txEl>
                                          </p:spTgt>
                                        </p:tgtEl>
                                        <p:attrNameLst>
                                          <p:attrName>style.visibility</p:attrName>
                                        </p:attrNameLst>
                                      </p:cBhvr>
                                      <p:to>
                                        <p:strVal val="visible"/>
                                      </p:to>
                                    </p:set>
                                    <p:animEffect transition="in" filter="wipe(left)">
                                      <p:cBhvr>
                                        <p:cTn id="61" dur="500"/>
                                        <p:tgtEl>
                                          <p:spTgt spid="63">
                                            <p:txEl>
                                              <p:pRg st="0" end="0"/>
                                            </p:txEl>
                                          </p:spTgt>
                                        </p:tgtEl>
                                      </p:cBhvr>
                                    </p:animEffect>
                                  </p:childTnLst>
                                </p:cTn>
                              </p:par>
                            </p:childTnLst>
                          </p:cTn>
                        </p:par>
                        <p:par>
                          <p:cTn id="62" fill="hold">
                            <p:stCondLst>
                              <p:cond delay="1000"/>
                            </p:stCondLst>
                            <p:childTnLst>
                              <p:par>
                                <p:cTn id="63" presetID="22" presetClass="entr" presetSubtype="8" fill="hold" nodeType="afterEffect">
                                  <p:stCondLst>
                                    <p:cond delay="0"/>
                                  </p:stCondLst>
                                  <p:childTnLst>
                                    <p:set>
                                      <p:cBhvr>
                                        <p:cTn id="64" dur="1" fill="hold">
                                          <p:stCondLst>
                                            <p:cond delay="0"/>
                                          </p:stCondLst>
                                        </p:cTn>
                                        <p:tgtEl>
                                          <p:spTgt spid="75">
                                            <p:txEl>
                                              <p:pRg st="0" end="0"/>
                                            </p:txEl>
                                          </p:spTgt>
                                        </p:tgtEl>
                                        <p:attrNameLst>
                                          <p:attrName>style.visibility</p:attrName>
                                        </p:attrNameLst>
                                      </p:cBhvr>
                                      <p:to>
                                        <p:strVal val="visible"/>
                                      </p:to>
                                    </p:set>
                                    <p:animEffect transition="in" filter="wipe(left)">
                                      <p:cBhvr>
                                        <p:cTn id="65" dur="750"/>
                                        <p:tgtEl>
                                          <p:spTgt spid="75">
                                            <p:txEl>
                                              <p:pRg st="0" end="0"/>
                                            </p:txEl>
                                          </p:spTgt>
                                        </p:tgtEl>
                                      </p:cBhvr>
                                    </p:animEffect>
                                  </p:childTnLst>
                                </p:cTn>
                              </p:par>
                            </p:childTnLst>
                          </p:cTn>
                        </p:par>
                        <p:par>
                          <p:cTn id="66" fill="hold">
                            <p:stCondLst>
                              <p:cond delay="1750"/>
                            </p:stCondLst>
                            <p:childTnLst>
                              <p:par>
                                <p:cTn id="67" presetID="22" presetClass="entr" presetSubtype="8" fill="hold" nodeType="afterEffect">
                                  <p:stCondLst>
                                    <p:cond delay="0"/>
                                  </p:stCondLst>
                                  <p:childTnLst>
                                    <p:set>
                                      <p:cBhvr>
                                        <p:cTn id="68" dur="1" fill="hold">
                                          <p:stCondLst>
                                            <p:cond delay="0"/>
                                          </p:stCondLst>
                                        </p:cTn>
                                        <p:tgtEl>
                                          <p:spTgt spid="74">
                                            <p:txEl>
                                              <p:pRg st="0" end="0"/>
                                            </p:txEl>
                                          </p:spTgt>
                                        </p:tgtEl>
                                        <p:attrNameLst>
                                          <p:attrName>style.visibility</p:attrName>
                                        </p:attrNameLst>
                                      </p:cBhvr>
                                      <p:to>
                                        <p:strVal val="visible"/>
                                      </p:to>
                                    </p:set>
                                    <p:animEffect transition="in" filter="wipe(left)">
                                      <p:cBhvr>
                                        <p:cTn id="69" dur="500"/>
                                        <p:tgtEl>
                                          <p:spTgt spid="74">
                                            <p:txEl>
                                              <p:pRg st="0" end="0"/>
                                            </p:txEl>
                                          </p:spTgt>
                                        </p:tgtEl>
                                      </p:cBhvr>
                                    </p:animEffect>
                                  </p:childTnLst>
                                </p:cTn>
                              </p:par>
                            </p:childTnLst>
                          </p:cTn>
                        </p:par>
                      </p:childTnLst>
                    </p:cTn>
                  </p:par>
                  <p:par>
                    <p:cTn id="70" fill="hold">
                      <p:stCondLst>
                        <p:cond delay="indefinite"/>
                      </p:stCondLst>
                      <p:childTnLst>
                        <p:par>
                          <p:cTn id="71" fill="hold">
                            <p:stCondLst>
                              <p:cond delay="0"/>
                            </p:stCondLst>
                            <p:childTnLst>
                              <p:par>
                                <p:cTn id="72" presetID="9" presetClass="exit" presetSubtype="0" fill="hold" grpId="0" nodeType="clickEffect">
                                  <p:stCondLst>
                                    <p:cond delay="0"/>
                                  </p:stCondLst>
                                  <p:childTnLst>
                                    <p:animEffect transition="out" filter="dissolve">
                                      <p:cBhvr>
                                        <p:cTn id="73" dur="500"/>
                                        <p:tgtEl>
                                          <p:spTgt spid="63">
                                            <p:txEl>
                                              <p:pRg st="0" end="0"/>
                                            </p:txEl>
                                          </p:spTgt>
                                        </p:tgtEl>
                                      </p:cBhvr>
                                    </p:animEffect>
                                    <p:set>
                                      <p:cBhvr>
                                        <p:cTn id="74" dur="1" fill="hold">
                                          <p:stCondLst>
                                            <p:cond delay="499"/>
                                          </p:stCondLst>
                                        </p:cTn>
                                        <p:tgtEl>
                                          <p:spTgt spid="63">
                                            <p:txEl>
                                              <p:pRg st="0" end="0"/>
                                            </p:txEl>
                                          </p:spTgt>
                                        </p:tgtEl>
                                        <p:attrNameLst>
                                          <p:attrName>style.visibility</p:attrName>
                                        </p:attrNameLst>
                                      </p:cBhvr>
                                      <p:to>
                                        <p:strVal val="hidden"/>
                                      </p:to>
                                    </p:set>
                                  </p:childTnLst>
                                </p:cTn>
                              </p:par>
                              <p:par>
                                <p:cTn id="75" presetID="9" presetClass="exit" presetSubtype="0" fill="hold" grpId="0" nodeType="withEffect">
                                  <p:stCondLst>
                                    <p:cond delay="0"/>
                                  </p:stCondLst>
                                  <p:childTnLst>
                                    <p:animEffect transition="out" filter="dissolve">
                                      <p:cBhvr>
                                        <p:cTn id="76" dur="500"/>
                                        <p:tgtEl>
                                          <p:spTgt spid="74">
                                            <p:txEl>
                                              <p:pRg st="0" end="0"/>
                                            </p:txEl>
                                          </p:spTgt>
                                        </p:tgtEl>
                                      </p:cBhvr>
                                    </p:animEffect>
                                    <p:set>
                                      <p:cBhvr>
                                        <p:cTn id="77" dur="1" fill="hold">
                                          <p:stCondLst>
                                            <p:cond delay="499"/>
                                          </p:stCondLst>
                                        </p:cTn>
                                        <p:tgtEl>
                                          <p:spTgt spid="74">
                                            <p:txEl>
                                              <p:pRg st="0" end="0"/>
                                            </p:txEl>
                                          </p:spTgt>
                                        </p:tgtEl>
                                        <p:attrNameLst>
                                          <p:attrName>style.visibility</p:attrName>
                                        </p:attrNameLst>
                                      </p:cBhvr>
                                      <p:to>
                                        <p:strVal val="hidden"/>
                                      </p:to>
                                    </p:set>
                                  </p:childTnLst>
                                </p:cTn>
                              </p:par>
                              <p:par>
                                <p:cTn id="78" presetID="9" presetClass="exit" presetSubtype="0" fill="hold" grpId="0" nodeType="withEffect">
                                  <p:stCondLst>
                                    <p:cond delay="0"/>
                                  </p:stCondLst>
                                  <p:childTnLst>
                                    <p:animEffect transition="out" filter="dissolve">
                                      <p:cBhvr>
                                        <p:cTn id="79" dur="500"/>
                                        <p:tgtEl>
                                          <p:spTgt spid="75">
                                            <p:txEl>
                                              <p:pRg st="0" end="0"/>
                                            </p:txEl>
                                          </p:spTgt>
                                        </p:tgtEl>
                                      </p:cBhvr>
                                    </p:animEffect>
                                    <p:set>
                                      <p:cBhvr>
                                        <p:cTn id="80" dur="1" fill="hold">
                                          <p:stCondLst>
                                            <p:cond delay="499"/>
                                          </p:stCondLst>
                                        </p:cTn>
                                        <p:tgtEl>
                                          <p:spTgt spid="75">
                                            <p:txEl>
                                              <p:pRg st="0" end="0"/>
                                            </p:txEl>
                                          </p:spTgt>
                                        </p:tgtEl>
                                        <p:attrNameLst>
                                          <p:attrName>style.visibility</p:attrName>
                                        </p:attrNameLst>
                                      </p:cBhvr>
                                      <p:to>
                                        <p:strVal val="hidden"/>
                                      </p:to>
                                    </p:set>
                                  </p:childTnLst>
                                </p:cTn>
                              </p:par>
                            </p:childTnLst>
                          </p:cTn>
                        </p:par>
                        <p:par>
                          <p:cTn id="81" fill="hold">
                            <p:stCondLst>
                              <p:cond delay="500"/>
                            </p:stCondLst>
                            <p:childTnLst>
                              <p:par>
                                <p:cTn id="82" presetID="9" presetClass="entr" presetSubtype="0" fill="hold" nodeType="afterEffect">
                                  <p:stCondLst>
                                    <p:cond delay="0"/>
                                  </p:stCondLst>
                                  <p:childTnLst>
                                    <p:set>
                                      <p:cBhvr>
                                        <p:cTn id="83" dur="1" fill="hold">
                                          <p:stCondLst>
                                            <p:cond delay="0"/>
                                          </p:stCondLst>
                                        </p:cTn>
                                        <p:tgtEl>
                                          <p:spTgt spid="70">
                                            <p:txEl>
                                              <p:pRg st="0" end="0"/>
                                            </p:txEl>
                                          </p:spTgt>
                                        </p:tgtEl>
                                        <p:attrNameLst>
                                          <p:attrName>style.visibility</p:attrName>
                                        </p:attrNameLst>
                                      </p:cBhvr>
                                      <p:to>
                                        <p:strVal val="visible"/>
                                      </p:to>
                                    </p:set>
                                    <p:animEffect transition="in" filter="dissolve">
                                      <p:cBhvr>
                                        <p:cTn id="84" dur="500"/>
                                        <p:tgtEl>
                                          <p:spTgt spid="70">
                                            <p:txEl>
                                              <p:pRg st="0" end="0"/>
                                            </p:txEl>
                                          </p:spTgt>
                                        </p:tgtEl>
                                      </p:cBhvr>
                                    </p:animEffect>
                                  </p:childTnLst>
                                </p:cTn>
                              </p:par>
                            </p:childTnLst>
                          </p:cTn>
                        </p:par>
                        <p:par>
                          <p:cTn id="85" fill="hold">
                            <p:stCondLst>
                              <p:cond delay="1000"/>
                            </p:stCondLst>
                            <p:childTnLst>
                              <p:par>
                                <p:cTn id="86" presetID="9" presetClass="entr" presetSubtype="0" fill="hold" grpId="0" nodeType="afterEffect">
                                  <p:stCondLst>
                                    <p:cond delay="0"/>
                                  </p:stCondLst>
                                  <p:childTnLst>
                                    <p:set>
                                      <p:cBhvr>
                                        <p:cTn id="87" dur="1" fill="hold">
                                          <p:stCondLst>
                                            <p:cond delay="0"/>
                                          </p:stCondLst>
                                        </p:cTn>
                                        <p:tgtEl>
                                          <p:spTgt spid="65"/>
                                        </p:tgtEl>
                                        <p:attrNameLst>
                                          <p:attrName>style.visibility</p:attrName>
                                        </p:attrNameLst>
                                      </p:cBhvr>
                                      <p:to>
                                        <p:strVal val="visible"/>
                                      </p:to>
                                    </p:set>
                                    <p:animEffect transition="in" filter="dissolve">
                                      <p:cBhvr>
                                        <p:cTn id="88" dur="500"/>
                                        <p:tgtEl>
                                          <p:spTgt spid="65"/>
                                        </p:tgtEl>
                                      </p:cBhvr>
                                    </p:animEffect>
                                  </p:childTnLst>
                                </p:cTn>
                              </p:par>
                            </p:childTnLst>
                          </p:cTn>
                        </p:par>
                        <p:par>
                          <p:cTn id="89" fill="hold">
                            <p:stCondLst>
                              <p:cond delay="1500"/>
                            </p:stCondLst>
                            <p:childTnLst>
                              <p:par>
                                <p:cTn id="90" presetID="9" presetClass="entr" presetSubtype="0" fill="hold" nodeType="afterEffect">
                                  <p:stCondLst>
                                    <p:cond delay="0"/>
                                  </p:stCondLst>
                                  <p:childTnLst>
                                    <p:set>
                                      <p:cBhvr>
                                        <p:cTn id="91" dur="1" fill="hold">
                                          <p:stCondLst>
                                            <p:cond delay="0"/>
                                          </p:stCondLst>
                                        </p:cTn>
                                        <p:tgtEl>
                                          <p:spTgt spid="69">
                                            <p:txEl>
                                              <p:pRg st="0" end="0"/>
                                            </p:txEl>
                                          </p:spTgt>
                                        </p:tgtEl>
                                        <p:attrNameLst>
                                          <p:attrName>style.visibility</p:attrName>
                                        </p:attrNameLst>
                                      </p:cBhvr>
                                      <p:to>
                                        <p:strVal val="visible"/>
                                      </p:to>
                                    </p:set>
                                    <p:animEffect transition="in" filter="dissolve">
                                      <p:cBhvr>
                                        <p:cTn id="92" dur="500"/>
                                        <p:tgtEl>
                                          <p:spTgt spid="6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 grpId="0" build="allAtOnce"/>
      <p:bldP spid="64" grpId="0"/>
      <p:bldP spid="65" grpId="0"/>
      <p:bldP spid="68" grpId="0" animBg="1"/>
      <p:bldP spid="68" grpId="1" animBg="1"/>
      <p:bldP spid="74" grpId="0" build="allAtOnce"/>
      <p:bldP spid="75" grpId="0" build="allAtOnce"/>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矩形 28">
            <a:extLst>
              <a:ext uri="{FF2B5EF4-FFF2-40B4-BE49-F238E27FC236}">
                <a16:creationId xmlns:a16="http://schemas.microsoft.com/office/drawing/2014/main" xmlns="" id="{AAA286C2-1571-94A2-B72B-4D086AC2DE99}"/>
              </a:ext>
            </a:extLst>
          </p:cNvPr>
          <p:cNvSpPr/>
          <p:nvPr/>
        </p:nvSpPr>
        <p:spPr>
          <a:xfrm>
            <a:off x="4505325" y="2028825"/>
            <a:ext cx="360000" cy="360000"/>
          </a:xfrm>
          <a:prstGeom prst="rect">
            <a:avLst/>
          </a:prstGeom>
          <a:solidFill>
            <a:srgbClr val="FF5050"/>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矩形 27">
            <a:extLst>
              <a:ext uri="{FF2B5EF4-FFF2-40B4-BE49-F238E27FC236}">
                <a16:creationId xmlns:a16="http://schemas.microsoft.com/office/drawing/2014/main" xmlns="" id="{27FA0264-94E5-46AD-3AD5-3D96F2F587A4}"/>
              </a:ext>
            </a:extLst>
          </p:cNvPr>
          <p:cNvSpPr/>
          <p:nvPr/>
        </p:nvSpPr>
        <p:spPr>
          <a:xfrm>
            <a:off x="5859069" y="2541684"/>
            <a:ext cx="257175" cy="371884"/>
          </a:xfrm>
          <a:prstGeom prst="rect">
            <a:avLst/>
          </a:prstGeom>
          <a:solidFill>
            <a:srgbClr val="DAFF7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矩形 25">
            <a:extLst>
              <a:ext uri="{FF2B5EF4-FFF2-40B4-BE49-F238E27FC236}">
                <a16:creationId xmlns:a16="http://schemas.microsoft.com/office/drawing/2014/main" xmlns="" id="{E8B6B8BD-CBF1-0C7D-EEF2-07E1B7777EFB}"/>
              </a:ext>
            </a:extLst>
          </p:cNvPr>
          <p:cNvSpPr/>
          <p:nvPr/>
        </p:nvSpPr>
        <p:spPr>
          <a:xfrm>
            <a:off x="1900237" y="2541684"/>
            <a:ext cx="257175" cy="371884"/>
          </a:xfrm>
          <a:prstGeom prst="rect">
            <a:avLst/>
          </a:prstGeom>
          <a:solidFill>
            <a:srgbClr val="DAFF7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矩形 23">
            <a:extLst>
              <a:ext uri="{FF2B5EF4-FFF2-40B4-BE49-F238E27FC236}">
                <a16:creationId xmlns:a16="http://schemas.microsoft.com/office/drawing/2014/main" xmlns="" id="{E8B287CD-EE2E-1A95-8166-D75D127A5B5B}"/>
              </a:ext>
            </a:extLst>
          </p:cNvPr>
          <p:cNvSpPr/>
          <p:nvPr/>
        </p:nvSpPr>
        <p:spPr>
          <a:xfrm>
            <a:off x="5535220" y="2038350"/>
            <a:ext cx="257175" cy="371884"/>
          </a:xfrm>
          <a:prstGeom prst="rect">
            <a:avLst/>
          </a:prstGeom>
          <a:solidFill>
            <a:srgbClr val="DAFF7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矩形 21">
            <a:extLst>
              <a:ext uri="{FF2B5EF4-FFF2-40B4-BE49-F238E27FC236}">
                <a16:creationId xmlns:a16="http://schemas.microsoft.com/office/drawing/2014/main" xmlns="" id="{83C2BA24-115A-2CAC-4FF0-28066CCE0C22}"/>
              </a:ext>
            </a:extLst>
          </p:cNvPr>
          <p:cNvSpPr/>
          <p:nvPr/>
        </p:nvSpPr>
        <p:spPr>
          <a:xfrm>
            <a:off x="1847850" y="2038350"/>
            <a:ext cx="257175" cy="371884"/>
          </a:xfrm>
          <a:prstGeom prst="rect">
            <a:avLst/>
          </a:prstGeom>
          <a:solidFill>
            <a:srgbClr val="DAFF7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a:extLst>
              <a:ext uri="{FF2B5EF4-FFF2-40B4-BE49-F238E27FC236}">
                <a16:creationId xmlns:a16="http://schemas.microsoft.com/office/drawing/2014/main" xmlns="" id="{A3D65A08-C80A-78DB-59F5-CA838A597DAD}"/>
              </a:ext>
            </a:extLst>
          </p:cNvPr>
          <p:cNvSpPr/>
          <p:nvPr/>
        </p:nvSpPr>
        <p:spPr>
          <a:xfrm>
            <a:off x="5163743" y="4143709"/>
            <a:ext cx="1332000" cy="396000"/>
          </a:xfrm>
          <a:prstGeom prst="rect">
            <a:avLst/>
          </a:prstGeom>
          <a:solidFill>
            <a:srgbClr val="FFCCFF"/>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a:extLst>
              <a:ext uri="{FF2B5EF4-FFF2-40B4-BE49-F238E27FC236}">
                <a16:creationId xmlns:a16="http://schemas.microsoft.com/office/drawing/2014/main" xmlns="" id="{F691210B-273A-5826-DD4F-0E8B87A5B53C}"/>
              </a:ext>
            </a:extLst>
          </p:cNvPr>
          <p:cNvSpPr/>
          <p:nvPr/>
        </p:nvSpPr>
        <p:spPr>
          <a:xfrm>
            <a:off x="2284051" y="3067343"/>
            <a:ext cx="1354500" cy="396000"/>
          </a:xfrm>
          <a:prstGeom prst="rect">
            <a:avLst/>
          </a:prstGeom>
          <a:solidFill>
            <a:srgbClr val="FFCCFF"/>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320" name="Rectangle 4">
            <a:extLst>
              <a:ext uri="{FF2B5EF4-FFF2-40B4-BE49-F238E27FC236}">
                <a16:creationId xmlns:a16="http://schemas.microsoft.com/office/drawing/2014/main" xmlns="" id="{687C8C70-5781-48E9-BDD3-7CEF01A27D8F}"/>
              </a:ext>
            </a:extLst>
          </p:cNvPr>
          <p:cNvSpPr>
            <a:spLocks noChangeArrowheads="1"/>
          </p:cNvSpPr>
          <p:nvPr/>
        </p:nvSpPr>
        <p:spPr bwMode="auto">
          <a:xfrm>
            <a:off x="398464" y="904796"/>
            <a:ext cx="1020762" cy="523220"/>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406400" marR="0" lvl="0" indent="-406400" algn="l" defTabSz="914400" rtl="0" eaLnBrk="0" fontAlgn="base" latinLnBrk="0" hangingPunct="0">
              <a:lnSpc>
                <a:spcPct val="100000"/>
              </a:lnSpc>
              <a:spcBef>
                <a:spcPct val="0"/>
              </a:spcBef>
              <a:spcAft>
                <a:spcPct val="0"/>
              </a:spcAft>
              <a:buClrTx/>
              <a:buSzTx/>
              <a:buFontTx/>
              <a:buNone/>
              <a:tabLst/>
              <a:defRPr/>
            </a:pPr>
            <a:r>
              <a:rPr kumimoji="1" lang="en-US" altLang="zh-TW"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1.</a:t>
            </a:r>
            <a:r>
              <a:rPr kumimoji="1" lang="zh-TW"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 </a:t>
            </a:r>
            <a:endParaRPr kumimoji="1" lang="zh-CN"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endParaRPr>
          </a:p>
        </p:txBody>
      </p:sp>
      <p:sp>
        <p:nvSpPr>
          <p:cNvPr id="5" name="文字方塊 4">
            <a:extLst>
              <a:ext uri="{FF2B5EF4-FFF2-40B4-BE49-F238E27FC236}">
                <a16:creationId xmlns:a16="http://schemas.microsoft.com/office/drawing/2014/main" xmlns="" id="{F120420E-0BE1-700D-B1E4-DF744B9226E1}"/>
              </a:ext>
            </a:extLst>
          </p:cNvPr>
          <p:cNvSpPr txBox="1"/>
          <p:nvPr/>
        </p:nvSpPr>
        <p:spPr>
          <a:xfrm>
            <a:off x="766762" y="904796"/>
            <a:ext cx="7710488" cy="992579"/>
          </a:xfrm>
          <a:prstGeom prst="rect">
            <a:avLst/>
          </a:prstGeom>
          <a:noFill/>
        </p:spPr>
        <p:txBody>
          <a:bodyPr wrap="square" rtlCol="0">
            <a:spAutoFit/>
          </a:bodyPr>
          <a:lstStyle/>
          <a:p>
            <a:pPr algn="l">
              <a:spcAft>
                <a:spcPts val="300"/>
              </a:spcAft>
            </a:pPr>
            <a:r>
              <a:rPr lang="zh-TW" altLang="en-US" sz="2800" b="0" i="0" u="sng" strike="noStrike" baseline="0" dirty="0">
                <a:latin typeface="DFKai-SB" panose="03000509000000000000" pitchFamily="65" charset="-120"/>
                <a:ea typeface="DFKai-SB" panose="03000509000000000000" pitchFamily="65" charset="-120"/>
              </a:rPr>
              <a:t>可芯</a:t>
            </a:r>
            <a:r>
              <a:rPr lang="zh-TW" altLang="en-US" sz="2800" b="0" i="0" u="none" strike="noStrike" baseline="0" dirty="0">
                <a:latin typeface="DFKai-SB" panose="03000509000000000000" pitchFamily="65" charset="-120"/>
                <a:ea typeface="DFKai-SB" panose="03000509000000000000" pitchFamily="65" charset="-120"/>
              </a:rPr>
              <a:t>的儲蓄取近似值至萬位後為十二萬元。以下</a:t>
            </a:r>
            <a:endParaRPr lang="en-US" altLang="zh-TW" sz="2800" b="0" i="0" u="none" strike="noStrike" baseline="0" dirty="0">
              <a:latin typeface="DFKai-SB" panose="03000509000000000000" pitchFamily="65" charset="-120"/>
              <a:ea typeface="DFKai-SB" panose="03000509000000000000" pitchFamily="65" charset="-120"/>
            </a:endParaRPr>
          </a:p>
          <a:p>
            <a:pPr algn="l">
              <a:spcAft>
                <a:spcPts val="300"/>
              </a:spcAft>
            </a:pPr>
            <a:r>
              <a:rPr lang="zh-TW" altLang="en-US" sz="2800" b="0" i="0" u="none" strike="noStrike" baseline="0" dirty="0">
                <a:latin typeface="DFKai-SB" panose="03000509000000000000" pitchFamily="65" charset="-120"/>
                <a:ea typeface="DFKai-SB" panose="03000509000000000000" pitchFamily="65" charset="-120"/>
              </a:rPr>
              <a:t>哪一項可能是</a:t>
            </a:r>
            <a:r>
              <a:rPr lang="zh-TW" altLang="en-US" sz="2800" b="0" i="0" u="sng" strike="noStrike" baseline="0" dirty="0">
                <a:latin typeface="DFKai-SB" panose="03000509000000000000" pitchFamily="65" charset="-120"/>
                <a:ea typeface="DFKai-SB" panose="03000509000000000000" pitchFamily="65" charset="-120"/>
              </a:rPr>
              <a:t>可芯</a:t>
            </a:r>
            <a:r>
              <a:rPr lang="zh-TW" altLang="en-US" sz="2800" b="0" i="0" u="none" strike="noStrike" baseline="0" dirty="0">
                <a:latin typeface="DFKai-SB" panose="03000509000000000000" pitchFamily="65" charset="-120"/>
                <a:ea typeface="DFKai-SB" panose="03000509000000000000" pitchFamily="65" charset="-120"/>
              </a:rPr>
              <a:t>實際的儲蓄？</a:t>
            </a:r>
            <a:endParaRPr lang="zh-CN" altLang="en-US" sz="2800" dirty="0">
              <a:latin typeface="DFKai-SB" panose="03000509000000000000" pitchFamily="65" charset="-120"/>
              <a:ea typeface="DFKai-SB" panose="03000509000000000000" pitchFamily="65" charset="-120"/>
            </a:endParaRPr>
          </a:p>
        </p:txBody>
      </p:sp>
      <p:sp>
        <p:nvSpPr>
          <p:cNvPr id="7" name="文字方塊 6">
            <a:extLst>
              <a:ext uri="{FF2B5EF4-FFF2-40B4-BE49-F238E27FC236}">
                <a16:creationId xmlns:a16="http://schemas.microsoft.com/office/drawing/2014/main" xmlns="" id="{6AFB3176-E1B3-EB6D-4F66-243FC675FEFD}"/>
              </a:ext>
            </a:extLst>
          </p:cNvPr>
          <p:cNvSpPr txBox="1"/>
          <p:nvPr/>
        </p:nvSpPr>
        <p:spPr>
          <a:xfrm>
            <a:off x="785812" y="1952546"/>
            <a:ext cx="6998494" cy="1031051"/>
          </a:xfrm>
          <a:prstGeom prst="rect">
            <a:avLst/>
          </a:prstGeom>
          <a:noFill/>
        </p:spPr>
        <p:txBody>
          <a:bodyPr wrap="square" rtlCol="0">
            <a:spAutoFit/>
          </a:bodyPr>
          <a:lstStyle/>
          <a:p>
            <a:pPr algn="l">
              <a:spcAft>
                <a:spcPts val="600"/>
              </a:spcAft>
            </a:pPr>
            <a:r>
              <a:rPr lang="en-US" altLang="zh-TW" sz="2800" b="0" i="0" u="none" strike="noStrike" baseline="0" dirty="0">
                <a:latin typeface="Arial" panose="020B0604020202020204" pitchFamily="34" charset="0"/>
                <a:ea typeface="DFKai-SB" panose="03000509000000000000" pitchFamily="65" charset="-120"/>
                <a:cs typeface="Arial" panose="020B0604020202020204" pitchFamily="34" charset="0"/>
              </a:rPr>
              <a:t>A. $114 890		B. $124 685</a:t>
            </a:r>
          </a:p>
          <a:p>
            <a:pPr algn="l">
              <a:spcAft>
                <a:spcPts val="600"/>
              </a:spcAft>
            </a:pPr>
            <a:r>
              <a:rPr lang="en-US" altLang="zh-TW" sz="2800" b="0" i="0" u="none" strike="noStrike" baseline="0" dirty="0">
                <a:latin typeface="Arial" panose="020B0604020202020204" pitchFamily="34" charset="0"/>
                <a:ea typeface="DFKai-SB" panose="03000509000000000000" pitchFamily="65" charset="-120"/>
                <a:cs typeface="Arial" panose="020B0604020202020204" pitchFamily="34" charset="0"/>
              </a:rPr>
              <a:t>C. $126 032		D. $1 203 556</a:t>
            </a:r>
            <a:endParaRPr lang="zh-CN" altLang="en-US" sz="2800" dirty="0">
              <a:latin typeface="Arial" panose="020B0604020202020204" pitchFamily="34" charset="0"/>
              <a:ea typeface="DFKai-SB" panose="03000509000000000000" pitchFamily="65" charset="-120"/>
              <a:cs typeface="Arial" panose="020B0604020202020204" pitchFamily="34" charset="0"/>
            </a:endParaRPr>
          </a:p>
        </p:txBody>
      </p:sp>
      <p:sp>
        <p:nvSpPr>
          <p:cNvPr id="11" name="文字方塊 10">
            <a:extLst>
              <a:ext uri="{FF2B5EF4-FFF2-40B4-BE49-F238E27FC236}">
                <a16:creationId xmlns:a16="http://schemas.microsoft.com/office/drawing/2014/main" xmlns="" id="{F5C55008-2106-12D0-BCBD-0270FD28C88B}"/>
              </a:ext>
            </a:extLst>
          </p:cNvPr>
          <p:cNvSpPr txBox="1"/>
          <p:nvPr/>
        </p:nvSpPr>
        <p:spPr>
          <a:xfrm>
            <a:off x="766762" y="3010193"/>
            <a:ext cx="3519488" cy="523220"/>
          </a:xfrm>
          <a:prstGeom prst="rect">
            <a:avLst/>
          </a:prstGeom>
          <a:noFill/>
        </p:spPr>
        <p:txBody>
          <a:bodyPr wrap="square" rtlCol="0">
            <a:spAutoFit/>
          </a:bodyPr>
          <a:lstStyle/>
          <a:p>
            <a:pPr algn="l">
              <a:spcAft>
                <a:spcPts val="600"/>
              </a:spcAft>
            </a:pPr>
            <a:r>
              <a:rPr lang="zh-CN" altLang="en-US" sz="2800" dirty="0">
                <a:solidFill>
                  <a:srgbClr val="0000FF"/>
                </a:solidFill>
                <a:latin typeface="Arial" panose="020B0604020202020204" pitchFamily="34" charset="0"/>
                <a:ea typeface="DFKai-SB" panose="03000509000000000000" pitchFamily="65" charset="-120"/>
                <a:cs typeface="Arial" panose="020B0604020202020204" pitchFamily="34" charset="0"/>
              </a:rPr>
              <a:t>十二萬即</a:t>
            </a:r>
            <a:r>
              <a:rPr lang="en-US" altLang="zh-TW" sz="2800" b="0" i="0" u="none"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120 000</a:t>
            </a:r>
            <a:r>
              <a:rPr lang="zh-CN" altLang="en-US" sz="2800" b="0" i="0" u="none"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a:t>
            </a:r>
            <a:endParaRPr lang="en-US" altLang="zh-TW" sz="2800" b="0" i="0" u="none"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endParaRPr>
          </a:p>
        </p:txBody>
      </p:sp>
      <p:sp>
        <p:nvSpPr>
          <p:cNvPr id="13" name="文字方塊 12">
            <a:extLst>
              <a:ext uri="{FF2B5EF4-FFF2-40B4-BE49-F238E27FC236}">
                <a16:creationId xmlns:a16="http://schemas.microsoft.com/office/drawing/2014/main" xmlns="" id="{B8A21056-EA1A-943D-52D6-3A0C7F4B1284}"/>
              </a:ext>
            </a:extLst>
          </p:cNvPr>
          <p:cNvSpPr txBox="1"/>
          <p:nvPr/>
        </p:nvSpPr>
        <p:spPr>
          <a:xfrm>
            <a:off x="871537" y="4096879"/>
            <a:ext cx="2434430" cy="523220"/>
          </a:xfrm>
          <a:prstGeom prst="rect">
            <a:avLst/>
          </a:prstGeom>
          <a:noFill/>
        </p:spPr>
        <p:txBody>
          <a:bodyPr wrap="square" rtlCol="0">
            <a:spAutoFit/>
          </a:bodyPr>
          <a:lstStyle/>
          <a:p>
            <a:pPr algn="l">
              <a:spcAft>
                <a:spcPts val="600"/>
              </a:spcAft>
            </a:pPr>
            <a:r>
              <a:rPr lang="en-US" altLang="zh-CN" sz="2800" dirty="0">
                <a:solidFill>
                  <a:srgbClr val="0000FF"/>
                </a:solidFill>
                <a:latin typeface="Arial" panose="020B0604020202020204" pitchFamily="34" charset="0"/>
                <a:ea typeface="DFKai-SB" panose="03000509000000000000" pitchFamily="65" charset="-120"/>
                <a:cs typeface="Arial" panose="020B0604020202020204" pitchFamily="34" charset="0"/>
              </a:rPr>
              <a:t>A. $</a:t>
            </a:r>
            <a:r>
              <a:rPr lang="en-US" altLang="zh-TW" sz="2800" b="0" i="0" u="none"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110 000</a:t>
            </a:r>
          </a:p>
        </p:txBody>
      </p:sp>
      <p:sp>
        <p:nvSpPr>
          <p:cNvPr id="15" name="文字方塊 14">
            <a:extLst>
              <a:ext uri="{FF2B5EF4-FFF2-40B4-BE49-F238E27FC236}">
                <a16:creationId xmlns:a16="http://schemas.microsoft.com/office/drawing/2014/main" xmlns="" id="{A75442D5-2F14-6969-E29F-A98AE8A8FAC4}"/>
              </a:ext>
            </a:extLst>
          </p:cNvPr>
          <p:cNvSpPr txBox="1"/>
          <p:nvPr/>
        </p:nvSpPr>
        <p:spPr>
          <a:xfrm>
            <a:off x="4441830" y="4096879"/>
            <a:ext cx="2434430" cy="523220"/>
          </a:xfrm>
          <a:prstGeom prst="rect">
            <a:avLst/>
          </a:prstGeom>
          <a:noFill/>
        </p:spPr>
        <p:txBody>
          <a:bodyPr wrap="square" rtlCol="0">
            <a:spAutoFit/>
          </a:bodyPr>
          <a:lstStyle/>
          <a:p>
            <a:pPr algn="l">
              <a:spcAft>
                <a:spcPts val="600"/>
              </a:spcAft>
            </a:pPr>
            <a:r>
              <a:rPr lang="en-US" altLang="zh-CN" sz="2800" dirty="0">
                <a:solidFill>
                  <a:srgbClr val="0000FF"/>
                </a:solidFill>
                <a:latin typeface="Arial" panose="020B0604020202020204" pitchFamily="34" charset="0"/>
                <a:ea typeface="DFKai-SB" panose="03000509000000000000" pitchFamily="65" charset="-120"/>
                <a:cs typeface="Arial" panose="020B0604020202020204" pitchFamily="34" charset="0"/>
              </a:rPr>
              <a:t>B. $</a:t>
            </a:r>
            <a:r>
              <a:rPr lang="en-US" altLang="zh-TW" sz="2800" b="0" i="0" u="none"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120 000</a:t>
            </a:r>
          </a:p>
        </p:txBody>
      </p:sp>
      <p:sp>
        <p:nvSpPr>
          <p:cNvPr id="17" name="文字方塊 16">
            <a:extLst>
              <a:ext uri="{FF2B5EF4-FFF2-40B4-BE49-F238E27FC236}">
                <a16:creationId xmlns:a16="http://schemas.microsoft.com/office/drawing/2014/main" xmlns="" id="{62F2B8B2-18D3-51A7-9BC4-FF246050D750}"/>
              </a:ext>
            </a:extLst>
          </p:cNvPr>
          <p:cNvSpPr txBox="1"/>
          <p:nvPr/>
        </p:nvSpPr>
        <p:spPr>
          <a:xfrm>
            <a:off x="871537" y="4609738"/>
            <a:ext cx="2434430" cy="523220"/>
          </a:xfrm>
          <a:prstGeom prst="rect">
            <a:avLst/>
          </a:prstGeom>
          <a:noFill/>
        </p:spPr>
        <p:txBody>
          <a:bodyPr wrap="square" rtlCol="0">
            <a:spAutoFit/>
          </a:bodyPr>
          <a:lstStyle/>
          <a:p>
            <a:pPr algn="l">
              <a:spcAft>
                <a:spcPts val="600"/>
              </a:spcAft>
            </a:pPr>
            <a:r>
              <a:rPr lang="en-US" altLang="zh-CN" sz="2800" dirty="0">
                <a:solidFill>
                  <a:srgbClr val="0000FF"/>
                </a:solidFill>
                <a:latin typeface="Arial" panose="020B0604020202020204" pitchFamily="34" charset="0"/>
                <a:ea typeface="DFKai-SB" panose="03000509000000000000" pitchFamily="65" charset="-120"/>
                <a:cs typeface="Arial" panose="020B0604020202020204" pitchFamily="34" charset="0"/>
              </a:rPr>
              <a:t>C. $</a:t>
            </a:r>
            <a:r>
              <a:rPr lang="en-US" altLang="zh-TW" sz="2800" b="0" i="0" u="none"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130 000</a:t>
            </a:r>
          </a:p>
        </p:txBody>
      </p:sp>
      <p:sp>
        <p:nvSpPr>
          <p:cNvPr id="19" name="文字方塊 18">
            <a:extLst>
              <a:ext uri="{FF2B5EF4-FFF2-40B4-BE49-F238E27FC236}">
                <a16:creationId xmlns:a16="http://schemas.microsoft.com/office/drawing/2014/main" xmlns="" id="{2E633F44-3C12-95C2-CA61-4A9EEDB65209}"/>
              </a:ext>
            </a:extLst>
          </p:cNvPr>
          <p:cNvSpPr txBox="1"/>
          <p:nvPr/>
        </p:nvSpPr>
        <p:spPr>
          <a:xfrm>
            <a:off x="4441830" y="4609738"/>
            <a:ext cx="2786855" cy="523220"/>
          </a:xfrm>
          <a:prstGeom prst="rect">
            <a:avLst/>
          </a:prstGeom>
          <a:noFill/>
        </p:spPr>
        <p:txBody>
          <a:bodyPr wrap="square" rtlCol="0">
            <a:spAutoFit/>
          </a:bodyPr>
          <a:lstStyle/>
          <a:p>
            <a:pPr algn="l">
              <a:spcAft>
                <a:spcPts val="600"/>
              </a:spcAft>
            </a:pPr>
            <a:r>
              <a:rPr lang="en-US" altLang="zh-CN" sz="2800" dirty="0">
                <a:solidFill>
                  <a:srgbClr val="0000FF"/>
                </a:solidFill>
                <a:latin typeface="Arial" panose="020B0604020202020204" pitchFamily="34" charset="0"/>
                <a:ea typeface="DFKai-SB" panose="03000509000000000000" pitchFamily="65" charset="-120"/>
                <a:cs typeface="Arial" panose="020B0604020202020204" pitchFamily="34" charset="0"/>
              </a:rPr>
              <a:t>D. $</a:t>
            </a:r>
            <a:r>
              <a:rPr lang="en-US" altLang="zh-TW" sz="2800" b="0" i="0" u="none"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1 200 000</a:t>
            </a:r>
          </a:p>
        </p:txBody>
      </p:sp>
      <p:sp>
        <p:nvSpPr>
          <p:cNvPr id="21" name="文字方塊 20">
            <a:extLst>
              <a:ext uri="{FF2B5EF4-FFF2-40B4-BE49-F238E27FC236}">
                <a16:creationId xmlns:a16="http://schemas.microsoft.com/office/drawing/2014/main" xmlns="" id="{3704A20E-2990-9271-3E1B-3951F872060D}"/>
              </a:ext>
            </a:extLst>
          </p:cNvPr>
          <p:cNvSpPr txBox="1"/>
          <p:nvPr/>
        </p:nvSpPr>
        <p:spPr>
          <a:xfrm>
            <a:off x="766762" y="3536741"/>
            <a:ext cx="4768458" cy="523220"/>
          </a:xfrm>
          <a:prstGeom prst="rect">
            <a:avLst/>
          </a:prstGeom>
          <a:noFill/>
        </p:spPr>
        <p:txBody>
          <a:bodyPr wrap="square" rtlCol="0">
            <a:spAutoFit/>
          </a:bodyPr>
          <a:lstStyle/>
          <a:p>
            <a:pPr algn="l">
              <a:spcAft>
                <a:spcPts val="600"/>
              </a:spcAft>
            </a:pPr>
            <a:r>
              <a:rPr lang="zh-CN" altLang="en-US" sz="2800" dirty="0">
                <a:solidFill>
                  <a:srgbClr val="0000FF"/>
                </a:solidFill>
                <a:latin typeface="Arial" panose="020B0604020202020204" pitchFamily="34" charset="0"/>
                <a:ea typeface="DFKai-SB" panose="03000509000000000000" pitchFamily="65" charset="-120"/>
                <a:cs typeface="Arial" panose="020B0604020202020204" pitchFamily="34" charset="0"/>
              </a:rPr>
              <a:t>將各選項取近似值至萬位：</a:t>
            </a:r>
            <a:endParaRPr lang="en-US" altLang="zh-TW" sz="2800" b="0" i="0" u="none"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endParaRPr>
          </a:p>
        </p:txBody>
      </p:sp>
      <p:sp>
        <p:nvSpPr>
          <p:cNvPr id="30" name="TextBox 27">
            <a:extLst>
              <a:ext uri="{FF2B5EF4-FFF2-40B4-BE49-F238E27FC236}">
                <a16:creationId xmlns:a16="http://schemas.microsoft.com/office/drawing/2014/main" xmlns="" id="{A74ECC5B-19BE-C14F-8960-2F5705584E5F}"/>
              </a:ext>
            </a:extLst>
          </p:cNvPr>
          <p:cNvSpPr txBox="1">
            <a:spLocks noChangeArrowheads="1"/>
          </p:cNvSpPr>
          <p:nvPr/>
        </p:nvSpPr>
        <p:spPr bwMode="auto">
          <a:xfrm>
            <a:off x="6621466" y="1954525"/>
            <a:ext cx="9286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400" dirty="0">
                <a:solidFill>
                  <a:srgbClr val="FF0000"/>
                </a:solidFill>
                <a:ea typeface="標楷體" panose="03000509000000000000" pitchFamily="65" charset="-120"/>
              </a:rPr>
              <a:t>[2</a:t>
            </a:r>
            <a:r>
              <a:rPr lang="zh-TW" altLang="en-US" sz="2400" dirty="0">
                <a:solidFill>
                  <a:srgbClr val="FF0000"/>
                </a:solidFill>
                <a:ea typeface="標楷體" panose="03000509000000000000" pitchFamily="65" charset="-120"/>
              </a:rPr>
              <a:t>分</a:t>
            </a:r>
            <a:r>
              <a:rPr lang="en-US" altLang="zh-TW" sz="2400" dirty="0">
                <a:solidFill>
                  <a:srgbClr val="FF0000"/>
                </a:solidFill>
                <a:ea typeface="標楷體" panose="03000509000000000000" pitchFamily="65" charset="-120"/>
              </a:rPr>
              <a:t>]</a:t>
            </a:r>
            <a:endParaRPr lang="zh-TW" altLang="en-US" sz="2400" dirty="0">
              <a:solidFill>
                <a:srgbClr val="FF0000"/>
              </a:solidFill>
              <a:ea typeface="標楷體" panose="03000509000000000000" pitchFamily="65" charset="-120"/>
            </a:endParaRPr>
          </a:p>
        </p:txBody>
      </p:sp>
      <p:cxnSp>
        <p:nvCxnSpPr>
          <p:cNvPr id="32" name="直線接點 31">
            <a:extLst>
              <a:ext uri="{FF2B5EF4-FFF2-40B4-BE49-F238E27FC236}">
                <a16:creationId xmlns:a16="http://schemas.microsoft.com/office/drawing/2014/main" xmlns="" id="{B16D4F51-6C6E-2706-B340-C0BCADFB4EDB}"/>
              </a:ext>
            </a:extLst>
          </p:cNvPr>
          <p:cNvCxnSpPr/>
          <p:nvPr/>
        </p:nvCxnSpPr>
        <p:spPr>
          <a:xfrm>
            <a:off x="2644808" y="1382945"/>
            <a:ext cx="2448000" cy="0"/>
          </a:xfrm>
          <a:prstGeom prst="line">
            <a:avLst/>
          </a:prstGeom>
          <a:ln w="28575">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33" name="直線接點 32">
            <a:extLst>
              <a:ext uri="{FF2B5EF4-FFF2-40B4-BE49-F238E27FC236}">
                <a16:creationId xmlns:a16="http://schemas.microsoft.com/office/drawing/2014/main" xmlns="" id="{EEC4DCFA-0E02-D964-C5F8-F1C8CE7E1BB1}"/>
              </a:ext>
            </a:extLst>
          </p:cNvPr>
          <p:cNvCxnSpPr/>
          <p:nvPr/>
        </p:nvCxnSpPr>
        <p:spPr>
          <a:xfrm>
            <a:off x="5864258" y="1382945"/>
            <a:ext cx="1404000" cy="0"/>
          </a:xfrm>
          <a:prstGeom prst="line">
            <a:avLst/>
          </a:prstGeom>
          <a:ln w="28575">
            <a:solidFill>
              <a:srgbClr val="0000FF"/>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wipe(left)">
                                      <p:cBhvr>
                                        <p:cTn id="7" dur="500"/>
                                        <p:tgtEl>
                                          <p:spTgt spid="32"/>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33"/>
                                        </p:tgtEl>
                                        <p:attrNameLst>
                                          <p:attrName>style.visibility</p:attrName>
                                        </p:attrNameLst>
                                      </p:cBhvr>
                                      <p:to>
                                        <p:strVal val="visible"/>
                                      </p:to>
                                    </p:set>
                                    <p:animEffect transition="in" filter="wipe(left)">
                                      <p:cBhvr>
                                        <p:cTn id="11" dur="500"/>
                                        <p:tgtEl>
                                          <p:spTgt spid="33"/>
                                        </p:tgtEl>
                                      </p:cBhvr>
                                    </p:animEffect>
                                  </p:childTnLst>
                                </p:cTn>
                              </p:par>
                            </p:childTnLst>
                          </p:cTn>
                        </p:par>
                        <p:par>
                          <p:cTn id="12" fill="hold">
                            <p:stCondLst>
                              <p:cond delay="1000"/>
                            </p:stCondLst>
                            <p:childTnLst>
                              <p:par>
                                <p:cTn id="13" presetID="9" presetClass="entr" presetSubtype="0" fill="hold" grpId="0" nodeType="after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dissolve">
                                      <p:cBhvr>
                                        <p:cTn id="15" dur="500"/>
                                        <p:tgtEl>
                                          <p:spTgt spid="11"/>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21"/>
                                        </p:tgtEl>
                                        <p:attrNameLst>
                                          <p:attrName>style.visibility</p:attrName>
                                        </p:attrNameLst>
                                      </p:cBhvr>
                                      <p:to>
                                        <p:strVal val="visible"/>
                                      </p:to>
                                    </p:set>
                                    <p:animEffect transition="in" filter="wipe(left)">
                                      <p:cBhvr>
                                        <p:cTn id="20" dur="750"/>
                                        <p:tgtEl>
                                          <p:spTgt spid="21"/>
                                        </p:tgtEl>
                                      </p:cBhvr>
                                    </p:animEffect>
                                  </p:childTnLst>
                                </p:cTn>
                              </p:par>
                            </p:childTnLst>
                          </p:cTn>
                        </p:par>
                        <p:par>
                          <p:cTn id="21" fill="hold">
                            <p:stCondLst>
                              <p:cond delay="750"/>
                            </p:stCondLst>
                            <p:childTnLst>
                              <p:par>
                                <p:cTn id="22" presetID="22" presetClass="entr" presetSubtype="8" fill="hold" grpId="0" nodeType="afterEffect">
                                  <p:stCondLst>
                                    <p:cond delay="0"/>
                                  </p:stCondLst>
                                  <p:childTnLst>
                                    <p:set>
                                      <p:cBhvr>
                                        <p:cTn id="23" dur="1" fill="hold">
                                          <p:stCondLst>
                                            <p:cond delay="0"/>
                                          </p:stCondLst>
                                        </p:cTn>
                                        <p:tgtEl>
                                          <p:spTgt spid="22"/>
                                        </p:tgtEl>
                                        <p:attrNameLst>
                                          <p:attrName>style.visibility</p:attrName>
                                        </p:attrNameLst>
                                      </p:cBhvr>
                                      <p:to>
                                        <p:strVal val="visible"/>
                                      </p:to>
                                    </p:set>
                                    <p:animEffect transition="in" filter="wipe(left)">
                                      <p:cBhvr>
                                        <p:cTn id="24" dur="500"/>
                                        <p:tgtEl>
                                          <p:spTgt spid="22"/>
                                        </p:tgtEl>
                                      </p:cBhvr>
                                    </p:animEffect>
                                  </p:childTnLst>
                                </p:cTn>
                              </p:par>
                            </p:childTnLst>
                          </p:cTn>
                        </p:par>
                        <p:par>
                          <p:cTn id="25" fill="hold">
                            <p:stCondLst>
                              <p:cond delay="1250"/>
                            </p:stCondLst>
                            <p:childTnLst>
                              <p:par>
                                <p:cTn id="26" presetID="22" presetClass="entr" presetSubtype="8" fill="hold" grpId="0" nodeType="after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wipe(left)">
                                      <p:cBhvr>
                                        <p:cTn id="28" dur="500"/>
                                        <p:tgtEl>
                                          <p:spTgt spid="13"/>
                                        </p:tgtEl>
                                      </p:cBhvr>
                                    </p:animEffect>
                                  </p:childTnLst>
                                </p:cTn>
                              </p:par>
                            </p:childTnLst>
                          </p:cTn>
                        </p:par>
                      </p:childTnLst>
                    </p:cTn>
                  </p:par>
                  <p:par>
                    <p:cTn id="29" fill="hold">
                      <p:stCondLst>
                        <p:cond delay="indefinite"/>
                      </p:stCondLst>
                      <p:childTnLst>
                        <p:par>
                          <p:cTn id="30" fill="hold">
                            <p:stCondLst>
                              <p:cond delay="0"/>
                            </p:stCondLst>
                            <p:childTnLst>
                              <p:par>
                                <p:cTn id="31" presetID="1" presetClass="exit" presetSubtype="0" fill="hold" grpId="1" nodeType="clickEffect">
                                  <p:stCondLst>
                                    <p:cond delay="0"/>
                                  </p:stCondLst>
                                  <p:childTnLst>
                                    <p:set>
                                      <p:cBhvr>
                                        <p:cTn id="32" dur="1" fill="hold">
                                          <p:stCondLst>
                                            <p:cond delay="0"/>
                                          </p:stCondLst>
                                        </p:cTn>
                                        <p:tgtEl>
                                          <p:spTgt spid="22"/>
                                        </p:tgtEl>
                                        <p:attrNameLst>
                                          <p:attrName>style.visibility</p:attrName>
                                        </p:attrNameLst>
                                      </p:cBhvr>
                                      <p:to>
                                        <p:strVal val="hidden"/>
                                      </p:to>
                                    </p:set>
                                  </p:childTnLst>
                                </p:cTn>
                              </p:par>
                            </p:childTnLst>
                          </p:cTn>
                        </p:par>
                        <p:par>
                          <p:cTn id="33" fill="hold">
                            <p:stCondLst>
                              <p:cond delay="0"/>
                            </p:stCondLst>
                            <p:childTnLst>
                              <p:par>
                                <p:cTn id="34" presetID="22" presetClass="entr" presetSubtype="8" fill="hold" grpId="0" nodeType="afterEffect">
                                  <p:stCondLst>
                                    <p:cond delay="0"/>
                                  </p:stCondLst>
                                  <p:childTnLst>
                                    <p:set>
                                      <p:cBhvr>
                                        <p:cTn id="35" dur="1" fill="hold">
                                          <p:stCondLst>
                                            <p:cond delay="0"/>
                                          </p:stCondLst>
                                        </p:cTn>
                                        <p:tgtEl>
                                          <p:spTgt spid="24"/>
                                        </p:tgtEl>
                                        <p:attrNameLst>
                                          <p:attrName>style.visibility</p:attrName>
                                        </p:attrNameLst>
                                      </p:cBhvr>
                                      <p:to>
                                        <p:strVal val="visible"/>
                                      </p:to>
                                    </p:set>
                                    <p:animEffect transition="in" filter="wipe(left)">
                                      <p:cBhvr>
                                        <p:cTn id="36" dur="500"/>
                                        <p:tgtEl>
                                          <p:spTgt spid="24"/>
                                        </p:tgtEl>
                                      </p:cBhvr>
                                    </p:animEffect>
                                  </p:childTnLst>
                                </p:cTn>
                              </p:par>
                            </p:childTnLst>
                          </p:cTn>
                        </p:par>
                        <p:par>
                          <p:cTn id="37" fill="hold">
                            <p:stCondLst>
                              <p:cond delay="500"/>
                            </p:stCondLst>
                            <p:childTnLst>
                              <p:par>
                                <p:cTn id="38" presetID="22" presetClass="entr" presetSubtype="8" fill="hold" grpId="0" nodeType="afterEffect">
                                  <p:stCondLst>
                                    <p:cond delay="0"/>
                                  </p:stCondLst>
                                  <p:childTnLst>
                                    <p:set>
                                      <p:cBhvr>
                                        <p:cTn id="39" dur="1" fill="hold">
                                          <p:stCondLst>
                                            <p:cond delay="0"/>
                                          </p:stCondLst>
                                        </p:cTn>
                                        <p:tgtEl>
                                          <p:spTgt spid="15"/>
                                        </p:tgtEl>
                                        <p:attrNameLst>
                                          <p:attrName>style.visibility</p:attrName>
                                        </p:attrNameLst>
                                      </p:cBhvr>
                                      <p:to>
                                        <p:strVal val="visible"/>
                                      </p:to>
                                    </p:set>
                                    <p:animEffect transition="in" filter="wipe(left)">
                                      <p:cBhvr>
                                        <p:cTn id="40" dur="500"/>
                                        <p:tgtEl>
                                          <p:spTgt spid="15"/>
                                        </p:tgtEl>
                                      </p:cBhvr>
                                    </p:animEffect>
                                  </p:childTnLst>
                                </p:cTn>
                              </p:par>
                            </p:childTnLst>
                          </p:cTn>
                        </p:par>
                      </p:childTnLst>
                    </p:cTn>
                  </p:par>
                  <p:par>
                    <p:cTn id="41" fill="hold">
                      <p:stCondLst>
                        <p:cond delay="indefinite"/>
                      </p:stCondLst>
                      <p:childTnLst>
                        <p:par>
                          <p:cTn id="42" fill="hold">
                            <p:stCondLst>
                              <p:cond delay="0"/>
                            </p:stCondLst>
                            <p:childTnLst>
                              <p:par>
                                <p:cTn id="43" presetID="1" presetClass="exit" presetSubtype="0" fill="hold" grpId="1" nodeType="clickEffect">
                                  <p:stCondLst>
                                    <p:cond delay="0"/>
                                  </p:stCondLst>
                                  <p:childTnLst>
                                    <p:set>
                                      <p:cBhvr>
                                        <p:cTn id="44" dur="1" fill="hold">
                                          <p:stCondLst>
                                            <p:cond delay="0"/>
                                          </p:stCondLst>
                                        </p:cTn>
                                        <p:tgtEl>
                                          <p:spTgt spid="24"/>
                                        </p:tgtEl>
                                        <p:attrNameLst>
                                          <p:attrName>style.visibility</p:attrName>
                                        </p:attrNameLst>
                                      </p:cBhvr>
                                      <p:to>
                                        <p:strVal val="hidden"/>
                                      </p:to>
                                    </p:set>
                                  </p:childTnLst>
                                </p:cTn>
                              </p:par>
                            </p:childTnLst>
                          </p:cTn>
                        </p:par>
                        <p:par>
                          <p:cTn id="45" fill="hold">
                            <p:stCondLst>
                              <p:cond delay="0"/>
                            </p:stCondLst>
                            <p:childTnLst>
                              <p:par>
                                <p:cTn id="46" presetID="22" presetClass="entr" presetSubtype="8" fill="hold" grpId="0" nodeType="afterEffect">
                                  <p:stCondLst>
                                    <p:cond delay="0"/>
                                  </p:stCondLst>
                                  <p:childTnLst>
                                    <p:set>
                                      <p:cBhvr>
                                        <p:cTn id="47" dur="1" fill="hold">
                                          <p:stCondLst>
                                            <p:cond delay="0"/>
                                          </p:stCondLst>
                                        </p:cTn>
                                        <p:tgtEl>
                                          <p:spTgt spid="26"/>
                                        </p:tgtEl>
                                        <p:attrNameLst>
                                          <p:attrName>style.visibility</p:attrName>
                                        </p:attrNameLst>
                                      </p:cBhvr>
                                      <p:to>
                                        <p:strVal val="visible"/>
                                      </p:to>
                                    </p:set>
                                    <p:animEffect transition="in" filter="wipe(left)">
                                      <p:cBhvr>
                                        <p:cTn id="48" dur="500"/>
                                        <p:tgtEl>
                                          <p:spTgt spid="26"/>
                                        </p:tgtEl>
                                      </p:cBhvr>
                                    </p:animEffect>
                                  </p:childTnLst>
                                </p:cTn>
                              </p:par>
                            </p:childTnLst>
                          </p:cTn>
                        </p:par>
                        <p:par>
                          <p:cTn id="49" fill="hold">
                            <p:stCondLst>
                              <p:cond delay="500"/>
                            </p:stCondLst>
                            <p:childTnLst>
                              <p:par>
                                <p:cTn id="50" presetID="22" presetClass="entr" presetSubtype="8" fill="hold" grpId="0" nodeType="afterEffect">
                                  <p:stCondLst>
                                    <p:cond delay="0"/>
                                  </p:stCondLst>
                                  <p:childTnLst>
                                    <p:set>
                                      <p:cBhvr>
                                        <p:cTn id="51" dur="1" fill="hold">
                                          <p:stCondLst>
                                            <p:cond delay="0"/>
                                          </p:stCondLst>
                                        </p:cTn>
                                        <p:tgtEl>
                                          <p:spTgt spid="17"/>
                                        </p:tgtEl>
                                        <p:attrNameLst>
                                          <p:attrName>style.visibility</p:attrName>
                                        </p:attrNameLst>
                                      </p:cBhvr>
                                      <p:to>
                                        <p:strVal val="visible"/>
                                      </p:to>
                                    </p:set>
                                    <p:animEffect transition="in" filter="wipe(left)">
                                      <p:cBhvr>
                                        <p:cTn id="52" dur="500"/>
                                        <p:tgtEl>
                                          <p:spTgt spid="17"/>
                                        </p:tgtEl>
                                      </p:cBhvr>
                                    </p:animEffect>
                                  </p:childTnLst>
                                </p:cTn>
                              </p:par>
                            </p:childTnLst>
                          </p:cTn>
                        </p:par>
                      </p:childTnLst>
                    </p:cTn>
                  </p:par>
                  <p:par>
                    <p:cTn id="53" fill="hold">
                      <p:stCondLst>
                        <p:cond delay="indefinite"/>
                      </p:stCondLst>
                      <p:childTnLst>
                        <p:par>
                          <p:cTn id="54" fill="hold">
                            <p:stCondLst>
                              <p:cond delay="0"/>
                            </p:stCondLst>
                            <p:childTnLst>
                              <p:par>
                                <p:cTn id="55" presetID="1" presetClass="exit" presetSubtype="0" fill="hold" grpId="1" nodeType="clickEffect">
                                  <p:stCondLst>
                                    <p:cond delay="0"/>
                                  </p:stCondLst>
                                  <p:childTnLst>
                                    <p:set>
                                      <p:cBhvr>
                                        <p:cTn id="56" dur="1" fill="hold">
                                          <p:stCondLst>
                                            <p:cond delay="0"/>
                                          </p:stCondLst>
                                        </p:cTn>
                                        <p:tgtEl>
                                          <p:spTgt spid="26"/>
                                        </p:tgtEl>
                                        <p:attrNameLst>
                                          <p:attrName>style.visibility</p:attrName>
                                        </p:attrNameLst>
                                      </p:cBhvr>
                                      <p:to>
                                        <p:strVal val="hidden"/>
                                      </p:to>
                                    </p:set>
                                  </p:childTnLst>
                                </p:cTn>
                              </p:par>
                            </p:childTnLst>
                          </p:cTn>
                        </p:par>
                        <p:par>
                          <p:cTn id="57" fill="hold">
                            <p:stCondLst>
                              <p:cond delay="0"/>
                            </p:stCondLst>
                            <p:childTnLst>
                              <p:par>
                                <p:cTn id="58" presetID="22" presetClass="entr" presetSubtype="8" fill="hold" grpId="0" nodeType="afterEffect">
                                  <p:stCondLst>
                                    <p:cond delay="0"/>
                                  </p:stCondLst>
                                  <p:childTnLst>
                                    <p:set>
                                      <p:cBhvr>
                                        <p:cTn id="59" dur="1" fill="hold">
                                          <p:stCondLst>
                                            <p:cond delay="0"/>
                                          </p:stCondLst>
                                        </p:cTn>
                                        <p:tgtEl>
                                          <p:spTgt spid="28"/>
                                        </p:tgtEl>
                                        <p:attrNameLst>
                                          <p:attrName>style.visibility</p:attrName>
                                        </p:attrNameLst>
                                      </p:cBhvr>
                                      <p:to>
                                        <p:strVal val="visible"/>
                                      </p:to>
                                    </p:set>
                                    <p:animEffect transition="in" filter="wipe(left)">
                                      <p:cBhvr>
                                        <p:cTn id="60" dur="500"/>
                                        <p:tgtEl>
                                          <p:spTgt spid="28"/>
                                        </p:tgtEl>
                                      </p:cBhvr>
                                    </p:animEffect>
                                  </p:childTnLst>
                                </p:cTn>
                              </p:par>
                            </p:childTnLst>
                          </p:cTn>
                        </p:par>
                        <p:par>
                          <p:cTn id="61" fill="hold">
                            <p:stCondLst>
                              <p:cond delay="500"/>
                            </p:stCondLst>
                            <p:childTnLst>
                              <p:par>
                                <p:cTn id="62" presetID="22" presetClass="entr" presetSubtype="8" fill="hold" grpId="0" nodeType="afterEffect">
                                  <p:stCondLst>
                                    <p:cond delay="0"/>
                                  </p:stCondLst>
                                  <p:childTnLst>
                                    <p:set>
                                      <p:cBhvr>
                                        <p:cTn id="63" dur="1" fill="hold">
                                          <p:stCondLst>
                                            <p:cond delay="0"/>
                                          </p:stCondLst>
                                        </p:cTn>
                                        <p:tgtEl>
                                          <p:spTgt spid="19"/>
                                        </p:tgtEl>
                                        <p:attrNameLst>
                                          <p:attrName>style.visibility</p:attrName>
                                        </p:attrNameLst>
                                      </p:cBhvr>
                                      <p:to>
                                        <p:strVal val="visible"/>
                                      </p:to>
                                    </p:set>
                                    <p:animEffect transition="in" filter="wipe(left)">
                                      <p:cBhvr>
                                        <p:cTn id="64" dur="600"/>
                                        <p:tgtEl>
                                          <p:spTgt spid="19"/>
                                        </p:tgtEl>
                                      </p:cBhvr>
                                    </p:animEffect>
                                  </p:childTnLst>
                                </p:cTn>
                              </p:par>
                            </p:childTnLst>
                          </p:cTn>
                        </p:par>
                      </p:childTnLst>
                    </p:cTn>
                  </p:par>
                  <p:par>
                    <p:cTn id="65" fill="hold">
                      <p:stCondLst>
                        <p:cond delay="indefinite"/>
                      </p:stCondLst>
                      <p:childTnLst>
                        <p:par>
                          <p:cTn id="66" fill="hold">
                            <p:stCondLst>
                              <p:cond delay="0"/>
                            </p:stCondLst>
                            <p:childTnLst>
                              <p:par>
                                <p:cTn id="67" presetID="1" presetClass="exit" presetSubtype="0" fill="hold" grpId="1" nodeType="clickEffect">
                                  <p:stCondLst>
                                    <p:cond delay="0"/>
                                  </p:stCondLst>
                                  <p:childTnLst>
                                    <p:set>
                                      <p:cBhvr>
                                        <p:cTn id="68" dur="1" fill="hold">
                                          <p:stCondLst>
                                            <p:cond delay="0"/>
                                          </p:stCondLst>
                                        </p:cTn>
                                        <p:tgtEl>
                                          <p:spTgt spid="28"/>
                                        </p:tgtEl>
                                        <p:attrNameLst>
                                          <p:attrName>style.visibility</p:attrName>
                                        </p:attrNameLst>
                                      </p:cBhvr>
                                      <p:to>
                                        <p:strVal val="hidden"/>
                                      </p:to>
                                    </p:set>
                                  </p:childTnLst>
                                </p:cTn>
                              </p:par>
                            </p:childTnLst>
                          </p:cTn>
                        </p:par>
                        <p:par>
                          <p:cTn id="69" fill="hold">
                            <p:stCondLst>
                              <p:cond delay="0"/>
                            </p:stCondLst>
                            <p:childTnLst>
                              <p:par>
                                <p:cTn id="70" presetID="22" presetClass="entr" presetSubtype="8" fill="hold" grpId="0" nodeType="afterEffect">
                                  <p:stCondLst>
                                    <p:cond delay="0"/>
                                  </p:stCondLst>
                                  <p:childTnLst>
                                    <p:set>
                                      <p:cBhvr>
                                        <p:cTn id="71" dur="1" fill="hold">
                                          <p:stCondLst>
                                            <p:cond delay="0"/>
                                          </p:stCondLst>
                                        </p:cTn>
                                        <p:tgtEl>
                                          <p:spTgt spid="8"/>
                                        </p:tgtEl>
                                        <p:attrNameLst>
                                          <p:attrName>style.visibility</p:attrName>
                                        </p:attrNameLst>
                                      </p:cBhvr>
                                      <p:to>
                                        <p:strVal val="visible"/>
                                      </p:to>
                                    </p:set>
                                    <p:animEffect transition="in" filter="wipe(left)">
                                      <p:cBhvr>
                                        <p:cTn id="72" dur="500"/>
                                        <p:tgtEl>
                                          <p:spTgt spid="8"/>
                                        </p:tgtEl>
                                      </p:cBhvr>
                                    </p:animEffect>
                                  </p:childTnLst>
                                </p:cTn>
                              </p:par>
                            </p:childTnLst>
                          </p:cTn>
                        </p:par>
                        <p:par>
                          <p:cTn id="73" fill="hold">
                            <p:stCondLst>
                              <p:cond delay="500"/>
                            </p:stCondLst>
                            <p:childTnLst>
                              <p:par>
                                <p:cTn id="74" presetID="22" presetClass="entr" presetSubtype="8" fill="hold" grpId="0" nodeType="afterEffect">
                                  <p:stCondLst>
                                    <p:cond delay="0"/>
                                  </p:stCondLst>
                                  <p:childTnLst>
                                    <p:set>
                                      <p:cBhvr>
                                        <p:cTn id="75" dur="1" fill="hold">
                                          <p:stCondLst>
                                            <p:cond delay="0"/>
                                          </p:stCondLst>
                                        </p:cTn>
                                        <p:tgtEl>
                                          <p:spTgt spid="9"/>
                                        </p:tgtEl>
                                        <p:attrNameLst>
                                          <p:attrName>style.visibility</p:attrName>
                                        </p:attrNameLst>
                                      </p:cBhvr>
                                      <p:to>
                                        <p:strVal val="visible"/>
                                      </p:to>
                                    </p:set>
                                    <p:animEffect transition="in" filter="wipe(left)">
                                      <p:cBhvr>
                                        <p:cTn id="76" dur="500"/>
                                        <p:tgtEl>
                                          <p:spTgt spid="9"/>
                                        </p:tgtEl>
                                      </p:cBhvr>
                                    </p:animEffect>
                                  </p:childTnLst>
                                </p:cTn>
                              </p:par>
                            </p:childTnLst>
                          </p:cTn>
                        </p:par>
                      </p:childTnLst>
                    </p:cTn>
                  </p:par>
                  <p:par>
                    <p:cTn id="77" fill="hold">
                      <p:stCondLst>
                        <p:cond delay="indefinite"/>
                      </p:stCondLst>
                      <p:childTnLst>
                        <p:par>
                          <p:cTn id="78" fill="hold">
                            <p:stCondLst>
                              <p:cond delay="0"/>
                            </p:stCondLst>
                            <p:childTnLst>
                              <p:par>
                                <p:cTn id="79" presetID="9" presetClass="exit" presetSubtype="0" fill="hold" grpId="1" nodeType="clickEffect">
                                  <p:stCondLst>
                                    <p:cond delay="0"/>
                                  </p:stCondLst>
                                  <p:childTnLst>
                                    <p:animEffect transition="out" filter="dissolve">
                                      <p:cBhvr>
                                        <p:cTn id="80" dur="500"/>
                                        <p:tgtEl>
                                          <p:spTgt spid="8"/>
                                        </p:tgtEl>
                                      </p:cBhvr>
                                    </p:animEffect>
                                    <p:set>
                                      <p:cBhvr>
                                        <p:cTn id="81" dur="1" fill="hold">
                                          <p:stCondLst>
                                            <p:cond delay="499"/>
                                          </p:stCondLst>
                                        </p:cTn>
                                        <p:tgtEl>
                                          <p:spTgt spid="8"/>
                                        </p:tgtEl>
                                        <p:attrNameLst>
                                          <p:attrName>style.visibility</p:attrName>
                                        </p:attrNameLst>
                                      </p:cBhvr>
                                      <p:to>
                                        <p:strVal val="hidden"/>
                                      </p:to>
                                    </p:set>
                                  </p:childTnLst>
                                </p:cTn>
                              </p:par>
                              <p:par>
                                <p:cTn id="82" presetID="9" presetClass="exit" presetSubtype="0" fill="hold" grpId="1" nodeType="withEffect">
                                  <p:stCondLst>
                                    <p:cond delay="0"/>
                                  </p:stCondLst>
                                  <p:childTnLst>
                                    <p:animEffect transition="out" filter="dissolve">
                                      <p:cBhvr>
                                        <p:cTn id="83" dur="500"/>
                                        <p:tgtEl>
                                          <p:spTgt spid="9"/>
                                        </p:tgtEl>
                                      </p:cBhvr>
                                    </p:animEffect>
                                    <p:set>
                                      <p:cBhvr>
                                        <p:cTn id="84" dur="1" fill="hold">
                                          <p:stCondLst>
                                            <p:cond delay="499"/>
                                          </p:stCondLst>
                                        </p:cTn>
                                        <p:tgtEl>
                                          <p:spTgt spid="9"/>
                                        </p:tgtEl>
                                        <p:attrNameLst>
                                          <p:attrName>style.visibility</p:attrName>
                                        </p:attrNameLst>
                                      </p:cBhvr>
                                      <p:to>
                                        <p:strVal val="hidden"/>
                                      </p:to>
                                    </p:set>
                                  </p:childTnLst>
                                </p:cTn>
                              </p:par>
                              <p:par>
                                <p:cTn id="85" presetID="9" presetClass="exit" presetSubtype="0" fill="hold" nodeType="withEffect">
                                  <p:stCondLst>
                                    <p:cond delay="0"/>
                                  </p:stCondLst>
                                  <p:childTnLst>
                                    <p:animEffect transition="out" filter="dissolve">
                                      <p:cBhvr>
                                        <p:cTn id="86" dur="500"/>
                                        <p:tgtEl>
                                          <p:spTgt spid="32"/>
                                        </p:tgtEl>
                                      </p:cBhvr>
                                    </p:animEffect>
                                    <p:set>
                                      <p:cBhvr>
                                        <p:cTn id="87" dur="1" fill="hold">
                                          <p:stCondLst>
                                            <p:cond delay="499"/>
                                          </p:stCondLst>
                                        </p:cTn>
                                        <p:tgtEl>
                                          <p:spTgt spid="32"/>
                                        </p:tgtEl>
                                        <p:attrNameLst>
                                          <p:attrName>style.visibility</p:attrName>
                                        </p:attrNameLst>
                                      </p:cBhvr>
                                      <p:to>
                                        <p:strVal val="hidden"/>
                                      </p:to>
                                    </p:set>
                                  </p:childTnLst>
                                </p:cTn>
                              </p:par>
                              <p:par>
                                <p:cTn id="88" presetID="9" presetClass="exit" presetSubtype="0" fill="hold" nodeType="withEffect">
                                  <p:stCondLst>
                                    <p:cond delay="0"/>
                                  </p:stCondLst>
                                  <p:childTnLst>
                                    <p:animEffect transition="out" filter="dissolve">
                                      <p:cBhvr>
                                        <p:cTn id="89" dur="500"/>
                                        <p:tgtEl>
                                          <p:spTgt spid="33"/>
                                        </p:tgtEl>
                                      </p:cBhvr>
                                    </p:animEffect>
                                    <p:set>
                                      <p:cBhvr>
                                        <p:cTn id="90" dur="1" fill="hold">
                                          <p:stCondLst>
                                            <p:cond delay="499"/>
                                          </p:stCondLst>
                                        </p:cTn>
                                        <p:tgtEl>
                                          <p:spTgt spid="33"/>
                                        </p:tgtEl>
                                        <p:attrNameLst>
                                          <p:attrName>style.visibility</p:attrName>
                                        </p:attrNameLst>
                                      </p:cBhvr>
                                      <p:to>
                                        <p:strVal val="hidden"/>
                                      </p:to>
                                    </p:set>
                                  </p:childTnLst>
                                </p:cTn>
                              </p:par>
                              <p:par>
                                <p:cTn id="91" presetID="9" presetClass="exit" presetSubtype="0" fill="hold" grpId="1" nodeType="withEffect">
                                  <p:stCondLst>
                                    <p:cond delay="0"/>
                                  </p:stCondLst>
                                  <p:childTnLst>
                                    <p:animEffect transition="out" filter="dissolve">
                                      <p:cBhvr>
                                        <p:cTn id="92" dur="500"/>
                                        <p:tgtEl>
                                          <p:spTgt spid="11"/>
                                        </p:tgtEl>
                                      </p:cBhvr>
                                    </p:animEffect>
                                    <p:set>
                                      <p:cBhvr>
                                        <p:cTn id="93" dur="1" fill="hold">
                                          <p:stCondLst>
                                            <p:cond delay="499"/>
                                          </p:stCondLst>
                                        </p:cTn>
                                        <p:tgtEl>
                                          <p:spTgt spid="11"/>
                                        </p:tgtEl>
                                        <p:attrNameLst>
                                          <p:attrName>style.visibility</p:attrName>
                                        </p:attrNameLst>
                                      </p:cBhvr>
                                      <p:to>
                                        <p:strVal val="hidden"/>
                                      </p:to>
                                    </p:set>
                                  </p:childTnLst>
                                </p:cTn>
                              </p:par>
                              <p:par>
                                <p:cTn id="94" presetID="9" presetClass="exit" presetSubtype="0" fill="hold" grpId="1" nodeType="withEffect">
                                  <p:stCondLst>
                                    <p:cond delay="0"/>
                                  </p:stCondLst>
                                  <p:childTnLst>
                                    <p:animEffect transition="out" filter="dissolve">
                                      <p:cBhvr>
                                        <p:cTn id="95" dur="500"/>
                                        <p:tgtEl>
                                          <p:spTgt spid="21"/>
                                        </p:tgtEl>
                                      </p:cBhvr>
                                    </p:animEffect>
                                    <p:set>
                                      <p:cBhvr>
                                        <p:cTn id="96" dur="1" fill="hold">
                                          <p:stCondLst>
                                            <p:cond delay="499"/>
                                          </p:stCondLst>
                                        </p:cTn>
                                        <p:tgtEl>
                                          <p:spTgt spid="21"/>
                                        </p:tgtEl>
                                        <p:attrNameLst>
                                          <p:attrName>style.visibility</p:attrName>
                                        </p:attrNameLst>
                                      </p:cBhvr>
                                      <p:to>
                                        <p:strVal val="hidden"/>
                                      </p:to>
                                    </p:set>
                                  </p:childTnLst>
                                </p:cTn>
                              </p:par>
                              <p:par>
                                <p:cTn id="97" presetID="9" presetClass="exit" presetSubtype="0" fill="hold" grpId="1" nodeType="withEffect">
                                  <p:stCondLst>
                                    <p:cond delay="0"/>
                                  </p:stCondLst>
                                  <p:childTnLst>
                                    <p:animEffect transition="out" filter="dissolve">
                                      <p:cBhvr>
                                        <p:cTn id="98" dur="500"/>
                                        <p:tgtEl>
                                          <p:spTgt spid="13"/>
                                        </p:tgtEl>
                                      </p:cBhvr>
                                    </p:animEffect>
                                    <p:set>
                                      <p:cBhvr>
                                        <p:cTn id="99" dur="1" fill="hold">
                                          <p:stCondLst>
                                            <p:cond delay="499"/>
                                          </p:stCondLst>
                                        </p:cTn>
                                        <p:tgtEl>
                                          <p:spTgt spid="13"/>
                                        </p:tgtEl>
                                        <p:attrNameLst>
                                          <p:attrName>style.visibility</p:attrName>
                                        </p:attrNameLst>
                                      </p:cBhvr>
                                      <p:to>
                                        <p:strVal val="hidden"/>
                                      </p:to>
                                    </p:set>
                                  </p:childTnLst>
                                </p:cTn>
                              </p:par>
                              <p:par>
                                <p:cTn id="100" presetID="9" presetClass="exit" presetSubtype="0" fill="hold" grpId="1" nodeType="withEffect">
                                  <p:stCondLst>
                                    <p:cond delay="0"/>
                                  </p:stCondLst>
                                  <p:childTnLst>
                                    <p:animEffect transition="out" filter="dissolve">
                                      <p:cBhvr>
                                        <p:cTn id="101" dur="500"/>
                                        <p:tgtEl>
                                          <p:spTgt spid="15"/>
                                        </p:tgtEl>
                                      </p:cBhvr>
                                    </p:animEffect>
                                    <p:set>
                                      <p:cBhvr>
                                        <p:cTn id="102" dur="1" fill="hold">
                                          <p:stCondLst>
                                            <p:cond delay="499"/>
                                          </p:stCondLst>
                                        </p:cTn>
                                        <p:tgtEl>
                                          <p:spTgt spid="15"/>
                                        </p:tgtEl>
                                        <p:attrNameLst>
                                          <p:attrName>style.visibility</p:attrName>
                                        </p:attrNameLst>
                                      </p:cBhvr>
                                      <p:to>
                                        <p:strVal val="hidden"/>
                                      </p:to>
                                    </p:set>
                                  </p:childTnLst>
                                </p:cTn>
                              </p:par>
                              <p:par>
                                <p:cTn id="103" presetID="9" presetClass="exit" presetSubtype="0" fill="hold" grpId="1" nodeType="withEffect">
                                  <p:stCondLst>
                                    <p:cond delay="0"/>
                                  </p:stCondLst>
                                  <p:childTnLst>
                                    <p:animEffect transition="out" filter="dissolve">
                                      <p:cBhvr>
                                        <p:cTn id="104" dur="500"/>
                                        <p:tgtEl>
                                          <p:spTgt spid="17"/>
                                        </p:tgtEl>
                                      </p:cBhvr>
                                    </p:animEffect>
                                    <p:set>
                                      <p:cBhvr>
                                        <p:cTn id="105" dur="1" fill="hold">
                                          <p:stCondLst>
                                            <p:cond delay="499"/>
                                          </p:stCondLst>
                                        </p:cTn>
                                        <p:tgtEl>
                                          <p:spTgt spid="17"/>
                                        </p:tgtEl>
                                        <p:attrNameLst>
                                          <p:attrName>style.visibility</p:attrName>
                                        </p:attrNameLst>
                                      </p:cBhvr>
                                      <p:to>
                                        <p:strVal val="hidden"/>
                                      </p:to>
                                    </p:set>
                                  </p:childTnLst>
                                </p:cTn>
                              </p:par>
                              <p:par>
                                <p:cTn id="106" presetID="9" presetClass="exit" presetSubtype="0" fill="hold" grpId="1" nodeType="withEffect">
                                  <p:stCondLst>
                                    <p:cond delay="0"/>
                                  </p:stCondLst>
                                  <p:childTnLst>
                                    <p:animEffect transition="out" filter="dissolve">
                                      <p:cBhvr>
                                        <p:cTn id="107" dur="500"/>
                                        <p:tgtEl>
                                          <p:spTgt spid="19"/>
                                        </p:tgtEl>
                                      </p:cBhvr>
                                    </p:animEffect>
                                    <p:set>
                                      <p:cBhvr>
                                        <p:cTn id="108" dur="1" fill="hold">
                                          <p:stCondLst>
                                            <p:cond delay="499"/>
                                          </p:stCondLst>
                                        </p:cTn>
                                        <p:tgtEl>
                                          <p:spTgt spid="19"/>
                                        </p:tgtEl>
                                        <p:attrNameLst>
                                          <p:attrName>style.visibility</p:attrName>
                                        </p:attrNameLst>
                                      </p:cBhvr>
                                      <p:to>
                                        <p:strVal val="hidden"/>
                                      </p:to>
                                    </p:set>
                                  </p:childTnLst>
                                </p:cTn>
                              </p:par>
                            </p:childTnLst>
                          </p:cTn>
                        </p:par>
                        <p:par>
                          <p:cTn id="109" fill="hold">
                            <p:stCondLst>
                              <p:cond delay="500"/>
                            </p:stCondLst>
                            <p:childTnLst>
                              <p:par>
                                <p:cTn id="110" presetID="9" presetClass="entr" presetSubtype="0" fill="hold" grpId="0" nodeType="afterEffect">
                                  <p:stCondLst>
                                    <p:cond delay="0"/>
                                  </p:stCondLst>
                                  <p:childTnLst>
                                    <p:set>
                                      <p:cBhvr>
                                        <p:cTn id="111" dur="1" fill="hold">
                                          <p:stCondLst>
                                            <p:cond delay="0"/>
                                          </p:stCondLst>
                                        </p:cTn>
                                        <p:tgtEl>
                                          <p:spTgt spid="29"/>
                                        </p:tgtEl>
                                        <p:attrNameLst>
                                          <p:attrName>style.visibility</p:attrName>
                                        </p:attrNameLst>
                                      </p:cBhvr>
                                      <p:to>
                                        <p:strVal val="visible"/>
                                      </p:to>
                                    </p:set>
                                    <p:animEffect transition="in" filter="dissolve">
                                      <p:cBhvr>
                                        <p:cTn id="112" dur="500"/>
                                        <p:tgtEl>
                                          <p:spTgt spid="29"/>
                                        </p:tgtEl>
                                      </p:cBhvr>
                                    </p:animEffect>
                                  </p:childTnLst>
                                </p:cTn>
                              </p:par>
                            </p:childTnLst>
                          </p:cTn>
                        </p:par>
                        <p:par>
                          <p:cTn id="113" fill="hold">
                            <p:stCondLst>
                              <p:cond delay="1000"/>
                            </p:stCondLst>
                            <p:childTnLst>
                              <p:par>
                                <p:cTn id="114" presetID="9" presetClass="entr" presetSubtype="0" fill="hold" grpId="0" nodeType="afterEffect">
                                  <p:stCondLst>
                                    <p:cond delay="0"/>
                                  </p:stCondLst>
                                  <p:childTnLst>
                                    <p:set>
                                      <p:cBhvr>
                                        <p:cTn id="115" dur="1" fill="hold">
                                          <p:stCondLst>
                                            <p:cond delay="0"/>
                                          </p:stCondLst>
                                        </p:cTn>
                                        <p:tgtEl>
                                          <p:spTgt spid="30"/>
                                        </p:tgtEl>
                                        <p:attrNameLst>
                                          <p:attrName>style.visibility</p:attrName>
                                        </p:attrNameLst>
                                      </p:cBhvr>
                                      <p:to>
                                        <p:strVal val="visible"/>
                                      </p:to>
                                    </p:set>
                                    <p:animEffect transition="in" filter="dissolve">
                                      <p:cBhvr>
                                        <p:cTn id="116"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28" grpId="0" animBg="1"/>
      <p:bldP spid="28" grpId="1" animBg="1"/>
      <p:bldP spid="26" grpId="0" animBg="1"/>
      <p:bldP spid="26" grpId="1" animBg="1"/>
      <p:bldP spid="24" grpId="0" animBg="1"/>
      <p:bldP spid="24" grpId="1" animBg="1"/>
      <p:bldP spid="22" grpId="0" animBg="1"/>
      <p:bldP spid="22" grpId="1" animBg="1"/>
      <p:bldP spid="9" grpId="0" animBg="1"/>
      <p:bldP spid="9" grpId="1" animBg="1"/>
      <p:bldP spid="8" grpId="0" animBg="1"/>
      <p:bldP spid="8" grpId="1" animBg="1"/>
      <p:bldP spid="11" grpId="0"/>
      <p:bldP spid="11" grpId="1"/>
      <p:bldP spid="13" grpId="0"/>
      <p:bldP spid="13" grpId="1"/>
      <p:bldP spid="15" grpId="0"/>
      <p:bldP spid="15" grpId="1"/>
      <p:bldP spid="17" grpId="0"/>
      <p:bldP spid="17" grpId="1"/>
      <p:bldP spid="19" grpId="0"/>
      <p:bldP spid="19" grpId="1"/>
      <p:bldP spid="21" grpId="0"/>
      <p:bldP spid="21" grpId="1"/>
      <p:bldP spid="30"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WordArt 4">
            <a:extLst>
              <a:ext uri="{FF2B5EF4-FFF2-40B4-BE49-F238E27FC236}">
                <a16:creationId xmlns:a16="http://schemas.microsoft.com/office/drawing/2014/main" xmlns="" id="{B28A422C-EADC-4B9A-AA83-956EA79069F0}"/>
              </a:ext>
            </a:extLst>
          </p:cNvPr>
          <p:cNvSpPr>
            <a:spLocks noChangeArrowheads="1" noChangeShapeType="1" noTextEdit="1"/>
          </p:cNvSpPr>
          <p:nvPr/>
        </p:nvSpPr>
        <p:spPr bwMode="auto">
          <a:xfrm>
            <a:off x="2336800" y="2743200"/>
            <a:ext cx="4320000" cy="122872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zh-CN" altLang="en-US" sz="9600" b="1" i="0" u="none" strike="noStrike" kern="10" cap="none" spc="0" normalizeH="0" baseline="0" noProof="0" dirty="0">
                <a:ln>
                  <a:noFill/>
                </a:ln>
                <a:solidFill>
                  <a:srgbClr val="FF6D70"/>
                </a:solidFill>
                <a:effectLst>
                  <a:prstShdw prst="shdw17" dist="17961" dir="2700000">
                    <a:srgbClr val="994143"/>
                  </a:prstShdw>
                </a:effectLst>
                <a:uLnTx/>
                <a:uFillTx/>
                <a:latin typeface="標楷體" panose="03000509000000000000" pitchFamily="65" charset="-120"/>
                <a:ea typeface="標楷體" panose="03000509000000000000" pitchFamily="65" charset="-120"/>
                <a:cs typeface="+mn-cs"/>
              </a:rPr>
              <a:t>全卷完</a:t>
            </a:r>
            <a:endParaRPr kumimoji="1" lang="en-US" sz="9600" b="1" i="0" u="none" strike="noStrike" kern="10" cap="none" spc="0" normalizeH="0" baseline="0" noProof="0" dirty="0">
              <a:ln>
                <a:noFill/>
              </a:ln>
              <a:solidFill>
                <a:srgbClr val="FF6D70"/>
              </a:solidFill>
              <a:effectLst>
                <a:prstShdw prst="shdw17" dist="17961" dir="2700000">
                  <a:srgbClr val="994143"/>
                </a:prstShdw>
              </a:effectLst>
              <a:uLnTx/>
              <a:uFillTx/>
              <a:latin typeface="標楷體" panose="03000509000000000000" pitchFamily="65" charset="-120"/>
              <a:ea typeface="標楷體" panose="03000509000000000000" pitchFamily="65" charset="-120"/>
              <a:cs typeface="+mn-cs"/>
            </a:endParaRPr>
          </a:p>
        </p:txBody>
      </p:sp>
      <p:pic>
        <p:nvPicPr>
          <p:cNvPr id="20483" name="Picture 5" descr="btnMathMain">
            <a:hlinkClick r:id="" action="ppaction://hlinkshowjump?jump=firstslide"/>
            <a:extLst>
              <a:ext uri="{FF2B5EF4-FFF2-40B4-BE49-F238E27FC236}">
                <a16:creationId xmlns:a16="http://schemas.microsoft.com/office/drawing/2014/main" xmlns="" id="{D63DCED7-AC54-4FE9-B570-AF4EF720302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950" y="6280150"/>
            <a:ext cx="1439863"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advClick="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7" name="组合 36">
            <a:extLst>
              <a:ext uri="{FF2B5EF4-FFF2-40B4-BE49-F238E27FC236}">
                <a16:creationId xmlns:a16="http://schemas.microsoft.com/office/drawing/2014/main" xmlns="" id="{8E6F72CA-3752-4D38-85CD-DF5FFE508A73}"/>
              </a:ext>
            </a:extLst>
          </p:cNvPr>
          <p:cNvGrpSpPr/>
          <p:nvPr/>
        </p:nvGrpSpPr>
        <p:grpSpPr>
          <a:xfrm>
            <a:off x="2468563" y="3559180"/>
            <a:ext cx="1009651" cy="881063"/>
            <a:chOff x="2468563" y="3559180"/>
            <a:chExt cx="1009651" cy="881063"/>
          </a:xfrm>
        </p:grpSpPr>
        <p:grpSp>
          <p:nvGrpSpPr>
            <p:cNvPr id="31" name="组合 30">
              <a:extLst>
                <a:ext uri="{FF2B5EF4-FFF2-40B4-BE49-F238E27FC236}">
                  <a16:creationId xmlns:a16="http://schemas.microsoft.com/office/drawing/2014/main" xmlns="" id="{B2BA9DEF-AE33-4F94-BD21-B35A95475BA3}"/>
                </a:ext>
              </a:extLst>
            </p:cNvPr>
            <p:cNvGrpSpPr/>
            <p:nvPr/>
          </p:nvGrpSpPr>
          <p:grpSpPr>
            <a:xfrm>
              <a:off x="2468563" y="3559180"/>
              <a:ext cx="944563" cy="519113"/>
              <a:chOff x="2468563" y="3559180"/>
              <a:chExt cx="944563" cy="519113"/>
            </a:xfrm>
          </p:grpSpPr>
          <p:sp>
            <p:nvSpPr>
              <p:cNvPr id="21" name="矩形 18">
                <a:extLst>
                  <a:ext uri="{FF2B5EF4-FFF2-40B4-BE49-F238E27FC236}">
                    <a16:creationId xmlns:a16="http://schemas.microsoft.com/office/drawing/2014/main" xmlns="" id="{A9B81D83-2DE3-E101-C975-4A83FDB75073}"/>
                  </a:ext>
                </a:extLst>
              </p:cNvPr>
              <p:cNvSpPr>
                <a:spLocks noChangeArrowheads="1"/>
              </p:cNvSpPr>
              <p:nvPr/>
            </p:nvSpPr>
            <p:spPr bwMode="auto">
              <a:xfrm flipH="1">
                <a:off x="2468563" y="3559180"/>
                <a:ext cx="86042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r>
                  <a:rPr lang="en-US" altLang="zh-CN" sz="2800" dirty="0">
                    <a:solidFill>
                      <a:srgbClr val="0000FF"/>
                    </a:solidFill>
                    <a:ea typeface="標楷體" panose="03000509000000000000" pitchFamily="65" charset="-120"/>
                  </a:rPr>
                  <a:t>5</a:t>
                </a:r>
                <a:r>
                  <a:rPr lang="en-US" altLang="zh-CN" sz="2800" dirty="0">
                    <a:solidFill>
                      <a:srgbClr val="0000FF"/>
                    </a:solidFill>
                    <a:latin typeface="微软雅黑" panose="020B0503020204020204" pitchFamily="34" charset="-122"/>
                    <a:ea typeface="微软雅黑" panose="020B0503020204020204" pitchFamily="34" charset="-122"/>
                  </a:rPr>
                  <a:t>×</a:t>
                </a:r>
                <a:endParaRPr lang="en-US" altLang="zh-CN" sz="2400" dirty="0">
                  <a:solidFill>
                    <a:srgbClr val="0000FF"/>
                  </a:solidFill>
                  <a:ea typeface="標楷體" panose="03000509000000000000" pitchFamily="65" charset="-120"/>
                </a:endParaRPr>
              </a:p>
            </p:txBody>
          </p:sp>
          <p:sp>
            <p:nvSpPr>
              <p:cNvPr id="51" name="橢圓 50">
                <a:extLst>
                  <a:ext uri="{FF2B5EF4-FFF2-40B4-BE49-F238E27FC236}">
                    <a16:creationId xmlns:a16="http://schemas.microsoft.com/office/drawing/2014/main" xmlns="" id="{A57CDAE2-E1B6-FD8A-8BBF-17D8E480A2A3}"/>
                  </a:ext>
                </a:extLst>
              </p:cNvPr>
              <p:cNvSpPr/>
              <p:nvPr/>
            </p:nvSpPr>
            <p:spPr bwMode="auto">
              <a:xfrm>
                <a:off x="3161126" y="3684586"/>
                <a:ext cx="252000" cy="252000"/>
              </a:xfrm>
              <a:prstGeom prst="ellipse">
                <a:avLst/>
              </a:prstGeom>
              <a:solidFill>
                <a:srgbClr val="0000FF"/>
              </a:solidFill>
              <a:ln w="12700" cap="flat" cmpd="sng" algn="ctr">
                <a:solidFill>
                  <a:srgbClr val="0000FF"/>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grpSp>
        <p:sp>
          <p:nvSpPr>
            <p:cNvPr id="20" name="矩形 17">
              <a:extLst>
                <a:ext uri="{FF2B5EF4-FFF2-40B4-BE49-F238E27FC236}">
                  <a16:creationId xmlns:a16="http://schemas.microsoft.com/office/drawing/2014/main" xmlns="" id="{AC61DA38-0137-8DB1-B321-18A63697D7FD}"/>
                </a:ext>
              </a:extLst>
            </p:cNvPr>
            <p:cNvSpPr>
              <a:spLocks noChangeArrowheads="1"/>
            </p:cNvSpPr>
            <p:nvPr/>
          </p:nvSpPr>
          <p:spPr bwMode="auto">
            <a:xfrm>
              <a:off x="2722563" y="3921130"/>
              <a:ext cx="58102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r>
                <a:rPr lang="en-US" altLang="zh-TW" sz="2800" dirty="0">
                  <a:solidFill>
                    <a:srgbClr val="0000FF"/>
                  </a:solidFill>
                </a:rPr>
                <a:t>2</a:t>
              </a:r>
              <a:r>
                <a:rPr lang="en-US" altLang="zh-CN" sz="2800" dirty="0">
                  <a:solidFill>
                    <a:srgbClr val="0000FF"/>
                  </a:solidFill>
                </a:rPr>
                <a:t>5</a:t>
              </a:r>
              <a:endParaRPr lang="en-US" altLang="zh-CN" sz="1800" dirty="0">
                <a:solidFill>
                  <a:srgbClr val="0000FF"/>
                </a:solidFill>
              </a:endParaRPr>
            </a:p>
          </p:txBody>
        </p:sp>
        <p:cxnSp>
          <p:nvCxnSpPr>
            <p:cNvPr id="22" name="直接连接符 19">
              <a:extLst>
                <a:ext uri="{FF2B5EF4-FFF2-40B4-BE49-F238E27FC236}">
                  <a16:creationId xmlns:a16="http://schemas.microsoft.com/office/drawing/2014/main" xmlns="" id="{761C0033-C3FA-0BA3-AEFC-DB23908C81C2}"/>
                </a:ext>
              </a:extLst>
            </p:cNvPr>
            <p:cNvCxnSpPr>
              <a:cxnSpLocks noChangeShapeType="1"/>
            </p:cNvCxnSpPr>
            <p:nvPr/>
          </p:nvCxnSpPr>
          <p:spPr bwMode="auto">
            <a:xfrm>
              <a:off x="2578101" y="4000505"/>
              <a:ext cx="900113" cy="0"/>
            </a:xfrm>
            <a:prstGeom prst="line">
              <a:avLst/>
            </a:prstGeom>
            <a:noFill/>
            <a:ln w="19050" algn="ctr">
              <a:solidFill>
                <a:srgbClr val="0000FF"/>
              </a:solidFill>
              <a:round/>
              <a:headEnd/>
              <a:tailEnd/>
            </a:ln>
            <a:extLst>
              <a:ext uri="{909E8E84-426E-40DD-AFC4-6F175D3DCCD1}">
                <a14:hiddenFill xmlns:a14="http://schemas.microsoft.com/office/drawing/2010/main">
                  <a:noFill/>
                </a14:hiddenFill>
              </a:ext>
            </a:extLst>
          </p:spPr>
        </p:cxnSp>
      </p:grpSp>
      <p:sp>
        <p:nvSpPr>
          <p:cNvPr id="23" name="矩形 15">
            <a:extLst>
              <a:ext uri="{FF2B5EF4-FFF2-40B4-BE49-F238E27FC236}">
                <a16:creationId xmlns:a16="http://schemas.microsoft.com/office/drawing/2014/main" xmlns="" id="{0998DF02-6E32-8A8A-34D2-7C973D984703}"/>
              </a:ext>
            </a:extLst>
          </p:cNvPr>
          <p:cNvSpPr>
            <a:spLocks noChangeArrowheads="1"/>
          </p:cNvSpPr>
          <p:nvPr/>
        </p:nvSpPr>
        <p:spPr bwMode="auto">
          <a:xfrm>
            <a:off x="2190751" y="3756030"/>
            <a:ext cx="392113"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r>
              <a:rPr lang="en-US" altLang="zh-CN" sz="2800">
                <a:solidFill>
                  <a:srgbClr val="0000FF"/>
                </a:solidFill>
                <a:ea typeface="標楷體" panose="03000509000000000000" pitchFamily="65" charset="-120"/>
              </a:rPr>
              <a:t>=</a:t>
            </a:r>
          </a:p>
        </p:txBody>
      </p:sp>
      <p:grpSp>
        <p:nvGrpSpPr>
          <p:cNvPr id="33" name="组合 32">
            <a:extLst>
              <a:ext uri="{FF2B5EF4-FFF2-40B4-BE49-F238E27FC236}">
                <a16:creationId xmlns:a16="http://schemas.microsoft.com/office/drawing/2014/main" xmlns="" id="{365ECB15-11FE-4BFA-89DF-A0F3C01E7236}"/>
              </a:ext>
            </a:extLst>
          </p:cNvPr>
          <p:cNvGrpSpPr/>
          <p:nvPr/>
        </p:nvGrpSpPr>
        <p:grpSpPr>
          <a:xfrm>
            <a:off x="862013" y="3535367"/>
            <a:ext cx="1317625" cy="900113"/>
            <a:chOff x="862013" y="3535367"/>
            <a:chExt cx="1317625" cy="900113"/>
          </a:xfrm>
        </p:grpSpPr>
        <p:sp>
          <p:nvSpPr>
            <p:cNvPr id="17" name="矩形 17">
              <a:extLst>
                <a:ext uri="{FF2B5EF4-FFF2-40B4-BE49-F238E27FC236}">
                  <a16:creationId xmlns:a16="http://schemas.microsoft.com/office/drawing/2014/main" xmlns="" id="{48C13AA4-A779-DFD0-B77F-ED5441857627}"/>
                </a:ext>
              </a:extLst>
            </p:cNvPr>
            <p:cNvSpPr>
              <a:spLocks noChangeArrowheads="1"/>
            </p:cNvSpPr>
            <p:nvPr/>
          </p:nvSpPr>
          <p:spPr bwMode="auto">
            <a:xfrm>
              <a:off x="1298576" y="3916367"/>
              <a:ext cx="58102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r>
                <a:rPr lang="en-US" altLang="zh-TW" sz="2800" dirty="0">
                  <a:solidFill>
                    <a:srgbClr val="0000FF"/>
                  </a:solidFill>
                </a:rPr>
                <a:t>2</a:t>
              </a:r>
              <a:r>
                <a:rPr lang="en-US" altLang="zh-CN" sz="2800" dirty="0">
                  <a:solidFill>
                    <a:srgbClr val="0000FF"/>
                  </a:solidFill>
                </a:rPr>
                <a:t>5</a:t>
              </a:r>
              <a:endParaRPr lang="en-US" altLang="zh-CN" sz="1800" dirty="0">
                <a:solidFill>
                  <a:srgbClr val="0000FF"/>
                </a:solidFill>
              </a:endParaRPr>
            </a:p>
          </p:txBody>
        </p:sp>
        <p:cxnSp>
          <p:nvCxnSpPr>
            <p:cNvPr id="19" name="直接连接符 19">
              <a:extLst>
                <a:ext uri="{FF2B5EF4-FFF2-40B4-BE49-F238E27FC236}">
                  <a16:creationId xmlns:a16="http://schemas.microsoft.com/office/drawing/2014/main" xmlns="" id="{F47DF985-14A8-11E1-5CBB-F01394C9BA5F}"/>
                </a:ext>
              </a:extLst>
            </p:cNvPr>
            <p:cNvCxnSpPr>
              <a:cxnSpLocks noChangeShapeType="1"/>
            </p:cNvCxnSpPr>
            <p:nvPr/>
          </p:nvCxnSpPr>
          <p:spPr bwMode="auto">
            <a:xfrm>
              <a:off x="992188" y="3995743"/>
              <a:ext cx="1187450" cy="0"/>
            </a:xfrm>
            <a:prstGeom prst="line">
              <a:avLst/>
            </a:prstGeom>
            <a:noFill/>
            <a:ln w="19050" algn="ctr">
              <a:solidFill>
                <a:srgbClr val="0000FF"/>
              </a:solidFill>
              <a:round/>
              <a:headEnd/>
              <a:tailEnd/>
            </a:ln>
            <a:extLst>
              <a:ext uri="{909E8E84-426E-40DD-AFC4-6F175D3DCCD1}">
                <a14:hiddenFill xmlns:a14="http://schemas.microsoft.com/office/drawing/2010/main">
                  <a:noFill/>
                </a14:hiddenFill>
              </a:ext>
            </a:extLst>
          </p:spPr>
        </p:cxnSp>
        <p:grpSp>
          <p:nvGrpSpPr>
            <p:cNvPr id="16" name="组合 15">
              <a:extLst>
                <a:ext uri="{FF2B5EF4-FFF2-40B4-BE49-F238E27FC236}">
                  <a16:creationId xmlns:a16="http://schemas.microsoft.com/office/drawing/2014/main" xmlns="" id="{95BD25E6-A25A-473F-9DED-B82BEB81E266}"/>
                </a:ext>
              </a:extLst>
            </p:cNvPr>
            <p:cNvGrpSpPr/>
            <p:nvPr/>
          </p:nvGrpSpPr>
          <p:grpSpPr>
            <a:xfrm>
              <a:off x="862013" y="3535367"/>
              <a:ext cx="1262859" cy="519113"/>
              <a:chOff x="862013" y="3535367"/>
              <a:chExt cx="1262859" cy="519113"/>
            </a:xfrm>
          </p:grpSpPr>
          <p:sp>
            <p:nvSpPr>
              <p:cNvPr id="18" name="矩形 18">
                <a:extLst>
                  <a:ext uri="{FF2B5EF4-FFF2-40B4-BE49-F238E27FC236}">
                    <a16:creationId xmlns:a16="http://schemas.microsoft.com/office/drawing/2014/main" xmlns="" id="{CD544091-2FF9-0034-DD47-E54B7FAE68FD}"/>
                  </a:ext>
                </a:extLst>
              </p:cNvPr>
              <p:cNvSpPr>
                <a:spLocks noChangeArrowheads="1"/>
              </p:cNvSpPr>
              <p:nvPr/>
            </p:nvSpPr>
            <p:spPr bwMode="auto">
              <a:xfrm flipH="1">
                <a:off x="862013" y="3535367"/>
                <a:ext cx="1093788"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r>
                  <a:rPr lang="en-US" altLang="zh-CN" sz="2800" dirty="0">
                    <a:solidFill>
                      <a:srgbClr val="0000FF"/>
                    </a:solidFill>
                    <a:ea typeface="標楷體" panose="03000509000000000000" pitchFamily="65" charset="-120"/>
                  </a:rPr>
                  <a:t>25</a:t>
                </a:r>
                <a:r>
                  <a:rPr lang="en-US" altLang="zh-CN" sz="2800" dirty="0">
                    <a:solidFill>
                      <a:srgbClr val="0000FF"/>
                    </a:solidFill>
                    <a:latin typeface="微软雅黑" panose="020B0503020204020204" pitchFamily="34" charset="-122"/>
                    <a:ea typeface="微软雅黑" panose="020B0503020204020204" pitchFamily="34" charset="-122"/>
                  </a:rPr>
                  <a:t>×</a:t>
                </a:r>
                <a:endParaRPr lang="en-US" altLang="zh-CN" sz="2800" dirty="0">
                  <a:solidFill>
                    <a:srgbClr val="0000FF"/>
                  </a:solidFill>
                  <a:latin typeface="標楷體" panose="03000509000000000000" pitchFamily="65" charset="-120"/>
                  <a:ea typeface="標楷體" panose="03000509000000000000" pitchFamily="65" charset="-120"/>
                </a:endParaRPr>
              </a:p>
            </p:txBody>
          </p:sp>
          <p:sp>
            <p:nvSpPr>
              <p:cNvPr id="53" name="星形: 五角 52">
                <a:extLst>
                  <a:ext uri="{FF2B5EF4-FFF2-40B4-BE49-F238E27FC236}">
                    <a16:creationId xmlns:a16="http://schemas.microsoft.com/office/drawing/2014/main" xmlns="" id="{926662CD-E0BE-1D38-C656-5F6749F54F02}"/>
                  </a:ext>
                </a:extLst>
              </p:cNvPr>
              <p:cNvSpPr/>
              <p:nvPr/>
            </p:nvSpPr>
            <p:spPr bwMode="auto">
              <a:xfrm>
                <a:off x="1764872" y="3595749"/>
                <a:ext cx="360000" cy="324000"/>
              </a:xfrm>
              <a:prstGeom prst="star5">
                <a:avLst/>
              </a:prstGeom>
              <a:solidFill>
                <a:srgbClr val="0000FF"/>
              </a:solidFill>
              <a:ln w="12700" cap="flat" cmpd="sng" algn="ctr">
                <a:solidFill>
                  <a:srgbClr val="0000FF"/>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grpSp>
      </p:grpSp>
      <p:sp>
        <p:nvSpPr>
          <p:cNvPr id="2" name="Rectangle 2">
            <a:extLst>
              <a:ext uri="{FF2B5EF4-FFF2-40B4-BE49-F238E27FC236}">
                <a16:creationId xmlns:a16="http://schemas.microsoft.com/office/drawing/2014/main" xmlns="" id="{AF9056F8-04EB-42D5-FB2B-ADCA3C3CDD64}"/>
              </a:ext>
            </a:extLst>
          </p:cNvPr>
          <p:cNvSpPr>
            <a:spLocks noChangeArrowheads="1"/>
          </p:cNvSpPr>
          <p:nvPr/>
        </p:nvSpPr>
        <p:spPr bwMode="auto">
          <a:xfrm>
            <a:off x="4521200" y="2257425"/>
            <a:ext cx="360000" cy="360000"/>
          </a:xfrm>
          <a:prstGeom prst="rect">
            <a:avLst/>
          </a:prstGeom>
          <a:solidFill>
            <a:srgbClr val="FF5050"/>
          </a:solidFill>
          <a:ln>
            <a:noFill/>
          </a:ln>
        </p:spPr>
        <p:txBody>
          <a:bodyPr wrap="none"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endParaRPr lang="zh-TW" altLang="en-US" sz="1800"/>
          </a:p>
        </p:txBody>
      </p:sp>
      <p:sp>
        <p:nvSpPr>
          <p:cNvPr id="5" name="TextBox 27">
            <a:extLst>
              <a:ext uri="{FF2B5EF4-FFF2-40B4-BE49-F238E27FC236}">
                <a16:creationId xmlns:a16="http://schemas.microsoft.com/office/drawing/2014/main" xmlns="" id="{230646D3-1FFB-713E-13EE-87C1C2FFA032}"/>
              </a:ext>
            </a:extLst>
          </p:cNvPr>
          <p:cNvSpPr txBox="1">
            <a:spLocks noChangeArrowheads="1"/>
          </p:cNvSpPr>
          <p:nvPr/>
        </p:nvSpPr>
        <p:spPr bwMode="auto">
          <a:xfrm>
            <a:off x="5479257" y="2213917"/>
            <a:ext cx="9286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400" dirty="0">
                <a:solidFill>
                  <a:srgbClr val="FF0000"/>
                </a:solidFill>
                <a:ea typeface="標楷體" panose="03000509000000000000" pitchFamily="65" charset="-120"/>
              </a:rPr>
              <a:t>[2</a:t>
            </a:r>
            <a:r>
              <a:rPr lang="zh-TW" altLang="en-US" sz="2400" dirty="0">
                <a:solidFill>
                  <a:srgbClr val="FF0000"/>
                </a:solidFill>
                <a:ea typeface="標楷體" panose="03000509000000000000" pitchFamily="65" charset="-120"/>
              </a:rPr>
              <a:t>分</a:t>
            </a:r>
            <a:r>
              <a:rPr lang="en-US" altLang="zh-TW" sz="2400" dirty="0">
                <a:solidFill>
                  <a:srgbClr val="FF0000"/>
                </a:solidFill>
                <a:ea typeface="標楷體" panose="03000509000000000000" pitchFamily="65" charset="-120"/>
              </a:rPr>
              <a:t>]</a:t>
            </a:r>
            <a:endParaRPr lang="zh-TW" altLang="en-US" sz="2400" dirty="0">
              <a:solidFill>
                <a:srgbClr val="FF0000"/>
              </a:solidFill>
              <a:ea typeface="標楷體" panose="03000509000000000000" pitchFamily="65" charset="-120"/>
            </a:endParaRPr>
          </a:p>
        </p:txBody>
      </p:sp>
      <p:sp>
        <p:nvSpPr>
          <p:cNvPr id="24" name="Line 37">
            <a:extLst>
              <a:ext uri="{FF2B5EF4-FFF2-40B4-BE49-F238E27FC236}">
                <a16:creationId xmlns:a16="http://schemas.microsoft.com/office/drawing/2014/main" xmlns="" id="{F5052FB5-81AF-1E0C-D6DB-2520D15304AC}"/>
              </a:ext>
            </a:extLst>
          </p:cNvPr>
          <p:cNvSpPr>
            <a:spLocks noChangeShapeType="1"/>
          </p:cNvSpPr>
          <p:nvPr/>
        </p:nvSpPr>
        <p:spPr bwMode="auto">
          <a:xfrm flipV="1">
            <a:off x="1336675" y="4087813"/>
            <a:ext cx="503238" cy="215900"/>
          </a:xfrm>
          <a:prstGeom prst="line">
            <a:avLst/>
          </a:prstGeom>
          <a:noFill/>
          <a:ln w="28575">
            <a:solidFill>
              <a:srgbClr val="FF00F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25" name="Line 38">
            <a:extLst>
              <a:ext uri="{FF2B5EF4-FFF2-40B4-BE49-F238E27FC236}">
                <a16:creationId xmlns:a16="http://schemas.microsoft.com/office/drawing/2014/main" xmlns="" id="{6B117647-16DE-D7CA-9849-DFA2EED33CEB}"/>
              </a:ext>
            </a:extLst>
          </p:cNvPr>
          <p:cNvSpPr>
            <a:spLocks noChangeShapeType="1"/>
          </p:cNvSpPr>
          <p:nvPr/>
        </p:nvSpPr>
        <p:spPr bwMode="auto">
          <a:xfrm flipV="1">
            <a:off x="2765425" y="4068763"/>
            <a:ext cx="503238" cy="215900"/>
          </a:xfrm>
          <a:prstGeom prst="line">
            <a:avLst/>
          </a:prstGeom>
          <a:noFill/>
          <a:ln w="28575">
            <a:solidFill>
              <a:srgbClr val="FF00F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26" name="Line 39">
            <a:extLst>
              <a:ext uri="{FF2B5EF4-FFF2-40B4-BE49-F238E27FC236}">
                <a16:creationId xmlns:a16="http://schemas.microsoft.com/office/drawing/2014/main" xmlns="" id="{BD935FCA-C4C2-CE74-5539-0F2080E61B42}"/>
              </a:ext>
            </a:extLst>
          </p:cNvPr>
          <p:cNvSpPr>
            <a:spLocks noChangeShapeType="1"/>
          </p:cNvSpPr>
          <p:nvPr/>
        </p:nvSpPr>
        <p:spPr bwMode="auto">
          <a:xfrm flipV="1">
            <a:off x="1033034" y="3686174"/>
            <a:ext cx="503238" cy="215900"/>
          </a:xfrm>
          <a:prstGeom prst="line">
            <a:avLst/>
          </a:prstGeom>
          <a:noFill/>
          <a:ln w="28575">
            <a:solidFill>
              <a:srgbClr val="FF00F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27" name="Line 40">
            <a:extLst>
              <a:ext uri="{FF2B5EF4-FFF2-40B4-BE49-F238E27FC236}">
                <a16:creationId xmlns:a16="http://schemas.microsoft.com/office/drawing/2014/main" xmlns="" id="{3BAA15F0-8A39-5C61-BEE5-926F3958CD7F}"/>
              </a:ext>
            </a:extLst>
          </p:cNvPr>
          <p:cNvSpPr>
            <a:spLocks noChangeShapeType="1"/>
          </p:cNvSpPr>
          <p:nvPr/>
        </p:nvSpPr>
        <p:spPr bwMode="auto">
          <a:xfrm flipV="1">
            <a:off x="2570710" y="3698875"/>
            <a:ext cx="358775" cy="217488"/>
          </a:xfrm>
          <a:prstGeom prst="line">
            <a:avLst/>
          </a:prstGeom>
          <a:noFill/>
          <a:ln w="28575">
            <a:solidFill>
              <a:srgbClr val="FF00FF"/>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28" name="Text Box 41">
            <a:extLst>
              <a:ext uri="{FF2B5EF4-FFF2-40B4-BE49-F238E27FC236}">
                <a16:creationId xmlns:a16="http://schemas.microsoft.com/office/drawing/2014/main" xmlns="" id="{D14979A1-AFB0-FF1B-575B-024329854D1D}"/>
              </a:ext>
            </a:extLst>
          </p:cNvPr>
          <p:cNvSpPr txBox="1">
            <a:spLocks noChangeArrowheads="1"/>
          </p:cNvSpPr>
          <p:nvPr/>
        </p:nvSpPr>
        <p:spPr bwMode="auto">
          <a:xfrm>
            <a:off x="3181850" y="4059238"/>
            <a:ext cx="356187" cy="461665"/>
          </a:xfrm>
          <a:prstGeom prst="rect">
            <a:avLst/>
          </a:prstGeom>
          <a:noFill/>
          <a:ln w="9525" algn="ctr">
            <a:noFill/>
            <a:miter lim="800000"/>
            <a:headEnd/>
            <a:tailEnd/>
          </a:ln>
          <a:effectLst>
            <a:prstShdw prst="shdw17" dist="17961" dir="2700000">
              <a:schemeClr val="accent1">
                <a:gamma/>
                <a:shade val="60000"/>
                <a:invGamma/>
              </a:schemeClr>
            </a:prstShdw>
          </a:effectLst>
        </p:spPr>
        <p:txBody>
          <a:bodyPr wrap="none">
            <a:spAutoFit/>
          </a:bodyPr>
          <a:lstStyle/>
          <a:p>
            <a:pPr algn="ctr" eaLnBrk="1" hangingPunct="1">
              <a:defRPr/>
            </a:pPr>
            <a:r>
              <a:rPr lang="en-US" altLang="zh-CN" sz="2400" dirty="0">
                <a:solidFill>
                  <a:srgbClr val="FF00FF"/>
                </a:solidFill>
                <a:latin typeface="Arial" charset="0"/>
                <a:ea typeface="標楷體" pitchFamily="65" charset="-120"/>
              </a:rPr>
              <a:t>5</a:t>
            </a:r>
            <a:endParaRPr lang="en-US" altLang="zh-TW" sz="2400" dirty="0">
              <a:solidFill>
                <a:srgbClr val="FF00FF"/>
              </a:solidFill>
              <a:latin typeface="Arial" charset="0"/>
              <a:ea typeface="標楷體" pitchFamily="65" charset="-120"/>
            </a:endParaRPr>
          </a:p>
        </p:txBody>
      </p:sp>
      <p:sp>
        <p:nvSpPr>
          <p:cNvPr id="29" name="Rectangle 4">
            <a:extLst>
              <a:ext uri="{FF2B5EF4-FFF2-40B4-BE49-F238E27FC236}">
                <a16:creationId xmlns:a16="http://schemas.microsoft.com/office/drawing/2014/main" xmlns="" id="{CF8ED429-CDB3-1A8C-E4D8-27FEBA6215F0}"/>
              </a:ext>
            </a:extLst>
          </p:cNvPr>
          <p:cNvSpPr>
            <a:spLocks noChangeArrowheads="1"/>
          </p:cNvSpPr>
          <p:nvPr/>
        </p:nvSpPr>
        <p:spPr bwMode="auto">
          <a:xfrm>
            <a:off x="4243389" y="3622675"/>
            <a:ext cx="3064366" cy="1200329"/>
          </a:xfrm>
          <a:prstGeom prst="rect">
            <a:avLst/>
          </a:prstGeom>
          <a:gradFill rotWithShape="1">
            <a:gsLst>
              <a:gs pos="0">
                <a:srgbClr val="FFCC66"/>
              </a:gs>
              <a:gs pos="50000">
                <a:srgbClr val="FFFFCC"/>
              </a:gs>
              <a:gs pos="100000">
                <a:srgbClr val="FFCC66"/>
              </a:gs>
            </a:gsLst>
            <a:lin ang="270000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None/>
            </a:pPr>
            <a:r>
              <a:rPr lang="zh-CN" altLang="en-US" sz="2400" dirty="0">
                <a:ea typeface="標楷體" panose="03000509000000000000" pitchFamily="65" charset="-120"/>
              </a:rPr>
              <a:t>等</a:t>
            </a:r>
            <a:r>
              <a:rPr lang="zh-TW" altLang="en-US" sz="2400" dirty="0">
                <a:ea typeface="標楷體" panose="03000509000000000000" pitchFamily="65" charset="-120"/>
              </a:rPr>
              <a:t>號</a:t>
            </a:r>
            <a:r>
              <a:rPr lang="zh-CN" altLang="en-US" sz="2400" dirty="0">
                <a:ea typeface="標楷體" panose="03000509000000000000" pitchFamily="65" charset="-120"/>
              </a:rPr>
              <a:t>兩邊</a:t>
            </a:r>
            <a:r>
              <a:rPr lang="zh-TW" altLang="en-US" sz="2400" dirty="0">
                <a:ea typeface="標楷體" panose="03000509000000000000" pitchFamily="65" charset="-120"/>
              </a:rPr>
              <a:t>均</a:t>
            </a:r>
            <a:r>
              <a:rPr lang="zh-CN" altLang="en-US" sz="2400" dirty="0">
                <a:ea typeface="標楷體" panose="03000509000000000000" pitchFamily="65" charset="-120"/>
              </a:rPr>
              <a:t>有</a:t>
            </a:r>
            <a:r>
              <a:rPr lang="zh-TW" altLang="en-US" sz="2400" dirty="0">
                <a:ea typeface="標楷體" panose="03000509000000000000" pitchFamily="65" charset="-120"/>
              </a:rPr>
              <a:t>代數</a:t>
            </a:r>
            <a:r>
              <a:rPr lang="zh-CN" altLang="en-US" sz="2400" dirty="0">
                <a:ea typeface="標楷體" panose="03000509000000000000" pitchFamily="65" charset="-120"/>
              </a:rPr>
              <a:t>符號，學生</a:t>
            </a:r>
            <a:r>
              <a:rPr lang="zh-TW" altLang="en-US" sz="2400" dirty="0">
                <a:ea typeface="標楷體" panose="03000509000000000000" pitchFamily="65" charset="-120"/>
              </a:rPr>
              <a:t>可在等號兩邊同時「除以</a:t>
            </a:r>
            <a:r>
              <a:rPr lang="en-US" altLang="zh-TW" sz="2400" dirty="0">
                <a:ea typeface="標楷體" panose="03000509000000000000" pitchFamily="65" charset="-120"/>
              </a:rPr>
              <a:t>25</a:t>
            </a:r>
            <a:r>
              <a:rPr lang="zh-TW" altLang="en-US" sz="2400" dirty="0">
                <a:ea typeface="標楷體" panose="03000509000000000000" pitchFamily="65" charset="-120"/>
              </a:rPr>
              <a:t>」。</a:t>
            </a:r>
          </a:p>
        </p:txBody>
      </p:sp>
      <p:pic>
        <p:nvPicPr>
          <p:cNvPr id="30" name="Picture 33" descr="e-BookBtn-yellow">
            <a:extLst>
              <a:ext uri="{FF2B5EF4-FFF2-40B4-BE49-F238E27FC236}">
                <a16:creationId xmlns:a16="http://schemas.microsoft.com/office/drawing/2014/main" xmlns="" id="{C62D636B-FA1B-8045-2F5D-B7C500462A3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43388" y="3163888"/>
            <a:ext cx="1385887" cy="468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 name="Rectangle 4">
            <a:extLst>
              <a:ext uri="{FF2B5EF4-FFF2-40B4-BE49-F238E27FC236}">
                <a16:creationId xmlns:a16="http://schemas.microsoft.com/office/drawing/2014/main" xmlns="" id="{5F3FC84A-D2A5-BEC4-C15A-5E6ACE743049}"/>
              </a:ext>
            </a:extLst>
          </p:cNvPr>
          <p:cNvSpPr>
            <a:spLocks noChangeArrowheads="1"/>
          </p:cNvSpPr>
          <p:nvPr/>
        </p:nvSpPr>
        <p:spPr bwMode="auto">
          <a:xfrm>
            <a:off x="398464" y="904796"/>
            <a:ext cx="1020762" cy="523220"/>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406400" marR="0" lvl="0" indent="-406400" algn="l" defTabSz="914400" rtl="0" eaLnBrk="0" fontAlgn="base" latinLnBrk="0" hangingPunct="0">
              <a:lnSpc>
                <a:spcPct val="100000"/>
              </a:lnSpc>
              <a:spcBef>
                <a:spcPct val="0"/>
              </a:spcBef>
              <a:spcAft>
                <a:spcPct val="0"/>
              </a:spcAft>
              <a:buClrTx/>
              <a:buSzTx/>
              <a:buFontTx/>
              <a:buNone/>
              <a:tabLst/>
              <a:defRPr/>
            </a:pPr>
            <a:r>
              <a:rPr lang="en-US" altLang="zh-TW" sz="2800" b="0" dirty="0">
                <a:solidFill>
                  <a:srgbClr val="000000"/>
                </a:solidFill>
                <a:ea typeface="標楷體" panose="03000509000000000000" pitchFamily="65" charset="-120"/>
              </a:rPr>
              <a:t>2</a:t>
            </a:r>
            <a:r>
              <a:rPr kumimoji="1" lang="en-US" altLang="zh-TW"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a:t>
            </a:r>
            <a:r>
              <a:rPr kumimoji="1" lang="zh-TW"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 </a:t>
            </a:r>
            <a:endParaRPr kumimoji="1" lang="zh-CN"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endParaRPr>
          </a:p>
        </p:txBody>
      </p:sp>
      <p:grpSp>
        <p:nvGrpSpPr>
          <p:cNvPr id="45" name="群組 44">
            <a:extLst>
              <a:ext uri="{FF2B5EF4-FFF2-40B4-BE49-F238E27FC236}">
                <a16:creationId xmlns:a16="http://schemas.microsoft.com/office/drawing/2014/main" xmlns="" id="{1C1C0A2D-C2C2-4171-D195-9B29801C5A14}"/>
              </a:ext>
            </a:extLst>
          </p:cNvPr>
          <p:cNvGrpSpPr/>
          <p:nvPr/>
        </p:nvGrpSpPr>
        <p:grpSpPr>
          <a:xfrm>
            <a:off x="766762" y="904796"/>
            <a:ext cx="6119813" cy="2001917"/>
            <a:chOff x="766762" y="904796"/>
            <a:chExt cx="6119813" cy="2001917"/>
          </a:xfrm>
        </p:grpSpPr>
        <p:sp>
          <p:nvSpPr>
            <p:cNvPr id="4" name="Rectangle 7">
              <a:extLst>
                <a:ext uri="{FF2B5EF4-FFF2-40B4-BE49-F238E27FC236}">
                  <a16:creationId xmlns:a16="http://schemas.microsoft.com/office/drawing/2014/main" xmlns="" id="{070E589C-7C4B-38EA-F34B-E7634A44988A}"/>
                </a:ext>
              </a:extLst>
            </p:cNvPr>
            <p:cNvSpPr>
              <a:spLocks noChangeArrowheads="1"/>
            </p:cNvSpPr>
            <p:nvPr/>
          </p:nvSpPr>
          <p:spPr bwMode="auto">
            <a:xfrm>
              <a:off x="789781" y="1499396"/>
              <a:ext cx="6096794" cy="1203325"/>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30000"/>
                </a:spcBef>
                <a:spcAft>
                  <a:spcPct val="30000"/>
                </a:spcAft>
                <a:buFontTx/>
                <a:buNone/>
              </a:pPr>
              <a:r>
                <a:rPr lang="en-US" altLang="zh-CN" sz="2800" dirty="0"/>
                <a:t>A. 5</a:t>
              </a:r>
              <a:r>
                <a:rPr lang="en-US" altLang="zh-TW" sz="2800" dirty="0"/>
                <a:t>				</a:t>
              </a:r>
              <a:r>
                <a:rPr lang="en-US" altLang="zh-CN" sz="2800" dirty="0">
                  <a:sym typeface="Symbol" panose="05050102010706020507" pitchFamily="18" charset="2"/>
                </a:rPr>
                <a:t>B. 25</a:t>
              </a:r>
            </a:p>
            <a:p>
              <a:pPr eaLnBrk="1" hangingPunct="1">
                <a:spcBef>
                  <a:spcPct val="30000"/>
                </a:spcBef>
                <a:spcAft>
                  <a:spcPct val="30000"/>
                </a:spcAft>
                <a:buFontTx/>
                <a:buNone/>
              </a:pPr>
              <a:r>
                <a:rPr lang="en-US" altLang="zh-CN" sz="2800" dirty="0">
                  <a:sym typeface="Symbol" panose="05050102010706020507" pitchFamily="18" charset="2"/>
                </a:rPr>
                <a:t>C. 5</a:t>
              </a:r>
              <a:r>
                <a:rPr lang="en-US" altLang="zh-TW" sz="2800" dirty="0"/>
                <a:t>                         	</a:t>
              </a:r>
              <a:r>
                <a:rPr lang="en-US" altLang="zh-CN" sz="2800" dirty="0">
                  <a:sym typeface="Symbol" panose="05050102010706020507" pitchFamily="18" charset="2"/>
                </a:rPr>
                <a:t>D. </a:t>
              </a:r>
              <a:endParaRPr lang="en-US" altLang="zh-CN" sz="2800" dirty="0"/>
            </a:p>
          </p:txBody>
        </p:sp>
        <p:grpSp>
          <p:nvGrpSpPr>
            <p:cNvPr id="6" name="Group 23">
              <a:extLst>
                <a:ext uri="{FF2B5EF4-FFF2-40B4-BE49-F238E27FC236}">
                  <a16:creationId xmlns:a16="http://schemas.microsoft.com/office/drawing/2014/main" xmlns="" id="{A1575C73-A2A4-9F2B-DCCF-652FEE8F67D0}"/>
                </a:ext>
              </a:extLst>
            </p:cNvPr>
            <p:cNvGrpSpPr>
              <a:grpSpLocks/>
            </p:cNvGrpSpPr>
            <p:nvPr/>
          </p:nvGrpSpPr>
          <p:grpSpPr bwMode="auto">
            <a:xfrm>
              <a:off x="4959350" y="2035175"/>
              <a:ext cx="446088" cy="871538"/>
              <a:chOff x="2974" y="1200"/>
              <a:chExt cx="281" cy="549"/>
            </a:xfrm>
          </p:grpSpPr>
          <p:sp>
            <p:nvSpPr>
              <p:cNvPr id="7" name="矩形 8">
                <a:extLst>
                  <a:ext uri="{FF2B5EF4-FFF2-40B4-BE49-F238E27FC236}">
                    <a16:creationId xmlns:a16="http://schemas.microsoft.com/office/drawing/2014/main" xmlns="" id="{C3423AAA-0B31-C9C3-92FC-492073464293}"/>
                  </a:ext>
                </a:extLst>
              </p:cNvPr>
              <p:cNvSpPr>
                <a:spLocks noChangeArrowheads="1"/>
              </p:cNvSpPr>
              <p:nvPr/>
            </p:nvSpPr>
            <p:spPr bwMode="auto">
              <a:xfrm>
                <a:off x="2994" y="1422"/>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r>
                  <a:rPr lang="en-US" altLang="zh-CN" sz="2800">
                    <a:solidFill>
                      <a:srgbClr val="000000"/>
                    </a:solidFill>
                  </a:rPr>
                  <a:t>5</a:t>
                </a:r>
                <a:endParaRPr lang="en-US" altLang="zh-CN" sz="1800"/>
              </a:p>
            </p:txBody>
          </p:sp>
          <p:sp>
            <p:nvSpPr>
              <p:cNvPr id="8" name="矩形 9">
                <a:extLst>
                  <a:ext uri="{FF2B5EF4-FFF2-40B4-BE49-F238E27FC236}">
                    <a16:creationId xmlns:a16="http://schemas.microsoft.com/office/drawing/2014/main" xmlns="" id="{DEC40B9F-40BF-AFB5-C2CA-54027E35F9C2}"/>
                  </a:ext>
                </a:extLst>
              </p:cNvPr>
              <p:cNvSpPr>
                <a:spLocks noChangeArrowheads="1"/>
              </p:cNvSpPr>
              <p:nvPr/>
            </p:nvSpPr>
            <p:spPr bwMode="auto">
              <a:xfrm flipH="1">
                <a:off x="2974" y="1200"/>
                <a:ext cx="27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r>
                  <a:rPr lang="en-US" altLang="zh-CN" sz="2400" dirty="0">
                    <a:solidFill>
                      <a:srgbClr val="000000"/>
                    </a:solidFill>
                    <a:ea typeface="標楷體" panose="03000509000000000000" pitchFamily="65" charset="-120"/>
                  </a:rPr>
                  <a:t>●</a:t>
                </a:r>
                <a:endParaRPr lang="en-US" altLang="zh-CN" sz="2400" dirty="0"/>
              </a:p>
            </p:txBody>
          </p:sp>
          <p:cxnSp>
            <p:nvCxnSpPr>
              <p:cNvPr id="9" name="直接连接符 11">
                <a:extLst>
                  <a:ext uri="{FF2B5EF4-FFF2-40B4-BE49-F238E27FC236}">
                    <a16:creationId xmlns:a16="http://schemas.microsoft.com/office/drawing/2014/main" xmlns="" id="{0882F7DB-D71B-AEC1-C44A-54E14EE378C9}"/>
                  </a:ext>
                </a:extLst>
              </p:cNvPr>
              <p:cNvCxnSpPr>
                <a:cxnSpLocks noChangeShapeType="1"/>
              </p:cNvCxnSpPr>
              <p:nvPr/>
            </p:nvCxnSpPr>
            <p:spPr bwMode="auto">
              <a:xfrm>
                <a:off x="2983" y="1464"/>
                <a:ext cx="272" cy="0"/>
              </a:xfrm>
              <a:prstGeom prst="line">
                <a:avLst/>
              </a:prstGeom>
              <a:noFill/>
              <a:ln w="19050" algn="ctr">
                <a:solidFill>
                  <a:schemeClr val="tx1"/>
                </a:solidFill>
                <a:round/>
                <a:headEnd/>
                <a:tailEnd/>
              </a:ln>
              <a:extLst>
                <a:ext uri="{909E8E84-426E-40DD-AFC4-6F175D3DCCD1}">
                  <a14:hiddenFill xmlns:a14="http://schemas.microsoft.com/office/drawing/2010/main">
                    <a:noFill/>
                  </a14:hiddenFill>
                </a:ext>
              </a:extLst>
            </p:spPr>
          </p:cxnSp>
        </p:grpSp>
        <p:sp>
          <p:nvSpPr>
            <p:cNvPr id="34" name="文字方塊 33">
              <a:extLst>
                <a:ext uri="{FF2B5EF4-FFF2-40B4-BE49-F238E27FC236}">
                  <a16:creationId xmlns:a16="http://schemas.microsoft.com/office/drawing/2014/main" xmlns="" id="{717B4930-8479-B0BF-CEE8-104BF567F825}"/>
                </a:ext>
              </a:extLst>
            </p:cNvPr>
            <p:cNvSpPr txBox="1"/>
            <p:nvPr/>
          </p:nvSpPr>
          <p:spPr>
            <a:xfrm>
              <a:off x="766762" y="904796"/>
              <a:ext cx="5489575" cy="523220"/>
            </a:xfrm>
            <a:prstGeom prst="rect">
              <a:avLst/>
            </a:prstGeom>
            <a:noFill/>
          </p:spPr>
          <p:txBody>
            <a:bodyPr wrap="square" rtlCol="0">
              <a:spAutoFit/>
            </a:bodyPr>
            <a:lstStyle/>
            <a:p>
              <a:pPr algn="l">
                <a:spcAft>
                  <a:spcPts val="300"/>
                </a:spcAft>
              </a:pPr>
              <a:r>
                <a:rPr lang="zh-CN" altLang="en-US" sz="2800" dirty="0">
                  <a:ea typeface="標楷體" panose="03000509000000000000" pitchFamily="65" charset="-120"/>
                </a:rPr>
                <a:t>如果</a:t>
              </a:r>
              <a:r>
                <a:rPr lang="en-US" altLang="zh-CN" sz="2800" dirty="0">
                  <a:ea typeface="標楷體" panose="03000509000000000000" pitchFamily="65" charset="-120"/>
                </a:rPr>
                <a:t>25</a:t>
              </a:r>
              <a:r>
                <a:rPr lang="en-US" altLang="zh-CN" sz="2800" dirty="0">
                  <a:latin typeface="微软雅黑" panose="020B0503020204020204" pitchFamily="34" charset="-122"/>
                  <a:ea typeface="微软雅黑" panose="020B0503020204020204" pitchFamily="34" charset="-122"/>
                </a:rPr>
                <a:t>×   </a:t>
              </a:r>
              <a:r>
                <a:rPr lang="en-US" altLang="zh-CN" sz="2800" dirty="0">
                  <a:ea typeface="標楷體" panose="03000509000000000000" pitchFamily="65" charset="-120"/>
                </a:rPr>
                <a:t>  = 5</a:t>
              </a:r>
              <a:r>
                <a:rPr lang="en-US" altLang="zh-CN" sz="2800" dirty="0">
                  <a:latin typeface="微软雅黑" panose="020B0503020204020204" pitchFamily="34" charset="-122"/>
                  <a:ea typeface="微软雅黑" panose="020B0503020204020204" pitchFamily="34" charset="-122"/>
                </a:rPr>
                <a:t>×   </a:t>
              </a:r>
              <a:r>
                <a:rPr lang="zh-CN" altLang="en-US" sz="2800" dirty="0">
                  <a:ea typeface="標楷體" panose="03000509000000000000" pitchFamily="65" charset="-120"/>
                </a:rPr>
                <a:t>，那麼     </a:t>
              </a:r>
              <a:r>
                <a:rPr lang="en-US" altLang="zh-CN" sz="2800" dirty="0">
                  <a:ea typeface="標楷體" panose="03000509000000000000" pitchFamily="65" charset="-120"/>
                </a:rPr>
                <a:t>= </a:t>
              </a:r>
              <a:r>
                <a:rPr lang="zh-CN" altLang="en-US" sz="2800" dirty="0">
                  <a:ea typeface="標楷體" panose="03000509000000000000" pitchFamily="65" charset="-120"/>
                </a:rPr>
                <a:t>？</a:t>
              </a:r>
              <a:endParaRPr lang="zh-CN" altLang="en-US" sz="2800" dirty="0">
                <a:latin typeface="DFKai-SB" panose="03000509000000000000" pitchFamily="65" charset="-120"/>
                <a:ea typeface="DFKai-SB" panose="03000509000000000000" pitchFamily="65" charset="-120"/>
              </a:endParaRPr>
            </a:p>
          </p:txBody>
        </p:sp>
        <p:sp>
          <p:nvSpPr>
            <p:cNvPr id="35" name="星形: 五角 34">
              <a:extLst>
                <a:ext uri="{FF2B5EF4-FFF2-40B4-BE49-F238E27FC236}">
                  <a16:creationId xmlns:a16="http://schemas.microsoft.com/office/drawing/2014/main" xmlns="" id="{BE0DA079-7A19-D0B9-35CC-585BCC880820}"/>
                </a:ext>
              </a:extLst>
            </p:cNvPr>
            <p:cNvSpPr/>
            <p:nvPr/>
          </p:nvSpPr>
          <p:spPr bwMode="auto">
            <a:xfrm>
              <a:off x="2254251" y="990454"/>
              <a:ext cx="360000" cy="324000"/>
            </a:xfrm>
            <a:prstGeom prst="star5">
              <a:avLst/>
            </a:prstGeom>
            <a:solidFill>
              <a:schemeClr val="tx1"/>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36" name="橢圓 35">
              <a:extLst>
                <a:ext uri="{FF2B5EF4-FFF2-40B4-BE49-F238E27FC236}">
                  <a16:creationId xmlns:a16="http://schemas.microsoft.com/office/drawing/2014/main" xmlns="" id="{2C949AAC-189E-50A6-34C6-B21911259E3F}"/>
                </a:ext>
              </a:extLst>
            </p:cNvPr>
            <p:cNvSpPr/>
            <p:nvPr/>
          </p:nvSpPr>
          <p:spPr bwMode="auto">
            <a:xfrm>
              <a:off x="3544889" y="1045050"/>
              <a:ext cx="252000" cy="252000"/>
            </a:xfrm>
            <a:prstGeom prst="ellipse">
              <a:avLst/>
            </a:prstGeom>
            <a:solidFill>
              <a:schemeClr val="tx1"/>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38" name="星形: 五角 37">
              <a:extLst>
                <a:ext uri="{FF2B5EF4-FFF2-40B4-BE49-F238E27FC236}">
                  <a16:creationId xmlns:a16="http://schemas.microsoft.com/office/drawing/2014/main" xmlns="" id="{1D0FB47B-949A-CE68-F197-4BA03BE66146}"/>
                </a:ext>
              </a:extLst>
            </p:cNvPr>
            <p:cNvSpPr/>
            <p:nvPr/>
          </p:nvSpPr>
          <p:spPr bwMode="auto">
            <a:xfrm>
              <a:off x="4925651" y="990454"/>
              <a:ext cx="360000" cy="324000"/>
            </a:xfrm>
            <a:prstGeom prst="star5">
              <a:avLst/>
            </a:prstGeom>
            <a:solidFill>
              <a:schemeClr val="tx1"/>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40" name="橢圓 39">
              <a:extLst>
                <a:ext uri="{FF2B5EF4-FFF2-40B4-BE49-F238E27FC236}">
                  <a16:creationId xmlns:a16="http://schemas.microsoft.com/office/drawing/2014/main" xmlns="" id="{D0DE4A1A-90FC-9C75-FB86-5CAE29317BA8}"/>
                </a:ext>
              </a:extLst>
            </p:cNvPr>
            <p:cNvSpPr/>
            <p:nvPr/>
          </p:nvSpPr>
          <p:spPr bwMode="auto">
            <a:xfrm>
              <a:off x="1572038" y="2320751"/>
              <a:ext cx="252000" cy="252000"/>
            </a:xfrm>
            <a:prstGeom prst="ellipse">
              <a:avLst/>
            </a:prstGeom>
            <a:solidFill>
              <a:schemeClr val="tx1"/>
            </a:solidFill>
            <a:ln w="12700"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grpSp>
      <p:grpSp>
        <p:nvGrpSpPr>
          <p:cNvPr id="56" name="群組 55">
            <a:extLst>
              <a:ext uri="{FF2B5EF4-FFF2-40B4-BE49-F238E27FC236}">
                <a16:creationId xmlns:a16="http://schemas.microsoft.com/office/drawing/2014/main" xmlns="" id="{703B5FA5-44A9-13B5-B7FC-E04DB9D8CD6D}"/>
              </a:ext>
            </a:extLst>
          </p:cNvPr>
          <p:cNvGrpSpPr/>
          <p:nvPr/>
        </p:nvGrpSpPr>
        <p:grpSpPr>
          <a:xfrm>
            <a:off x="1024160" y="2949575"/>
            <a:ext cx="2344104" cy="523220"/>
            <a:chOff x="1452785" y="2978150"/>
            <a:chExt cx="2344104" cy="523220"/>
          </a:xfrm>
        </p:grpSpPr>
        <p:sp>
          <p:nvSpPr>
            <p:cNvPr id="10" name="矩形 9">
              <a:extLst>
                <a:ext uri="{FF2B5EF4-FFF2-40B4-BE49-F238E27FC236}">
                  <a16:creationId xmlns:a16="http://schemas.microsoft.com/office/drawing/2014/main" xmlns="" id="{016D9DDC-9F1E-0332-5FAE-B2BEA093D07B}"/>
                </a:ext>
              </a:extLst>
            </p:cNvPr>
            <p:cNvSpPr>
              <a:spLocks noChangeArrowheads="1"/>
            </p:cNvSpPr>
            <p:nvPr/>
          </p:nvSpPr>
          <p:spPr bwMode="auto">
            <a:xfrm>
              <a:off x="1452785" y="2978150"/>
              <a:ext cx="234410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CN" sz="2800" dirty="0">
                  <a:solidFill>
                    <a:srgbClr val="0000FF"/>
                  </a:solidFill>
                  <a:ea typeface="標楷體" panose="03000509000000000000" pitchFamily="65" charset="-120"/>
                </a:rPr>
                <a:t>25</a:t>
              </a:r>
              <a:r>
                <a:rPr lang="en-US" altLang="zh-CN" sz="2800" dirty="0">
                  <a:solidFill>
                    <a:srgbClr val="0000FF"/>
                  </a:solidFill>
                  <a:latin typeface="微软雅黑" panose="020B0503020204020204" pitchFamily="34" charset="-122"/>
                  <a:ea typeface="微软雅黑" panose="020B0503020204020204" pitchFamily="34" charset="-122"/>
                </a:rPr>
                <a:t>×   </a:t>
              </a:r>
              <a:r>
                <a:rPr lang="en-US" altLang="zh-CN" sz="2800" dirty="0">
                  <a:solidFill>
                    <a:srgbClr val="0000FF"/>
                  </a:solidFill>
                  <a:ea typeface="標楷體" panose="03000509000000000000" pitchFamily="65" charset="-120"/>
                </a:rPr>
                <a:t>  = 5</a:t>
              </a:r>
              <a:r>
                <a:rPr lang="en-US" altLang="zh-CN" sz="2800" dirty="0">
                  <a:solidFill>
                    <a:srgbClr val="0000FF"/>
                  </a:solidFill>
                  <a:latin typeface="微软雅黑" panose="020B0503020204020204" pitchFamily="34" charset="-122"/>
                  <a:ea typeface="微软雅黑" panose="020B0503020204020204" pitchFamily="34" charset="-122"/>
                </a:rPr>
                <a:t>×</a:t>
              </a:r>
              <a:endParaRPr lang="en-US" altLang="zh-CN" sz="2400" dirty="0">
                <a:solidFill>
                  <a:srgbClr val="0000FF"/>
                </a:solidFill>
                <a:ea typeface="標楷體" panose="03000509000000000000" pitchFamily="65" charset="-120"/>
              </a:endParaRPr>
            </a:p>
          </p:txBody>
        </p:sp>
        <p:sp>
          <p:nvSpPr>
            <p:cNvPr id="42" name="星形: 五角 41">
              <a:extLst>
                <a:ext uri="{FF2B5EF4-FFF2-40B4-BE49-F238E27FC236}">
                  <a16:creationId xmlns:a16="http://schemas.microsoft.com/office/drawing/2014/main" xmlns="" id="{7B7FF49A-132E-5719-039A-30948677EDA8}"/>
                </a:ext>
              </a:extLst>
            </p:cNvPr>
            <p:cNvSpPr/>
            <p:nvPr/>
          </p:nvSpPr>
          <p:spPr bwMode="auto">
            <a:xfrm>
              <a:off x="2228057" y="3049364"/>
              <a:ext cx="360000" cy="324000"/>
            </a:xfrm>
            <a:prstGeom prst="star5">
              <a:avLst/>
            </a:prstGeom>
            <a:solidFill>
              <a:srgbClr val="0000FF"/>
            </a:solidFill>
            <a:ln w="12700" cap="flat" cmpd="sng" algn="ctr">
              <a:solidFill>
                <a:srgbClr val="0000FF"/>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44" name="橢圓 43">
              <a:extLst>
                <a:ext uri="{FF2B5EF4-FFF2-40B4-BE49-F238E27FC236}">
                  <a16:creationId xmlns:a16="http://schemas.microsoft.com/office/drawing/2014/main" xmlns="" id="{B99E37D0-C321-C3FC-C1D6-A07F77AF30D5}"/>
                </a:ext>
              </a:extLst>
            </p:cNvPr>
            <p:cNvSpPr/>
            <p:nvPr/>
          </p:nvSpPr>
          <p:spPr bwMode="auto">
            <a:xfrm>
              <a:off x="3497264" y="3110326"/>
              <a:ext cx="252000" cy="252000"/>
            </a:xfrm>
            <a:prstGeom prst="ellipse">
              <a:avLst/>
            </a:prstGeom>
            <a:solidFill>
              <a:srgbClr val="0000FF"/>
            </a:solidFill>
            <a:ln w="12700" cap="flat" cmpd="sng" algn="ctr">
              <a:solidFill>
                <a:srgbClr val="0000FF"/>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grpSp>
      <p:grpSp>
        <p:nvGrpSpPr>
          <p:cNvPr id="55" name="群組 54">
            <a:extLst>
              <a:ext uri="{FF2B5EF4-FFF2-40B4-BE49-F238E27FC236}">
                <a16:creationId xmlns:a16="http://schemas.microsoft.com/office/drawing/2014/main" xmlns="" id="{2FC0F46B-0758-243B-B433-E2CA6E808448}"/>
              </a:ext>
            </a:extLst>
          </p:cNvPr>
          <p:cNvGrpSpPr/>
          <p:nvPr/>
        </p:nvGrpSpPr>
        <p:grpSpPr>
          <a:xfrm>
            <a:off x="1836245" y="4541841"/>
            <a:ext cx="1145968" cy="735012"/>
            <a:chOff x="1851235" y="4589466"/>
            <a:chExt cx="1145968" cy="735012"/>
          </a:xfrm>
        </p:grpSpPr>
        <p:grpSp>
          <p:nvGrpSpPr>
            <p:cNvPr id="11" name="Group 35">
              <a:extLst>
                <a:ext uri="{FF2B5EF4-FFF2-40B4-BE49-F238E27FC236}">
                  <a16:creationId xmlns:a16="http://schemas.microsoft.com/office/drawing/2014/main" xmlns="" id="{2DF916A1-BAFA-75AF-8F68-5E3E216061C0}"/>
                </a:ext>
              </a:extLst>
            </p:cNvPr>
            <p:cNvGrpSpPr>
              <a:grpSpLocks/>
            </p:cNvGrpSpPr>
            <p:nvPr/>
          </p:nvGrpSpPr>
          <p:grpSpPr bwMode="auto">
            <a:xfrm>
              <a:off x="2211390" y="4632328"/>
              <a:ext cx="785813" cy="692150"/>
              <a:chOff x="1282" y="2884"/>
              <a:chExt cx="495" cy="436"/>
            </a:xfrm>
          </p:grpSpPr>
          <p:sp>
            <p:nvSpPr>
              <p:cNvPr id="12" name="矩形 15">
                <a:extLst>
                  <a:ext uri="{FF2B5EF4-FFF2-40B4-BE49-F238E27FC236}">
                    <a16:creationId xmlns:a16="http://schemas.microsoft.com/office/drawing/2014/main" xmlns="" id="{0599CFBB-80AF-8556-A7C6-6C9A6B62F454}"/>
                  </a:ext>
                </a:extLst>
              </p:cNvPr>
              <p:cNvSpPr>
                <a:spLocks noChangeArrowheads="1"/>
              </p:cNvSpPr>
              <p:nvPr/>
            </p:nvSpPr>
            <p:spPr bwMode="auto">
              <a:xfrm>
                <a:off x="1282" y="2884"/>
                <a:ext cx="249" cy="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r>
                  <a:rPr lang="en-US" altLang="zh-CN" sz="2800" dirty="0">
                    <a:solidFill>
                      <a:srgbClr val="0000FF"/>
                    </a:solidFill>
                    <a:ea typeface="標楷體" panose="03000509000000000000" pitchFamily="65" charset="-120"/>
                  </a:rPr>
                  <a:t>=</a:t>
                </a:r>
              </a:p>
            </p:txBody>
          </p:sp>
          <p:sp>
            <p:nvSpPr>
              <p:cNvPr id="13" name="矩形 17">
                <a:extLst>
                  <a:ext uri="{FF2B5EF4-FFF2-40B4-BE49-F238E27FC236}">
                    <a16:creationId xmlns:a16="http://schemas.microsoft.com/office/drawing/2014/main" xmlns="" id="{69080149-F92F-4812-8AC4-19D0FF197765}"/>
                  </a:ext>
                </a:extLst>
              </p:cNvPr>
              <p:cNvSpPr>
                <a:spLocks noChangeArrowheads="1"/>
              </p:cNvSpPr>
              <p:nvPr/>
            </p:nvSpPr>
            <p:spPr bwMode="auto">
              <a:xfrm>
                <a:off x="1528" y="2993"/>
                <a:ext cx="241"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r>
                  <a:rPr lang="en-US" altLang="zh-CN" sz="2800" dirty="0">
                    <a:solidFill>
                      <a:srgbClr val="0000FF"/>
                    </a:solidFill>
                  </a:rPr>
                  <a:t>5</a:t>
                </a:r>
                <a:endParaRPr lang="en-US" altLang="zh-CN" sz="1800" dirty="0">
                  <a:solidFill>
                    <a:srgbClr val="0000FF"/>
                  </a:solidFill>
                </a:endParaRPr>
              </a:p>
            </p:txBody>
          </p:sp>
          <p:cxnSp>
            <p:nvCxnSpPr>
              <p:cNvPr id="15" name="直接连接符 19">
                <a:extLst>
                  <a:ext uri="{FF2B5EF4-FFF2-40B4-BE49-F238E27FC236}">
                    <a16:creationId xmlns:a16="http://schemas.microsoft.com/office/drawing/2014/main" xmlns="" id="{9A5D54E8-F32D-A222-D306-B3124C25C1C4}"/>
                  </a:ext>
                </a:extLst>
              </p:cNvPr>
              <p:cNvCxnSpPr>
                <a:cxnSpLocks noChangeShapeType="1"/>
              </p:cNvCxnSpPr>
              <p:nvPr/>
            </p:nvCxnSpPr>
            <p:spPr bwMode="auto">
              <a:xfrm>
                <a:off x="1505" y="3043"/>
                <a:ext cx="272" cy="0"/>
              </a:xfrm>
              <a:prstGeom prst="line">
                <a:avLst/>
              </a:prstGeom>
              <a:noFill/>
              <a:ln w="19050" algn="ctr">
                <a:solidFill>
                  <a:srgbClr val="0000FF"/>
                </a:solidFill>
                <a:round/>
                <a:headEnd/>
                <a:tailEnd/>
              </a:ln>
              <a:extLst>
                <a:ext uri="{909E8E84-426E-40DD-AFC4-6F175D3DCCD1}">
                  <a14:hiddenFill xmlns:a14="http://schemas.microsoft.com/office/drawing/2010/main">
                    <a:noFill/>
                  </a14:hiddenFill>
                </a:ext>
              </a:extLst>
            </p:spPr>
          </p:cxnSp>
        </p:grpSp>
        <p:sp>
          <p:nvSpPr>
            <p:cNvPr id="47" name="星形: 五角 46">
              <a:extLst>
                <a:ext uri="{FF2B5EF4-FFF2-40B4-BE49-F238E27FC236}">
                  <a16:creationId xmlns:a16="http://schemas.microsoft.com/office/drawing/2014/main" xmlns="" id="{E20A27BB-3E16-5E57-BF37-4ED5B10C05E1}"/>
                </a:ext>
              </a:extLst>
            </p:cNvPr>
            <p:cNvSpPr/>
            <p:nvPr/>
          </p:nvSpPr>
          <p:spPr bwMode="auto">
            <a:xfrm>
              <a:off x="1851235" y="4700590"/>
              <a:ext cx="360000" cy="324000"/>
            </a:xfrm>
            <a:prstGeom prst="star5">
              <a:avLst/>
            </a:prstGeom>
            <a:solidFill>
              <a:srgbClr val="0000FF"/>
            </a:solidFill>
            <a:ln w="12700" cap="flat" cmpd="sng" algn="ctr">
              <a:solidFill>
                <a:srgbClr val="0000FF"/>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49" name="橢圓 48">
              <a:extLst>
                <a:ext uri="{FF2B5EF4-FFF2-40B4-BE49-F238E27FC236}">
                  <a16:creationId xmlns:a16="http://schemas.microsoft.com/office/drawing/2014/main" xmlns="" id="{736F5841-23F3-DFAA-6EF6-B6453898FB12}"/>
                </a:ext>
              </a:extLst>
            </p:cNvPr>
            <p:cNvSpPr/>
            <p:nvPr/>
          </p:nvSpPr>
          <p:spPr bwMode="auto">
            <a:xfrm>
              <a:off x="2655302" y="4589466"/>
              <a:ext cx="252000" cy="252000"/>
            </a:xfrm>
            <a:prstGeom prst="ellipse">
              <a:avLst/>
            </a:prstGeom>
            <a:solidFill>
              <a:srgbClr val="0000FF"/>
            </a:solidFill>
            <a:ln w="12700" cap="flat" cmpd="sng" algn="ctr">
              <a:solidFill>
                <a:srgbClr val="0000FF"/>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grpSp>
      <p:cxnSp>
        <p:nvCxnSpPr>
          <p:cNvPr id="58" name="直線接點 57">
            <a:extLst>
              <a:ext uri="{FF2B5EF4-FFF2-40B4-BE49-F238E27FC236}">
                <a16:creationId xmlns:a16="http://schemas.microsoft.com/office/drawing/2014/main" xmlns="" id="{A6B3638E-1662-B2C6-F090-14194B4E964A}"/>
              </a:ext>
            </a:extLst>
          </p:cNvPr>
          <p:cNvCxnSpPr/>
          <p:nvPr/>
        </p:nvCxnSpPr>
        <p:spPr bwMode="auto">
          <a:xfrm>
            <a:off x="1566658" y="1361341"/>
            <a:ext cx="2268000" cy="0"/>
          </a:xfrm>
          <a:prstGeom prst="line">
            <a:avLst/>
          </a:prstGeom>
          <a:noFill/>
          <a:ln w="28575" algn="ctr">
            <a:solidFill>
              <a:srgbClr val="0000FF"/>
            </a:solidFill>
            <a:prstDash val="solid"/>
            <a:round/>
            <a:headEnd/>
            <a:tailEnd/>
          </a:ln>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58"/>
                                        </p:tgtEl>
                                        <p:attrNameLst>
                                          <p:attrName>style.visibility</p:attrName>
                                        </p:attrNameLst>
                                      </p:cBhvr>
                                      <p:to>
                                        <p:strVal val="visible"/>
                                      </p:to>
                                    </p:set>
                                    <p:animEffect transition="in" filter="wipe(left)">
                                      <p:cBhvr>
                                        <p:cTn id="7" dur="500"/>
                                        <p:tgtEl>
                                          <p:spTgt spid="58"/>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29"/>
                                        </p:tgtEl>
                                        <p:attrNameLst>
                                          <p:attrName>style.visibility</p:attrName>
                                        </p:attrNameLst>
                                      </p:cBhvr>
                                      <p:to>
                                        <p:strVal val="visible"/>
                                      </p:to>
                                    </p:set>
                                    <p:animEffect transition="in" filter="dissolve">
                                      <p:cBhvr>
                                        <p:cTn id="11" dur="500"/>
                                        <p:tgtEl>
                                          <p:spTgt spid="29"/>
                                        </p:tgtEl>
                                      </p:cBhvr>
                                    </p:animEffect>
                                  </p:childTnLst>
                                </p:cTn>
                              </p:par>
                              <p:par>
                                <p:cTn id="12" presetID="9" presetClass="entr" presetSubtype="0" fill="hold" nodeType="withEffect">
                                  <p:stCondLst>
                                    <p:cond delay="0"/>
                                  </p:stCondLst>
                                  <p:childTnLst>
                                    <p:set>
                                      <p:cBhvr>
                                        <p:cTn id="13" dur="1" fill="hold">
                                          <p:stCondLst>
                                            <p:cond delay="0"/>
                                          </p:stCondLst>
                                        </p:cTn>
                                        <p:tgtEl>
                                          <p:spTgt spid="30"/>
                                        </p:tgtEl>
                                        <p:attrNameLst>
                                          <p:attrName>style.visibility</p:attrName>
                                        </p:attrNameLst>
                                      </p:cBhvr>
                                      <p:to>
                                        <p:strVal val="visible"/>
                                      </p:to>
                                    </p:set>
                                    <p:animEffect transition="in" filter="dissolve">
                                      <p:cBhvr>
                                        <p:cTn id="14" dur="500"/>
                                        <p:tgtEl>
                                          <p:spTgt spid="30"/>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8" fill="hold" nodeType="clickEffect">
                                  <p:stCondLst>
                                    <p:cond delay="0"/>
                                  </p:stCondLst>
                                  <p:childTnLst>
                                    <p:set>
                                      <p:cBhvr>
                                        <p:cTn id="18" dur="1" fill="hold">
                                          <p:stCondLst>
                                            <p:cond delay="0"/>
                                          </p:stCondLst>
                                        </p:cTn>
                                        <p:tgtEl>
                                          <p:spTgt spid="56"/>
                                        </p:tgtEl>
                                        <p:attrNameLst>
                                          <p:attrName>style.visibility</p:attrName>
                                        </p:attrNameLst>
                                      </p:cBhvr>
                                      <p:to>
                                        <p:strVal val="visible"/>
                                      </p:to>
                                    </p:set>
                                    <p:animEffect transition="in" filter="wipe(left)">
                                      <p:cBhvr>
                                        <p:cTn id="19" dur="500"/>
                                        <p:tgtEl>
                                          <p:spTgt spid="56"/>
                                        </p:tgtEl>
                                      </p:cBhvr>
                                    </p:animEffect>
                                  </p:childTnLst>
                                </p:cTn>
                              </p:par>
                            </p:childTnLst>
                          </p:cTn>
                        </p:par>
                        <p:par>
                          <p:cTn id="20" fill="hold">
                            <p:stCondLst>
                              <p:cond delay="500"/>
                            </p:stCondLst>
                            <p:childTnLst>
                              <p:par>
                                <p:cTn id="21" presetID="22" presetClass="entr" presetSubtype="8" fill="hold" nodeType="afterEffect">
                                  <p:stCondLst>
                                    <p:cond delay="0"/>
                                  </p:stCondLst>
                                  <p:childTnLst>
                                    <p:set>
                                      <p:cBhvr>
                                        <p:cTn id="22" dur="1" fill="hold">
                                          <p:stCondLst>
                                            <p:cond delay="0"/>
                                          </p:stCondLst>
                                        </p:cTn>
                                        <p:tgtEl>
                                          <p:spTgt spid="33"/>
                                        </p:tgtEl>
                                        <p:attrNameLst>
                                          <p:attrName>style.visibility</p:attrName>
                                        </p:attrNameLst>
                                      </p:cBhvr>
                                      <p:to>
                                        <p:strVal val="visible"/>
                                      </p:to>
                                    </p:set>
                                    <p:animEffect transition="in" filter="wipe(left)">
                                      <p:cBhvr>
                                        <p:cTn id="23" dur="500"/>
                                        <p:tgtEl>
                                          <p:spTgt spid="33"/>
                                        </p:tgtEl>
                                      </p:cBhvr>
                                    </p:animEffect>
                                  </p:childTnLst>
                                </p:cTn>
                              </p:par>
                            </p:childTnLst>
                          </p:cTn>
                        </p:par>
                        <p:par>
                          <p:cTn id="24" fill="hold">
                            <p:stCondLst>
                              <p:cond delay="1000"/>
                            </p:stCondLst>
                            <p:childTnLst>
                              <p:par>
                                <p:cTn id="25" presetID="22" presetClass="entr" presetSubtype="8" fill="hold" grpId="0" nodeType="afterEffect">
                                  <p:stCondLst>
                                    <p:cond delay="0"/>
                                  </p:stCondLst>
                                  <p:childTnLst>
                                    <p:set>
                                      <p:cBhvr>
                                        <p:cTn id="26" dur="1" fill="hold">
                                          <p:stCondLst>
                                            <p:cond delay="0"/>
                                          </p:stCondLst>
                                        </p:cTn>
                                        <p:tgtEl>
                                          <p:spTgt spid="23"/>
                                        </p:tgtEl>
                                        <p:attrNameLst>
                                          <p:attrName>style.visibility</p:attrName>
                                        </p:attrNameLst>
                                      </p:cBhvr>
                                      <p:to>
                                        <p:strVal val="visible"/>
                                      </p:to>
                                    </p:set>
                                    <p:animEffect transition="in" filter="wipe(left)">
                                      <p:cBhvr>
                                        <p:cTn id="27" dur="500"/>
                                        <p:tgtEl>
                                          <p:spTgt spid="23"/>
                                        </p:tgtEl>
                                      </p:cBhvr>
                                    </p:animEffect>
                                  </p:childTnLst>
                                </p:cTn>
                              </p:par>
                            </p:childTnLst>
                          </p:cTn>
                        </p:par>
                        <p:par>
                          <p:cTn id="28" fill="hold">
                            <p:stCondLst>
                              <p:cond delay="1500"/>
                            </p:stCondLst>
                            <p:childTnLst>
                              <p:par>
                                <p:cTn id="29" presetID="22" presetClass="entr" presetSubtype="8" fill="hold" nodeType="afterEffect">
                                  <p:stCondLst>
                                    <p:cond delay="0"/>
                                  </p:stCondLst>
                                  <p:childTnLst>
                                    <p:set>
                                      <p:cBhvr>
                                        <p:cTn id="30" dur="1" fill="hold">
                                          <p:stCondLst>
                                            <p:cond delay="0"/>
                                          </p:stCondLst>
                                        </p:cTn>
                                        <p:tgtEl>
                                          <p:spTgt spid="37"/>
                                        </p:tgtEl>
                                        <p:attrNameLst>
                                          <p:attrName>style.visibility</p:attrName>
                                        </p:attrNameLst>
                                      </p:cBhvr>
                                      <p:to>
                                        <p:strVal val="visible"/>
                                      </p:to>
                                    </p:set>
                                    <p:animEffect transition="in" filter="wipe(left)">
                                      <p:cBhvr>
                                        <p:cTn id="31" dur="500"/>
                                        <p:tgtEl>
                                          <p:spTgt spid="37"/>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nodeType="clickEffect">
                                  <p:stCondLst>
                                    <p:cond delay="0"/>
                                  </p:stCondLst>
                                  <p:childTnLst>
                                    <p:set>
                                      <p:cBhvr>
                                        <p:cTn id="35" dur="1" fill="hold">
                                          <p:stCondLst>
                                            <p:cond delay="0"/>
                                          </p:stCondLst>
                                        </p:cTn>
                                        <p:tgtEl>
                                          <p:spTgt spid="26"/>
                                        </p:tgtEl>
                                        <p:attrNameLst>
                                          <p:attrName>style.visibility</p:attrName>
                                        </p:attrNameLst>
                                      </p:cBhvr>
                                      <p:to>
                                        <p:strVal val="visible"/>
                                      </p:to>
                                    </p:set>
                                    <p:animEffect transition="in" filter="wipe(left)">
                                      <p:cBhvr>
                                        <p:cTn id="36" dur="500"/>
                                        <p:tgtEl>
                                          <p:spTgt spid="26"/>
                                        </p:tgtEl>
                                      </p:cBhvr>
                                    </p:animEffect>
                                  </p:childTnLst>
                                </p:cTn>
                              </p:par>
                            </p:childTnLst>
                          </p:cTn>
                        </p:par>
                        <p:par>
                          <p:cTn id="37" fill="hold">
                            <p:stCondLst>
                              <p:cond delay="500"/>
                            </p:stCondLst>
                            <p:childTnLst>
                              <p:par>
                                <p:cTn id="38" presetID="22" presetClass="entr" presetSubtype="8" fill="hold" nodeType="afterEffect">
                                  <p:stCondLst>
                                    <p:cond delay="0"/>
                                  </p:stCondLst>
                                  <p:childTnLst>
                                    <p:set>
                                      <p:cBhvr>
                                        <p:cTn id="39" dur="1" fill="hold">
                                          <p:stCondLst>
                                            <p:cond delay="0"/>
                                          </p:stCondLst>
                                        </p:cTn>
                                        <p:tgtEl>
                                          <p:spTgt spid="24"/>
                                        </p:tgtEl>
                                        <p:attrNameLst>
                                          <p:attrName>style.visibility</p:attrName>
                                        </p:attrNameLst>
                                      </p:cBhvr>
                                      <p:to>
                                        <p:strVal val="visible"/>
                                      </p:to>
                                    </p:set>
                                    <p:animEffect transition="in" filter="wipe(left)">
                                      <p:cBhvr>
                                        <p:cTn id="40" dur="500"/>
                                        <p:tgtEl>
                                          <p:spTgt spid="24"/>
                                        </p:tgtEl>
                                      </p:cBhvr>
                                    </p:animEffect>
                                  </p:childTnLst>
                                </p:cTn>
                              </p:par>
                            </p:childTnLst>
                          </p:cTn>
                        </p:par>
                        <p:par>
                          <p:cTn id="41" fill="hold">
                            <p:stCondLst>
                              <p:cond delay="1000"/>
                            </p:stCondLst>
                            <p:childTnLst>
                              <p:par>
                                <p:cTn id="42" presetID="22" presetClass="entr" presetSubtype="8" fill="hold" nodeType="afterEffect">
                                  <p:stCondLst>
                                    <p:cond delay="0"/>
                                  </p:stCondLst>
                                  <p:childTnLst>
                                    <p:set>
                                      <p:cBhvr>
                                        <p:cTn id="43" dur="1" fill="hold">
                                          <p:stCondLst>
                                            <p:cond delay="0"/>
                                          </p:stCondLst>
                                        </p:cTn>
                                        <p:tgtEl>
                                          <p:spTgt spid="27"/>
                                        </p:tgtEl>
                                        <p:attrNameLst>
                                          <p:attrName>style.visibility</p:attrName>
                                        </p:attrNameLst>
                                      </p:cBhvr>
                                      <p:to>
                                        <p:strVal val="visible"/>
                                      </p:to>
                                    </p:set>
                                    <p:animEffect transition="in" filter="wipe(left)">
                                      <p:cBhvr>
                                        <p:cTn id="44" dur="500"/>
                                        <p:tgtEl>
                                          <p:spTgt spid="27"/>
                                        </p:tgtEl>
                                      </p:cBhvr>
                                    </p:animEffect>
                                  </p:childTnLst>
                                </p:cTn>
                              </p:par>
                            </p:childTnLst>
                          </p:cTn>
                        </p:par>
                        <p:par>
                          <p:cTn id="45" fill="hold">
                            <p:stCondLst>
                              <p:cond delay="1500"/>
                            </p:stCondLst>
                            <p:childTnLst>
                              <p:par>
                                <p:cTn id="46" presetID="22" presetClass="entr" presetSubtype="8" fill="hold" nodeType="afterEffect">
                                  <p:stCondLst>
                                    <p:cond delay="0"/>
                                  </p:stCondLst>
                                  <p:childTnLst>
                                    <p:set>
                                      <p:cBhvr>
                                        <p:cTn id="47" dur="1" fill="hold">
                                          <p:stCondLst>
                                            <p:cond delay="0"/>
                                          </p:stCondLst>
                                        </p:cTn>
                                        <p:tgtEl>
                                          <p:spTgt spid="25"/>
                                        </p:tgtEl>
                                        <p:attrNameLst>
                                          <p:attrName>style.visibility</p:attrName>
                                        </p:attrNameLst>
                                      </p:cBhvr>
                                      <p:to>
                                        <p:strVal val="visible"/>
                                      </p:to>
                                    </p:set>
                                    <p:animEffect transition="in" filter="wipe(left)">
                                      <p:cBhvr>
                                        <p:cTn id="48" dur="500"/>
                                        <p:tgtEl>
                                          <p:spTgt spid="25"/>
                                        </p:tgtEl>
                                      </p:cBhvr>
                                    </p:animEffect>
                                  </p:childTnLst>
                                </p:cTn>
                              </p:par>
                            </p:childTnLst>
                          </p:cTn>
                        </p:par>
                        <p:par>
                          <p:cTn id="49" fill="hold">
                            <p:stCondLst>
                              <p:cond delay="2000"/>
                            </p:stCondLst>
                            <p:childTnLst>
                              <p:par>
                                <p:cTn id="50" presetID="9" presetClass="entr" presetSubtype="0" fill="hold" grpId="0" nodeType="afterEffect">
                                  <p:stCondLst>
                                    <p:cond delay="0"/>
                                  </p:stCondLst>
                                  <p:childTnLst>
                                    <p:set>
                                      <p:cBhvr>
                                        <p:cTn id="51" dur="1" fill="hold">
                                          <p:stCondLst>
                                            <p:cond delay="0"/>
                                          </p:stCondLst>
                                        </p:cTn>
                                        <p:tgtEl>
                                          <p:spTgt spid="28"/>
                                        </p:tgtEl>
                                        <p:attrNameLst>
                                          <p:attrName>style.visibility</p:attrName>
                                        </p:attrNameLst>
                                      </p:cBhvr>
                                      <p:to>
                                        <p:strVal val="visible"/>
                                      </p:to>
                                    </p:set>
                                    <p:animEffect transition="in" filter="dissolve">
                                      <p:cBhvr>
                                        <p:cTn id="52" dur="500"/>
                                        <p:tgtEl>
                                          <p:spTgt spid="28"/>
                                        </p:tgtEl>
                                      </p:cBhvr>
                                    </p:animEffect>
                                  </p:childTnLst>
                                </p:cTn>
                              </p:par>
                            </p:childTnLst>
                          </p:cTn>
                        </p:par>
                        <p:par>
                          <p:cTn id="53" fill="hold">
                            <p:stCondLst>
                              <p:cond delay="2500"/>
                            </p:stCondLst>
                            <p:childTnLst>
                              <p:par>
                                <p:cTn id="54" presetID="22" presetClass="entr" presetSubtype="8" fill="hold" nodeType="afterEffect">
                                  <p:stCondLst>
                                    <p:cond delay="0"/>
                                  </p:stCondLst>
                                  <p:childTnLst>
                                    <p:set>
                                      <p:cBhvr>
                                        <p:cTn id="55" dur="1" fill="hold">
                                          <p:stCondLst>
                                            <p:cond delay="0"/>
                                          </p:stCondLst>
                                        </p:cTn>
                                        <p:tgtEl>
                                          <p:spTgt spid="55"/>
                                        </p:tgtEl>
                                        <p:attrNameLst>
                                          <p:attrName>style.visibility</p:attrName>
                                        </p:attrNameLst>
                                      </p:cBhvr>
                                      <p:to>
                                        <p:strVal val="visible"/>
                                      </p:to>
                                    </p:set>
                                    <p:animEffect transition="in" filter="wipe(left)">
                                      <p:cBhvr>
                                        <p:cTn id="56" dur="500"/>
                                        <p:tgtEl>
                                          <p:spTgt spid="55"/>
                                        </p:tgtEl>
                                      </p:cBhvr>
                                    </p:animEffect>
                                  </p:childTnLst>
                                </p:cTn>
                              </p:par>
                            </p:childTnLst>
                          </p:cTn>
                        </p:par>
                      </p:childTnLst>
                    </p:cTn>
                  </p:par>
                  <p:par>
                    <p:cTn id="57" fill="hold">
                      <p:stCondLst>
                        <p:cond delay="indefinite"/>
                      </p:stCondLst>
                      <p:childTnLst>
                        <p:par>
                          <p:cTn id="58" fill="hold">
                            <p:stCondLst>
                              <p:cond delay="0"/>
                            </p:stCondLst>
                            <p:childTnLst>
                              <p:par>
                                <p:cTn id="59" presetID="9" presetClass="exit" presetSubtype="0" fill="hold" nodeType="clickEffect">
                                  <p:stCondLst>
                                    <p:cond delay="0"/>
                                  </p:stCondLst>
                                  <p:childTnLst>
                                    <p:animEffect transition="out" filter="dissolve">
                                      <p:cBhvr>
                                        <p:cTn id="60" dur="500"/>
                                        <p:tgtEl>
                                          <p:spTgt spid="58"/>
                                        </p:tgtEl>
                                      </p:cBhvr>
                                    </p:animEffect>
                                    <p:set>
                                      <p:cBhvr>
                                        <p:cTn id="61" dur="1" fill="hold">
                                          <p:stCondLst>
                                            <p:cond delay="499"/>
                                          </p:stCondLst>
                                        </p:cTn>
                                        <p:tgtEl>
                                          <p:spTgt spid="58"/>
                                        </p:tgtEl>
                                        <p:attrNameLst>
                                          <p:attrName>style.visibility</p:attrName>
                                        </p:attrNameLst>
                                      </p:cBhvr>
                                      <p:to>
                                        <p:strVal val="hidden"/>
                                      </p:to>
                                    </p:set>
                                  </p:childTnLst>
                                </p:cTn>
                              </p:par>
                              <p:par>
                                <p:cTn id="62" presetID="9" presetClass="exit" presetSubtype="0" fill="hold" nodeType="withEffect">
                                  <p:stCondLst>
                                    <p:cond delay="0"/>
                                  </p:stCondLst>
                                  <p:childTnLst>
                                    <p:animEffect transition="out" filter="dissolve">
                                      <p:cBhvr>
                                        <p:cTn id="63" dur="500"/>
                                        <p:tgtEl>
                                          <p:spTgt spid="56"/>
                                        </p:tgtEl>
                                      </p:cBhvr>
                                    </p:animEffect>
                                    <p:set>
                                      <p:cBhvr>
                                        <p:cTn id="64" dur="1" fill="hold">
                                          <p:stCondLst>
                                            <p:cond delay="499"/>
                                          </p:stCondLst>
                                        </p:cTn>
                                        <p:tgtEl>
                                          <p:spTgt spid="56"/>
                                        </p:tgtEl>
                                        <p:attrNameLst>
                                          <p:attrName>style.visibility</p:attrName>
                                        </p:attrNameLst>
                                      </p:cBhvr>
                                      <p:to>
                                        <p:strVal val="hidden"/>
                                      </p:to>
                                    </p:set>
                                  </p:childTnLst>
                                </p:cTn>
                              </p:par>
                              <p:par>
                                <p:cTn id="65" presetID="9" presetClass="exit" presetSubtype="0" fill="hold" nodeType="withEffect">
                                  <p:stCondLst>
                                    <p:cond delay="0"/>
                                  </p:stCondLst>
                                  <p:childTnLst>
                                    <p:animEffect transition="out" filter="dissolve">
                                      <p:cBhvr>
                                        <p:cTn id="66" dur="500"/>
                                        <p:tgtEl>
                                          <p:spTgt spid="55"/>
                                        </p:tgtEl>
                                      </p:cBhvr>
                                    </p:animEffect>
                                    <p:set>
                                      <p:cBhvr>
                                        <p:cTn id="67" dur="1" fill="hold">
                                          <p:stCondLst>
                                            <p:cond delay="499"/>
                                          </p:stCondLst>
                                        </p:cTn>
                                        <p:tgtEl>
                                          <p:spTgt spid="55"/>
                                        </p:tgtEl>
                                        <p:attrNameLst>
                                          <p:attrName>style.visibility</p:attrName>
                                        </p:attrNameLst>
                                      </p:cBhvr>
                                      <p:to>
                                        <p:strVal val="hidden"/>
                                      </p:to>
                                    </p:set>
                                  </p:childTnLst>
                                </p:cTn>
                              </p:par>
                              <p:par>
                                <p:cTn id="68" presetID="9" presetClass="exit" presetSubtype="0" fill="hold" nodeType="withEffect">
                                  <p:stCondLst>
                                    <p:cond delay="0"/>
                                  </p:stCondLst>
                                  <p:childTnLst>
                                    <p:animEffect transition="out" filter="dissolve">
                                      <p:cBhvr>
                                        <p:cTn id="69" dur="500"/>
                                        <p:tgtEl>
                                          <p:spTgt spid="26"/>
                                        </p:tgtEl>
                                      </p:cBhvr>
                                    </p:animEffect>
                                    <p:set>
                                      <p:cBhvr>
                                        <p:cTn id="70" dur="1" fill="hold">
                                          <p:stCondLst>
                                            <p:cond delay="499"/>
                                          </p:stCondLst>
                                        </p:cTn>
                                        <p:tgtEl>
                                          <p:spTgt spid="26"/>
                                        </p:tgtEl>
                                        <p:attrNameLst>
                                          <p:attrName>style.visibility</p:attrName>
                                        </p:attrNameLst>
                                      </p:cBhvr>
                                      <p:to>
                                        <p:strVal val="hidden"/>
                                      </p:to>
                                    </p:set>
                                  </p:childTnLst>
                                </p:cTn>
                              </p:par>
                              <p:par>
                                <p:cTn id="71" presetID="9" presetClass="exit" presetSubtype="0" fill="hold" nodeType="withEffect">
                                  <p:stCondLst>
                                    <p:cond delay="0"/>
                                  </p:stCondLst>
                                  <p:childTnLst>
                                    <p:animEffect transition="out" filter="dissolve">
                                      <p:cBhvr>
                                        <p:cTn id="72" dur="500"/>
                                        <p:tgtEl>
                                          <p:spTgt spid="27"/>
                                        </p:tgtEl>
                                      </p:cBhvr>
                                    </p:animEffect>
                                    <p:set>
                                      <p:cBhvr>
                                        <p:cTn id="73" dur="1" fill="hold">
                                          <p:stCondLst>
                                            <p:cond delay="499"/>
                                          </p:stCondLst>
                                        </p:cTn>
                                        <p:tgtEl>
                                          <p:spTgt spid="27"/>
                                        </p:tgtEl>
                                        <p:attrNameLst>
                                          <p:attrName>style.visibility</p:attrName>
                                        </p:attrNameLst>
                                      </p:cBhvr>
                                      <p:to>
                                        <p:strVal val="hidden"/>
                                      </p:to>
                                    </p:set>
                                  </p:childTnLst>
                                </p:cTn>
                              </p:par>
                              <p:par>
                                <p:cTn id="74" presetID="9" presetClass="exit" presetSubtype="0" fill="hold" nodeType="withEffect">
                                  <p:stCondLst>
                                    <p:cond delay="0"/>
                                  </p:stCondLst>
                                  <p:childTnLst>
                                    <p:animEffect transition="out" filter="dissolve">
                                      <p:cBhvr>
                                        <p:cTn id="75" dur="500"/>
                                        <p:tgtEl>
                                          <p:spTgt spid="24"/>
                                        </p:tgtEl>
                                      </p:cBhvr>
                                    </p:animEffect>
                                    <p:set>
                                      <p:cBhvr>
                                        <p:cTn id="76" dur="1" fill="hold">
                                          <p:stCondLst>
                                            <p:cond delay="499"/>
                                          </p:stCondLst>
                                        </p:cTn>
                                        <p:tgtEl>
                                          <p:spTgt spid="24"/>
                                        </p:tgtEl>
                                        <p:attrNameLst>
                                          <p:attrName>style.visibility</p:attrName>
                                        </p:attrNameLst>
                                      </p:cBhvr>
                                      <p:to>
                                        <p:strVal val="hidden"/>
                                      </p:to>
                                    </p:set>
                                  </p:childTnLst>
                                </p:cTn>
                              </p:par>
                              <p:par>
                                <p:cTn id="77" presetID="9" presetClass="exit" presetSubtype="0" fill="hold" nodeType="withEffect">
                                  <p:stCondLst>
                                    <p:cond delay="0"/>
                                  </p:stCondLst>
                                  <p:childTnLst>
                                    <p:animEffect transition="out" filter="dissolve">
                                      <p:cBhvr>
                                        <p:cTn id="78" dur="500"/>
                                        <p:tgtEl>
                                          <p:spTgt spid="25"/>
                                        </p:tgtEl>
                                      </p:cBhvr>
                                    </p:animEffect>
                                    <p:set>
                                      <p:cBhvr>
                                        <p:cTn id="79" dur="1" fill="hold">
                                          <p:stCondLst>
                                            <p:cond delay="499"/>
                                          </p:stCondLst>
                                        </p:cTn>
                                        <p:tgtEl>
                                          <p:spTgt spid="25"/>
                                        </p:tgtEl>
                                        <p:attrNameLst>
                                          <p:attrName>style.visibility</p:attrName>
                                        </p:attrNameLst>
                                      </p:cBhvr>
                                      <p:to>
                                        <p:strVal val="hidden"/>
                                      </p:to>
                                    </p:set>
                                  </p:childTnLst>
                                </p:cTn>
                              </p:par>
                              <p:par>
                                <p:cTn id="80" presetID="9" presetClass="exit" presetSubtype="0" fill="hold" grpId="1" nodeType="withEffect">
                                  <p:stCondLst>
                                    <p:cond delay="0"/>
                                  </p:stCondLst>
                                  <p:childTnLst>
                                    <p:animEffect transition="out" filter="dissolve">
                                      <p:cBhvr>
                                        <p:cTn id="81" dur="500"/>
                                        <p:tgtEl>
                                          <p:spTgt spid="28"/>
                                        </p:tgtEl>
                                      </p:cBhvr>
                                    </p:animEffect>
                                    <p:set>
                                      <p:cBhvr>
                                        <p:cTn id="82" dur="1" fill="hold">
                                          <p:stCondLst>
                                            <p:cond delay="499"/>
                                          </p:stCondLst>
                                        </p:cTn>
                                        <p:tgtEl>
                                          <p:spTgt spid="28"/>
                                        </p:tgtEl>
                                        <p:attrNameLst>
                                          <p:attrName>style.visibility</p:attrName>
                                        </p:attrNameLst>
                                      </p:cBhvr>
                                      <p:to>
                                        <p:strVal val="hidden"/>
                                      </p:to>
                                    </p:set>
                                  </p:childTnLst>
                                </p:cTn>
                              </p:par>
                              <p:par>
                                <p:cTn id="83" presetID="9" presetClass="exit" presetSubtype="0" fill="hold" nodeType="withEffect">
                                  <p:stCondLst>
                                    <p:cond delay="0"/>
                                  </p:stCondLst>
                                  <p:childTnLst>
                                    <p:animEffect transition="out" filter="dissolve">
                                      <p:cBhvr>
                                        <p:cTn id="84" dur="500"/>
                                        <p:tgtEl>
                                          <p:spTgt spid="30"/>
                                        </p:tgtEl>
                                      </p:cBhvr>
                                    </p:animEffect>
                                    <p:set>
                                      <p:cBhvr>
                                        <p:cTn id="85" dur="1" fill="hold">
                                          <p:stCondLst>
                                            <p:cond delay="499"/>
                                          </p:stCondLst>
                                        </p:cTn>
                                        <p:tgtEl>
                                          <p:spTgt spid="30"/>
                                        </p:tgtEl>
                                        <p:attrNameLst>
                                          <p:attrName>style.visibility</p:attrName>
                                        </p:attrNameLst>
                                      </p:cBhvr>
                                      <p:to>
                                        <p:strVal val="hidden"/>
                                      </p:to>
                                    </p:set>
                                  </p:childTnLst>
                                </p:cTn>
                              </p:par>
                              <p:par>
                                <p:cTn id="86" presetID="9" presetClass="exit" presetSubtype="0" fill="hold" grpId="1" nodeType="withEffect">
                                  <p:stCondLst>
                                    <p:cond delay="0"/>
                                  </p:stCondLst>
                                  <p:childTnLst>
                                    <p:animEffect transition="out" filter="dissolve">
                                      <p:cBhvr>
                                        <p:cTn id="87" dur="500"/>
                                        <p:tgtEl>
                                          <p:spTgt spid="29"/>
                                        </p:tgtEl>
                                      </p:cBhvr>
                                    </p:animEffect>
                                    <p:set>
                                      <p:cBhvr>
                                        <p:cTn id="88" dur="1" fill="hold">
                                          <p:stCondLst>
                                            <p:cond delay="499"/>
                                          </p:stCondLst>
                                        </p:cTn>
                                        <p:tgtEl>
                                          <p:spTgt spid="29"/>
                                        </p:tgtEl>
                                        <p:attrNameLst>
                                          <p:attrName>style.visibility</p:attrName>
                                        </p:attrNameLst>
                                      </p:cBhvr>
                                      <p:to>
                                        <p:strVal val="hidden"/>
                                      </p:to>
                                    </p:set>
                                  </p:childTnLst>
                                </p:cTn>
                              </p:par>
                              <p:par>
                                <p:cTn id="89" presetID="9" presetClass="exit" presetSubtype="0" fill="hold" nodeType="withEffect">
                                  <p:stCondLst>
                                    <p:cond delay="0"/>
                                  </p:stCondLst>
                                  <p:childTnLst>
                                    <p:animEffect transition="out" filter="dissolve">
                                      <p:cBhvr>
                                        <p:cTn id="90" dur="500"/>
                                        <p:tgtEl>
                                          <p:spTgt spid="33"/>
                                        </p:tgtEl>
                                      </p:cBhvr>
                                    </p:animEffect>
                                    <p:set>
                                      <p:cBhvr>
                                        <p:cTn id="91" dur="1" fill="hold">
                                          <p:stCondLst>
                                            <p:cond delay="499"/>
                                          </p:stCondLst>
                                        </p:cTn>
                                        <p:tgtEl>
                                          <p:spTgt spid="33"/>
                                        </p:tgtEl>
                                        <p:attrNameLst>
                                          <p:attrName>style.visibility</p:attrName>
                                        </p:attrNameLst>
                                      </p:cBhvr>
                                      <p:to>
                                        <p:strVal val="hidden"/>
                                      </p:to>
                                    </p:set>
                                  </p:childTnLst>
                                </p:cTn>
                              </p:par>
                              <p:par>
                                <p:cTn id="92" presetID="9" presetClass="exit" presetSubtype="0" fill="hold" grpId="1" nodeType="withEffect">
                                  <p:stCondLst>
                                    <p:cond delay="0"/>
                                  </p:stCondLst>
                                  <p:childTnLst>
                                    <p:animEffect transition="out" filter="dissolve">
                                      <p:cBhvr>
                                        <p:cTn id="93" dur="500"/>
                                        <p:tgtEl>
                                          <p:spTgt spid="23"/>
                                        </p:tgtEl>
                                      </p:cBhvr>
                                    </p:animEffect>
                                    <p:set>
                                      <p:cBhvr>
                                        <p:cTn id="94" dur="1" fill="hold">
                                          <p:stCondLst>
                                            <p:cond delay="499"/>
                                          </p:stCondLst>
                                        </p:cTn>
                                        <p:tgtEl>
                                          <p:spTgt spid="23"/>
                                        </p:tgtEl>
                                        <p:attrNameLst>
                                          <p:attrName>style.visibility</p:attrName>
                                        </p:attrNameLst>
                                      </p:cBhvr>
                                      <p:to>
                                        <p:strVal val="hidden"/>
                                      </p:to>
                                    </p:set>
                                  </p:childTnLst>
                                </p:cTn>
                              </p:par>
                              <p:par>
                                <p:cTn id="95" presetID="9" presetClass="exit" presetSubtype="0" fill="hold" nodeType="withEffect">
                                  <p:stCondLst>
                                    <p:cond delay="0"/>
                                  </p:stCondLst>
                                  <p:childTnLst>
                                    <p:animEffect transition="out" filter="dissolve">
                                      <p:cBhvr>
                                        <p:cTn id="96" dur="500"/>
                                        <p:tgtEl>
                                          <p:spTgt spid="37"/>
                                        </p:tgtEl>
                                      </p:cBhvr>
                                    </p:animEffect>
                                    <p:set>
                                      <p:cBhvr>
                                        <p:cTn id="97" dur="1" fill="hold">
                                          <p:stCondLst>
                                            <p:cond delay="499"/>
                                          </p:stCondLst>
                                        </p:cTn>
                                        <p:tgtEl>
                                          <p:spTgt spid="37"/>
                                        </p:tgtEl>
                                        <p:attrNameLst>
                                          <p:attrName>style.visibility</p:attrName>
                                        </p:attrNameLst>
                                      </p:cBhvr>
                                      <p:to>
                                        <p:strVal val="hidden"/>
                                      </p:to>
                                    </p:set>
                                  </p:childTnLst>
                                </p:cTn>
                              </p:par>
                            </p:childTnLst>
                          </p:cTn>
                        </p:par>
                        <p:par>
                          <p:cTn id="98" fill="hold">
                            <p:stCondLst>
                              <p:cond delay="500"/>
                            </p:stCondLst>
                            <p:childTnLst>
                              <p:par>
                                <p:cTn id="99" presetID="9" presetClass="entr" presetSubtype="0" fill="hold" grpId="0" nodeType="afterEffect">
                                  <p:stCondLst>
                                    <p:cond delay="0"/>
                                  </p:stCondLst>
                                  <p:childTnLst>
                                    <p:set>
                                      <p:cBhvr>
                                        <p:cTn id="100" dur="1" fill="hold">
                                          <p:stCondLst>
                                            <p:cond delay="0"/>
                                          </p:stCondLst>
                                        </p:cTn>
                                        <p:tgtEl>
                                          <p:spTgt spid="2"/>
                                        </p:tgtEl>
                                        <p:attrNameLst>
                                          <p:attrName>style.visibility</p:attrName>
                                        </p:attrNameLst>
                                      </p:cBhvr>
                                      <p:to>
                                        <p:strVal val="visible"/>
                                      </p:to>
                                    </p:set>
                                    <p:animEffect transition="in" filter="dissolve">
                                      <p:cBhvr>
                                        <p:cTn id="101" dur="500"/>
                                        <p:tgtEl>
                                          <p:spTgt spid="2"/>
                                        </p:tgtEl>
                                      </p:cBhvr>
                                    </p:animEffect>
                                  </p:childTnLst>
                                </p:cTn>
                              </p:par>
                            </p:childTnLst>
                          </p:cTn>
                        </p:par>
                        <p:par>
                          <p:cTn id="102" fill="hold">
                            <p:stCondLst>
                              <p:cond delay="1000"/>
                            </p:stCondLst>
                            <p:childTnLst>
                              <p:par>
                                <p:cTn id="103" presetID="9" presetClass="entr" presetSubtype="0" fill="hold" grpId="0" nodeType="afterEffect">
                                  <p:stCondLst>
                                    <p:cond delay="0"/>
                                  </p:stCondLst>
                                  <p:childTnLst>
                                    <p:set>
                                      <p:cBhvr>
                                        <p:cTn id="104" dur="1" fill="hold">
                                          <p:stCondLst>
                                            <p:cond delay="0"/>
                                          </p:stCondLst>
                                        </p:cTn>
                                        <p:tgtEl>
                                          <p:spTgt spid="5"/>
                                        </p:tgtEl>
                                        <p:attrNameLst>
                                          <p:attrName>style.visibility</p:attrName>
                                        </p:attrNameLst>
                                      </p:cBhvr>
                                      <p:to>
                                        <p:strVal val="visible"/>
                                      </p:to>
                                    </p:set>
                                    <p:animEffect transition="in" filter="dissolve">
                                      <p:cBhvr>
                                        <p:cTn id="10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23" grpId="1"/>
      <p:bldP spid="2" grpId="0" animBg="1"/>
      <p:bldP spid="5" grpId="0"/>
      <p:bldP spid="28" grpId="0"/>
      <p:bldP spid="28" grpId="1"/>
      <p:bldP spid="29" grpId="0" animBg="1" autoUpdateAnimBg="0"/>
      <p:bldP spid="29"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xmlns="" id="{AAD06CFC-4124-33CE-64DF-E07DE95D32F4}"/>
              </a:ext>
            </a:extLst>
          </p:cNvPr>
          <p:cNvSpPr>
            <a:spLocks noChangeArrowheads="1"/>
          </p:cNvSpPr>
          <p:nvPr/>
        </p:nvSpPr>
        <p:spPr bwMode="auto">
          <a:xfrm>
            <a:off x="836612" y="1590166"/>
            <a:ext cx="360000" cy="360000"/>
          </a:xfrm>
          <a:prstGeom prst="rect">
            <a:avLst/>
          </a:prstGeom>
          <a:solidFill>
            <a:srgbClr val="FF5050"/>
          </a:solidFill>
          <a:ln>
            <a:noFill/>
          </a:ln>
        </p:spPr>
        <p:txBody>
          <a:bodyPr wrap="none"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endParaRPr lang="zh-TW" altLang="en-US" sz="1800"/>
          </a:p>
        </p:txBody>
      </p:sp>
      <p:sp>
        <p:nvSpPr>
          <p:cNvPr id="3" name="Rectangle 4">
            <a:extLst>
              <a:ext uri="{FF2B5EF4-FFF2-40B4-BE49-F238E27FC236}">
                <a16:creationId xmlns:a16="http://schemas.microsoft.com/office/drawing/2014/main" xmlns="" id="{5283D954-DD1D-0245-6F34-67B7129EF8E1}"/>
              </a:ext>
            </a:extLst>
          </p:cNvPr>
          <p:cNvSpPr>
            <a:spLocks noChangeArrowheads="1"/>
          </p:cNvSpPr>
          <p:nvPr/>
        </p:nvSpPr>
        <p:spPr bwMode="auto">
          <a:xfrm>
            <a:off x="398464" y="904796"/>
            <a:ext cx="1020762" cy="523220"/>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406400" marR="0" lvl="0" indent="-406400" algn="l" defTabSz="914400" rtl="0" eaLnBrk="0" fontAlgn="base" latinLnBrk="0" hangingPunct="0">
              <a:lnSpc>
                <a:spcPct val="100000"/>
              </a:lnSpc>
              <a:spcBef>
                <a:spcPct val="0"/>
              </a:spcBef>
              <a:spcAft>
                <a:spcPct val="0"/>
              </a:spcAft>
              <a:buClrTx/>
              <a:buSzTx/>
              <a:buFontTx/>
              <a:buNone/>
              <a:tabLst/>
              <a:defRPr/>
            </a:pPr>
            <a:r>
              <a:rPr lang="en-US" altLang="zh-TW" sz="2800" b="0" dirty="0">
                <a:solidFill>
                  <a:srgbClr val="000000"/>
                </a:solidFill>
                <a:ea typeface="標楷體" panose="03000509000000000000" pitchFamily="65" charset="-120"/>
              </a:rPr>
              <a:t>3</a:t>
            </a:r>
            <a:r>
              <a:rPr kumimoji="1" lang="en-US" altLang="zh-TW"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a:t>
            </a:r>
            <a:r>
              <a:rPr kumimoji="1" lang="zh-TW"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 </a:t>
            </a:r>
            <a:endParaRPr kumimoji="1" lang="zh-CN"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endParaRPr>
          </a:p>
        </p:txBody>
      </p:sp>
      <p:sp>
        <p:nvSpPr>
          <p:cNvPr id="5" name="文字方塊 4">
            <a:extLst>
              <a:ext uri="{FF2B5EF4-FFF2-40B4-BE49-F238E27FC236}">
                <a16:creationId xmlns:a16="http://schemas.microsoft.com/office/drawing/2014/main" xmlns="" id="{7F2B57B8-1F97-DC97-664D-941903349EF6}"/>
              </a:ext>
            </a:extLst>
          </p:cNvPr>
          <p:cNvSpPr txBox="1"/>
          <p:nvPr/>
        </p:nvSpPr>
        <p:spPr>
          <a:xfrm>
            <a:off x="766762" y="904796"/>
            <a:ext cx="7710488" cy="523220"/>
          </a:xfrm>
          <a:prstGeom prst="rect">
            <a:avLst/>
          </a:prstGeom>
          <a:noFill/>
        </p:spPr>
        <p:txBody>
          <a:bodyPr wrap="square" rtlCol="0">
            <a:spAutoFit/>
          </a:bodyPr>
          <a:lstStyle/>
          <a:p>
            <a:pPr algn="l">
              <a:spcAft>
                <a:spcPts val="300"/>
              </a:spcAft>
            </a:pP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把</a:t>
            </a:r>
            <a:r>
              <a:rPr lang="en-US" altLang="zh-TW" sz="2800" b="0" i="0" strike="noStrike" baseline="0" dirty="0">
                <a:latin typeface="Arial" panose="020B0604020202020204" pitchFamily="34" charset="0"/>
                <a:ea typeface="DFKai-SB" panose="03000509000000000000" pitchFamily="65" charset="-120"/>
                <a:cs typeface="Arial" panose="020B0604020202020204" pitchFamily="34" charset="0"/>
              </a:rPr>
              <a:t>45</a:t>
            </a:r>
            <a:r>
              <a:rPr lang="zh-TW" altLang="en-US" sz="2800" b="0" i="0" strike="noStrike" baseline="0" dirty="0">
                <a:latin typeface="Arial" panose="020B0604020202020204" pitchFamily="34" charset="0"/>
                <a:ea typeface="DFKai-SB" panose="03000509000000000000" pitchFamily="65" charset="-120"/>
                <a:cs typeface="Arial" panose="020B0604020202020204" pitchFamily="34" charset="0"/>
              </a:rPr>
              <a:t>的所有因數相加的結果是多少？</a:t>
            </a:r>
            <a:endParaRPr lang="zh-CN" altLang="en-US" sz="2800" dirty="0">
              <a:latin typeface="Arial" panose="020B0604020202020204" pitchFamily="34" charset="0"/>
              <a:ea typeface="DFKai-SB" panose="03000509000000000000" pitchFamily="65" charset="-120"/>
              <a:cs typeface="Arial" panose="020B0604020202020204" pitchFamily="34" charset="0"/>
            </a:endParaRPr>
          </a:p>
        </p:txBody>
      </p:sp>
      <p:sp>
        <p:nvSpPr>
          <p:cNvPr id="7" name="文字方塊 6">
            <a:extLst>
              <a:ext uri="{FF2B5EF4-FFF2-40B4-BE49-F238E27FC236}">
                <a16:creationId xmlns:a16="http://schemas.microsoft.com/office/drawing/2014/main" xmlns="" id="{C428E25F-374D-0869-2DCD-205CD96300AA}"/>
              </a:ext>
            </a:extLst>
          </p:cNvPr>
          <p:cNvSpPr txBox="1"/>
          <p:nvPr/>
        </p:nvSpPr>
        <p:spPr>
          <a:xfrm>
            <a:off x="785812" y="1504871"/>
            <a:ext cx="5367338" cy="1031051"/>
          </a:xfrm>
          <a:prstGeom prst="rect">
            <a:avLst/>
          </a:prstGeom>
          <a:noFill/>
        </p:spPr>
        <p:txBody>
          <a:bodyPr wrap="square" rtlCol="0">
            <a:spAutoFit/>
          </a:bodyPr>
          <a:lstStyle/>
          <a:p>
            <a:pPr algn="l">
              <a:spcAft>
                <a:spcPts val="600"/>
              </a:spcAft>
            </a:pPr>
            <a:r>
              <a:rPr lang="en-US" altLang="zh-TW" sz="2800" b="0" i="0" u="none" strike="noStrike" baseline="0" dirty="0">
                <a:latin typeface="Arial" panose="020B0604020202020204" pitchFamily="34" charset="0"/>
                <a:ea typeface="DFKai-SB" panose="03000509000000000000" pitchFamily="65" charset="-120"/>
                <a:cs typeface="Arial" panose="020B0604020202020204" pitchFamily="34" charset="0"/>
              </a:rPr>
              <a:t>A. 78				B. 77</a:t>
            </a:r>
          </a:p>
          <a:p>
            <a:pPr algn="l">
              <a:spcAft>
                <a:spcPts val="600"/>
              </a:spcAft>
            </a:pPr>
            <a:r>
              <a:rPr lang="en-US" altLang="zh-TW" sz="2800" b="0" i="0" u="none" strike="noStrike" baseline="0" dirty="0">
                <a:latin typeface="Arial" panose="020B0604020202020204" pitchFamily="34" charset="0"/>
                <a:ea typeface="DFKai-SB" panose="03000509000000000000" pitchFamily="65" charset="-120"/>
                <a:cs typeface="Arial" panose="020B0604020202020204" pitchFamily="34" charset="0"/>
              </a:rPr>
              <a:t>C. 33				D. 32</a:t>
            </a:r>
            <a:endParaRPr lang="zh-CN" altLang="en-US" sz="2800" dirty="0">
              <a:latin typeface="Arial" panose="020B0604020202020204" pitchFamily="34" charset="0"/>
              <a:ea typeface="DFKai-SB" panose="03000509000000000000" pitchFamily="65" charset="-120"/>
              <a:cs typeface="Arial" panose="020B0604020202020204" pitchFamily="34" charset="0"/>
            </a:endParaRPr>
          </a:p>
        </p:txBody>
      </p:sp>
      <p:sp>
        <p:nvSpPr>
          <p:cNvPr id="4" name="TextBox 27">
            <a:extLst>
              <a:ext uri="{FF2B5EF4-FFF2-40B4-BE49-F238E27FC236}">
                <a16:creationId xmlns:a16="http://schemas.microsoft.com/office/drawing/2014/main" xmlns="" id="{E63D7D80-E752-C7B9-5068-1A66F4123916}"/>
              </a:ext>
            </a:extLst>
          </p:cNvPr>
          <p:cNvSpPr txBox="1">
            <a:spLocks noChangeArrowheads="1"/>
          </p:cNvSpPr>
          <p:nvPr/>
        </p:nvSpPr>
        <p:spPr bwMode="auto">
          <a:xfrm>
            <a:off x="1773324" y="1528251"/>
            <a:ext cx="9286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400" dirty="0">
                <a:solidFill>
                  <a:srgbClr val="FF0000"/>
                </a:solidFill>
                <a:ea typeface="標楷體" panose="03000509000000000000" pitchFamily="65" charset="-120"/>
              </a:rPr>
              <a:t>[2</a:t>
            </a:r>
            <a:r>
              <a:rPr lang="zh-TW" altLang="en-US" sz="2400" dirty="0">
                <a:solidFill>
                  <a:srgbClr val="FF0000"/>
                </a:solidFill>
                <a:ea typeface="標楷體" panose="03000509000000000000" pitchFamily="65" charset="-120"/>
              </a:rPr>
              <a:t>分</a:t>
            </a:r>
            <a:r>
              <a:rPr lang="en-US" altLang="zh-TW" sz="2400" dirty="0">
                <a:solidFill>
                  <a:srgbClr val="FF0000"/>
                </a:solidFill>
                <a:ea typeface="標楷體" panose="03000509000000000000" pitchFamily="65" charset="-120"/>
              </a:rPr>
              <a:t>]</a:t>
            </a:r>
            <a:endParaRPr lang="zh-TW" altLang="en-US" sz="2400" dirty="0">
              <a:solidFill>
                <a:srgbClr val="FF0000"/>
              </a:solidFill>
              <a:ea typeface="標楷體" panose="03000509000000000000" pitchFamily="65" charset="-120"/>
            </a:endParaRPr>
          </a:p>
        </p:txBody>
      </p:sp>
      <p:cxnSp>
        <p:nvCxnSpPr>
          <p:cNvPr id="8" name="直線接點 7">
            <a:extLst>
              <a:ext uri="{FF2B5EF4-FFF2-40B4-BE49-F238E27FC236}">
                <a16:creationId xmlns:a16="http://schemas.microsoft.com/office/drawing/2014/main" xmlns="" id="{59B7993E-FECC-4D6A-9FDD-87A4314FDD85}"/>
              </a:ext>
            </a:extLst>
          </p:cNvPr>
          <p:cNvCxnSpPr/>
          <p:nvPr/>
        </p:nvCxnSpPr>
        <p:spPr bwMode="auto">
          <a:xfrm>
            <a:off x="1236504" y="1371600"/>
            <a:ext cx="2160000" cy="0"/>
          </a:xfrm>
          <a:prstGeom prst="line">
            <a:avLst/>
          </a:prstGeom>
          <a:noFill/>
          <a:ln w="28575" algn="ctr">
            <a:solidFill>
              <a:srgbClr val="0000FF"/>
            </a:solidFill>
            <a:prstDash val="solid"/>
            <a:round/>
            <a:headEnd/>
            <a:tailEnd/>
          </a:ln>
        </p:spPr>
      </p:cxnSp>
      <p:sp>
        <p:nvSpPr>
          <p:cNvPr id="10" name="文字方塊 9">
            <a:extLst>
              <a:ext uri="{FF2B5EF4-FFF2-40B4-BE49-F238E27FC236}">
                <a16:creationId xmlns:a16="http://schemas.microsoft.com/office/drawing/2014/main" xmlns="" id="{77DC5833-AD16-A97B-1F43-4E2E24503028}"/>
              </a:ext>
            </a:extLst>
          </p:cNvPr>
          <p:cNvSpPr txBox="1"/>
          <p:nvPr/>
        </p:nvSpPr>
        <p:spPr>
          <a:xfrm>
            <a:off x="836612" y="3227091"/>
            <a:ext cx="6010115" cy="523220"/>
          </a:xfrm>
          <a:prstGeom prst="rect">
            <a:avLst/>
          </a:prstGeom>
          <a:noFill/>
        </p:spPr>
        <p:txBody>
          <a:bodyPr wrap="square" rtlCol="0">
            <a:spAutoFit/>
          </a:bodyPr>
          <a:lstStyle/>
          <a:p>
            <a:pPr algn="l">
              <a:spcAft>
                <a:spcPts val="300"/>
              </a:spcAft>
            </a:pPr>
            <a:r>
              <a:rPr lang="en-US" altLang="zh-TW" sz="28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45</a:t>
            </a:r>
            <a:r>
              <a:rPr lang="zh-TW" altLang="en-US" sz="28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的因數</a:t>
            </a:r>
            <a:r>
              <a:rPr lang="zh-CN" altLang="en-US" sz="28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是</a:t>
            </a:r>
            <a:r>
              <a:rPr lang="en-US" altLang="zh-CN" sz="28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1</a:t>
            </a:r>
            <a:r>
              <a:rPr lang="zh-CN" altLang="en-US" sz="28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a:t>
            </a:r>
            <a:r>
              <a:rPr lang="en-US" altLang="zh-CN" sz="28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3</a:t>
            </a:r>
            <a:r>
              <a:rPr lang="zh-CN" altLang="en-US" sz="28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a:t>
            </a:r>
            <a:r>
              <a:rPr lang="en-US" altLang="zh-CN" sz="28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5</a:t>
            </a:r>
            <a:r>
              <a:rPr lang="zh-CN" altLang="en-US" sz="28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a:t>
            </a:r>
            <a:r>
              <a:rPr lang="en-US" altLang="zh-CN" sz="28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9</a:t>
            </a:r>
            <a:r>
              <a:rPr lang="zh-CN" altLang="en-US" sz="28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a:t>
            </a:r>
            <a:r>
              <a:rPr lang="en-US" altLang="zh-CN" sz="28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15</a:t>
            </a:r>
            <a:r>
              <a:rPr lang="zh-CN" altLang="en-US" sz="2800" dirty="0">
                <a:solidFill>
                  <a:srgbClr val="0000FF"/>
                </a:solidFill>
                <a:latin typeface="Arial" panose="020B0604020202020204" pitchFamily="34" charset="0"/>
                <a:ea typeface="DFKai-SB" panose="03000509000000000000" pitchFamily="65" charset="-120"/>
                <a:cs typeface="Arial" panose="020B0604020202020204" pitchFamily="34" charset="0"/>
              </a:rPr>
              <a:t>和</a:t>
            </a:r>
            <a:r>
              <a:rPr lang="en-US" altLang="zh-CN" sz="28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45</a:t>
            </a:r>
            <a:r>
              <a:rPr lang="zh-CN" altLang="en-US" sz="28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a:t>
            </a:r>
            <a:endParaRPr lang="zh-CN" altLang="en-US" sz="2800" dirty="0">
              <a:solidFill>
                <a:srgbClr val="0000FF"/>
              </a:solidFill>
              <a:latin typeface="Arial" panose="020B0604020202020204" pitchFamily="34" charset="0"/>
              <a:ea typeface="DFKai-SB" panose="03000509000000000000" pitchFamily="65" charset="-120"/>
              <a:cs typeface="Arial" panose="020B0604020202020204" pitchFamily="34" charset="0"/>
            </a:endParaRPr>
          </a:p>
        </p:txBody>
      </p:sp>
      <p:sp>
        <p:nvSpPr>
          <p:cNvPr id="12" name="文字方塊 11">
            <a:extLst>
              <a:ext uri="{FF2B5EF4-FFF2-40B4-BE49-F238E27FC236}">
                <a16:creationId xmlns:a16="http://schemas.microsoft.com/office/drawing/2014/main" xmlns="" id="{2C9E1236-7531-EB86-F284-F6A5CE411288}"/>
              </a:ext>
            </a:extLst>
          </p:cNvPr>
          <p:cNvSpPr txBox="1"/>
          <p:nvPr/>
        </p:nvSpPr>
        <p:spPr>
          <a:xfrm>
            <a:off x="836612" y="2657167"/>
            <a:ext cx="2389868" cy="523220"/>
          </a:xfrm>
          <a:prstGeom prst="rect">
            <a:avLst/>
          </a:prstGeom>
          <a:noFill/>
        </p:spPr>
        <p:txBody>
          <a:bodyPr wrap="square" rtlCol="0">
            <a:spAutoFit/>
          </a:bodyPr>
          <a:lstStyle/>
          <a:p>
            <a:pPr algn="l">
              <a:spcAft>
                <a:spcPts val="300"/>
              </a:spcAft>
            </a:pPr>
            <a:r>
              <a:rPr lang="en-US" altLang="zh-TW" sz="28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45 = </a:t>
            </a:r>
            <a:r>
              <a:rPr lang="en-US" altLang="zh-CN" sz="28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1</a:t>
            </a:r>
            <a:r>
              <a:rPr lang="en-US" altLang="zh-CN" sz="2800" b="0" i="0" strike="noStrike" baseline="0" dirty="0">
                <a:solidFill>
                  <a:srgbClr val="0000FF"/>
                </a:solidFill>
                <a:latin typeface="微软雅黑" panose="020B0503020204020204" pitchFamily="34" charset="-122"/>
                <a:ea typeface="微软雅黑" panose="020B0503020204020204" pitchFamily="34" charset="-122"/>
                <a:cs typeface="Arial" panose="020B0604020202020204" pitchFamily="34" charset="0"/>
              </a:rPr>
              <a:t>×</a:t>
            </a:r>
            <a:r>
              <a:rPr lang="en-US" altLang="zh-CN" sz="28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45</a:t>
            </a:r>
            <a:endParaRPr lang="zh-CN" altLang="en-US" sz="2800" dirty="0">
              <a:solidFill>
                <a:srgbClr val="0000FF"/>
              </a:solidFill>
              <a:latin typeface="Arial" panose="020B0604020202020204" pitchFamily="34" charset="0"/>
              <a:ea typeface="DFKai-SB" panose="03000509000000000000" pitchFamily="65" charset="-120"/>
              <a:cs typeface="Arial" panose="020B0604020202020204" pitchFamily="34" charset="0"/>
            </a:endParaRPr>
          </a:p>
        </p:txBody>
      </p:sp>
      <p:sp>
        <p:nvSpPr>
          <p:cNvPr id="14" name="文字方塊 13">
            <a:extLst>
              <a:ext uri="{FF2B5EF4-FFF2-40B4-BE49-F238E27FC236}">
                <a16:creationId xmlns:a16="http://schemas.microsoft.com/office/drawing/2014/main" xmlns="" id="{B761249B-C604-85E6-B545-9F9497F63235}"/>
              </a:ext>
            </a:extLst>
          </p:cNvPr>
          <p:cNvSpPr txBox="1"/>
          <p:nvPr/>
        </p:nvSpPr>
        <p:spPr>
          <a:xfrm>
            <a:off x="2614448" y="2657167"/>
            <a:ext cx="1592819" cy="523220"/>
          </a:xfrm>
          <a:prstGeom prst="rect">
            <a:avLst/>
          </a:prstGeom>
          <a:noFill/>
        </p:spPr>
        <p:txBody>
          <a:bodyPr wrap="square" rtlCol="0">
            <a:spAutoFit/>
          </a:bodyPr>
          <a:lstStyle/>
          <a:p>
            <a:pPr algn="l">
              <a:spcAft>
                <a:spcPts val="300"/>
              </a:spcAft>
            </a:pPr>
            <a:r>
              <a:rPr lang="en-US" altLang="zh-TW" sz="28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 </a:t>
            </a:r>
            <a:r>
              <a:rPr lang="en-US" altLang="zh-TW" sz="2800" dirty="0">
                <a:solidFill>
                  <a:srgbClr val="0000FF"/>
                </a:solidFill>
                <a:latin typeface="Arial" panose="020B0604020202020204" pitchFamily="34" charset="0"/>
                <a:ea typeface="DFKai-SB" panose="03000509000000000000" pitchFamily="65" charset="-120"/>
                <a:cs typeface="Arial" panose="020B0604020202020204" pitchFamily="34" charset="0"/>
              </a:rPr>
              <a:t>3</a:t>
            </a:r>
            <a:r>
              <a:rPr lang="en-US" altLang="zh-CN" sz="2800" b="0" i="0" strike="noStrike" baseline="0" dirty="0">
                <a:solidFill>
                  <a:srgbClr val="0000FF"/>
                </a:solidFill>
                <a:latin typeface="微软雅黑" panose="020B0503020204020204" pitchFamily="34" charset="-122"/>
                <a:ea typeface="微软雅黑" panose="020B0503020204020204" pitchFamily="34" charset="-122"/>
                <a:cs typeface="Arial" panose="020B0604020202020204" pitchFamily="34" charset="0"/>
              </a:rPr>
              <a:t>×</a:t>
            </a:r>
            <a:r>
              <a:rPr lang="en-US" altLang="zh-CN" sz="2800" dirty="0">
                <a:solidFill>
                  <a:srgbClr val="0000FF"/>
                </a:solidFill>
                <a:latin typeface="Arial" panose="020B0604020202020204" pitchFamily="34" charset="0"/>
                <a:ea typeface="DFKai-SB" panose="03000509000000000000" pitchFamily="65" charset="-120"/>
                <a:cs typeface="Arial" panose="020B0604020202020204" pitchFamily="34" charset="0"/>
              </a:rPr>
              <a:t>1</a:t>
            </a:r>
            <a:r>
              <a:rPr lang="en-US" altLang="zh-CN" sz="28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5</a:t>
            </a:r>
            <a:endParaRPr lang="zh-CN" altLang="en-US" sz="2800" dirty="0">
              <a:solidFill>
                <a:srgbClr val="0000FF"/>
              </a:solidFill>
              <a:latin typeface="Arial" panose="020B0604020202020204" pitchFamily="34" charset="0"/>
              <a:ea typeface="DFKai-SB" panose="03000509000000000000" pitchFamily="65" charset="-120"/>
              <a:cs typeface="Arial" panose="020B0604020202020204" pitchFamily="34" charset="0"/>
            </a:endParaRPr>
          </a:p>
        </p:txBody>
      </p:sp>
      <p:sp>
        <p:nvSpPr>
          <p:cNvPr id="16" name="文字方塊 15">
            <a:extLst>
              <a:ext uri="{FF2B5EF4-FFF2-40B4-BE49-F238E27FC236}">
                <a16:creationId xmlns:a16="http://schemas.microsoft.com/office/drawing/2014/main" xmlns="" id="{D321E76D-320A-9311-7F60-CD958ED5552C}"/>
              </a:ext>
            </a:extLst>
          </p:cNvPr>
          <p:cNvSpPr txBox="1"/>
          <p:nvPr/>
        </p:nvSpPr>
        <p:spPr>
          <a:xfrm>
            <a:off x="3887349" y="2657167"/>
            <a:ext cx="1592819" cy="523220"/>
          </a:xfrm>
          <a:prstGeom prst="rect">
            <a:avLst/>
          </a:prstGeom>
          <a:noFill/>
        </p:spPr>
        <p:txBody>
          <a:bodyPr wrap="square" rtlCol="0">
            <a:spAutoFit/>
          </a:bodyPr>
          <a:lstStyle/>
          <a:p>
            <a:pPr algn="l">
              <a:spcAft>
                <a:spcPts val="300"/>
              </a:spcAft>
            </a:pPr>
            <a:r>
              <a:rPr lang="en-US" altLang="zh-TW" sz="28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 5</a:t>
            </a:r>
            <a:r>
              <a:rPr lang="en-US" altLang="zh-CN" sz="2800" b="0" i="0" strike="noStrike" baseline="0" dirty="0">
                <a:solidFill>
                  <a:srgbClr val="0000FF"/>
                </a:solidFill>
                <a:latin typeface="微软雅黑" panose="020B0503020204020204" pitchFamily="34" charset="-122"/>
                <a:ea typeface="微软雅黑" panose="020B0503020204020204" pitchFamily="34" charset="-122"/>
                <a:cs typeface="Arial" panose="020B0604020202020204" pitchFamily="34" charset="0"/>
              </a:rPr>
              <a:t>×</a:t>
            </a:r>
            <a:r>
              <a:rPr lang="en-US" altLang="zh-CN" sz="28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9</a:t>
            </a:r>
            <a:endParaRPr lang="zh-CN" altLang="en-US" sz="2800" dirty="0">
              <a:solidFill>
                <a:srgbClr val="0000FF"/>
              </a:solidFill>
              <a:latin typeface="Arial" panose="020B0604020202020204" pitchFamily="34" charset="0"/>
              <a:ea typeface="DFKai-SB" panose="03000509000000000000" pitchFamily="65" charset="-120"/>
              <a:cs typeface="Arial" panose="020B0604020202020204" pitchFamily="34" charset="0"/>
            </a:endParaRPr>
          </a:p>
        </p:txBody>
      </p:sp>
      <p:sp>
        <p:nvSpPr>
          <p:cNvPr id="18" name="文字方塊 17">
            <a:extLst>
              <a:ext uri="{FF2B5EF4-FFF2-40B4-BE49-F238E27FC236}">
                <a16:creationId xmlns:a16="http://schemas.microsoft.com/office/drawing/2014/main" xmlns="" id="{55D8D48F-37D6-12EA-D705-375C21B5C4C2}"/>
              </a:ext>
            </a:extLst>
          </p:cNvPr>
          <p:cNvSpPr txBox="1"/>
          <p:nvPr/>
        </p:nvSpPr>
        <p:spPr>
          <a:xfrm>
            <a:off x="1304450" y="3851880"/>
            <a:ext cx="3927315" cy="523220"/>
          </a:xfrm>
          <a:prstGeom prst="rect">
            <a:avLst/>
          </a:prstGeom>
          <a:noFill/>
        </p:spPr>
        <p:txBody>
          <a:bodyPr wrap="square" rtlCol="0">
            <a:spAutoFit/>
          </a:bodyPr>
          <a:lstStyle/>
          <a:p>
            <a:pPr algn="l">
              <a:spcAft>
                <a:spcPts val="300"/>
              </a:spcAft>
            </a:pPr>
            <a:r>
              <a:rPr lang="en-US" altLang="zh-CN" sz="28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1</a:t>
            </a:r>
            <a:r>
              <a:rPr lang="zh-CN" altLang="en-US" sz="2800" dirty="0">
                <a:solidFill>
                  <a:srgbClr val="0000FF"/>
                </a:solidFill>
                <a:latin typeface="Arial" panose="020B0604020202020204" pitchFamily="34" charset="0"/>
                <a:ea typeface="DFKai-SB" panose="03000509000000000000" pitchFamily="65" charset="-120"/>
                <a:cs typeface="Arial" panose="020B0604020202020204" pitchFamily="34" charset="0"/>
              </a:rPr>
              <a:t>＋</a:t>
            </a:r>
            <a:r>
              <a:rPr lang="en-US" altLang="zh-CN" sz="28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3</a:t>
            </a:r>
            <a:r>
              <a:rPr lang="zh-CN" altLang="en-US" sz="2800" dirty="0">
                <a:solidFill>
                  <a:srgbClr val="0000FF"/>
                </a:solidFill>
                <a:latin typeface="Arial" panose="020B0604020202020204" pitchFamily="34" charset="0"/>
                <a:ea typeface="DFKai-SB" panose="03000509000000000000" pitchFamily="65" charset="-120"/>
                <a:cs typeface="Arial" panose="020B0604020202020204" pitchFamily="34" charset="0"/>
              </a:rPr>
              <a:t>＋</a:t>
            </a:r>
            <a:r>
              <a:rPr lang="en-US" altLang="zh-CN" sz="28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5</a:t>
            </a:r>
            <a:r>
              <a:rPr lang="zh-CN" altLang="en-US" sz="2800" dirty="0">
                <a:solidFill>
                  <a:srgbClr val="0000FF"/>
                </a:solidFill>
                <a:latin typeface="Arial" panose="020B0604020202020204" pitchFamily="34" charset="0"/>
                <a:ea typeface="DFKai-SB" panose="03000509000000000000" pitchFamily="65" charset="-120"/>
                <a:cs typeface="Arial" panose="020B0604020202020204" pitchFamily="34" charset="0"/>
              </a:rPr>
              <a:t>＋</a:t>
            </a:r>
            <a:r>
              <a:rPr lang="en-US" altLang="zh-CN" sz="28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9</a:t>
            </a:r>
            <a:r>
              <a:rPr lang="zh-CN" altLang="en-US" sz="2800" dirty="0">
                <a:solidFill>
                  <a:srgbClr val="0000FF"/>
                </a:solidFill>
                <a:latin typeface="Arial" panose="020B0604020202020204" pitchFamily="34" charset="0"/>
                <a:ea typeface="DFKai-SB" panose="03000509000000000000" pitchFamily="65" charset="-120"/>
                <a:cs typeface="Arial" panose="020B0604020202020204" pitchFamily="34" charset="0"/>
              </a:rPr>
              <a:t>＋</a:t>
            </a:r>
            <a:r>
              <a:rPr lang="en-US" altLang="zh-CN" sz="28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15</a:t>
            </a:r>
            <a:r>
              <a:rPr lang="zh-CN" altLang="en-US" sz="28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a:t>
            </a:r>
            <a:r>
              <a:rPr lang="en-US" altLang="zh-CN" sz="2800" b="0" i="0" strike="noStrike" baseline="0" dirty="0">
                <a:solidFill>
                  <a:srgbClr val="0000FF"/>
                </a:solidFill>
                <a:latin typeface="Arial" panose="020B0604020202020204" pitchFamily="34" charset="0"/>
                <a:ea typeface="DFKai-SB" panose="03000509000000000000" pitchFamily="65" charset="-120"/>
                <a:cs typeface="Arial" panose="020B0604020202020204" pitchFamily="34" charset="0"/>
              </a:rPr>
              <a:t>45</a:t>
            </a:r>
            <a:endParaRPr lang="zh-CN" altLang="en-US" sz="2800" dirty="0">
              <a:solidFill>
                <a:srgbClr val="0000FF"/>
              </a:solidFill>
              <a:latin typeface="Arial" panose="020B0604020202020204" pitchFamily="34" charset="0"/>
              <a:ea typeface="DFKai-SB" panose="03000509000000000000" pitchFamily="65" charset="-120"/>
              <a:cs typeface="Arial" panose="020B0604020202020204" pitchFamily="34" charset="0"/>
            </a:endParaRPr>
          </a:p>
        </p:txBody>
      </p:sp>
      <p:sp>
        <p:nvSpPr>
          <p:cNvPr id="20" name="文字方塊 19">
            <a:extLst>
              <a:ext uri="{FF2B5EF4-FFF2-40B4-BE49-F238E27FC236}">
                <a16:creationId xmlns:a16="http://schemas.microsoft.com/office/drawing/2014/main" xmlns="" id="{FCB96EE7-3720-CEF1-8458-BA9A6AE6DD90}"/>
              </a:ext>
            </a:extLst>
          </p:cNvPr>
          <p:cNvSpPr txBox="1"/>
          <p:nvPr/>
        </p:nvSpPr>
        <p:spPr>
          <a:xfrm>
            <a:off x="1020605" y="4375100"/>
            <a:ext cx="1112995" cy="523220"/>
          </a:xfrm>
          <a:prstGeom prst="rect">
            <a:avLst/>
          </a:prstGeom>
          <a:noFill/>
        </p:spPr>
        <p:txBody>
          <a:bodyPr wrap="square" rtlCol="0">
            <a:spAutoFit/>
          </a:bodyPr>
          <a:lstStyle/>
          <a:p>
            <a:pPr algn="l">
              <a:spcAft>
                <a:spcPts val="300"/>
              </a:spcAft>
            </a:pPr>
            <a:r>
              <a:rPr lang="en-US" altLang="zh-CN" sz="2800" dirty="0">
                <a:solidFill>
                  <a:srgbClr val="0000FF"/>
                </a:solidFill>
                <a:latin typeface="Arial" panose="020B0604020202020204" pitchFamily="34" charset="0"/>
                <a:ea typeface="DFKai-SB" panose="03000509000000000000" pitchFamily="65" charset="-120"/>
                <a:cs typeface="Arial" panose="020B0604020202020204" pitchFamily="34" charset="0"/>
              </a:rPr>
              <a:t>= 78</a:t>
            </a:r>
            <a:endParaRPr lang="zh-CN" altLang="en-US" sz="2800" dirty="0">
              <a:solidFill>
                <a:srgbClr val="0000FF"/>
              </a:solidFill>
              <a:latin typeface="Arial" panose="020B0604020202020204" pitchFamily="34" charset="0"/>
              <a:ea typeface="DFKai-SB" panose="03000509000000000000" pitchFamily="65" charset="-120"/>
              <a:cs typeface="Arial" panose="020B0604020202020204" pitchFamily="34" charset="0"/>
            </a:endParaRPr>
          </a:p>
        </p:txBody>
      </p:sp>
      <p:cxnSp>
        <p:nvCxnSpPr>
          <p:cNvPr id="21" name="直線接點 20">
            <a:extLst>
              <a:ext uri="{FF2B5EF4-FFF2-40B4-BE49-F238E27FC236}">
                <a16:creationId xmlns:a16="http://schemas.microsoft.com/office/drawing/2014/main" xmlns="" id="{08014A0B-E9D3-688B-D941-F1A0B80C3D18}"/>
              </a:ext>
            </a:extLst>
          </p:cNvPr>
          <p:cNvCxnSpPr/>
          <p:nvPr/>
        </p:nvCxnSpPr>
        <p:spPr bwMode="auto">
          <a:xfrm>
            <a:off x="3369870" y="1371600"/>
            <a:ext cx="1800000" cy="0"/>
          </a:xfrm>
          <a:prstGeom prst="line">
            <a:avLst/>
          </a:prstGeom>
          <a:noFill/>
          <a:ln w="28575" algn="ctr">
            <a:solidFill>
              <a:srgbClr val="0000FF"/>
            </a:solidFill>
            <a:prstDash val="solid"/>
            <a:round/>
            <a:headEnd/>
            <a:tailEnd/>
          </a:ln>
        </p:spPr>
      </p:cxnSp>
    </p:spTree>
    <p:extLst>
      <p:ext uri="{BB962C8B-B14F-4D97-AF65-F5344CB8AC3E}">
        <p14:creationId xmlns:p14="http://schemas.microsoft.com/office/powerpoint/2010/main" val="1231482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wipe(left)">
                                      <p:cBhvr>
                                        <p:cTn id="11" dur="500"/>
                                        <p:tgtEl>
                                          <p:spTgt spid="12"/>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wipe(left)">
                                      <p:cBhvr>
                                        <p:cTn id="15" dur="500"/>
                                        <p:tgtEl>
                                          <p:spTgt spid="14"/>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16"/>
                                        </p:tgtEl>
                                        <p:attrNameLst>
                                          <p:attrName>style.visibility</p:attrName>
                                        </p:attrNameLst>
                                      </p:cBhvr>
                                      <p:to>
                                        <p:strVal val="visible"/>
                                      </p:to>
                                    </p:set>
                                    <p:animEffect transition="in" filter="wipe(left)">
                                      <p:cBhvr>
                                        <p:cTn id="19" dur="500"/>
                                        <p:tgtEl>
                                          <p:spTgt spid="16"/>
                                        </p:tgtEl>
                                      </p:cBhvr>
                                    </p:animEffect>
                                  </p:childTnLst>
                                </p:cTn>
                              </p:par>
                            </p:childTnLst>
                          </p:cTn>
                        </p:par>
                        <p:par>
                          <p:cTn id="20" fill="hold">
                            <p:stCondLst>
                              <p:cond delay="2000"/>
                            </p:stCondLst>
                            <p:childTnLst>
                              <p:par>
                                <p:cTn id="21" presetID="9" presetClass="entr" presetSubtype="0" fill="hold" grpId="0" nodeType="after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dissolve">
                                      <p:cBhvr>
                                        <p:cTn id="23" dur="500"/>
                                        <p:tgtEl>
                                          <p:spTgt spid="10"/>
                                        </p:tgtEl>
                                      </p:cBhvr>
                                    </p:animEffect>
                                  </p:childTnLst>
                                </p:cTn>
                              </p:par>
                            </p:childTnLst>
                          </p:cTn>
                        </p:par>
                      </p:childTnLst>
                    </p:cTn>
                  </p:par>
                  <p:par>
                    <p:cTn id="24" fill="hold">
                      <p:stCondLst>
                        <p:cond delay="indefinite"/>
                      </p:stCondLst>
                      <p:childTnLst>
                        <p:par>
                          <p:cTn id="25" fill="hold">
                            <p:stCondLst>
                              <p:cond delay="0"/>
                            </p:stCondLst>
                            <p:childTnLst>
                              <p:par>
                                <p:cTn id="26" presetID="9" presetClass="exit" presetSubtype="0" fill="hold" nodeType="clickEffect">
                                  <p:stCondLst>
                                    <p:cond delay="0"/>
                                  </p:stCondLst>
                                  <p:childTnLst>
                                    <p:animEffect transition="out" filter="dissolve">
                                      <p:cBhvr>
                                        <p:cTn id="27" dur="500"/>
                                        <p:tgtEl>
                                          <p:spTgt spid="8"/>
                                        </p:tgtEl>
                                      </p:cBhvr>
                                    </p:animEffect>
                                    <p:set>
                                      <p:cBhvr>
                                        <p:cTn id="28" dur="1" fill="hold">
                                          <p:stCondLst>
                                            <p:cond delay="499"/>
                                          </p:stCondLst>
                                        </p:cTn>
                                        <p:tgtEl>
                                          <p:spTgt spid="8"/>
                                        </p:tgtEl>
                                        <p:attrNameLst>
                                          <p:attrName>style.visibility</p:attrName>
                                        </p:attrNameLst>
                                      </p:cBhvr>
                                      <p:to>
                                        <p:strVal val="hidden"/>
                                      </p:to>
                                    </p:set>
                                  </p:childTnLst>
                                </p:cTn>
                              </p:par>
                            </p:childTnLst>
                          </p:cTn>
                        </p:par>
                        <p:par>
                          <p:cTn id="29" fill="hold">
                            <p:stCondLst>
                              <p:cond delay="500"/>
                            </p:stCondLst>
                            <p:childTnLst>
                              <p:par>
                                <p:cTn id="30" presetID="22" presetClass="entr" presetSubtype="8" fill="hold" nodeType="afterEffect">
                                  <p:stCondLst>
                                    <p:cond delay="0"/>
                                  </p:stCondLst>
                                  <p:childTnLst>
                                    <p:set>
                                      <p:cBhvr>
                                        <p:cTn id="31" dur="1" fill="hold">
                                          <p:stCondLst>
                                            <p:cond delay="0"/>
                                          </p:stCondLst>
                                        </p:cTn>
                                        <p:tgtEl>
                                          <p:spTgt spid="21"/>
                                        </p:tgtEl>
                                        <p:attrNameLst>
                                          <p:attrName>style.visibility</p:attrName>
                                        </p:attrNameLst>
                                      </p:cBhvr>
                                      <p:to>
                                        <p:strVal val="visible"/>
                                      </p:to>
                                    </p:set>
                                    <p:animEffect transition="in" filter="wipe(left)">
                                      <p:cBhvr>
                                        <p:cTn id="32" dur="500"/>
                                        <p:tgtEl>
                                          <p:spTgt spid="21"/>
                                        </p:tgtEl>
                                      </p:cBhvr>
                                    </p:animEffect>
                                  </p:childTnLst>
                                </p:cTn>
                              </p:par>
                            </p:childTnLst>
                          </p:cTn>
                        </p:par>
                        <p:par>
                          <p:cTn id="33" fill="hold">
                            <p:stCondLst>
                              <p:cond delay="1000"/>
                            </p:stCondLst>
                            <p:childTnLst>
                              <p:par>
                                <p:cTn id="34" presetID="22" presetClass="entr" presetSubtype="8" fill="hold" grpId="0" nodeType="afterEffect">
                                  <p:stCondLst>
                                    <p:cond delay="0"/>
                                  </p:stCondLst>
                                  <p:childTnLst>
                                    <p:set>
                                      <p:cBhvr>
                                        <p:cTn id="35" dur="1" fill="hold">
                                          <p:stCondLst>
                                            <p:cond delay="0"/>
                                          </p:stCondLst>
                                        </p:cTn>
                                        <p:tgtEl>
                                          <p:spTgt spid="18"/>
                                        </p:tgtEl>
                                        <p:attrNameLst>
                                          <p:attrName>style.visibility</p:attrName>
                                        </p:attrNameLst>
                                      </p:cBhvr>
                                      <p:to>
                                        <p:strVal val="visible"/>
                                      </p:to>
                                    </p:set>
                                    <p:animEffect transition="in" filter="wipe(left)">
                                      <p:cBhvr>
                                        <p:cTn id="36" dur="750"/>
                                        <p:tgtEl>
                                          <p:spTgt spid="18"/>
                                        </p:tgtEl>
                                      </p:cBhvr>
                                    </p:animEffect>
                                  </p:childTnLst>
                                </p:cTn>
                              </p:par>
                            </p:childTnLst>
                          </p:cTn>
                        </p:par>
                        <p:par>
                          <p:cTn id="37" fill="hold">
                            <p:stCondLst>
                              <p:cond delay="1750"/>
                            </p:stCondLst>
                            <p:childTnLst>
                              <p:par>
                                <p:cTn id="38" presetID="22" presetClass="entr" presetSubtype="8" fill="hold" grpId="0" nodeType="afterEffect">
                                  <p:stCondLst>
                                    <p:cond delay="0"/>
                                  </p:stCondLst>
                                  <p:childTnLst>
                                    <p:set>
                                      <p:cBhvr>
                                        <p:cTn id="39" dur="1" fill="hold">
                                          <p:stCondLst>
                                            <p:cond delay="0"/>
                                          </p:stCondLst>
                                        </p:cTn>
                                        <p:tgtEl>
                                          <p:spTgt spid="20"/>
                                        </p:tgtEl>
                                        <p:attrNameLst>
                                          <p:attrName>style.visibility</p:attrName>
                                        </p:attrNameLst>
                                      </p:cBhvr>
                                      <p:to>
                                        <p:strVal val="visible"/>
                                      </p:to>
                                    </p:set>
                                    <p:animEffect transition="in" filter="wipe(left)">
                                      <p:cBhvr>
                                        <p:cTn id="40" dur="500"/>
                                        <p:tgtEl>
                                          <p:spTgt spid="20"/>
                                        </p:tgtEl>
                                      </p:cBhvr>
                                    </p:animEffect>
                                  </p:childTnLst>
                                </p:cTn>
                              </p:par>
                            </p:childTnLst>
                          </p:cTn>
                        </p:par>
                      </p:childTnLst>
                    </p:cTn>
                  </p:par>
                  <p:par>
                    <p:cTn id="41" fill="hold">
                      <p:stCondLst>
                        <p:cond delay="indefinite"/>
                      </p:stCondLst>
                      <p:childTnLst>
                        <p:par>
                          <p:cTn id="42" fill="hold">
                            <p:stCondLst>
                              <p:cond delay="0"/>
                            </p:stCondLst>
                            <p:childTnLst>
                              <p:par>
                                <p:cTn id="43" presetID="9" presetClass="exit" presetSubtype="0" fill="hold" grpId="1" nodeType="clickEffect">
                                  <p:stCondLst>
                                    <p:cond delay="0"/>
                                  </p:stCondLst>
                                  <p:childTnLst>
                                    <p:animEffect transition="out" filter="dissolve">
                                      <p:cBhvr>
                                        <p:cTn id="44" dur="500"/>
                                        <p:tgtEl>
                                          <p:spTgt spid="12"/>
                                        </p:tgtEl>
                                      </p:cBhvr>
                                    </p:animEffect>
                                    <p:set>
                                      <p:cBhvr>
                                        <p:cTn id="45" dur="1" fill="hold">
                                          <p:stCondLst>
                                            <p:cond delay="499"/>
                                          </p:stCondLst>
                                        </p:cTn>
                                        <p:tgtEl>
                                          <p:spTgt spid="12"/>
                                        </p:tgtEl>
                                        <p:attrNameLst>
                                          <p:attrName>style.visibility</p:attrName>
                                        </p:attrNameLst>
                                      </p:cBhvr>
                                      <p:to>
                                        <p:strVal val="hidden"/>
                                      </p:to>
                                    </p:set>
                                  </p:childTnLst>
                                </p:cTn>
                              </p:par>
                              <p:par>
                                <p:cTn id="46" presetID="9" presetClass="exit" presetSubtype="0" fill="hold" grpId="1" nodeType="withEffect">
                                  <p:stCondLst>
                                    <p:cond delay="0"/>
                                  </p:stCondLst>
                                  <p:childTnLst>
                                    <p:animEffect transition="out" filter="dissolve">
                                      <p:cBhvr>
                                        <p:cTn id="47" dur="500"/>
                                        <p:tgtEl>
                                          <p:spTgt spid="14"/>
                                        </p:tgtEl>
                                      </p:cBhvr>
                                    </p:animEffect>
                                    <p:set>
                                      <p:cBhvr>
                                        <p:cTn id="48" dur="1" fill="hold">
                                          <p:stCondLst>
                                            <p:cond delay="499"/>
                                          </p:stCondLst>
                                        </p:cTn>
                                        <p:tgtEl>
                                          <p:spTgt spid="14"/>
                                        </p:tgtEl>
                                        <p:attrNameLst>
                                          <p:attrName>style.visibility</p:attrName>
                                        </p:attrNameLst>
                                      </p:cBhvr>
                                      <p:to>
                                        <p:strVal val="hidden"/>
                                      </p:to>
                                    </p:set>
                                  </p:childTnLst>
                                </p:cTn>
                              </p:par>
                              <p:par>
                                <p:cTn id="49" presetID="9" presetClass="exit" presetSubtype="0" fill="hold" grpId="1" nodeType="withEffect">
                                  <p:stCondLst>
                                    <p:cond delay="0"/>
                                  </p:stCondLst>
                                  <p:childTnLst>
                                    <p:animEffect transition="out" filter="dissolve">
                                      <p:cBhvr>
                                        <p:cTn id="50" dur="500"/>
                                        <p:tgtEl>
                                          <p:spTgt spid="16"/>
                                        </p:tgtEl>
                                      </p:cBhvr>
                                    </p:animEffect>
                                    <p:set>
                                      <p:cBhvr>
                                        <p:cTn id="51" dur="1" fill="hold">
                                          <p:stCondLst>
                                            <p:cond delay="499"/>
                                          </p:stCondLst>
                                        </p:cTn>
                                        <p:tgtEl>
                                          <p:spTgt spid="16"/>
                                        </p:tgtEl>
                                        <p:attrNameLst>
                                          <p:attrName>style.visibility</p:attrName>
                                        </p:attrNameLst>
                                      </p:cBhvr>
                                      <p:to>
                                        <p:strVal val="hidden"/>
                                      </p:to>
                                    </p:set>
                                  </p:childTnLst>
                                </p:cTn>
                              </p:par>
                              <p:par>
                                <p:cTn id="52" presetID="9" presetClass="exit" presetSubtype="0" fill="hold" grpId="1" nodeType="withEffect">
                                  <p:stCondLst>
                                    <p:cond delay="0"/>
                                  </p:stCondLst>
                                  <p:childTnLst>
                                    <p:animEffect transition="out" filter="dissolve">
                                      <p:cBhvr>
                                        <p:cTn id="53" dur="500"/>
                                        <p:tgtEl>
                                          <p:spTgt spid="10"/>
                                        </p:tgtEl>
                                      </p:cBhvr>
                                    </p:animEffect>
                                    <p:set>
                                      <p:cBhvr>
                                        <p:cTn id="54" dur="1" fill="hold">
                                          <p:stCondLst>
                                            <p:cond delay="499"/>
                                          </p:stCondLst>
                                        </p:cTn>
                                        <p:tgtEl>
                                          <p:spTgt spid="10"/>
                                        </p:tgtEl>
                                        <p:attrNameLst>
                                          <p:attrName>style.visibility</p:attrName>
                                        </p:attrNameLst>
                                      </p:cBhvr>
                                      <p:to>
                                        <p:strVal val="hidden"/>
                                      </p:to>
                                    </p:set>
                                  </p:childTnLst>
                                </p:cTn>
                              </p:par>
                              <p:par>
                                <p:cTn id="55" presetID="9" presetClass="exit" presetSubtype="0" fill="hold" grpId="1" nodeType="withEffect">
                                  <p:stCondLst>
                                    <p:cond delay="0"/>
                                  </p:stCondLst>
                                  <p:childTnLst>
                                    <p:animEffect transition="out" filter="dissolve">
                                      <p:cBhvr>
                                        <p:cTn id="56" dur="500"/>
                                        <p:tgtEl>
                                          <p:spTgt spid="18"/>
                                        </p:tgtEl>
                                      </p:cBhvr>
                                    </p:animEffect>
                                    <p:set>
                                      <p:cBhvr>
                                        <p:cTn id="57" dur="1" fill="hold">
                                          <p:stCondLst>
                                            <p:cond delay="499"/>
                                          </p:stCondLst>
                                        </p:cTn>
                                        <p:tgtEl>
                                          <p:spTgt spid="18"/>
                                        </p:tgtEl>
                                        <p:attrNameLst>
                                          <p:attrName>style.visibility</p:attrName>
                                        </p:attrNameLst>
                                      </p:cBhvr>
                                      <p:to>
                                        <p:strVal val="hidden"/>
                                      </p:to>
                                    </p:set>
                                  </p:childTnLst>
                                </p:cTn>
                              </p:par>
                              <p:par>
                                <p:cTn id="58" presetID="9" presetClass="exit" presetSubtype="0" fill="hold" grpId="1" nodeType="withEffect">
                                  <p:stCondLst>
                                    <p:cond delay="0"/>
                                  </p:stCondLst>
                                  <p:childTnLst>
                                    <p:animEffect transition="out" filter="dissolve">
                                      <p:cBhvr>
                                        <p:cTn id="59" dur="500"/>
                                        <p:tgtEl>
                                          <p:spTgt spid="20"/>
                                        </p:tgtEl>
                                      </p:cBhvr>
                                    </p:animEffect>
                                    <p:set>
                                      <p:cBhvr>
                                        <p:cTn id="60" dur="1" fill="hold">
                                          <p:stCondLst>
                                            <p:cond delay="499"/>
                                          </p:stCondLst>
                                        </p:cTn>
                                        <p:tgtEl>
                                          <p:spTgt spid="20"/>
                                        </p:tgtEl>
                                        <p:attrNameLst>
                                          <p:attrName>style.visibility</p:attrName>
                                        </p:attrNameLst>
                                      </p:cBhvr>
                                      <p:to>
                                        <p:strVal val="hidden"/>
                                      </p:to>
                                    </p:set>
                                  </p:childTnLst>
                                </p:cTn>
                              </p:par>
                              <p:par>
                                <p:cTn id="61" presetID="9" presetClass="exit" presetSubtype="0" fill="hold" nodeType="withEffect">
                                  <p:stCondLst>
                                    <p:cond delay="0"/>
                                  </p:stCondLst>
                                  <p:childTnLst>
                                    <p:animEffect transition="out" filter="dissolve">
                                      <p:cBhvr>
                                        <p:cTn id="62" dur="500"/>
                                        <p:tgtEl>
                                          <p:spTgt spid="21"/>
                                        </p:tgtEl>
                                      </p:cBhvr>
                                    </p:animEffect>
                                    <p:set>
                                      <p:cBhvr>
                                        <p:cTn id="63" dur="1" fill="hold">
                                          <p:stCondLst>
                                            <p:cond delay="499"/>
                                          </p:stCondLst>
                                        </p:cTn>
                                        <p:tgtEl>
                                          <p:spTgt spid="21"/>
                                        </p:tgtEl>
                                        <p:attrNameLst>
                                          <p:attrName>style.visibility</p:attrName>
                                        </p:attrNameLst>
                                      </p:cBhvr>
                                      <p:to>
                                        <p:strVal val="hidden"/>
                                      </p:to>
                                    </p:set>
                                  </p:childTnLst>
                                </p:cTn>
                              </p:par>
                            </p:childTnLst>
                          </p:cTn>
                        </p:par>
                        <p:par>
                          <p:cTn id="64" fill="hold">
                            <p:stCondLst>
                              <p:cond delay="500"/>
                            </p:stCondLst>
                            <p:childTnLst>
                              <p:par>
                                <p:cTn id="65" presetID="9" presetClass="entr" presetSubtype="0" fill="hold" grpId="0" nodeType="afterEffect">
                                  <p:stCondLst>
                                    <p:cond delay="0"/>
                                  </p:stCondLst>
                                  <p:childTnLst>
                                    <p:set>
                                      <p:cBhvr>
                                        <p:cTn id="66" dur="1" fill="hold">
                                          <p:stCondLst>
                                            <p:cond delay="0"/>
                                          </p:stCondLst>
                                        </p:cTn>
                                        <p:tgtEl>
                                          <p:spTgt spid="2"/>
                                        </p:tgtEl>
                                        <p:attrNameLst>
                                          <p:attrName>style.visibility</p:attrName>
                                        </p:attrNameLst>
                                      </p:cBhvr>
                                      <p:to>
                                        <p:strVal val="visible"/>
                                      </p:to>
                                    </p:set>
                                    <p:animEffect transition="in" filter="dissolve">
                                      <p:cBhvr>
                                        <p:cTn id="67" dur="500"/>
                                        <p:tgtEl>
                                          <p:spTgt spid="2"/>
                                        </p:tgtEl>
                                      </p:cBhvr>
                                    </p:animEffect>
                                  </p:childTnLst>
                                </p:cTn>
                              </p:par>
                            </p:childTnLst>
                          </p:cTn>
                        </p:par>
                        <p:par>
                          <p:cTn id="68" fill="hold">
                            <p:stCondLst>
                              <p:cond delay="1000"/>
                            </p:stCondLst>
                            <p:childTnLst>
                              <p:par>
                                <p:cTn id="69" presetID="9" presetClass="entr" presetSubtype="0" fill="hold" grpId="0" nodeType="afterEffect">
                                  <p:stCondLst>
                                    <p:cond delay="0"/>
                                  </p:stCondLst>
                                  <p:childTnLst>
                                    <p:set>
                                      <p:cBhvr>
                                        <p:cTn id="70" dur="1" fill="hold">
                                          <p:stCondLst>
                                            <p:cond delay="0"/>
                                          </p:stCondLst>
                                        </p:cTn>
                                        <p:tgtEl>
                                          <p:spTgt spid="4"/>
                                        </p:tgtEl>
                                        <p:attrNameLst>
                                          <p:attrName>style.visibility</p:attrName>
                                        </p:attrNameLst>
                                      </p:cBhvr>
                                      <p:to>
                                        <p:strVal val="visible"/>
                                      </p:to>
                                    </p:set>
                                    <p:animEffect transition="in" filter="dissolve">
                                      <p:cBhvr>
                                        <p:cTn id="7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p:bldP spid="10" grpId="0"/>
      <p:bldP spid="10" grpId="1"/>
      <p:bldP spid="12" grpId="0"/>
      <p:bldP spid="12" grpId="1"/>
      <p:bldP spid="14" grpId="0"/>
      <p:bldP spid="14" grpId="1"/>
      <p:bldP spid="16" grpId="0"/>
      <p:bldP spid="16" grpId="1"/>
      <p:bldP spid="18" grpId="0"/>
      <p:bldP spid="18" grpId="1"/>
      <p:bldP spid="20" grpId="0"/>
      <p:bldP spid="20" grpId="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矩形 21">
            <a:extLst>
              <a:ext uri="{FF2B5EF4-FFF2-40B4-BE49-F238E27FC236}">
                <a16:creationId xmlns:a16="http://schemas.microsoft.com/office/drawing/2014/main" xmlns="" id="{78AA6F55-1E7C-4503-B05B-5CA8909153F1}"/>
              </a:ext>
            </a:extLst>
          </p:cNvPr>
          <p:cNvSpPr>
            <a:spLocks noChangeArrowheads="1"/>
          </p:cNvSpPr>
          <p:nvPr/>
        </p:nvSpPr>
        <p:spPr bwMode="auto">
          <a:xfrm>
            <a:off x="2996570" y="1992710"/>
            <a:ext cx="684000" cy="396000"/>
          </a:xfrm>
          <a:prstGeom prst="rect">
            <a:avLst/>
          </a:prstGeom>
          <a:solidFill>
            <a:srgbClr val="DAFF71"/>
          </a:solidFill>
          <a:ln>
            <a:noFill/>
          </a:ln>
        </p:spPr>
        <p:txBody>
          <a:bodyPr wrap="none"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endParaRPr lang="zh-CN" altLang="en-US" sz="1800"/>
          </a:p>
        </p:txBody>
      </p:sp>
      <p:sp>
        <p:nvSpPr>
          <p:cNvPr id="25" name="矩形 24">
            <a:extLst>
              <a:ext uri="{FF2B5EF4-FFF2-40B4-BE49-F238E27FC236}">
                <a16:creationId xmlns:a16="http://schemas.microsoft.com/office/drawing/2014/main" xmlns="" id="{A9AB8F88-5E8C-29D2-ED99-E766FE812E6E}"/>
              </a:ext>
            </a:extLst>
          </p:cNvPr>
          <p:cNvSpPr/>
          <p:nvPr/>
        </p:nvSpPr>
        <p:spPr bwMode="auto">
          <a:xfrm>
            <a:off x="4996193" y="3101431"/>
            <a:ext cx="257452" cy="396000"/>
          </a:xfrm>
          <a:prstGeom prst="rect">
            <a:avLst/>
          </a:prstGeom>
          <a:solidFill>
            <a:srgbClr val="FFD85B"/>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23" name="矩形 22">
            <a:extLst>
              <a:ext uri="{FF2B5EF4-FFF2-40B4-BE49-F238E27FC236}">
                <a16:creationId xmlns:a16="http://schemas.microsoft.com/office/drawing/2014/main" xmlns="" id="{6C77A73D-C492-0E22-8FDA-AC5D7DB9625F}"/>
              </a:ext>
            </a:extLst>
          </p:cNvPr>
          <p:cNvSpPr/>
          <p:nvPr/>
        </p:nvSpPr>
        <p:spPr bwMode="auto">
          <a:xfrm>
            <a:off x="1333071" y="3092553"/>
            <a:ext cx="257452" cy="396000"/>
          </a:xfrm>
          <a:prstGeom prst="rect">
            <a:avLst/>
          </a:prstGeom>
          <a:solidFill>
            <a:srgbClr val="FFD85B"/>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21" name="矩形 20">
            <a:extLst>
              <a:ext uri="{FF2B5EF4-FFF2-40B4-BE49-F238E27FC236}">
                <a16:creationId xmlns:a16="http://schemas.microsoft.com/office/drawing/2014/main" xmlns="" id="{1D1561F4-E087-862E-D923-43DBF0960B5E}"/>
              </a:ext>
            </a:extLst>
          </p:cNvPr>
          <p:cNvSpPr/>
          <p:nvPr/>
        </p:nvSpPr>
        <p:spPr bwMode="auto">
          <a:xfrm>
            <a:off x="1318647" y="2603359"/>
            <a:ext cx="257452" cy="396000"/>
          </a:xfrm>
          <a:prstGeom prst="rect">
            <a:avLst/>
          </a:prstGeom>
          <a:solidFill>
            <a:srgbClr val="FFD85B"/>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17" name="矩形 16">
            <a:extLst>
              <a:ext uri="{FF2B5EF4-FFF2-40B4-BE49-F238E27FC236}">
                <a16:creationId xmlns:a16="http://schemas.microsoft.com/office/drawing/2014/main" xmlns="" id="{35A4EAEE-7FEF-C0B0-DB90-7FCE5FFD1CCB}"/>
              </a:ext>
            </a:extLst>
          </p:cNvPr>
          <p:cNvSpPr/>
          <p:nvPr/>
        </p:nvSpPr>
        <p:spPr bwMode="auto">
          <a:xfrm>
            <a:off x="4335070" y="5003175"/>
            <a:ext cx="257452" cy="396000"/>
          </a:xfrm>
          <a:prstGeom prst="rect">
            <a:avLst/>
          </a:prstGeom>
          <a:solidFill>
            <a:srgbClr val="FFD85B"/>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19" name="矩形 18">
            <a:extLst>
              <a:ext uri="{FF2B5EF4-FFF2-40B4-BE49-F238E27FC236}">
                <a16:creationId xmlns:a16="http://schemas.microsoft.com/office/drawing/2014/main" xmlns="" id="{6401EF00-0F24-E9B4-D6B1-152BC83F2A9D}"/>
              </a:ext>
            </a:extLst>
          </p:cNvPr>
          <p:cNvSpPr/>
          <p:nvPr/>
        </p:nvSpPr>
        <p:spPr bwMode="auto">
          <a:xfrm>
            <a:off x="4909387" y="5003175"/>
            <a:ext cx="257452" cy="396000"/>
          </a:xfrm>
          <a:prstGeom prst="rect">
            <a:avLst/>
          </a:prstGeom>
          <a:solidFill>
            <a:srgbClr val="FFD85B"/>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15" name="矩形 14">
            <a:extLst>
              <a:ext uri="{FF2B5EF4-FFF2-40B4-BE49-F238E27FC236}">
                <a16:creationId xmlns:a16="http://schemas.microsoft.com/office/drawing/2014/main" xmlns="" id="{77D3347B-126C-586B-5A39-AC82FCA5F102}"/>
              </a:ext>
            </a:extLst>
          </p:cNvPr>
          <p:cNvSpPr/>
          <p:nvPr/>
        </p:nvSpPr>
        <p:spPr bwMode="auto">
          <a:xfrm>
            <a:off x="3234239" y="5005868"/>
            <a:ext cx="257452" cy="396000"/>
          </a:xfrm>
          <a:prstGeom prst="rect">
            <a:avLst/>
          </a:prstGeom>
          <a:solidFill>
            <a:srgbClr val="FFD85B"/>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9" name="矩形 8">
            <a:extLst>
              <a:ext uri="{FF2B5EF4-FFF2-40B4-BE49-F238E27FC236}">
                <a16:creationId xmlns:a16="http://schemas.microsoft.com/office/drawing/2014/main" xmlns="" id="{0BD1B875-63E4-64B1-6500-201DAC2B799C}"/>
              </a:ext>
            </a:extLst>
          </p:cNvPr>
          <p:cNvSpPr>
            <a:spLocks noChangeArrowheads="1"/>
          </p:cNvSpPr>
          <p:nvPr/>
        </p:nvSpPr>
        <p:spPr bwMode="auto">
          <a:xfrm>
            <a:off x="1404350" y="1455369"/>
            <a:ext cx="504000" cy="396000"/>
          </a:xfrm>
          <a:prstGeom prst="rect">
            <a:avLst/>
          </a:prstGeom>
          <a:solidFill>
            <a:srgbClr val="FFCCFF"/>
          </a:soli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endParaRPr lang="zh-CN" altLang="en-US" sz="1800"/>
          </a:p>
        </p:txBody>
      </p:sp>
      <p:sp>
        <p:nvSpPr>
          <p:cNvPr id="3" name="Rectangle 4">
            <a:extLst>
              <a:ext uri="{FF2B5EF4-FFF2-40B4-BE49-F238E27FC236}">
                <a16:creationId xmlns:a16="http://schemas.microsoft.com/office/drawing/2014/main" xmlns="" id="{B2BCFB66-AD1C-D9B4-3DA4-0FB27B3F237C}"/>
              </a:ext>
            </a:extLst>
          </p:cNvPr>
          <p:cNvSpPr>
            <a:spLocks noChangeArrowheads="1"/>
          </p:cNvSpPr>
          <p:nvPr/>
        </p:nvSpPr>
        <p:spPr bwMode="auto">
          <a:xfrm>
            <a:off x="398464" y="904796"/>
            <a:ext cx="1020762" cy="523220"/>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406400" marR="0" lvl="0" indent="-406400" algn="l" defTabSz="914400" rtl="0" eaLnBrk="0" fontAlgn="base" latinLnBrk="0" hangingPunct="0">
              <a:lnSpc>
                <a:spcPct val="100000"/>
              </a:lnSpc>
              <a:spcBef>
                <a:spcPct val="0"/>
              </a:spcBef>
              <a:spcAft>
                <a:spcPct val="0"/>
              </a:spcAft>
              <a:buClrTx/>
              <a:buSzTx/>
              <a:buFontTx/>
              <a:buNone/>
              <a:tabLst/>
              <a:defRPr/>
            </a:pPr>
            <a:r>
              <a:rPr kumimoji="1" lang="en-US" altLang="zh-TW"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4.</a:t>
            </a:r>
            <a:r>
              <a:rPr kumimoji="1" lang="zh-TW"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 </a:t>
            </a:r>
            <a:endParaRPr kumimoji="1" lang="zh-CN"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endParaRPr>
          </a:p>
        </p:txBody>
      </p:sp>
      <p:sp>
        <p:nvSpPr>
          <p:cNvPr id="5" name="文字方塊 4">
            <a:extLst>
              <a:ext uri="{FF2B5EF4-FFF2-40B4-BE49-F238E27FC236}">
                <a16:creationId xmlns:a16="http://schemas.microsoft.com/office/drawing/2014/main" xmlns="" id="{B9BAFAE2-F65A-5CE2-2CB7-BFF79F1E134A}"/>
              </a:ext>
            </a:extLst>
          </p:cNvPr>
          <p:cNvSpPr txBox="1"/>
          <p:nvPr/>
        </p:nvSpPr>
        <p:spPr>
          <a:xfrm>
            <a:off x="766762" y="904796"/>
            <a:ext cx="6115051" cy="1538883"/>
          </a:xfrm>
          <a:prstGeom prst="rect">
            <a:avLst/>
          </a:prstGeom>
          <a:noFill/>
        </p:spPr>
        <p:txBody>
          <a:bodyPr wrap="square" rtlCol="0">
            <a:spAutoFit/>
          </a:bodyPr>
          <a:lstStyle/>
          <a:p>
            <a:pPr>
              <a:spcBef>
                <a:spcPct val="0"/>
              </a:spcBef>
              <a:spcAft>
                <a:spcPts val="600"/>
              </a:spcAft>
              <a:buFontTx/>
              <a:buNone/>
            </a:pPr>
            <a:r>
              <a:rPr lang="en-US" altLang="zh-TW" sz="2800" i="1" dirty="0">
                <a:latin typeface="Times New Roman" panose="02020603050405020304" pitchFamily="18" charset="0"/>
                <a:ea typeface="標楷體" panose="03000509000000000000" pitchFamily="65" charset="-120"/>
                <a:cs typeface="Times New Roman" panose="02020603050405020304" pitchFamily="18" charset="0"/>
              </a:rPr>
              <a:t>x</a:t>
            </a:r>
            <a:r>
              <a:rPr lang="zh-TW" altLang="en-US" sz="2800" dirty="0">
                <a:latin typeface="Times New Roman" panose="02020603050405020304" pitchFamily="18" charset="0"/>
                <a:ea typeface="標楷體" panose="03000509000000000000" pitchFamily="65" charset="-120"/>
                <a:cs typeface="Times New Roman" panose="02020603050405020304" pitchFamily="18" charset="0"/>
              </a:rPr>
              <a:t>的首</a:t>
            </a:r>
            <a:r>
              <a:rPr lang="en-US" altLang="zh-TW" sz="2800" dirty="0">
                <a:latin typeface="Arial" panose="020B0604020202020204" pitchFamily="34" charset="0"/>
                <a:ea typeface="標楷體" panose="03000509000000000000" pitchFamily="65" charset="-120"/>
                <a:cs typeface="Arial" panose="020B0604020202020204" pitchFamily="34" charset="0"/>
              </a:rPr>
              <a:t>6</a:t>
            </a:r>
            <a:r>
              <a:rPr lang="zh-TW" altLang="en-US" sz="2800" dirty="0">
                <a:latin typeface="Times New Roman" panose="02020603050405020304" pitchFamily="18" charset="0"/>
                <a:ea typeface="標楷體" panose="03000509000000000000" pitchFamily="65" charset="-120"/>
                <a:cs typeface="Times New Roman" panose="02020603050405020304" pitchFamily="18" charset="0"/>
              </a:rPr>
              <a:t>個倍數是：</a:t>
            </a:r>
            <a:endParaRPr lang="en-US" altLang="zh-TW" sz="2800" dirty="0">
              <a:latin typeface="Times New Roman" panose="02020603050405020304" pitchFamily="18" charset="0"/>
              <a:ea typeface="標楷體" panose="03000509000000000000" pitchFamily="65" charset="-120"/>
              <a:cs typeface="Times New Roman" panose="02020603050405020304" pitchFamily="18" charset="0"/>
            </a:endParaRPr>
          </a:p>
          <a:p>
            <a:pPr>
              <a:spcBef>
                <a:spcPct val="0"/>
              </a:spcBef>
              <a:spcAft>
                <a:spcPts val="600"/>
              </a:spcAft>
              <a:buFontTx/>
              <a:buNone/>
            </a:pPr>
            <a:r>
              <a:rPr lang="en-US" altLang="zh-TW" sz="2800" i="1" dirty="0">
                <a:latin typeface="Times New Roman" panose="02020603050405020304" pitchFamily="18" charset="0"/>
                <a:ea typeface="標楷體" panose="03000509000000000000" pitchFamily="65" charset="-120"/>
                <a:cs typeface="Times New Roman" panose="02020603050405020304" pitchFamily="18" charset="0"/>
              </a:rPr>
              <a:t> x</a:t>
            </a:r>
            <a:r>
              <a:rPr lang="zh-TW" altLang="en-US" sz="2800" i="1" dirty="0">
                <a:latin typeface="標楷體" panose="03000509000000000000" pitchFamily="65" charset="-120"/>
                <a:ea typeface="標楷體" panose="03000509000000000000" pitchFamily="65" charset="-120"/>
                <a:cs typeface="Times New Roman" panose="02020603050405020304" pitchFamily="18" charset="0"/>
              </a:rPr>
              <a:t>、</a:t>
            </a:r>
            <a:r>
              <a:rPr lang="en-US" altLang="zh-TW" sz="2800" dirty="0">
                <a:ea typeface="標楷體" panose="03000509000000000000" pitchFamily="65" charset="-120"/>
                <a:cs typeface="Arial" panose="020B0604020202020204" pitchFamily="34" charset="0"/>
              </a:rPr>
              <a:t>36</a:t>
            </a:r>
            <a:r>
              <a:rPr lang="zh-TW" altLang="en-US" sz="2800" i="1" dirty="0">
                <a:ea typeface="標楷體" panose="03000509000000000000" pitchFamily="65" charset="-120"/>
                <a:cs typeface="Arial" panose="020B0604020202020204" pitchFamily="34" charset="0"/>
              </a:rPr>
              <a:t>、</a:t>
            </a:r>
            <a:r>
              <a:rPr lang="en-US" altLang="zh-TW" sz="2800" dirty="0">
                <a:ea typeface="標楷體" panose="03000509000000000000" pitchFamily="65" charset="-120"/>
                <a:cs typeface="Arial" panose="020B0604020202020204" pitchFamily="34" charset="0"/>
              </a:rPr>
              <a:t>54</a:t>
            </a:r>
            <a:r>
              <a:rPr lang="zh-TW" altLang="en-US" sz="2800" i="1" dirty="0">
                <a:ea typeface="標楷體" panose="03000509000000000000" pitchFamily="65" charset="-120"/>
                <a:cs typeface="Arial" panose="020B0604020202020204" pitchFamily="34" charset="0"/>
              </a:rPr>
              <a:t>、</a:t>
            </a:r>
            <a:r>
              <a:rPr lang="en-US" altLang="zh-TW" sz="2800" dirty="0">
                <a:ea typeface="標楷體" panose="03000509000000000000" pitchFamily="65" charset="-120"/>
                <a:cs typeface="Arial" panose="020B0604020202020204" pitchFamily="34" charset="0"/>
              </a:rPr>
              <a:t>72</a:t>
            </a:r>
            <a:r>
              <a:rPr lang="zh-TW" altLang="en-US" sz="2800" i="1" dirty="0">
                <a:ea typeface="標楷體" panose="03000509000000000000" pitchFamily="65" charset="-120"/>
                <a:cs typeface="Arial" panose="020B0604020202020204" pitchFamily="34" charset="0"/>
              </a:rPr>
              <a:t>、</a:t>
            </a:r>
            <a:r>
              <a:rPr lang="en-US" altLang="zh-TW" sz="2800" dirty="0">
                <a:ea typeface="標楷體" panose="03000509000000000000" pitchFamily="65" charset="-120"/>
                <a:cs typeface="Arial" panose="020B0604020202020204" pitchFamily="34" charset="0"/>
              </a:rPr>
              <a:t>90</a:t>
            </a:r>
            <a:r>
              <a:rPr lang="zh-TW" altLang="en-US" sz="2800" i="1" dirty="0">
                <a:ea typeface="標楷體" panose="03000509000000000000" pitchFamily="65" charset="-120"/>
                <a:cs typeface="Arial" panose="020B0604020202020204" pitchFamily="34" charset="0"/>
              </a:rPr>
              <a:t>、</a:t>
            </a:r>
            <a:r>
              <a:rPr lang="en-US" altLang="zh-TW" sz="2800" dirty="0">
                <a:ea typeface="標楷體" panose="03000509000000000000" pitchFamily="65" charset="-120"/>
                <a:cs typeface="Arial" panose="020B0604020202020204" pitchFamily="34" charset="0"/>
              </a:rPr>
              <a:t>108</a:t>
            </a:r>
          </a:p>
          <a:p>
            <a:pPr>
              <a:spcBef>
                <a:spcPct val="0"/>
              </a:spcBef>
              <a:spcAft>
                <a:spcPts val="600"/>
              </a:spcAft>
              <a:buFontTx/>
              <a:buNone/>
            </a:pPr>
            <a:r>
              <a:rPr lang="zh-TW" altLang="en-US" sz="2800" dirty="0">
                <a:latin typeface="Times New Roman" panose="02020603050405020304" pitchFamily="18" charset="0"/>
                <a:ea typeface="標楷體" panose="03000509000000000000" pitchFamily="65" charset="-120"/>
                <a:cs typeface="Times New Roman" panose="02020603050405020304" pitchFamily="18" charset="0"/>
              </a:rPr>
              <a:t>下列哪一個數</a:t>
            </a:r>
            <a:r>
              <a:rPr lang="zh-TW" altLang="en-US" sz="2800" b="1" u="sng" dirty="0">
                <a:latin typeface="Times New Roman" panose="02020603050405020304" pitchFamily="18" charset="0"/>
                <a:ea typeface="標楷體" panose="03000509000000000000" pitchFamily="65" charset="-120"/>
                <a:cs typeface="Times New Roman" panose="02020603050405020304" pitchFamily="18" charset="0"/>
              </a:rPr>
              <a:t>不是</a:t>
            </a:r>
            <a:r>
              <a:rPr lang="en-US" altLang="zh-TW" sz="2800" i="1" dirty="0">
                <a:latin typeface="Times New Roman" panose="02020603050405020304" pitchFamily="18" charset="0"/>
                <a:ea typeface="標楷體" panose="03000509000000000000" pitchFamily="65" charset="-120"/>
                <a:cs typeface="Times New Roman" panose="02020603050405020304" pitchFamily="18" charset="0"/>
              </a:rPr>
              <a:t>x</a:t>
            </a:r>
            <a:r>
              <a:rPr lang="zh-TW" altLang="en-US" sz="2800" dirty="0">
                <a:latin typeface="Times New Roman" panose="02020603050405020304" pitchFamily="18" charset="0"/>
                <a:ea typeface="標楷體" panose="03000509000000000000" pitchFamily="65" charset="-120"/>
                <a:cs typeface="Times New Roman" panose="02020603050405020304" pitchFamily="18" charset="0"/>
              </a:rPr>
              <a:t>的因數？</a:t>
            </a:r>
            <a:endParaRPr lang="zh-CN" altLang="en-US" sz="2800" b="1" dirty="0">
              <a:ea typeface="標楷體" panose="03000509000000000000" pitchFamily="65" charset="-120"/>
              <a:cs typeface="Arial" panose="020B0604020202020204" pitchFamily="34" charset="0"/>
            </a:endParaRPr>
          </a:p>
        </p:txBody>
      </p:sp>
      <p:sp>
        <p:nvSpPr>
          <p:cNvPr id="6" name="Rectangle 30">
            <a:extLst>
              <a:ext uri="{FF2B5EF4-FFF2-40B4-BE49-F238E27FC236}">
                <a16:creationId xmlns:a16="http://schemas.microsoft.com/office/drawing/2014/main" xmlns="" id="{DEAE3A1F-7327-CA89-120D-4F3759A79EF8}"/>
              </a:ext>
            </a:extLst>
          </p:cNvPr>
          <p:cNvSpPr>
            <a:spLocks noChangeArrowheads="1"/>
          </p:cNvSpPr>
          <p:nvPr/>
        </p:nvSpPr>
        <p:spPr bwMode="auto">
          <a:xfrm>
            <a:off x="4555499" y="2609196"/>
            <a:ext cx="360000" cy="360000"/>
          </a:xfrm>
          <a:prstGeom prst="rect">
            <a:avLst/>
          </a:prstGeom>
          <a:solidFill>
            <a:srgbClr val="FF5050"/>
          </a:solidFill>
          <a:ln>
            <a:noFill/>
          </a:ln>
        </p:spPr>
        <p:txBody>
          <a:bodyPr wrap="none"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endParaRPr lang="zh-TW" altLang="en-US" sz="1800"/>
          </a:p>
        </p:txBody>
      </p:sp>
      <p:sp>
        <p:nvSpPr>
          <p:cNvPr id="7" name="Rectangle 6">
            <a:extLst>
              <a:ext uri="{FF2B5EF4-FFF2-40B4-BE49-F238E27FC236}">
                <a16:creationId xmlns:a16="http://schemas.microsoft.com/office/drawing/2014/main" xmlns="" id="{F3950B14-C4DA-85D9-D5DD-C1D0ADB95894}"/>
              </a:ext>
            </a:extLst>
          </p:cNvPr>
          <p:cNvSpPr>
            <a:spLocks noChangeArrowheads="1"/>
          </p:cNvSpPr>
          <p:nvPr/>
        </p:nvSpPr>
        <p:spPr bwMode="auto">
          <a:xfrm>
            <a:off x="828089" y="2512895"/>
            <a:ext cx="6018212" cy="1031051"/>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ts val="0"/>
              </a:spcBef>
              <a:spcAft>
                <a:spcPts val="600"/>
              </a:spcAft>
              <a:buFontTx/>
              <a:buNone/>
            </a:pPr>
            <a:r>
              <a:rPr lang="en-US" altLang="zh-CN" sz="2800" dirty="0"/>
              <a:t>A. </a:t>
            </a:r>
            <a:r>
              <a:rPr lang="en-US" altLang="zh-TW" sz="2800" dirty="0"/>
              <a:t>2				</a:t>
            </a:r>
            <a:r>
              <a:rPr lang="en-US" altLang="zh-CN" sz="2800" dirty="0">
                <a:sym typeface="Symbol" panose="05050102010706020507" pitchFamily="18" charset="2"/>
              </a:rPr>
              <a:t>B. </a:t>
            </a:r>
            <a:r>
              <a:rPr lang="en-US" altLang="zh-TW" sz="2800" dirty="0">
                <a:sym typeface="Symbol" panose="05050102010706020507" pitchFamily="18" charset="2"/>
              </a:rPr>
              <a:t>4</a:t>
            </a:r>
          </a:p>
          <a:p>
            <a:pPr eaLnBrk="1" hangingPunct="1">
              <a:spcBef>
                <a:spcPts val="0"/>
              </a:spcBef>
              <a:spcAft>
                <a:spcPts val="600"/>
              </a:spcAft>
              <a:buFontTx/>
              <a:buNone/>
            </a:pPr>
            <a:r>
              <a:rPr lang="en-US" altLang="zh-CN" sz="2800" dirty="0">
                <a:sym typeface="Symbol" panose="05050102010706020507" pitchFamily="18" charset="2"/>
              </a:rPr>
              <a:t>C. </a:t>
            </a:r>
            <a:r>
              <a:rPr lang="en-US" altLang="zh-TW" sz="2800" dirty="0">
                <a:sym typeface="Symbol" panose="05050102010706020507" pitchFamily="18" charset="2"/>
              </a:rPr>
              <a:t>6</a:t>
            </a:r>
            <a:r>
              <a:rPr lang="en-US" altLang="zh-TW" sz="2800" dirty="0"/>
              <a:t>				</a:t>
            </a:r>
            <a:r>
              <a:rPr lang="en-US" altLang="zh-CN" sz="2800" dirty="0">
                <a:sym typeface="Symbol" panose="05050102010706020507" pitchFamily="18" charset="2"/>
              </a:rPr>
              <a:t>D. </a:t>
            </a:r>
            <a:r>
              <a:rPr lang="en-US" altLang="zh-TW" sz="2800" dirty="0"/>
              <a:t>9</a:t>
            </a:r>
          </a:p>
        </p:txBody>
      </p:sp>
      <p:sp>
        <p:nvSpPr>
          <p:cNvPr id="8" name="TextBox 27">
            <a:extLst>
              <a:ext uri="{FF2B5EF4-FFF2-40B4-BE49-F238E27FC236}">
                <a16:creationId xmlns:a16="http://schemas.microsoft.com/office/drawing/2014/main" xmlns="" id="{73A307CE-94A8-DD61-63D9-CB2D7BA23984}"/>
              </a:ext>
            </a:extLst>
          </p:cNvPr>
          <p:cNvSpPr txBox="1">
            <a:spLocks noChangeArrowheads="1"/>
          </p:cNvSpPr>
          <p:nvPr/>
        </p:nvSpPr>
        <p:spPr bwMode="auto">
          <a:xfrm>
            <a:off x="5352095" y="2525496"/>
            <a:ext cx="92868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400" dirty="0">
                <a:solidFill>
                  <a:srgbClr val="FF0000"/>
                </a:solidFill>
                <a:ea typeface="標楷體" panose="03000509000000000000" pitchFamily="65" charset="-120"/>
              </a:rPr>
              <a:t>[2</a:t>
            </a:r>
            <a:r>
              <a:rPr lang="zh-TW" altLang="en-US" sz="2400" dirty="0">
                <a:solidFill>
                  <a:srgbClr val="FF0000"/>
                </a:solidFill>
                <a:ea typeface="標楷體" panose="03000509000000000000" pitchFamily="65" charset="-120"/>
              </a:rPr>
              <a:t>分</a:t>
            </a:r>
            <a:r>
              <a:rPr lang="en-US" altLang="zh-TW" sz="2400" dirty="0">
                <a:solidFill>
                  <a:srgbClr val="FF0000"/>
                </a:solidFill>
                <a:ea typeface="標楷體" panose="03000509000000000000" pitchFamily="65" charset="-120"/>
              </a:rPr>
              <a:t>]</a:t>
            </a:r>
            <a:endParaRPr lang="zh-TW" altLang="en-US" sz="2400" dirty="0">
              <a:solidFill>
                <a:srgbClr val="FF0000"/>
              </a:solidFill>
              <a:ea typeface="標楷體" panose="03000509000000000000" pitchFamily="65" charset="-120"/>
            </a:endParaRPr>
          </a:p>
        </p:txBody>
      </p:sp>
      <p:sp>
        <p:nvSpPr>
          <p:cNvPr id="10" name="文本框 3">
            <a:extLst>
              <a:ext uri="{FF2B5EF4-FFF2-40B4-BE49-F238E27FC236}">
                <a16:creationId xmlns:a16="http://schemas.microsoft.com/office/drawing/2014/main" xmlns="" id="{192EC80A-44DC-9BC4-52BD-6E07F1B0E8C9}"/>
              </a:ext>
            </a:extLst>
          </p:cNvPr>
          <p:cNvSpPr txBox="1">
            <a:spLocks noChangeArrowheads="1"/>
          </p:cNvSpPr>
          <p:nvPr/>
        </p:nvSpPr>
        <p:spPr bwMode="auto">
          <a:xfrm>
            <a:off x="858135" y="3710814"/>
            <a:ext cx="3682374"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None/>
              <a:defRPr/>
            </a:pPr>
            <a:r>
              <a:rPr lang="en-US" altLang="zh-TW" sz="2800" i="1" dirty="0">
                <a:solidFill>
                  <a:srgbClr val="0000FF"/>
                </a:solidFill>
                <a:latin typeface="Times New Roman" panose="02020603050405020304" pitchFamily="18" charset="0"/>
                <a:ea typeface="標楷體" panose="03000509000000000000" pitchFamily="65" charset="-120"/>
                <a:cs typeface="Times New Roman" panose="02020603050405020304" pitchFamily="18" charset="0"/>
              </a:rPr>
              <a:t>x</a:t>
            </a:r>
            <a:r>
              <a:rPr lang="zh-TW" altLang="en-US" sz="2800" dirty="0">
                <a:solidFill>
                  <a:srgbClr val="0000FF"/>
                </a:solidFill>
                <a:latin typeface="+mj-lt"/>
                <a:ea typeface="標楷體" panose="03000509000000000000" pitchFamily="65" charset="-120"/>
                <a:cs typeface="Times New Roman" panose="02020603050405020304" pitchFamily="18" charset="0"/>
              </a:rPr>
              <a:t>的</a:t>
            </a:r>
            <a:r>
              <a:rPr lang="zh-CN" altLang="en-US" sz="2800" dirty="0">
                <a:solidFill>
                  <a:srgbClr val="0000FF"/>
                </a:solidFill>
                <a:latin typeface="+mj-lt"/>
                <a:ea typeface="標楷體" panose="03000509000000000000" pitchFamily="65" charset="-120"/>
                <a:cs typeface="Times New Roman" panose="02020603050405020304" pitchFamily="18" charset="0"/>
              </a:rPr>
              <a:t>第二個倍數</a:t>
            </a:r>
            <a:r>
              <a:rPr lang="zh-TW" altLang="en-US" sz="2800" dirty="0">
                <a:solidFill>
                  <a:srgbClr val="0000FF"/>
                </a:solidFill>
                <a:latin typeface="+mj-lt"/>
                <a:ea typeface="標楷體" panose="03000509000000000000" pitchFamily="65" charset="-120"/>
                <a:cs typeface="Times New Roman" panose="02020603050405020304" pitchFamily="18" charset="0"/>
              </a:rPr>
              <a:t>是</a:t>
            </a:r>
            <a:r>
              <a:rPr lang="en-US" altLang="zh-TW" sz="2800" dirty="0">
                <a:solidFill>
                  <a:srgbClr val="0000FF"/>
                </a:solidFill>
                <a:latin typeface="+mj-lt"/>
                <a:ea typeface="標楷體" panose="03000509000000000000" pitchFamily="65" charset="-120"/>
                <a:cs typeface="Times New Roman" panose="02020603050405020304" pitchFamily="18" charset="0"/>
              </a:rPr>
              <a:t>36</a:t>
            </a:r>
            <a:r>
              <a:rPr lang="zh-CN" altLang="en-US" sz="2800" dirty="0">
                <a:solidFill>
                  <a:srgbClr val="0000FF"/>
                </a:solidFill>
                <a:latin typeface="+mj-lt"/>
                <a:ea typeface="標楷體" panose="03000509000000000000" pitchFamily="65" charset="-120"/>
                <a:cs typeface="Times New Roman" panose="02020603050405020304" pitchFamily="18" charset="0"/>
              </a:rPr>
              <a:t>，</a:t>
            </a:r>
          </a:p>
        </p:txBody>
      </p:sp>
      <p:sp>
        <p:nvSpPr>
          <p:cNvPr id="11" name="文本框 20">
            <a:extLst>
              <a:ext uri="{FF2B5EF4-FFF2-40B4-BE49-F238E27FC236}">
                <a16:creationId xmlns:a16="http://schemas.microsoft.com/office/drawing/2014/main" xmlns="" id="{57486E72-A5DE-0F41-1A1B-F4CC642CB83E}"/>
              </a:ext>
            </a:extLst>
          </p:cNvPr>
          <p:cNvSpPr txBox="1">
            <a:spLocks noChangeArrowheads="1"/>
          </p:cNvSpPr>
          <p:nvPr/>
        </p:nvSpPr>
        <p:spPr bwMode="auto">
          <a:xfrm>
            <a:off x="889885" y="4324629"/>
            <a:ext cx="184720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defRPr/>
            </a:pPr>
            <a:r>
              <a:rPr lang="en-US" altLang="zh-TW" sz="2800" i="1" dirty="0">
                <a:solidFill>
                  <a:srgbClr val="0000FF"/>
                </a:solidFill>
                <a:latin typeface="Times New Roman" panose="02020603050405020304" pitchFamily="18" charset="0"/>
                <a:ea typeface="標楷體" panose="03000509000000000000" pitchFamily="65" charset="-120"/>
                <a:cs typeface="Times New Roman" panose="02020603050405020304" pitchFamily="18" charset="0"/>
              </a:rPr>
              <a:t>x</a:t>
            </a:r>
            <a:r>
              <a:rPr lang="zh-TW" altLang="en-US" sz="2800" dirty="0">
                <a:solidFill>
                  <a:srgbClr val="0000FF"/>
                </a:solidFill>
                <a:latin typeface="+mj-lt"/>
                <a:ea typeface="標楷體" panose="03000509000000000000" pitchFamily="65" charset="-120"/>
                <a:cs typeface="Times New Roman" panose="02020603050405020304" pitchFamily="18" charset="0"/>
              </a:rPr>
              <a:t> </a:t>
            </a:r>
            <a:r>
              <a:rPr lang="en-US" altLang="zh-TW" sz="2800" dirty="0">
                <a:solidFill>
                  <a:srgbClr val="0000FF"/>
                </a:solidFill>
                <a:latin typeface="+mj-lt"/>
                <a:ea typeface="標楷體" panose="03000509000000000000" pitchFamily="65" charset="-120"/>
                <a:cs typeface="Times New Roman" panose="02020603050405020304" pitchFamily="18" charset="0"/>
              </a:rPr>
              <a:t>=</a:t>
            </a:r>
            <a:r>
              <a:rPr lang="zh-TW" altLang="en-US" sz="2800" dirty="0">
                <a:solidFill>
                  <a:srgbClr val="0000FF"/>
                </a:solidFill>
                <a:latin typeface="+mj-lt"/>
                <a:ea typeface="標楷體" panose="03000509000000000000" pitchFamily="65" charset="-120"/>
                <a:cs typeface="Times New Roman" panose="02020603050405020304" pitchFamily="18" charset="0"/>
              </a:rPr>
              <a:t> </a:t>
            </a:r>
            <a:r>
              <a:rPr lang="en-US" altLang="zh-TW" sz="2800" dirty="0">
                <a:solidFill>
                  <a:srgbClr val="0000FF"/>
                </a:solidFill>
                <a:latin typeface="+mj-lt"/>
                <a:ea typeface="標楷體" panose="03000509000000000000" pitchFamily="65" charset="-120"/>
                <a:cs typeface="Times New Roman" panose="02020603050405020304" pitchFamily="18" charset="0"/>
              </a:rPr>
              <a:t>36</a:t>
            </a:r>
            <a:r>
              <a:rPr lang="en-US" altLang="zh-CN" sz="2800" dirty="0">
                <a:solidFill>
                  <a:srgbClr val="0000FF"/>
                </a:solidFill>
                <a:latin typeface="微软雅黑" panose="020B0503020204020204" pitchFamily="34" charset="-122"/>
                <a:ea typeface="微软雅黑" panose="020B0503020204020204" pitchFamily="34" charset="-122"/>
                <a:cs typeface="Times New Roman" panose="02020603050405020304" pitchFamily="18" charset="0"/>
                <a:sym typeface="Symbol" panose="05050102010706020507" pitchFamily="18" charset="2"/>
              </a:rPr>
              <a:t>÷</a:t>
            </a:r>
            <a:r>
              <a:rPr lang="en-US" altLang="zh-TW" sz="2800" dirty="0">
                <a:solidFill>
                  <a:srgbClr val="0000FF"/>
                </a:solidFill>
                <a:latin typeface="+mj-lt"/>
                <a:ea typeface="標楷體" panose="03000509000000000000" pitchFamily="65" charset="-120"/>
                <a:cs typeface="Times New Roman" panose="02020603050405020304" pitchFamily="18" charset="0"/>
                <a:sym typeface="Symbol" panose="05050102010706020507" pitchFamily="18" charset="2"/>
              </a:rPr>
              <a:t>2</a:t>
            </a:r>
            <a:endParaRPr lang="zh-CN" altLang="en-US" sz="2800" dirty="0">
              <a:solidFill>
                <a:srgbClr val="0000FF"/>
              </a:solidFill>
              <a:latin typeface="+mj-lt"/>
              <a:ea typeface="標楷體" panose="03000509000000000000" pitchFamily="65" charset="-120"/>
              <a:cs typeface="Times New Roman" panose="02020603050405020304" pitchFamily="18" charset="0"/>
            </a:endParaRPr>
          </a:p>
        </p:txBody>
      </p:sp>
      <p:sp>
        <p:nvSpPr>
          <p:cNvPr id="12" name="文本框 21">
            <a:extLst>
              <a:ext uri="{FF2B5EF4-FFF2-40B4-BE49-F238E27FC236}">
                <a16:creationId xmlns:a16="http://schemas.microsoft.com/office/drawing/2014/main" xmlns="" id="{A27C7572-F10D-4E43-1F87-895574632C8F}"/>
              </a:ext>
            </a:extLst>
          </p:cNvPr>
          <p:cNvSpPr txBox="1">
            <a:spLocks noChangeArrowheads="1"/>
          </p:cNvSpPr>
          <p:nvPr/>
        </p:nvSpPr>
        <p:spPr bwMode="auto">
          <a:xfrm>
            <a:off x="806225" y="4940032"/>
            <a:ext cx="5945188"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defRPr/>
            </a:pPr>
            <a:r>
              <a:rPr lang="en-US" altLang="zh-TW" sz="2800" dirty="0">
                <a:solidFill>
                  <a:srgbClr val="0000FF"/>
                </a:solidFill>
                <a:latin typeface="+mj-lt"/>
                <a:ea typeface="標楷體" panose="03000509000000000000" pitchFamily="65" charset="-120"/>
                <a:cs typeface="Times New Roman" panose="02020603050405020304" pitchFamily="18" charset="0"/>
                <a:sym typeface="Symbol" panose="05050102010706020507" pitchFamily="18" charset="2"/>
              </a:rPr>
              <a:t>18</a:t>
            </a:r>
            <a:r>
              <a:rPr lang="zh-TW" altLang="en-US" sz="2800" dirty="0">
                <a:solidFill>
                  <a:srgbClr val="0000FF"/>
                </a:solidFill>
                <a:latin typeface="+mj-lt"/>
                <a:ea typeface="標楷體" panose="03000509000000000000" pitchFamily="65" charset="-120"/>
                <a:cs typeface="Times New Roman" panose="02020603050405020304" pitchFamily="18" charset="0"/>
                <a:sym typeface="Symbol" panose="05050102010706020507" pitchFamily="18" charset="2"/>
              </a:rPr>
              <a:t>的因數是</a:t>
            </a:r>
            <a:r>
              <a:rPr lang="en-US" altLang="zh-TW" sz="2800" dirty="0">
                <a:solidFill>
                  <a:srgbClr val="0000FF"/>
                </a:solidFill>
                <a:latin typeface="+mj-lt"/>
                <a:ea typeface="標楷體" panose="03000509000000000000" pitchFamily="65" charset="-120"/>
                <a:cs typeface="Arial" panose="020B0604020202020204" pitchFamily="34" charset="0"/>
                <a:sym typeface="Symbol" panose="05050102010706020507" pitchFamily="18" charset="2"/>
              </a:rPr>
              <a:t>1</a:t>
            </a:r>
            <a:r>
              <a:rPr lang="zh-TW" altLang="en-US" sz="2800" dirty="0">
                <a:solidFill>
                  <a:srgbClr val="0000FF"/>
                </a:solidFill>
                <a:latin typeface="+mj-lt"/>
                <a:ea typeface="標楷體" panose="03000509000000000000" pitchFamily="65" charset="-120"/>
                <a:cs typeface="Arial" panose="020B0604020202020204" pitchFamily="34" charset="0"/>
                <a:sym typeface="Symbol" panose="05050102010706020507" pitchFamily="18" charset="2"/>
              </a:rPr>
              <a:t>、</a:t>
            </a:r>
            <a:r>
              <a:rPr lang="en-US" altLang="zh-TW" sz="2800" dirty="0">
                <a:solidFill>
                  <a:srgbClr val="0000FF"/>
                </a:solidFill>
                <a:latin typeface="+mj-lt"/>
                <a:ea typeface="標楷體" panose="03000509000000000000" pitchFamily="65" charset="-120"/>
                <a:cs typeface="Arial" panose="020B0604020202020204" pitchFamily="34" charset="0"/>
                <a:sym typeface="Symbol" panose="05050102010706020507" pitchFamily="18" charset="2"/>
              </a:rPr>
              <a:t>2</a:t>
            </a:r>
            <a:r>
              <a:rPr lang="zh-TW" altLang="en-US" sz="2800" dirty="0">
                <a:solidFill>
                  <a:srgbClr val="0000FF"/>
                </a:solidFill>
                <a:latin typeface="+mj-lt"/>
                <a:ea typeface="標楷體" panose="03000509000000000000" pitchFamily="65" charset="-120"/>
                <a:cs typeface="Arial" panose="020B0604020202020204" pitchFamily="34" charset="0"/>
                <a:sym typeface="Symbol" panose="05050102010706020507" pitchFamily="18" charset="2"/>
              </a:rPr>
              <a:t>、</a:t>
            </a:r>
            <a:r>
              <a:rPr lang="en-US" altLang="zh-TW" sz="2800" dirty="0">
                <a:solidFill>
                  <a:srgbClr val="0000FF"/>
                </a:solidFill>
                <a:latin typeface="+mj-lt"/>
                <a:ea typeface="標楷體" panose="03000509000000000000" pitchFamily="65" charset="-120"/>
                <a:cs typeface="Arial" panose="020B0604020202020204" pitchFamily="34" charset="0"/>
                <a:sym typeface="Symbol" panose="05050102010706020507" pitchFamily="18" charset="2"/>
              </a:rPr>
              <a:t>3</a:t>
            </a:r>
            <a:r>
              <a:rPr lang="zh-TW" altLang="en-US" sz="2800" dirty="0">
                <a:solidFill>
                  <a:srgbClr val="0000FF"/>
                </a:solidFill>
                <a:latin typeface="+mj-lt"/>
                <a:ea typeface="標楷體" panose="03000509000000000000" pitchFamily="65" charset="-120"/>
                <a:cs typeface="Arial" panose="020B0604020202020204" pitchFamily="34" charset="0"/>
                <a:sym typeface="Symbol" panose="05050102010706020507" pitchFamily="18" charset="2"/>
              </a:rPr>
              <a:t>、</a:t>
            </a:r>
            <a:r>
              <a:rPr lang="en-US" altLang="zh-TW" sz="2800" dirty="0">
                <a:solidFill>
                  <a:srgbClr val="0000FF"/>
                </a:solidFill>
                <a:latin typeface="+mj-lt"/>
                <a:ea typeface="標楷體" panose="03000509000000000000" pitchFamily="65" charset="-120"/>
                <a:cs typeface="Arial" panose="020B0604020202020204" pitchFamily="34" charset="0"/>
                <a:sym typeface="Symbol" panose="05050102010706020507" pitchFamily="18" charset="2"/>
              </a:rPr>
              <a:t>6</a:t>
            </a:r>
            <a:r>
              <a:rPr lang="zh-TW" altLang="en-US" sz="2800" dirty="0">
                <a:solidFill>
                  <a:srgbClr val="0000FF"/>
                </a:solidFill>
                <a:latin typeface="+mj-lt"/>
                <a:ea typeface="標楷體" panose="03000509000000000000" pitchFamily="65" charset="-120"/>
                <a:cs typeface="Arial" panose="020B0604020202020204" pitchFamily="34" charset="0"/>
                <a:sym typeface="Symbol" panose="05050102010706020507" pitchFamily="18" charset="2"/>
              </a:rPr>
              <a:t>、</a:t>
            </a:r>
            <a:r>
              <a:rPr lang="en-US" altLang="zh-TW" sz="2800" dirty="0">
                <a:solidFill>
                  <a:srgbClr val="0000FF"/>
                </a:solidFill>
                <a:latin typeface="+mj-lt"/>
                <a:ea typeface="標楷體" panose="03000509000000000000" pitchFamily="65" charset="-120"/>
                <a:cs typeface="Arial" panose="020B0604020202020204" pitchFamily="34" charset="0"/>
                <a:sym typeface="Symbol" panose="05050102010706020507" pitchFamily="18" charset="2"/>
              </a:rPr>
              <a:t>9</a:t>
            </a:r>
            <a:r>
              <a:rPr lang="zh-TW" altLang="en-US" sz="2800" dirty="0">
                <a:solidFill>
                  <a:srgbClr val="0000FF"/>
                </a:solidFill>
                <a:latin typeface="+mj-lt"/>
                <a:ea typeface="標楷體" panose="03000509000000000000" pitchFamily="65" charset="-120"/>
                <a:cs typeface="Arial" panose="020B0604020202020204" pitchFamily="34" charset="0"/>
                <a:sym typeface="Symbol" panose="05050102010706020507" pitchFamily="18" charset="2"/>
              </a:rPr>
              <a:t>和</a:t>
            </a:r>
            <a:r>
              <a:rPr lang="en-US" altLang="zh-TW" sz="2800" dirty="0">
                <a:solidFill>
                  <a:srgbClr val="0000FF"/>
                </a:solidFill>
                <a:latin typeface="+mj-lt"/>
                <a:ea typeface="標楷體" panose="03000509000000000000" pitchFamily="65" charset="-120"/>
                <a:cs typeface="Arial" panose="020B0604020202020204" pitchFamily="34" charset="0"/>
                <a:sym typeface="Symbol" panose="05050102010706020507" pitchFamily="18" charset="2"/>
              </a:rPr>
              <a:t>18</a:t>
            </a:r>
            <a:r>
              <a:rPr lang="zh-TW" altLang="en-US" sz="2800" dirty="0">
                <a:solidFill>
                  <a:srgbClr val="0000FF"/>
                </a:solidFill>
                <a:latin typeface="+mj-lt"/>
                <a:ea typeface="標楷體" panose="03000509000000000000" pitchFamily="65" charset="-120"/>
                <a:cs typeface="Times New Roman" panose="02020603050405020304" pitchFamily="18" charset="0"/>
              </a:rPr>
              <a:t>。</a:t>
            </a:r>
            <a:endParaRPr lang="zh-CN" altLang="en-US" sz="2800" dirty="0">
              <a:solidFill>
                <a:srgbClr val="0000FF"/>
              </a:solidFill>
              <a:latin typeface="+mj-lt"/>
            </a:endParaRPr>
          </a:p>
        </p:txBody>
      </p:sp>
      <p:sp>
        <p:nvSpPr>
          <p:cNvPr id="14" name="文本框 20">
            <a:extLst>
              <a:ext uri="{FF2B5EF4-FFF2-40B4-BE49-F238E27FC236}">
                <a16:creationId xmlns:a16="http://schemas.microsoft.com/office/drawing/2014/main" xmlns="" id="{2F3DA6D2-9B74-B0D9-99AB-E2EF45E477A0}"/>
              </a:ext>
            </a:extLst>
          </p:cNvPr>
          <p:cNvSpPr txBox="1">
            <a:spLocks noChangeArrowheads="1"/>
          </p:cNvSpPr>
          <p:nvPr/>
        </p:nvSpPr>
        <p:spPr bwMode="auto">
          <a:xfrm>
            <a:off x="2414436" y="4325689"/>
            <a:ext cx="108613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defRPr/>
            </a:pPr>
            <a:r>
              <a:rPr lang="en-US" altLang="zh-TW" sz="2800" dirty="0">
                <a:solidFill>
                  <a:srgbClr val="0000FF"/>
                </a:solidFill>
                <a:latin typeface="+mj-lt"/>
                <a:ea typeface="標楷體" panose="03000509000000000000" pitchFamily="65" charset="-120"/>
                <a:cs typeface="Times New Roman" panose="02020603050405020304" pitchFamily="18" charset="0"/>
                <a:sym typeface="Symbol" panose="05050102010706020507" pitchFamily="18" charset="2"/>
              </a:rPr>
              <a:t>=</a:t>
            </a:r>
            <a:r>
              <a:rPr lang="zh-TW" altLang="en-US" sz="2800" dirty="0">
                <a:solidFill>
                  <a:srgbClr val="0000FF"/>
                </a:solidFill>
                <a:latin typeface="+mj-lt"/>
                <a:ea typeface="標楷體" panose="03000509000000000000" pitchFamily="65" charset="-120"/>
                <a:cs typeface="Times New Roman" panose="02020603050405020304" pitchFamily="18" charset="0"/>
                <a:sym typeface="Symbol" panose="05050102010706020507" pitchFamily="18" charset="2"/>
              </a:rPr>
              <a:t> </a:t>
            </a:r>
            <a:r>
              <a:rPr lang="en-US" altLang="zh-TW" sz="2800" dirty="0">
                <a:solidFill>
                  <a:srgbClr val="0000FF"/>
                </a:solidFill>
                <a:latin typeface="+mj-lt"/>
                <a:ea typeface="標楷體" panose="03000509000000000000" pitchFamily="65" charset="-120"/>
                <a:cs typeface="Times New Roman" panose="02020603050405020304" pitchFamily="18" charset="0"/>
                <a:sym typeface="Symbol" panose="05050102010706020507" pitchFamily="18" charset="2"/>
              </a:rPr>
              <a:t>18</a:t>
            </a:r>
            <a:endParaRPr lang="zh-CN" altLang="en-US" sz="2800" dirty="0">
              <a:solidFill>
                <a:srgbClr val="0000FF"/>
              </a:solidFill>
              <a:latin typeface="+mj-lt"/>
              <a:ea typeface="標楷體" panose="03000509000000000000" pitchFamily="65" charset="-120"/>
              <a:cs typeface="Times New Roman" panose="02020603050405020304" pitchFamily="18" charset="0"/>
            </a:endParaRPr>
          </a:p>
        </p:txBody>
      </p:sp>
      <p:sp>
        <p:nvSpPr>
          <p:cNvPr id="20" name="文本框 3">
            <a:extLst>
              <a:ext uri="{FF2B5EF4-FFF2-40B4-BE49-F238E27FC236}">
                <a16:creationId xmlns:a16="http://schemas.microsoft.com/office/drawing/2014/main" xmlns="" id="{9FFDE474-7620-490F-93B0-4F50159F474A}"/>
              </a:ext>
            </a:extLst>
          </p:cNvPr>
          <p:cNvSpPr txBox="1">
            <a:spLocks noChangeArrowheads="1"/>
          </p:cNvSpPr>
          <p:nvPr/>
        </p:nvSpPr>
        <p:spPr bwMode="auto">
          <a:xfrm>
            <a:off x="4290905" y="3710813"/>
            <a:ext cx="296433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spcBef>
                <a:spcPct val="0"/>
              </a:spcBef>
              <a:buNone/>
              <a:defRPr/>
            </a:pPr>
            <a:r>
              <a:rPr lang="zh-CN" altLang="en-US" sz="2800" dirty="0">
                <a:solidFill>
                  <a:srgbClr val="0000FF"/>
                </a:solidFill>
                <a:latin typeface="Times New Roman" panose="02020603050405020304" pitchFamily="18" charset="0"/>
                <a:ea typeface="標楷體" panose="03000509000000000000" pitchFamily="65" charset="-120"/>
                <a:cs typeface="Times New Roman" panose="02020603050405020304" pitchFamily="18" charset="0"/>
              </a:rPr>
              <a:t>即</a:t>
            </a:r>
            <a:r>
              <a:rPr lang="en-US" altLang="zh-TW" sz="2800" i="1" dirty="0">
                <a:solidFill>
                  <a:srgbClr val="0000FF"/>
                </a:solidFill>
                <a:latin typeface="Times New Roman" panose="02020603050405020304" pitchFamily="18" charset="0"/>
                <a:ea typeface="標楷體" panose="03000509000000000000" pitchFamily="65" charset="-120"/>
                <a:cs typeface="Times New Roman" panose="02020603050405020304" pitchFamily="18" charset="0"/>
              </a:rPr>
              <a:t>x</a:t>
            </a:r>
            <a:r>
              <a:rPr lang="zh-TW" altLang="en-US" sz="2800" dirty="0">
                <a:solidFill>
                  <a:srgbClr val="0000FF"/>
                </a:solidFill>
                <a:latin typeface="+mj-lt"/>
                <a:ea typeface="標楷體" panose="03000509000000000000" pitchFamily="65" charset="-120"/>
                <a:cs typeface="Times New Roman" panose="02020603050405020304" pitchFamily="18" charset="0"/>
              </a:rPr>
              <a:t>的</a:t>
            </a:r>
            <a:r>
              <a:rPr lang="en-US" altLang="zh-TW" sz="2800" dirty="0">
                <a:solidFill>
                  <a:srgbClr val="0000FF"/>
                </a:solidFill>
                <a:latin typeface="+mj-lt"/>
                <a:ea typeface="標楷體" panose="03000509000000000000" pitchFamily="65" charset="-120"/>
                <a:cs typeface="Times New Roman" panose="02020603050405020304" pitchFamily="18" charset="0"/>
              </a:rPr>
              <a:t>2</a:t>
            </a:r>
            <a:r>
              <a:rPr lang="zh-TW" altLang="en-US" sz="2800" dirty="0">
                <a:solidFill>
                  <a:srgbClr val="0000FF"/>
                </a:solidFill>
                <a:latin typeface="+mj-lt"/>
                <a:ea typeface="標楷體" panose="03000509000000000000" pitchFamily="65" charset="-120"/>
                <a:cs typeface="Times New Roman" panose="02020603050405020304" pitchFamily="18" charset="0"/>
              </a:rPr>
              <a:t>倍是</a:t>
            </a:r>
            <a:r>
              <a:rPr lang="en-US" altLang="zh-TW" sz="2800" dirty="0">
                <a:solidFill>
                  <a:srgbClr val="0000FF"/>
                </a:solidFill>
                <a:latin typeface="+mj-lt"/>
                <a:ea typeface="標楷體" panose="03000509000000000000" pitchFamily="65" charset="-120"/>
                <a:cs typeface="Times New Roman" panose="02020603050405020304" pitchFamily="18" charset="0"/>
              </a:rPr>
              <a:t>36</a:t>
            </a:r>
            <a:r>
              <a:rPr lang="zh-TW" altLang="en-US" sz="2800" dirty="0">
                <a:solidFill>
                  <a:srgbClr val="0000FF"/>
                </a:solidFill>
                <a:latin typeface="+mj-lt"/>
                <a:ea typeface="標楷體" panose="03000509000000000000" pitchFamily="65" charset="-120"/>
                <a:cs typeface="Times New Roman" panose="02020603050405020304" pitchFamily="18" charset="0"/>
              </a:rPr>
              <a:t>。</a:t>
            </a:r>
            <a:endParaRPr lang="zh-CN" altLang="en-US" sz="2800" dirty="0">
              <a:solidFill>
                <a:srgbClr val="0000FF"/>
              </a:solidFill>
              <a:latin typeface="+mj-lt"/>
              <a:ea typeface="標楷體" panose="03000509000000000000" pitchFamily="65" charset="-120"/>
              <a:cs typeface="Times New Roman" panose="02020603050405020304" pitchFamily="18" charset="0"/>
            </a:endParaRPr>
          </a:p>
        </p:txBody>
      </p:sp>
    </p:spTree>
    <p:extLst>
      <p:ext uri="{BB962C8B-B14F-4D97-AF65-F5344CB8AC3E}">
        <p14:creationId xmlns:p14="http://schemas.microsoft.com/office/powerpoint/2010/main" val="2165725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left)">
                                      <p:cBhvr>
                                        <p:cTn id="7" dur="500"/>
                                        <p:tgtEl>
                                          <p:spTgt spid="9"/>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wipe(left)">
                                      <p:cBhvr>
                                        <p:cTn id="11" dur="500"/>
                                        <p:tgtEl>
                                          <p:spTgt spid="10"/>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20"/>
                                        </p:tgtEl>
                                        <p:attrNameLst>
                                          <p:attrName>style.visibility</p:attrName>
                                        </p:attrNameLst>
                                      </p:cBhvr>
                                      <p:to>
                                        <p:strVal val="visible"/>
                                      </p:to>
                                    </p:set>
                                    <p:animEffect transition="in" filter="wipe(left)">
                                      <p:cBhvr>
                                        <p:cTn id="15" dur="500"/>
                                        <p:tgtEl>
                                          <p:spTgt spid="20"/>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wipe(left)">
                                      <p:cBhvr>
                                        <p:cTn id="19" dur="600"/>
                                        <p:tgtEl>
                                          <p:spTgt spid="11"/>
                                        </p:tgtEl>
                                      </p:cBhvr>
                                    </p:animEffect>
                                  </p:childTnLst>
                                </p:cTn>
                              </p:par>
                            </p:childTnLst>
                          </p:cTn>
                        </p:par>
                        <p:par>
                          <p:cTn id="20" fill="hold">
                            <p:stCondLst>
                              <p:cond delay="2100"/>
                            </p:stCondLst>
                            <p:childTnLst>
                              <p:par>
                                <p:cTn id="21" presetID="22" presetClass="entr" presetSubtype="8" fill="hold" grpId="0" nodeType="afterEffect">
                                  <p:stCondLst>
                                    <p:cond delay="0"/>
                                  </p:stCondLst>
                                  <p:childTnLst>
                                    <p:set>
                                      <p:cBhvr>
                                        <p:cTn id="22" dur="1" fill="hold">
                                          <p:stCondLst>
                                            <p:cond delay="0"/>
                                          </p:stCondLst>
                                        </p:cTn>
                                        <p:tgtEl>
                                          <p:spTgt spid="14"/>
                                        </p:tgtEl>
                                        <p:attrNameLst>
                                          <p:attrName>style.visibility</p:attrName>
                                        </p:attrNameLst>
                                      </p:cBhvr>
                                      <p:to>
                                        <p:strVal val="visible"/>
                                      </p:to>
                                    </p:set>
                                    <p:animEffect transition="in" filter="wipe(left)">
                                      <p:cBhvr>
                                        <p:cTn id="23" dur="500"/>
                                        <p:tgtEl>
                                          <p:spTgt spid="14"/>
                                        </p:tgtEl>
                                      </p:cBhvr>
                                    </p:animEffect>
                                  </p:childTnLst>
                                </p:cTn>
                              </p:par>
                            </p:childTnLst>
                          </p:cTn>
                        </p:par>
                      </p:childTnLst>
                    </p:cTn>
                  </p:par>
                  <p:par>
                    <p:cTn id="24" fill="hold">
                      <p:stCondLst>
                        <p:cond delay="indefinite"/>
                      </p:stCondLst>
                      <p:childTnLst>
                        <p:par>
                          <p:cTn id="25" fill="hold">
                            <p:stCondLst>
                              <p:cond delay="0"/>
                            </p:stCondLst>
                            <p:childTnLst>
                              <p:par>
                                <p:cTn id="26" presetID="9" presetClass="exit" presetSubtype="0" fill="hold" grpId="1" nodeType="clickEffect">
                                  <p:stCondLst>
                                    <p:cond delay="0"/>
                                  </p:stCondLst>
                                  <p:childTnLst>
                                    <p:animEffect transition="out" filter="dissolve">
                                      <p:cBhvr>
                                        <p:cTn id="27" dur="500"/>
                                        <p:tgtEl>
                                          <p:spTgt spid="9"/>
                                        </p:tgtEl>
                                      </p:cBhvr>
                                    </p:animEffect>
                                    <p:set>
                                      <p:cBhvr>
                                        <p:cTn id="28" dur="1" fill="hold">
                                          <p:stCondLst>
                                            <p:cond delay="499"/>
                                          </p:stCondLst>
                                        </p:cTn>
                                        <p:tgtEl>
                                          <p:spTgt spid="9"/>
                                        </p:tgtEl>
                                        <p:attrNameLst>
                                          <p:attrName>style.visibility</p:attrName>
                                        </p:attrNameLst>
                                      </p:cBhvr>
                                      <p:to>
                                        <p:strVal val="hidden"/>
                                      </p:to>
                                    </p:set>
                                  </p:childTnLst>
                                </p:cTn>
                              </p:par>
                            </p:childTnLst>
                          </p:cTn>
                        </p:par>
                        <p:par>
                          <p:cTn id="29" fill="hold">
                            <p:stCondLst>
                              <p:cond delay="500"/>
                            </p:stCondLst>
                            <p:childTnLst>
                              <p:par>
                                <p:cTn id="30" presetID="22" presetClass="entr" presetSubtype="8" fill="hold" grpId="0" nodeType="after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wipe(left)">
                                      <p:cBhvr>
                                        <p:cTn id="32" dur="75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22"/>
                                        </p:tgtEl>
                                        <p:attrNameLst>
                                          <p:attrName>style.visibility</p:attrName>
                                        </p:attrNameLst>
                                      </p:cBhvr>
                                      <p:to>
                                        <p:strVal val="visible"/>
                                      </p:to>
                                    </p:set>
                                    <p:animEffect transition="in" filter="wipe(left)">
                                      <p:cBhvr>
                                        <p:cTn id="37" dur="500"/>
                                        <p:tgtEl>
                                          <p:spTgt spid="22"/>
                                        </p:tgtEl>
                                      </p:cBhvr>
                                    </p:animEffect>
                                  </p:childTnLst>
                                </p:cTn>
                              </p:par>
                            </p:childTnLst>
                          </p:cTn>
                        </p:par>
                        <p:par>
                          <p:cTn id="38" fill="hold">
                            <p:stCondLst>
                              <p:cond delay="500"/>
                            </p:stCondLst>
                            <p:childTnLst>
                              <p:par>
                                <p:cTn id="39" presetID="22" presetClass="entr" presetSubtype="8" fill="hold" grpId="0" nodeType="afterEffect">
                                  <p:stCondLst>
                                    <p:cond delay="0"/>
                                  </p:stCondLst>
                                  <p:childTnLst>
                                    <p:set>
                                      <p:cBhvr>
                                        <p:cTn id="40" dur="1" fill="hold">
                                          <p:stCondLst>
                                            <p:cond delay="0"/>
                                          </p:stCondLst>
                                        </p:cTn>
                                        <p:tgtEl>
                                          <p:spTgt spid="15"/>
                                        </p:tgtEl>
                                        <p:attrNameLst>
                                          <p:attrName>style.visibility</p:attrName>
                                        </p:attrNameLst>
                                      </p:cBhvr>
                                      <p:to>
                                        <p:strVal val="visible"/>
                                      </p:to>
                                    </p:set>
                                    <p:animEffect transition="in" filter="wipe(left)">
                                      <p:cBhvr>
                                        <p:cTn id="41" dur="350"/>
                                        <p:tgtEl>
                                          <p:spTgt spid="15"/>
                                        </p:tgtEl>
                                      </p:cBhvr>
                                    </p:animEffect>
                                  </p:childTnLst>
                                </p:cTn>
                              </p:par>
                            </p:childTnLst>
                          </p:cTn>
                        </p:par>
                        <p:par>
                          <p:cTn id="42" fill="hold">
                            <p:stCondLst>
                              <p:cond delay="850"/>
                            </p:stCondLst>
                            <p:childTnLst>
                              <p:par>
                                <p:cTn id="43" presetID="22" presetClass="entr" presetSubtype="8" fill="hold" grpId="0" nodeType="afterEffect">
                                  <p:stCondLst>
                                    <p:cond delay="0"/>
                                  </p:stCondLst>
                                  <p:childTnLst>
                                    <p:set>
                                      <p:cBhvr>
                                        <p:cTn id="44" dur="1" fill="hold">
                                          <p:stCondLst>
                                            <p:cond delay="0"/>
                                          </p:stCondLst>
                                        </p:cTn>
                                        <p:tgtEl>
                                          <p:spTgt spid="21"/>
                                        </p:tgtEl>
                                        <p:attrNameLst>
                                          <p:attrName>style.visibility</p:attrName>
                                        </p:attrNameLst>
                                      </p:cBhvr>
                                      <p:to>
                                        <p:strVal val="visible"/>
                                      </p:to>
                                    </p:set>
                                    <p:animEffect transition="in" filter="wipe(left)">
                                      <p:cBhvr>
                                        <p:cTn id="45" dur="350"/>
                                        <p:tgtEl>
                                          <p:spTgt spid="21"/>
                                        </p:tgtEl>
                                      </p:cBhvr>
                                    </p:animEffect>
                                  </p:childTnLst>
                                </p:cTn>
                              </p:par>
                            </p:childTnLst>
                          </p:cTn>
                        </p:par>
                        <p:par>
                          <p:cTn id="46" fill="hold">
                            <p:stCondLst>
                              <p:cond delay="1200"/>
                            </p:stCondLst>
                            <p:childTnLst>
                              <p:par>
                                <p:cTn id="47" presetID="22" presetClass="entr" presetSubtype="8" fill="hold" grpId="0" nodeType="afterEffect">
                                  <p:stCondLst>
                                    <p:cond delay="0"/>
                                  </p:stCondLst>
                                  <p:childTnLst>
                                    <p:set>
                                      <p:cBhvr>
                                        <p:cTn id="48" dur="1" fill="hold">
                                          <p:stCondLst>
                                            <p:cond delay="0"/>
                                          </p:stCondLst>
                                        </p:cTn>
                                        <p:tgtEl>
                                          <p:spTgt spid="17"/>
                                        </p:tgtEl>
                                        <p:attrNameLst>
                                          <p:attrName>style.visibility</p:attrName>
                                        </p:attrNameLst>
                                      </p:cBhvr>
                                      <p:to>
                                        <p:strVal val="visible"/>
                                      </p:to>
                                    </p:set>
                                    <p:animEffect transition="in" filter="wipe(left)">
                                      <p:cBhvr>
                                        <p:cTn id="49" dur="350"/>
                                        <p:tgtEl>
                                          <p:spTgt spid="17"/>
                                        </p:tgtEl>
                                      </p:cBhvr>
                                    </p:animEffect>
                                  </p:childTnLst>
                                </p:cTn>
                              </p:par>
                            </p:childTnLst>
                          </p:cTn>
                        </p:par>
                        <p:par>
                          <p:cTn id="50" fill="hold">
                            <p:stCondLst>
                              <p:cond delay="1550"/>
                            </p:stCondLst>
                            <p:childTnLst>
                              <p:par>
                                <p:cTn id="51" presetID="22" presetClass="entr" presetSubtype="8" fill="hold" grpId="0" nodeType="afterEffect">
                                  <p:stCondLst>
                                    <p:cond delay="0"/>
                                  </p:stCondLst>
                                  <p:childTnLst>
                                    <p:set>
                                      <p:cBhvr>
                                        <p:cTn id="52" dur="1" fill="hold">
                                          <p:stCondLst>
                                            <p:cond delay="0"/>
                                          </p:stCondLst>
                                        </p:cTn>
                                        <p:tgtEl>
                                          <p:spTgt spid="23"/>
                                        </p:tgtEl>
                                        <p:attrNameLst>
                                          <p:attrName>style.visibility</p:attrName>
                                        </p:attrNameLst>
                                      </p:cBhvr>
                                      <p:to>
                                        <p:strVal val="visible"/>
                                      </p:to>
                                    </p:set>
                                    <p:animEffect transition="in" filter="wipe(left)">
                                      <p:cBhvr>
                                        <p:cTn id="53" dur="350"/>
                                        <p:tgtEl>
                                          <p:spTgt spid="23"/>
                                        </p:tgtEl>
                                      </p:cBhvr>
                                    </p:animEffect>
                                  </p:childTnLst>
                                </p:cTn>
                              </p:par>
                            </p:childTnLst>
                          </p:cTn>
                        </p:par>
                        <p:par>
                          <p:cTn id="54" fill="hold">
                            <p:stCondLst>
                              <p:cond delay="1900"/>
                            </p:stCondLst>
                            <p:childTnLst>
                              <p:par>
                                <p:cTn id="55" presetID="22" presetClass="entr" presetSubtype="8" fill="hold" grpId="0" nodeType="afterEffect">
                                  <p:stCondLst>
                                    <p:cond delay="0"/>
                                  </p:stCondLst>
                                  <p:childTnLst>
                                    <p:set>
                                      <p:cBhvr>
                                        <p:cTn id="56" dur="1" fill="hold">
                                          <p:stCondLst>
                                            <p:cond delay="0"/>
                                          </p:stCondLst>
                                        </p:cTn>
                                        <p:tgtEl>
                                          <p:spTgt spid="19"/>
                                        </p:tgtEl>
                                        <p:attrNameLst>
                                          <p:attrName>style.visibility</p:attrName>
                                        </p:attrNameLst>
                                      </p:cBhvr>
                                      <p:to>
                                        <p:strVal val="visible"/>
                                      </p:to>
                                    </p:set>
                                    <p:animEffect transition="in" filter="wipe(left)">
                                      <p:cBhvr>
                                        <p:cTn id="57" dur="350"/>
                                        <p:tgtEl>
                                          <p:spTgt spid="19"/>
                                        </p:tgtEl>
                                      </p:cBhvr>
                                    </p:animEffect>
                                  </p:childTnLst>
                                </p:cTn>
                              </p:par>
                            </p:childTnLst>
                          </p:cTn>
                        </p:par>
                        <p:par>
                          <p:cTn id="58" fill="hold">
                            <p:stCondLst>
                              <p:cond delay="2250"/>
                            </p:stCondLst>
                            <p:childTnLst>
                              <p:par>
                                <p:cTn id="59" presetID="22" presetClass="entr" presetSubtype="8" fill="hold" grpId="0" nodeType="afterEffect">
                                  <p:stCondLst>
                                    <p:cond delay="0"/>
                                  </p:stCondLst>
                                  <p:childTnLst>
                                    <p:set>
                                      <p:cBhvr>
                                        <p:cTn id="60" dur="1" fill="hold">
                                          <p:stCondLst>
                                            <p:cond delay="0"/>
                                          </p:stCondLst>
                                        </p:cTn>
                                        <p:tgtEl>
                                          <p:spTgt spid="25"/>
                                        </p:tgtEl>
                                        <p:attrNameLst>
                                          <p:attrName>style.visibility</p:attrName>
                                        </p:attrNameLst>
                                      </p:cBhvr>
                                      <p:to>
                                        <p:strVal val="visible"/>
                                      </p:to>
                                    </p:set>
                                    <p:animEffect transition="in" filter="wipe(left)">
                                      <p:cBhvr>
                                        <p:cTn id="61" dur="350"/>
                                        <p:tgtEl>
                                          <p:spTgt spid="25"/>
                                        </p:tgtEl>
                                      </p:cBhvr>
                                    </p:animEffect>
                                  </p:childTnLst>
                                </p:cTn>
                              </p:par>
                            </p:childTnLst>
                          </p:cTn>
                        </p:par>
                      </p:childTnLst>
                    </p:cTn>
                  </p:par>
                  <p:par>
                    <p:cTn id="62" fill="hold">
                      <p:stCondLst>
                        <p:cond delay="indefinite"/>
                      </p:stCondLst>
                      <p:childTnLst>
                        <p:par>
                          <p:cTn id="63" fill="hold">
                            <p:stCondLst>
                              <p:cond delay="0"/>
                            </p:stCondLst>
                            <p:childTnLst>
                              <p:par>
                                <p:cTn id="64" presetID="9" presetClass="exit" presetSubtype="0" fill="hold" grpId="1" nodeType="clickEffect">
                                  <p:stCondLst>
                                    <p:cond delay="0"/>
                                  </p:stCondLst>
                                  <p:childTnLst>
                                    <p:animEffect transition="out" filter="dissolve">
                                      <p:cBhvr>
                                        <p:cTn id="65" dur="500"/>
                                        <p:tgtEl>
                                          <p:spTgt spid="10"/>
                                        </p:tgtEl>
                                      </p:cBhvr>
                                    </p:animEffect>
                                    <p:set>
                                      <p:cBhvr>
                                        <p:cTn id="66" dur="1" fill="hold">
                                          <p:stCondLst>
                                            <p:cond delay="499"/>
                                          </p:stCondLst>
                                        </p:cTn>
                                        <p:tgtEl>
                                          <p:spTgt spid="10"/>
                                        </p:tgtEl>
                                        <p:attrNameLst>
                                          <p:attrName>style.visibility</p:attrName>
                                        </p:attrNameLst>
                                      </p:cBhvr>
                                      <p:to>
                                        <p:strVal val="hidden"/>
                                      </p:to>
                                    </p:set>
                                  </p:childTnLst>
                                </p:cTn>
                              </p:par>
                              <p:par>
                                <p:cTn id="67" presetID="9" presetClass="exit" presetSubtype="0" fill="hold" grpId="1" nodeType="withEffect">
                                  <p:stCondLst>
                                    <p:cond delay="0"/>
                                  </p:stCondLst>
                                  <p:childTnLst>
                                    <p:animEffect transition="out" filter="dissolve">
                                      <p:cBhvr>
                                        <p:cTn id="68" dur="500"/>
                                        <p:tgtEl>
                                          <p:spTgt spid="11"/>
                                        </p:tgtEl>
                                      </p:cBhvr>
                                    </p:animEffect>
                                    <p:set>
                                      <p:cBhvr>
                                        <p:cTn id="69" dur="1" fill="hold">
                                          <p:stCondLst>
                                            <p:cond delay="499"/>
                                          </p:stCondLst>
                                        </p:cTn>
                                        <p:tgtEl>
                                          <p:spTgt spid="11"/>
                                        </p:tgtEl>
                                        <p:attrNameLst>
                                          <p:attrName>style.visibility</p:attrName>
                                        </p:attrNameLst>
                                      </p:cBhvr>
                                      <p:to>
                                        <p:strVal val="hidden"/>
                                      </p:to>
                                    </p:set>
                                  </p:childTnLst>
                                </p:cTn>
                              </p:par>
                              <p:par>
                                <p:cTn id="70" presetID="9" presetClass="exit" presetSubtype="0" fill="hold" grpId="1" nodeType="withEffect">
                                  <p:stCondLst>
                                    <p:cond delay="0"/>
                                  </p:stCondLst>
                                  <p:childTnLst>
                                    <p:animEffect transition="out" filter="dissolve">
                                      <p:cBhvr>
                                        <p:cTn id="71" dur="500"/>
                                        <p:tgtEl>
                                          <p:spTgt spid="12"/>
                                        </p:tgtEl>
                                      </p:cBhvr>
                                    </p:animEffect>
                                    <p:set>
                                      <p:cBhvr>
                                        <p:cTn id="72" dur="1" fill="hold">
                                          <p:stCondLst>
                                            <p:cond delay="499"/>
                                          </p:stCondLst>
                                        </p:cTn>
                                        <p:tgtEl>
                                          <p:spTgt spid="12"/>
                                        </p:tgtEl>
                                        <p:attrNameLst>
                                          <p:attrName>style.visibility</p:attrName>
                                        </p:attrNameLst>
                                      </p:cBhvr>
                                      <p:to>
                                        <p:strVal val="hidden"/>
                                      </p:to>
                                    </p:set>
                                  </p:childTnLst>
                                </p:cTn>
                              </p:par>
                              <p:par>
                                <p:cTn id="73" presetID="9" presetClass="exit" presetSubtype="0" fill="hold" grpId="1" nodeType="withEffect">
                                  <p:stCondLst>
                                    <p:cond delay="0"/>
                                  </p:stCondLst>
                                  <p:childTnLst>
                                    <p:animEffect transition="out" filter="dissolve">
                                      <p:cBhvr>
                                        <p:cTn id="74" dur="500"/>
                                        <p:tgtEl>
                                          <p:spTgt spid="21"/>
                                        </p:tgtEl>
                                      </p:cBhvr>
                                    </p:animEffect>
                                    <p:set>
                                      <p:cBhvr>
                                        <p:cTn id="75" dur="1" fill="hold">
                                          <p:stCondLst>
                                            <p:cond delay="499"/>
                                          </p:stCondLst>
                                        </p:cTn>
                                        <p:tgtEl>
                                          <p:spTgt spid="21"/>
                                        </p:tgtEl>
                                        <p:attrNameLst>
                                          <p:attrName>style.visibility</p:attrName>
                                        </p:attrNameLst>
                                      </p:cBhvr>
                                      <p:to>
                                        <p:strVal val="hidden"/>
                                      </p:to>
                                    </p:set>
                                  </p:childTnLst>
                                </p:cTn>
                              </p:par>
                              <p:par>
                                <p:cTn id="76" presetID="9" presetClass="exit" presetSubtype="0" fill="hold" grpId="1" nodeType="withEffect">
                                  <p:stCondLst>
                                    <p:cond delay="0"/>
                                  </p:stCondLst>
                                  <p:childTnLst>
                                    <p:animEffect transition="out" filter="dissolve">
                                      <p:cBhvr>
                                        <p:cTn id="77" dur="500"/>
                                        <p:tgtEl>
                                          <p:spTgt spid="17"/>
                                        </p:tgtEl>
                                      </p:cBhvr>
                                    </p:animEffect>
                                    <p:set>
                                      <p:cBhvr>
                                        <p:cTn id="78" dur="1" fill="hold">
                                          <p:stCondLst>
                                            <p:cond delay="499"/>
                                          </p:stCondLst>
                                        </p:cTn>
                                        <p:tgtEl>
                                          <p:spTgt spid="17"/>
                                        </p:tgtEl>
                                        <p:attrNameLst>
                                          <p:attrName>style.visibility</p:attrName>
                                        </p:attrNameLst>
                                      </p:cBhvr>
                                      <p:to>
                                        <p:strVal val="hidden"/>
                                      </p:to>
                                    </p:set>
                                  </p:childTnLst>
                                </p:cTn>
                              </p:par>
                              <p:par>
                                <p:cTn id="79" presetID="9" presetClass="exit" presetSubtype="0" fill="hold" grpId="1" nodeType="withEffect">
                                  <p:stCondLst>
                                    <p:cond delay="0"/>
                                  </p:stCondLst>
                                  <p:childTnLst>
                                    <p:animEffect transition="out" filter="dissolve">
                                      <p:cBhvr>
                                        <p:cTn id="80" dur="500"/>
                                        <p:tgtEl>
                                          <p:spTgt spid="23"/>
                                        </p:tgtEl>
                                      </p:cBhvr>
                                    </p:animEffect>
                                    <p:set>
                                      <p:cBhvr>
                                        <p:cTn id="81" dur="1" fill="hold">
                                          <p:stCondLst>
                                            <p:cond delay="499"/>
                                          </p:stCondLst>
                                        </p:cTn>
                                        <p:tgtEl>
                                          <p:spTgt spid="23"/>
                                        </p:tgtEl>
                                        <p:attrNameLst>
                                          <p:attrName>style.visibility</p:attrName>
                                        </p:attrNameLst>
                                      </p:cBhvr>
                                      <p:to>
                                        <p:strVal val="hidden"/>
                                      </p:to>
                                    </p:set>
                                  </p:childTnLst>
                                </p:cTn>
                              </p:par>
                              <p:par>
                                <p:cTn id="82" presetID="9" presetClass="exit" presetSubtype="0" fill="hold" grpId="1" nodeType="withEffect">
                                  <p:stCondLst>
                                    <p:cond delay="0"/>
                                  </p:stCondLst>
                                  <p:childTnLst>
                                    <p:animEffect transition="out" filter="dissolve">
                                      <p:cBhvr>
                                        <p:cTn id="83" dur="500"/>
                                        <p:tgtEl>
                                          <p:spTgt spid="19"/>
                                        </p:tgtEl>
                                      </p:cBhvr>
                                    </p:animEffect>
                                    <p:set>
                                      <p:cBhvr>
                                        <p:cTn id="84" dur="1" fill="hold">
                                          <p:stCondLst>
                                            <p:cond delay="499"/>
                                          </p:stCondLst>
                                        </p:cTn>
                                        <p:tgtEl>
                                          <p:spTgt spid="19"/>
                                        </p:tgtEl>
                                        <p:attrNameLst>
                                          <p:attrName>style.visibility</p:attrName>
                                        </p:attrNameLst>
                                      </p:cBhvr>
                                      <p:to>
                                        <p:strVal val="hidden"/>
                                      </p:to>
                                    </p:set>
                                  </p:childTnLst>
                                </p:cTn>
                              </p:par>
                              <p:par>
                                <p:cTn id="85" presetID="9" presetClass="exit" presetSubtype="0" fill="hold" grpId="1" nodeType="withEffect">
                                  <p:stCondLst>
                                    <p:cond delay="0"/>
                                  </p:stCondLst>
                                  <p:childTnLst>
                                    <p:animEffect transition="out" filter="dissolve">
                                      <p:cBhvr>
                                        <p:cTn id="86" dur="500"/>
                                        <p:tgtEl>
                                          <p:spTgt spid="25"/>
                                        </p:tgtEl>
                                      </p:cBhvr>
                                    </p:animEffect>
                                    <p:set>
                                      <p:cBhvr>
                                        <p:cTn id="87" dur="1" fill="hold">
                                          <p:stCondLst>
                                            <p:cond delay="499"/>
                                          </p:stCondLst>
                                        </p:cTn>
                                        <p:tgtEl>
                                          <p:spTgt spid="25"/>
                                        </p:tgtEl>
                                        <p:attrNameLst>
                                          <p:attrName>style.visibility</p:attrName>
                                        </p:attrNameLst>
                                      </p:cBhvr>
                                      <p:to>
                                        <p:strVal val="hidden"/>
                                      </p:to>
                                    </p:set>
                                  </p:childTnLst>
                                </p:cTn>
                              </p:par>
                              <p:par>
                                <p:cTn id="88" presetID="9" presetClass="exit" presetSubtype="0" fill="hold" grpId="1" nodeType="withEffect">
                                  <p:stCondLst>
                                    <p:cond delay="0"/>
                                  </p:stCondLst>
                                  <p:childTnLst>
                                    <p:animEffect transition="out" filter="dissolve">
                                      <p:cBhvr>
                                        <p:cTn id="89" dur="500"/>
                                        <p:tgtEl>
                                          <p:spTgt spid="14"/>
                                        </p:tgtEl>
                                      </p:cBhvr>
                                    </p:animEffect>
                                    <p:set>
                                      <p:cBhvr>
                                        <p:cTn id="90" dur="1" fill="hold">
                                          <p:stCondLst>
                                            <p:cond delay="499"/>
                                          </p:stCondLst>
                                        </p:cTn>
                                        <p:tgtEl>
                                          <p:spTgt spid="14"/>
                                        </p:tgtEl>
                                        <p:attrNameLst>
                                          <p:attrName>style.visibility</p:attrName>
                                        </p:attrNameLst>
                                      </p:cBhvr>
                                      <p:to>
                                        <p:strVal val="hidden"/>
                                      </p:to>
                                    </p:set>
                                  </p:childTnLst>
                                </p:cTn>
                              </p:par>
                              <p:par>
                                <p:cTn id="91" presetID="9" presetClass="exit" presetSubtype="0" fill="hold" grpId="1" nodeType="withEffect">
                                  <p:stCondLst>
                                    <p:cond delay="0"/>
                                  </p:stCondLst>
                                  <p:childTnLst>
                                    <p:animEffect transition="out" filter="dissolve">
                                      <p:cBhvr>
                                        <p:cTn id="92" dur="500"/>
                                        <p:tgtEl>
                                          <p:spTgt spid="15"/>
                                        </p:tgtEl>
                                      </p:cBhvr>
                                    </p:animEffect>
                                    <p:set>
                                      <p:cBhvr>
                                        <p:cTn id="93" dur="1" fill="hold">
                                          <p:stCondLst>
                                            <p:cond delay="499"/>
                                          </p:stCondLst>
                                        </p:cTn>
                                        <p:tgtEl>
                                          <p:spTgt spid="15"/>
                                        </p:tgtEl>
                                        <p:attrNameLst>
                                          <p:attrName>style.visibility</p:attrName>
                                        </p:attrNameLst>
                                      </p:cBhvr>
                                      <p:to>
                                        <p:strVal val="hidden"/>
                                      </p:to>
                                    </p:set>
                                  </p:childTnLst>
                                </p:cTn>
                              </p:par>
                              <p:par>
                                <p:cTn id="94" presetID="9" presetClass="exit" presetSubtype="0" fill="hold" grpId="1" nodeType="withEffect">
                                  <p:stCondLst>
                                    <p:cond delay="0"/>
                                  </p:stCondLst>
                                  <p:childTnLst>
                                    <p:animEffect transition="out" filter="dissolve">
                                      <p:cBhvr>
                                        <p:cTn id="95" dur="500"/>
                                        <p:tgtEl>
                                          <p:spTgt spid="20"/>
                                        </p:tgtEl>
                                      </p:cBhvr>
                                    </p:animEffect>
                                    <p:set>
                                      <p:cBhvr>
                                        <p:cTn id="96" dur="1" fill="hold">
                                          <p:stCondLst>
                                            <p:cond delay="499"/>
                                          </p:stCondLst>
                                        </p:cTn>
                                        <p:tgtEl>
                                          <p:spTgt spid="20"/>
                                        </p:tgtEl>
                                        <p:attrNameLst>
                                          <p:attrName>style.visibility</p:attrName>
                                        </p:attrNameLst>
                                      </p:cBhvr>
                                      <p:to>
                                        <p:strVal val="hidden"/>
                                      </p:to>
                                    </p:set>
                                  </p:childTnLst>
                                </p:cTn>
                              </p:par>
                              <p:par>
                                <p:cTn id="97" presetID="9" presetClass="exit" presetSubtype="0" fill="hold" grpId="1" nodeType="withEffect">
                                  <p:stCondLst>
                                    <p:cond delay="0"/>
                                  </p:stCondLst>
                                  <p:childTnLst>
                                    <p:animEffect transition="out" filter="dissolve">
                                      <p:cBhvr>
                                        <p:cTn id="98" dur="500"/>
                                        <p:tgtEl>
                                          <p:spTgt spid="22"/>
                                        </p:tgtEl>
                                      </p:cBhvr>
                                    </p:animEffect>
                                    <p:set>
                                      <p:cBhvr>
                                        <p:cTn id="99" dur="1" fill="hold">
                                          <p:stCondLst>
                                            <p:cond delay="499"/>
                                          </p:stCondLst>
                                        </p:cTn>
                                        <p:tgtEl>
                                          <p:spTgt spid="22"/>
                                        </p:tgtEl>
                                        <p:attrNameLst>
                                          <p:attrName>style.visibility</p:attrName>
                                        </p:attrNameLst>
                                      </p:cBhvr>
                                      <p:to>
                                        <p:strVal val="hidden"/>
                                      </p:to>
                                    </p:set>
                                  </p:childTnLst>
                                </p:cTn>
                              </p:par>
                            </p:childTnLst>
                          </p:cTn>
                        </p:par>
                        <p:par>
                          <p:cTn id="100" fill="hold">
                            <p:stCondLst>
                              <p:cond delay="500"/>
                            </p:stCondLst>
                            <p:childTnLst>
                              <p:par>
                                <p:cTn id="101" presetID="9" presetClass="entr" presetSubtype="0" fill="hold" grpId="0" nodeType="afterEffect">
                                  <p:stCondLst>
                                    <p:cond delay="0"/>
                                  </p:stCondLst>
                                  <p:childTnLst>
                                    <p:set>
                                      <p:cBhvr>
                                        <p:cTn id="102" dur="1" fill="hold">
                                          <p:stCondLst>
                                            <p:cond delay="0"/>
                                          </p:stCondLst>
                                        </p:cTn>
                                        <p:tgtEl>
                                          <p:spTgt spid="6"/>
                                        </p:tgtEl>
                                        <p:attrNameLst>
                                          <p:attrName>style.visibility</p:attrName>
                                        </p:attrNameLst>
                                      </p:cBhvr>
                                      <p:to>
                                        <p:strVal val="visible"/>
                                      </p:to>
                                    </p:set>
                                    <p:animEffect transition="in" filter="dissolve">
                                      <p:cBhvr>
                                        <p:cTn id="103" dur="500"/>
                                        <p:tgtEl>
                                          <p:spTgt spid="6"/>
                                        </p:tgtEl>
                                      </p:cBhvr>
                                    </p:animEffect>
                                  </p:childTnLst>
                                </p:cTn>
                              </p:par>
                            </p:childTnLst>
                          </p:cTn>
                        </p:par>
                        <p:par>
                          <p:cTn id="104" fill="hold">
                            <p:stCondLst>
                              <p:cond delay="1000"/>
                            </p:stCondLst>
                            <p:childTnLst>
                              <p:par>
                                <p:cTn id="105" presetID="9" presetClass="entr" presetSubtype="0" fill="hold" grpId="0" nodeType="afterEffect">
                                  <p:stCondLst>
                                    <p:cond delay="0"/>
                                  </p:stCondLst>
                                  <p:childTnLst>
                                    <p:set>
                                      <p:cBhvr>
                                        <p:cTn id="106" dur="1" fill="hold">
                                          <p:stCondLst>
                                            <p:cond delay="0"/>
                                          </p:stCondLst>
                                        </p:cTn>
                                        <p:tgtEl>
                                          <p:spTgt spid="8"/>
                                        </p:tgtEl>
                                        <p:attrNameLst>
                                          <p:attrName>style.visibility</p:attrName>
                                        </p:attrNameLst>
                                      </p:cBhvr>
                                      <p:to>
                                        <p:strVal val="visible"/>
                                      </p:to>
                                    </p:set>
                                    <p:animEffect transition="in" filter="dissolve">
                                      <p:cBhvr>
                                        <p:cTn id="10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2" grpId="1" animBg="1"/>
      <p:bldP spid="25" grpId="0" animBg="1"/>
      <p:bldP spid="25" grpId="1" animBg="1"/>
      <p:bldP spid="23" grpId="0" animBg="1"/>
      <p:bldP spid="23" grpId="1" animBg="1"/>
      <p:bldP spid="21" grpId="0" animBg="1"/>
      <p:bldP spid="21" grpId="1" animBg="1"/>
      <p:bldP spid="17" grpId="0" animBg="1"/>
      <p:bldP spid="17" grpId="1" animBg="1"/>
      <p:bldP spid="19" grpId="0" animBg="1"/>
      <p:bldP spid="19" grpId="1" animBg="1"/>
      <p:bldP spid="15" grpId="0" animBg="1"/>
      <p:bldP spid="15" grpId="1" animBg="1"/>
      <p:bldP spid="9" grpId="0" animBg="1"/>
      <p:bldP spid="9" grpId="1" animBg="1"/>
      <p:bldP spid="6" grpId="0" animBg="1"/>
      <p:bldP spid="8" grpId="0"/>
      <p:bldP spid="10" grpId="0"/>
      <p:bldP spid="10" grpId="1"/>
      <p:bldP spid="11" grpId="0"/>
      <p:bldP spid="11" grpId="1"/>
      <p:bldP spid="12" grpId="0"/>
      <p:bldP spid="12" grpId="1"/>
      <p:bldP spid="14" grpId="0"/>
      <p:bldP spid="14" grpId="1"/>
      <p:bldP spid="20" grpId="0"/>
      <p:bldP spid="20" grpId="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 name="矩形 153">
            <a:extLst>
              <a:ext uri="{FF2B5EF4-FFF2-40B4-BE49-F238E27FC236}">
                <a16:creationId xmlns:a16="http://schemas.microsoft.com/office/drawing/2014/main" xmlns="" id="{0ACFFB54-4E69-BC4F-0D83-C96D6D4FF5CE}"/>
              </a:ext>
            </a:extLst>
          </p:cNvPr>
          <p:cNvSpPr/>
          <p:nvPr/>
        </p:nvSpPr>
        <p:spPr bwMode="auto">
          <a:xfrm>
            <a:off x="7349934" y="4040565"/>
            <a:ext cx="407670" cy="324000"/>
          </a:xfrm>
          <a:prstGeom prst="rect">
            <a:avLst/>
          </a:prstGeom>
          <a:solidFill>
            <a:srgbClr val="FFD85B"/>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152" name="矩形 151">
            <a:extLst>
              <a:ext uri="{FF2B5EF4-FFF2-40B4-BE49-F238E27FC236}">
                <a16:creationId xmlns:a16="http://schemas.microsoft.com/office/drawing/2014/main" xmlns="" id="{ED72C4F4-C0A1-8562-C513-52F55C6856B5}"/>
              </a:ext>
            </a:extLst>
          </p:cNvPr>
          <p:cNvSpPr/>
          <p:nvPr/>
        </p:nvSpPr>
        <p:spPr bwMode="auto">
          <a:xfrm>
            <a:off x="7958932" y="3202657"/>
            <a:ext cx="407670" cy="324000"/>
          </a:xfrm>
          <a:prstGeom prst="rect">
            <a:avLst/>
          </a:prstGeom>
          <a:solidFill>
            <a:srgbClr val="FFD85B"/>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151" name="矩形 150">
            <a:extLst>
              <a:ext uri="{FF2B5EF4-FFF2-40B4-BE49-F238E27FC236}">
                <a16:creationId xmlns:a16="http://schemas.microsoft.com/office/drawing/2014/main" xmlns="" id="{206C6368-B6F2-64C1-5A01-C8DC6043D7D3}"/>
              </a:ext>
            </a:extLst>
          </p:cNvPr>
          <p:cNvSpPr/>
          <p:nvPr/>
        </p:nvSpPr>
        <p:spPr bwMode="auto">
          <a:xfrm>
            <a:off x="7300706" y="3951430"/>
            <a:ext cx="421292" cy="324000"/>
          </a:xfrm>
          <a:prstGeom prst="rect">
            <a:avLst/>
          </a:prstGeom>
          <a:solidFill>
            <a:srgbClr val="DAFF71"/>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150" name="矩形 149">
            <a:extLst>
              <a:ext uri="{FF2B5EF4-FFF2-40B4-BE49-F238E27FC236}">
                <a16:creationId xmlns:a16="http://schemas.microsoft.com/office/drawing/2014/main" xmlns="" id="{1B173FE4-723A-4978-1238-61DC1EADBB45}"/>
              </a:ext>
            </a:extLst>
          </p:cNvPr>
          <p:cNvSpPr/>
          <p:nvPr/>
        </p:nvSpPr>
        <p:spPr bwMode="auto">
          <a:xfrm>
            <a:off x="7897819" y="3226958"/>
            <a:ext cx="421292" cy="324000"/>
          </a:xfrm>
          <a:prstGeom prst="rect">
            <a:avLst/>
          </a:prstGeom>
          <a:solidFill>
            <a:srgbClr val="DAFF71"/>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zh-CN" altLang="en-US" sz="1800" b="0" i="0" u="none" strike="noStrike" cap="none" normalizeH="0" baseline="0">
              <a:ln>
                <a:noFill/>
              </a:ln>
              <a:solidFill>
                <a:schemeClr val="tx1"/>
              </a:solidFill>
              <a:effectLst/>
              <a:latin typeface="Arial" charset="0"/>
              <a:ea typeface="新細明體" pitchFamily="18" charset="-120"/>
            </a:endParaRPr>
          </a:p>
        </p:txBody>
      </p:sp>
      <p:sp>
        <p:nvSpPr>
          <p:cNvPr id="7" name="Rectangle 2">
            <a:extLst>
              <a:ext uri="{FF2B5EF4-FFF2-40B4-BE49-F238E27FC236}">
                <a16:creationId xmlns:a16="http://schemas.microsoft.com/office/drawing/2014/main" xmlns="" id="{D7FC8B3F-2E34-8097-65C6-0AD826498699}"/>
              </a:ext>
            </a:extLst>
          </p:cNvPr>
          <p:cNvSpPr>
            <a:spLocks noChangeArrowheads="1"/>
          </p:cNvSpPr>
          <p:nvPr/>
        </p:nvSpPr>
        <p:spPr bwMode="auto">
          <a:xfrm>
            <a:off x="900748" y="3962400"/>
            <a:ext cx="360000" cy="360000"/>
          </a:xfrm>
          <a:prstGeom prst="rect">
            <a:avLst/>
          </a:prstGeom>
          <a:solidFill>
            <a:srgbClr val="FF5050"/>
          </a:solidFill>
          <a:ln>
            <a:noFill/>
          </a:ln>
        </p:spPr>
        <p:txBody>
          <a:bodyPr wrap="none" anchor="ct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endParaRPr lang="zh-TW" altLang="en-US" sz="1800"/>
          </a:p>
        </p:txBody>
      </p:sp>
      <p:sp>
        <p:nvSpPr>
          <p:cNvPr id="8" name="Text Box 5">
            <a:extLst>
              <a:ext uri="{FF2B5EF4-FFF2-40B4-BE49-F238E27FC236}">
                <a16:creationId xmlns:a16="http://schemas.microsoft.com/office/drawing/2014/main" xmlns="" id="{69092022-5ECC-0399-262B-C3B5D990D62A}"/>
              </a:ext>
            </a:extLst>
          </p:cNvPr>
          <p:cNvSpPr txBox="1">
            <a:spLocks noChangeArrowheads="1"/>
          </p:cNvSpPr>
          <p:nvPr/>
        </p:nvSpPr>
        <p:spPr bwMode="auto">
          <a:xfrm>
            <a:off x="815340" y="2387283"/>
            <a:ext cx="4002088" cy="2046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spcAft>
                <a:spcPts val="600"/>
              </a:spcAft>
              <a:buFontTx/>
              <a:buNone/>
            </a:pPr>
            <a:r>
              <a:rPr lang="en-US" altLang="zh-TW" sz="2800" dirty="0"/>
              <a:t>A.</a:t>
            </a:r>
            <a:r>
              <a:rPr lang="zh-TW" altLang="en-US" sz="2800" dirty="0"/>
              <a:t>     </a:t>
            </a:r>
            <a:r>
              <a:rPr lang="en-US" altLang="zh-TW" sz="2800" dirty="0"/>
              <a:t>=</a:t>
            </a:r>
            <a:r>
              <a:rPr lang="zh-TW" altLang="en-US" sz="2800" dirty="0"/>
              <a:t> </a:t>
            </a:r>
            <a:r>
              <a:rPr lang="en-US" altLang="zh-TW" sz="2800" dirty="0"/>
              <a:t>5</a:t>
            </a:r>
            <a:r>
              <a:rPr lang="zh-TW" altLang="en-US" sz="2800" dirty="0"/>
              <a:t>，</a:t>
            </a:r>
            <a:r>
              <a:rPr lang="en-US" altLang="zh-TW" sz="2800" dirty="0"/>
              <a:t>   </a:t>
            </a:r>
            <a:r>
              <a:rPr lang="zh-TW" altLang="en-US" sz="2800" dirty="0"/>
              <a:t> </a:t>
            </a:r>
            <a:r>
              <a:rPr lang="en-US" altLang="zh-TW" sz="2800" dirty="0"/>
              <a:t>=</a:t>
            </a:r>
            <a:r>
              <a:rPr lang="zh-TW" altLang="en-US" sz="2800" dirty="0"/>
              <a:t> </a:t>
            </a:r>
            <a:r>
              <a:rPr lang="en-US" altLang="zh-TW" sz="2800" dirty="0"/>
              <a:t>11	      </a:t>
            </a:r>
          </a:p>
          <a:p>
            <a:pPr eaLnBrk="1" hangingPunct="1">
              <a:spcBef>
                <a:spcPct val="0"/>
              </a:spcBef>
              <a:spcAft>
                <a:spcPts val="600"/>
              </a:spcAft>
              <a:buFontTx/>
              <a:buNone/>
            </a:pPr>
            <a:r>
              <a:rPr lang="en-US" altLang="zh-TW" sz="2800" dirty="0"/>
              <a:t>B.     =</a:t>
            </a:r>
            <a:r>
              <a:rPr lang="zh-TW" altLang="en-US" sz="2800" dirty="0"/>
              <a:t> </a:t>
            </a:r>
            <a:r>
              <a:rPr lang="en-US" altLang="zh-TW" sz="2800" dirty="0"/>
              <a:t>9</a:t>
            </a:r>
            <a:r>
              <a:rPr lang="zh-TW" altLang="en-US" sz="2800" dirty="0"/>
              <a:t>，</a:t>
            </a:r>
            <a:r>
              <a:rPr lang="en-US" altLang="zh-TW" sz="2800" dirty="0"/>
              <a:t>   </a:t>
            </a:r>
            <a:r>
              <a:rPr lang="zh-TW" altLang="en-US" sz="2800" dirty="0"/>
              <a:t> </a:t>
            </a:r>
            <a:r>
              <a:rPr lang="en-US" altLang="zh-TW" sz="2800" dirty="0"/>
              <a:t>=</a:t>
            </a:r>
            <a:r>
              <a:rPr lang="zh-TW" altLang="en-US" sz="2800" dirty="0"/>
              <a:t> </a:t>
            </a:r>
            <a:r>
              <a:rPr lang="en-US" altLang="zh-TW" sz="2800" dirty="0"/>
              <a:t>56    </a:t>
            </a:r>
          </a:p>
          <a:p>
            <a:pPr eaLnBrk="1" hangingPunct="1">
              <a:spcBef>
                <a:spcPct val="0"/>
              </a:spcBef>
              <a:spcAft>
                <a:spcPts val="600"/>
              </a:spcAft>
              <a:buFontTx/>
              <a:buNone/>
            </a:pPr>
            <a:r>
              <a:rPr lang="en-US" altLang="zh-TW" sz="2800" dirty="0"/>
              <a:t>C.     =</a:t>
            </a:r>
            <a:r>
              <a:rPr lang="zh-TW" altLang="en-US" sz="2800" dirty="0"/>
              <a:t> </a:t>
            </a:r>
            <a:r>
              <a:rPr lang="en-US" altLang="zh-TW" sz="2800" dirty="0"/>
              <a:t>10</a:t>
            </a:r>
            <a:r>
              <a:rPr lang="zh-TW" altLang="en-US" sz="2800" dirty="0"/>
              <a:t>，    </a:t>
            </a:r>
            <a:r>
              <a:rPr lang="en-US" altLang="zh-TW" sz="2800" dirty="0"/>
              <a:t>=</a:t>
            </a:r>
            <a:r>
              <a:rPr lang="zh-TW" altLang="en-US" sz="2800" dirty="0"/>
              <a:t> </a:t>
            </a:r>
            <a:r>
              <a:rPr lang="en-US" altLang="zh-TW" sz="2800" dirty="0"/>
              <a:t>48 </a:t>
            </a:r>
          </a:p>
          <a:p>
            <a:pPr eaLnBrk="1" hangingPunct="1">
              <a:spcBef>
                <a:spcPct val="0"/>
              </a:spcBef>
              <a:spcAft>
                <a:spcPts val="600"/>
              </a:spcAft>
              <a:buFontTx/>
              <a:buNone/>
            </a:pPr>
            <a:r>
              <a:rPr lang="en-US" altLang="zh-TW" sz="2800" dirty="0"/>
              <a:t>D.</a:t>
            </a:r>
            <a:r>
              <a:rPr lang="zh-TW" altLang="en-US" sz="2800" dirty="0"/>
              <a:t>    </a:t>
            </a:r>
            <a:r>
              <a:rPr lang="en-US" altLang="zh-TW" sz="2800" dirty="0"/>
              <a:t> =</a:t>
            </a:r>
            <a:r>
              <a:rPr lang="zh-TW" altLang="en-US" sz="2800" dirty="0"/>
              <a:t> </a:t>
            </a:r>
            <a:r>
              <a:rPr lang="en-US" altLang="zh-TW" sz="2800" dirty="0"/>
              <a:t>11</a:t>
            </a:r>
            <a:r>
              <a:rPr lang="zh-TW" altLang="en-US" sz="2800" dirty="0"/>
              <a:t>，   </a:t>
            </a:r>
            <a:r>
              <a:rPr lang="en-US" altLang="zh-TW" sz="2800" dirty="0"/>
              <a:t> =</a:t>
            </a:r>
            <a:r>
              <a:rPr lang="zh-TW" altLang="en-US" sz="2800" dirty="0"/>
              <a:t> </a:t>
            </a:r>
            <a:r>
              <a:rPr lang="en-US" altLang="zh-TW" sz="2800" dirty="0"/>
              <a:t>40          </a:t>
            </a:r>
          </a:p>
        </p:txBody>
      </p:sp>
      <p:sp>
        <p:nvSpPr>
          <p:cNvPr id="9" name="TextBox 27">
            <a:extLst>
              <a:ext uri="{FF2B5EF4-FFF2-40B4-BE49-F238E27FC236}">
                <a16:creationId xmlns:a16="http://schemas.microsoft.com/office/drawing/2014/main" xmlns="" id="{4035E7BD-F5A9-2E60-84D1-63460C947285}"/>
              </a:ext>
            </a:extLst>
          </p:cNvPr>
          <p:cNvSpPr txBox="1">
            <a:spLocks noChangeArrowheads="1"/>
          </p:cNvSpPr>
          <p:nvPr/>
        </p:nvSpPr>
        <p:spPr bwMode="auto">
          <a:xfrm>
            <a:off x="3918268" y="3895725"/>
            <a:ext cx="9286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400" dirty="0">
                <a:solidFill>
                  <a:srgbClr val="FF0000"/>
                </a:solidFill>
                <a:ea typeface="標楷體" panose="03000509000000000000" pitchFamily="65" charset="-120"/>
              </a:rPr>
              <a:t>[2</a:t>
            </a:r>
            <a:r>
              <a:rPr lang="zh-TW" altLang="en-US" sz="2400" dirty="0">
                <a:solidFill>
                  <a:srgbClr val="FF0000"/>
                </a:solidFill>
                <a:ea typeface="標楷體" panose="03000509000000000000" pitchFamily="65" charset="-120"/>
              </a:rPr>
              <a:t>分</a:t>
            </a:r>
            <a:r>
              <a:rPr lang="en-US" altLang="zh-TW" sz="2400" dirty="0">
                <a:solidFill>
                  <a:srgbClr val="FF0000"/>
                </a:solidFill>
                <a:ea typeface="標楷體" panose="03000509000000000000" pitchFamily="65" charset="-120"/>
              </a:rPr>
              <a:t>]</a:t>
            </a:r>
            <a:endParaRPr lang="zh-TW" altLang="en-US" sz="2400" dirty="0">
              <a:solidFill>
                <a:srgbClr val="FF0000"/>
              </a:solidFill>
              <a:ea typeface="標楷體" panose="03000509000000000000" pitchFamily="65" charset="-120"/>
            </a:endParaRPr>
          </a:p>
        </p:txBody>
      </p:sp>
      <p:grpSp>
        <p:nvGrpSpPr>
          <p:cNvPr id="144" name="群組 143">
            <a:extLst>
              <a:ext uri="{FF2B5EF4-FFF2-40B4-BE49-F238E27FC236}">
                <a16:creationId xmlns:a16="http://schemas.microsoft.com/office/drawing/2014/main" xmlns="" id="{ACA8E288-76AD-F6E0-CC2A-760E4488845F}"/>
              </a:ext>
            </a:extLst>
          </p:cNvPr>
          <p:cNvGrpSpPr/>
          <p:nvPr/>
        </p:nvGrpSpPr>
        <p:grpSpPr>
          <a:xfrm>
            <a:off x="398464" y="916725"/>
            <a:ext cx="8078786" cy="1376211"/>
            <a:chOff x="398464" y="713525"/>
            <a:chExt cx="8078786" cy="1376211"/>
          </a:xfrm>
        </p:grpSpPr>
        <p:sp>
          <p:nvSpPr>
            <p:cNvPr id="3" name="Rectangle 4">
              <a:extLst>
                <a:ext uri="{FF2B5EF4-FFF2-40B4-BE49-F238E27FC236}">
                  <a16:creationId xmlns:a16="http://schemas.microsoft.com/office/drawing/2014/main" xmlns="" id="{5BEB0107-E21D-D56C-6876-9C0FE349FF02}"/>
                </a:ext>
              </a:extLst>
            </p:cNvPr>
            <p:cNvSpPr>
              <a:spLocks noChangeArrowheads="1"/>
            </p:cNvSpPr>
            <p:nvPr/>
          </p:nvSpPr>
          <p:spPr bwMode="auto">
            <a:xfrm>
              <a:off x="398464" y="904796"/>
              <a:ext cx="1020762" cy="523220"/>
            </a:xfrm>
            <a:prstGeom prst="rect">
              <a:avLst/>
            </a:prstGeom>
            <a:noFill/>
            <a:ln>
              <a:noFill/>
            </a:ln>
            <a:effectLst>
              <a:prstShdw prst="shdw17" dist="17961" dir="2700000">
                <a:srgbClr val="003D99">
                  <a:alpha val="79999"/>
                </a:srgbClr>
              </a:prst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nchor="ctr">
              <a:spAutoFit/>
            </a:bodyPr>
            <a:lstStyle>
              <a:lvl1pPr marL="406400" indent="-406400">
                <a:defRPr kumimoji="1" b="1">
                  <a:solidFill>
                    <a:schemeClr val="tx1"/>
                  </a:solidFill>
                  <a:latin typeface="Arial" panose="020B0604020202020204" pitchFamily="34" charset="0"/>
                  <a:ea typeface="新細明體" panose="02020500000000000000" pitchFamily="18" charset="-120"/>
                </a:defRPr>
              </a:lvl1pPr>
              <a:lvl2pPr marL="742950" indent="-285750">
                <a:defRPr kumimoji="1" b="1">
                  <a:solidFill>
                    <a:schemeClr val="tx1"/>
                  </a:solidFill>
                  <a:latin typeface="Arial" panose="020B0604020202020204" pitchFamily="34" charset="0"/>
                  <a:ea typeface="新細明體" panose="02020500000000000000" pitchFamily="18" charset="-120"/>
                </a:defRPr>
              </a:lvl2pPr>
              <a:lvl3pPr marL="1143000" indent="-228600">
                <a:defRPr kumimoji="1" b="1">
                  <a:solidFill>
                    <a:schemeClr val="tx1"/>
                  </a:solidFill>
                  <a:latin typeface="Arial" panose="020B0604020202020204" pitchFamily="34" charset="0"/>
                  <a:ea typeface="新細明體" panose="02020500000000000000" pitchFamily="18" charset="-120"/>
                </a:defRPr>
              </a:lvl3pPr>
              <a:lvl4pPr marL="1600200" indent="-228600">
                <a:defRPr kumimoji="1" b="1">
                  <a:solidFill>
                    <a:schemeClr val="tx1"/>
                  </a:solidFill>
                  <a:latin typeface="Arial" panose="020B0604020202020204" pitchFamily="34" charset="0"/>
                  <a:ea typeface="新細明體" panose="02020500000000000000" pitchFamily="18" charset="-120"/>
                </a:defRPr>
              </a:lvl4pPr>
              <a:lvl5pPr marL="2057400" indent="-228600">
                <a:defRPr kumimoji="1" b="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b="1">
                  <a:solidFill>
                    <a:schemeClr val="tx1"/>
                  </a:solidFill>
                  <a:latin typeface="Arial" panose="020B0604020202020204" pitchFamily="34" charset="0"/>
                  <a:ea typeface="新細明體" panose="02020500000000000000" pitchFamily="18" charset="-120"/>
                </a:defRPr>
              </a:lvl9pPr>
            </a:lstStyle>
            <a:p>
              <a:pPr marL="406400" marR="0" lvl="0" indent="-406400" algn="l" defTabSz="914400" rtl="0" eaLnBrk="0" fontAlgn="base" latinLnBrk="0" hangingPunct="0">
                <a:lnSpc>
                  <a:spcPct val="100000"/>
                </a:lnSpc>
                <a:spcBef>
                  <a:spcPct val="0"/>
                </a:spcBef>
                <a:spcAft>
                  <a:spcPct val="0"/>
                </a:spcAft>
                <a:buClrTx/>
                <a:buSzTx/>
                <a:buFontTx/>
                <a:buNone/>
                <a:tabLst/>
                <a:defRPr/>
              </a:pPr>
              <a:r>
                <a:rPr kumimoji="1" lang="en-US" altLang="zh-TW"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5.</a:t>
              </a:r>
              <a:r>
                <a:rPr kumimoji="1" lang="zh-TW"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 </a:t>
              </a:r>
              <a:endParaRPr kumimoji="1" lang="zh-CN" altLang="en-US" sz="28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endParaRPr>
            </a:p>
          </p:txBody>
        </p:sp>
        <p:sp>
          <p:nvSpPr>
            <p:cNvPr id="5" name="文字方塊 4">
              <a:extLst>
                <a:ext uri="{FF2B5EF4-FFF2-40B4-BE49-F238E27FC236}">
                  <a16:creationId xmlns:a16="http://schemas.microsoft.com/office/drawing/2014/main" xmlns="" id="{049B90CC-FEA6-43DE-2CF6-2019F24DA235}"/>
                </a:ext>
              </a:extLst>
            </p:cNvPr>
            <p:cNvSpPr txBox="1"/>
            <p:nvPr/>
          </p:nvSpPr>
          <p:spPr>
            <a:xfrm>
              <a:off x="766762" y="904796"/>
              <a:ext cx="7710488" cy="1184940"/>
            </a:xfrm>
            <a:prstGeom prst="rect">
              <a:avLst/>
            </a:prstGeom>
            <a:noFill/>
          </p:spPr>
          <p:txBody>
            <a:bodyPr wrap="square" rtlCol="0">
              <a:spAutoFit/>
            </a:bodyPr>
            <a:lstStyle/>
            <a:p>
              <a:pPr>
                <a:spcBef>
                  <a:spcPct val="0"/>
                </a:spcBef>
                <a:spcAft>
                  <a:spcPts val="1800"/>
                </a:spcAft>
                <a:buFontTx/>
                <a:buNone/>
              </a:pPr>
              <a:r>
                <a:rPr lang="zh-TW" altLang="en-US" sz="2800" dirty="0">
                  <a:ea typeface="標楷體" panose="03000509000000000000" pitchFamily="65" charset="-120"/>
                </a:rPr>
                <a:t>如果      </a:t>
              </a:r>
              <a:r>
                <a:rPr lang="en-US" altLang="zh-TW" sz="2800" dirty="0">
                  <a:ea typeface="標楷體" panose="03000509000000000000" pitchFamily="65" charset="-120"/>
                </a:rPr>
                <a:t>=</a:t>
              </a:r>
              <a:r>
                <a:rPr lang="zh-TW" altLang="en-US" sz="2800" dirty="0">
                  <a:ea typeface="標楷體" panose="03000509000000000000" pitchFamily="65" charset="-120"/>
                </a:rPr>
                <a:t>      ，且　 是真分數，那麼    和    可</a:t>
              </a:r>
              <a:endParaRPr lang="en-US" altLang="zh-TW" sz="2800" dirty="0">
                <a:ea typeface="標楷體" panose="03000509000000000000" pitchFamily="65" charset="-120"/>
              </a:endParaRPr>
            </a:p>
            <a:p>
              <a:pPr>
                <a:spcBef>
                  <a:spcPct val="0"/>
                </a:spcBef>
                <a:buFontTx/>
                <a:buNone/>
              </a:pPr>
              <a:r>
                <a:rPr lang="zh-TW" altLang="en-US" sz="2800" dirty="0">
                  <a:ea typeface="標楷體" panose="03000509000000000000" pitchFamily="65" charset="-120"/>
                </a:rPr>
                <a:t>能是什麼數字</a:t>
              </a:r>
              <a:r>
                <a:rPr lang="zh-CN" altLang="en-US" sz="2800" dirty="0">
                  <a:ea typeface="標楷體" panose="03000509000000000000" pitchFamily="65" charset="-120"/>
                </a:rPr>
                <a:t>？</a:t>
              </a:r>
            </a:p>
          </p:txBody>
        </p:sp>
        <p:grpSp>
          <p:nvGrpSpPr>
            <p:cNvPr id="10" name="组合 4">
              <a:extLst>
                <a:ext uri="{FF2B5EF4-FFF2-40B4-BE49-F238E27FC236}">
                  <a16:creationId xmlns:a16="http://schemas.microsoft.com/office/drawing/2014/main" xmlns="" id="{8689D731-9B78-48F6-05A6-96048C8CB43F}"/>
                </a:ext>
              </a:extLst>
            </p:cNvPr>
            <p:cNvGrpSpPr>
              <a:grpSpLocks/>
            </p:cNvGrpSpPr>
            <p:nvPr/>
          </p:nvGrpSpPr>
          <p:grpSpPr bwMode="auto">
            <a:xfrm>
              <a:off x="1625892" y="713525"/>
              <a:ext cx="454025" cy="792162"/>
              <a:chOff x="5930107" y="774702"/>
              <a:chExt cx="454025" cy="792318"/>
            </a:xfrm>
          </p:grpSpPr>
          <p:grpSp>
            <p:nvGrpSpPr>
              <p:cNvPr id="11" name="Group 77">
                <a:extLst>
                  <a:ext uri="{FF2B5EF4-FFF2-40B4-BE49-F238E27FC236}">
                    <a16:creationId xmlns:a16="http://schemas.microsoft.com/office/drawing/2014/main" xmlns="" id="{8EF6FA02-45BA-17C8-9C93-03BCFE35A1F0}"/>
                  </a:ext>
                </a:extLst>
              </p:cNvPr>
              <p:cNvGrpSpPr>
                <a:grpSpLocks/>
              </p:cNvGrpSpPr>
              <p:nvPr/>
            </p:nvGrpSpPr>
            <p:grpSpPr bwMode="auto">
              <a:xfrm>
                <a:off x="5930107" y="774702"/>
                <a:ext cx="454025" cy="519113"/>
                <a:chOff x="2957" y="949"/>
                <a:chExt cx="286" cy="327"/>
              </a:xfrm>
            </p:grpSpPr>
            <p:sp>
              <p:nvSpPr>
                <p:cNvPr id="13" name="矩形 9">
                  <a:extLst>
                    <a:ext uri="{FF2B5EF4-FFF2-40B4-BE49-F238E27FC236}">
                      <a16:creationId xmlns:a16="http://schemas.microsoft.com/office/drawing/2014/main" xmlns="" id="{96B0326F-86A8-8BE4-D32B-CD174D02EBDA}"/>
                    </a:ext>
                  </a:extLst>
                </p:cNvPr>
                <p:cNvSpPr>
                  <a:spLocks noChangeArrowheads="1"/>
                </p:cNvSpPr>
                <p:nvPr/>
              </p:nvSpPr>
              <p:spPr bwMode="auto">
                <a:xfrm flipH="1">
                  <a:off x="2957" y="949"/>
                  <a:ext cx="275"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r>
                    <a:rPr lang="en-US" altLang="zh-TW" sz="2800" dirty="0">
                      <a:solidFill>
                        <a:srgbClr val="000000"/>
                      </a:solidFill>
                      <a:ea typeface="標楷體" panose="03000509000000000000" pitchFamily="65" charset="-120"/>
                    </a:rPr>
                    <a:t>8</a:t>
                  </a:r>
                  <a:endParaRPr lang="en-US" altLang="zh-TW" sz="2800" dirty="0"/>
                </a:p>
              </p:txBody>
            </p:sp>
            <p:cxnSp>
              <p:nvCxnSpPr>
                <p:cNvPr id="14" name="直接连接符 11">
                  <a:extLst>
                    <a:ext uri="{FF2B5EF4-FFF2-40B4-BE49-F238E27FC236}">
                      <a16:creationId xmlns:a16="http://schemas.microsoft.com/office/drawing/2014/main" xmlns="" id="{3F884570-F8BD-6F89-CC5E-7745B07E8F92}"/>
                    </a:ext>
                  </a:extLst>
                </p:cNvPr>
                <p:cNvCxnSpPr>
                  <a:cxnSpLocks noChangeShapeType="1"/>
                </p:cNvCxnSpPr>
                <p:nvPr/>
              </p:nvCxnSpPr>
              <p:spPr bwMode="auto">
                <a:xfrm>
                  <a:off x="2971" y="1237"/>
                  <a:ext cx="272" cy="0"/>
                </a:xfrm>
                <a:prstGeom prst="line">
                  <a:avLst/>
                </a:prstGeom>
                <a:noFill/>
                <a:ln w="19050" algn="ctr">
                  <a:solidFill>
                    <a:schemeClr val="tx1"/>
                  </a:solidFill>
                  <a:round/>
                  <a:headEnd/>
                  <a:tailEnd/>
                </a:ln>
                <a:extLst>
                  <a:ext uri="{909E8E84-426E-40DD-AFC4-6F175D3DCCD1}">
                    <a14:hiddenFill xmlns:a14="http://schemas.microsoft.com/office/drawing/2010/main">
                      <a:noFill/>
                    </a14:hiddenFill>
                  </a:ext>
                </a:extLst>
              </p:spPr>
            </p:cxnSp>
          </p:grpSp>
          <p:pic>
            <p:nvPicPr>
              <p:cNvPr id="12" name="图片 3">
                <a:extLst>
                  <a:ext uri="{FF2B5EF4-FFF2-40B4-BE49-F238E27FC236}">
                    <a16:creationId xmlns:a16="http://schemas.microsoft.com/office/drawing/2014/main" xmlns="" id="{68D65EE3-DEC7-DA9B-A076-64A5006DD5D8}"/>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019767" y="1262887"/>
                <a:ext cx="283464" cy="3041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5" name="组合 7">
              <a:extLst>
                <a:ext uri="{FF2B5EF4-FFF2-40B4-BE49-F238E27FC236}">
                  <a16:creationId xmlns:a16="http://schemas.microsoft.com/office/drawing/2014/main" xmlns="" id="{18999812-CA31-903D-E8F7-D344F0DA48C4}"/>
                </a:ext>
              </a:extLst>
            </p:cNvPr>
            <p:cNvGrpSpPr>
              <a:grpSpLocks/>
            </p:cNvGrpSpPr>
            <p:nvPr/>
          </p:nvGrpSpPr>
          <p:grpSpPr bwMode="auto">
            <a:xfrm>
              <a:off x="2381556" y="768226"/>
              <a:ext cx="598487" cy="866775"/>
              <a:chOff x="6513562" y="829344"/>
              <a:chExt cx="598488" cy="867324"/>
            </a:xfrm>
          </p:grpSpPr>
          <p:sp>
            <p:nvSpPr>
              <p:cNvPr id="16" name="矩形 9">
                <a:extLst>
                  <a:ext uri="{FF2B5EF4-FFF2-40B4-BE49-F238E27FC236}">
                    <a16:creationId xmlns:a16="http://schemas.microsoft.com/office/drawing/2014/main" xmlns="" id="{222F56EA-6D37-96D8-2D52-51FCAA33F070}"/>
                  </a:ext>
                </a:extLst>
              </p:cNvPr>
              <p:cNvSpPr>
                <a:spLocks noChangeArrowheads="1"/>
              </p:cNvSpPr>
              <p:nvPr/>
            </p:nvSpPr>
            <p:spPr bwMode="auto">
              <a:xfrm flipH="1">
                <a:off x="6513562" y="1172793"/>
                <a:ext cx="59848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r>
                  <a:rPr lang="en-US" altLang="zh-TW" sz="2800">
                    <a:solidFill>
                      <a:srgbClr val="000000"/>
                    </a:solidFill>
                    <a:ea typeface="標楷體" panose="03000509000000000000" pitchFamily="65" charset="-120"/>
                  </a:rPr>
                  <a:t>55</a:t>
                </a:r>
                <a:endParaRPr lang="en-US" altLang="zh-TW" sz="2800"/>
              </a:p>
            </p:txBody>
          </p:sp>
          <p:cxnSp>
            <p:nvCxnSpPr>
              <p:cNvPr id="17" name="直接连接符 11">
                <a:extLst>
                  <a:ext uri="{FF2B5EF4-FFF2-40B4-BE49-F238E27FC236}">
                    <a16:creationId xmlns:a16="http://schemas.microsoft.com/office/drawing/2014/main" xmlns="" id="{8F2D8F53-966A-0D0E-B98C-FF2057F07A50}"/>
                  </a:ext>
                </a:extLst>
              </p:cNvPr>
              <p:cNvCxnSpPr>
                <a:cxnSpLocks noChangeShapeType="1"/>
              </p:cNvCxnSpPr>
              <p:nvPr/>
            </p:nvCxnSpPr>
            <p:spPr bwMode="auto">
              <a:xfrm>
                <a:off x="6596906" y="1227375"/>
                <a:ext cx="431800" cy="0"/>
              </a:xfrm>
              <a:prstGeom prst="line">
                <a:avLst/>
              </a:prstGeom>
              <a:noFill/>
              <a:ln w="19050" algn="ctr">
                <a:solidFill>
                  <a:schemeClr val="tx1"/>
                </a:solidFill>
                <a:round/>
                <a:headEnd/>
                <a:tailEnd/>
              </a:ln>
              <a:extLst>
                <a:ext uri="{909E8E84-426E-40DD-AFC4-6F175D3DCCD1}">
                  <a14:hiddenFill xmlns:a14="http://schemas.microsoft.com/office/drawing/2010/main">
                    <a:noFill/>
                  </a14:hiddenFill>
                </a:ext>
              </a:extLst>
            </p:spPr>
          </p:cxnSp>
          <p:pic>
            <p:nvPicPr>
              <p:cNvPr id="18" name="图片 5">
                <a:extLst>
                  <a:ext uri="{FF2B5EF4-FFF2-40B4-BE49-F238E27FC236}">
                    <a16:creationId xmlns:a16="http://schemas.microsoft.com/office/drawing/2014/main" xmlns="" id="{6F43820C-F7E7-B282-313A-C10477CE4013}"/>
                  </a:ext>
                </a:extLst>
              </p:cNvPr>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635819" y="829344"/>
                <a:ext cx="341568" cy="335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9" name="组合 138">
              <a:extLst>
                <a:ext uri="{FF2B5EF4-FFF2-40B4-BE49-F238E27FC236}">
                  <a16:creationId xmlns:a16="http://schemas.microsoft.com/office/drawing/2014/main" xmlns="" id="{04D304CC-DBB4-9927-B4C9-9FE849165280}"/>
                </a:ext>
              </a:extLst>
            </p:cNvPr>
            <p:cNvGrpSpPr>
              <a:grpSpLocks/>
            </p:cNvGrpSpPr>
            <p:nvPr/>
          </p:nvGrpSpPr>
          <p:grpSpPr bwMode="auto">
            <a:xfrm>
              <a:off x="3677721" y="742787"/>
              <a:ext cx="444500" cy="793750"/>
              <a:chOff x="5939632" y="774702"/>
              <a:chExt cx="444500" cy="792318"/>
            </a:xfrm>
          </p:grpSpPr>
          <p:grpSp>
            <p:nvGrpSpPr>
              <p:cNvPr id="20" name="Group 77">
                <a:extLst>
                  <a:ext uri="{FF2B5EF4-FFF2-40B4-BE49-F238E27FC236}">
                    <a16:creationId xmlns:a16="http://schemas.microsoft.com/office/drawing/2014/main" xmlns="" id="{62FF5FCC-39C8-4780-627B-827AA5FBC6C2}"/>
                  </a:ext>
                </a:extLst>
              </p:cNvPr>
              <p:cNvGrpSpPr>
                <a:grpSpLocks/>
              </p:cNvGrpSpPr>
              <p:nvPr/>
            </p:nvGrpSpPr>
            <p:grpSpPr bwMode="auto">
              <a:xfrm>
                <a:off x="5939632" y="774702"/>
                <a:ext cx="444500" cy="519113"/>
                <a:chOff x="2963" y="949"/>
                <a:chExt cx="280" cy="327"/>
              </a:xfrm>
            </p:grpSpPr>
            <p:sp>
              <p:nvSpPr>
                <p:cNvPr id="22" name="矩形 9">
                  <a:extLst>
                    <a:ext uri="{FF2B5EF4-FFF2-40B4-BE49-F238E27FC236}">
                      <a16:creationId xmlns:a16="http://schemas.microsoft.com/office/drawing/2014/main" xmlns="" id="{383D99C4-0551-D217-2DCB-E9391FA187C0}"/>
                    </a:ext>
                  </a:extLst>
                </p:cNvPr>
                <p:cNvSpPr>
                  <a:spLocks noChangeArrowheads="1"/>
                </p:cNvSpPr>
                <p:nvPr/>
              </p:nvSpPr>
              <p:spPr bwMode="auto">
                <a:xfrm flipH="1">
                  <a:off x="2963" y="949"/>
                  <a:ext cx="275"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r>
                    <a:rPr lang="en-US" altLang="zh-TW" sz="2800" dirty="0">
                      <a:solidFill>
                        <a:srgbClr val="000000"/>
                      </a:solidFill>
                      <a:ea typeface="標楷體" panose="03000509000000000000" pitchFamily="65" charset="-120"/>
                    </a:rPr>
                    <a:t>8</a:t>
                  </a:r>
                  <a:endParaRPr lang="en-US" altLang="zh-TW" sz="2800" dirty="0"/>
                </a:p>
              </p:txBody>
            </p:sp>
            <p:cxnSp>
              <p:nvCxnSpPr>
                <p:cNvPr id="23" name="直接连接符 11">
                  <a:extLst>
                    <a:ext uri="{FF2B5EF4-FFF2-40B4-BE49-F238E27FC236}">
                      <a16:creationId xmlns:a16="http://schemas.microsoft.com/office/drawing/2014/main" xmlns="" id="{B24DB213-25A7-970C-3A77-F7BFB6DD66F5}"/>
                    </a:ext>
                  </a:extLst>
                </p:cNvPr>
                <p:cNvCxnSpPr>
                  <a:cxnSpLocks noChangeShapeType="1"/>
                </p:cNvCxnSpPr>
                <p:nvPr/>
              </p:nvCxnSpPr>
              <p:spPr bwMode="auto">
                <a:xfrm>
                  <a:off x="2971" y="1237"/>
                  <a:ext cx="272" cy="0"/>
                </a:xfrm>
                <a:prstGeom prst="line">
                  <a:avLst/>
                </a:prstGeom>
                <a:noFill/>
                <a:ln w="19050" algn="ctr">
                  <a:solidFill>
                    <a:schemeClr val="tx1"/>
                  </a:solidFill>
                  <a:round/>
                  <a:headEnd/>
                  <a:tailEnd/>
                </a:ln>
                <a:extLst>
                  <a:ext uri="{909E8E84-426E-40DD-AFC4-6F175D3DCCD1}">
                    <a14:hiddenFill xmlns:a14="http://schemas.microsoft.com/office/drawing/2010/main">
                      <a:noFill/>
                    </a14:hiddenFill>
                  </a:ext>
                </a:extLst>
              </p:spPr>
            </p:cxnSp>
          </p:grpSp>
          <p:pic>
            <p:nvPicPr>
              <p:cNvPr id="21" name="图片 140">
                <a:extLst>
                  <a:ext uri="{FF2B5EF4-FFF2-40B4-BE49-F238E27FC236}">
                    <a16:creationId xmlns:a16="http://schemas.microsoft.com/office/drawing/2014/main" xmlns="" id="{D1F3377B-BEE6-03E8-AEB4-2AE20B229DC7}"/>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029927" y="1262887"/>
                <a:ext cx="283464" cy="3041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24" name="图片 143">
              <a:extLst>
                <a:ext uri="{FF2B5EF4-FFF2-40B4-BE49-F238E27FC236}">
                  <a16:creationId xmlns:a16="http://schemas.microsoft.com/office/drawing/2014/main" xmlns="" id="{F2F0A944-BCA6-5D05-91B0-625F06703F44}"/>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659421" y="1049207"/>
              <a:ext cx="284163" cy="303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 name="图片 144">
              <a:extLst>
                <a:ext uri="{FF2B5EF4-FFF2-40B4-BE49-F238E27FC236}">
                  <a16:creationId xmlns:a16="http://schemas.microsoft.com/office/drawing/2014/main" xmlns="" id="{63F4CA22-5B7F-F3DC-2765-E33D27AFBB57}"/>
                </a:ext>
              </a:extLst>
            </p:cNvPr>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399583" y="1033331"/>
              <a:ext cx="341313" cy="33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26" name="图片 145">
            <a:extLst>
              <a:ext uri="{FF2B5EF4-FFF2-40B4-BE49-F238E27FC236}">
                <a16:creationId xmlns:a16="http://schemas.microsoft.com/office/drawing/2014/main" xmlns="" id="{0AE901AD-0A82-B657-21EC-8FAEE7C48887}"/>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336040" y="2473008"/>
            <a:ext cx="284163" cy="303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 name="图片 146">
            <a:extLst>
              <a:ext uri="{FF2B5EF4-FFF2-40B4-BE49-F238E27FC236}">
                <a16:creationId xmlns:a16="http://schemas.microsoft.com/office/drawing/2014/main" xmlns="" id="{290E10C7-DA53-003C-2C9F-5DBFA954D3EE}"/>
              </a:ext>
            </a:extLst>
          </p:cNvPr>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563178" y="2463483"/>
            <a:ext cx="341312" cy="33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 name="图片 147">
            <a:extLst>
              <a:ext uri="{FF2B5EF4-FFF2-40B4-BE49-F238E27FC236}">
                <a16:creationId xmlns:a16="http://schemas.microsoft.com/office/drawing/2014/main" xmlns="" id="{1E4ED87C-FF33-0BC8-4A76-D3531E0593F2}"/>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359853" y="2990533"/>
            <a:ext cx="284162"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 name="图片 148">
            <a:extLst>
              <a:ext uri="{FF2B5EF4-FFF2-40B4-BE49-F238E27FC236}">
                <a16:creationId xmlns:a16="http://schemas.microsoft.com/office/drawing/2014/main" xmlns="" id="{1A3403E0-A3A5-89E7-41C3-E2F2421EDCEC}"/>
              </a:ext>
            </a:extLst>
          </p:cNvPr>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582228" y="2958783"/>
            <a:ext cx="341312"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 name="图片 149">
            <a:extLst>
              <a:ext uri="{FF2B5EF4-FFF2-40B4-BE49-F238E27FC236}">
                <a16:creationId xmlns:a16="http://schemas.microsoft.com/office/drawing/2014/main" xmlns="" id="{A3D6F31C-E7C8-EB8F-8CE3-4C196C9A4513}"/>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350328" y="3520758"/>
            <a:ext cx="284162" cy="303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 name="图片 150">
            <a:extLst>
              <a:ext uri="{FF2B5EF4-FFF2-40B4-BE49-F238E27FC236}">
                <a16:creationId xmlns:a16="http://schemas.microsoft.com/office/drawing/2014/main" xmlns="" id="{61397775-932E-25FA-2FDB-84AF23FD7B4F}"/>
              </a:ext>
            </a:extLst>
          </p:cNvPr>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774315" y="3436620"/>
            <a:ext cx="34131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 name="图片 151">
            <a:extLst>
              <a:ext uri="{FF2B5EF4-FFF2-40B4-BE49-F238E27FC236}">
                <a16:creationId xmlns:a16="http://schemas.microsoft.com/office/drawing/2014/main" xmlns="" id="{2344C57C-7267-E663-EC8F-2B24B406FF14}"/>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377315" y="4012883"/>
            <a:ext cx="282575" cy="303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 name="图片 152">
            <a:extLst>
              <a:ext uri="{FF2B5EF4-FFF2-40B4-BE49-F238E27FC236}">
                <a16:creationId xmlns:a16="http://schemas.microsoft.com/office/drawing/2014/main" xmlns="" id="{3D04B602-1147-D085-242C-56AC781620CB}"/>
              </a:ext>
            </a:extLst>
          </p:cNvPr>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783840" y="3960495"/>
            <a:ext cx="342900" cy="33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 name="Text Box 54">
            <a:extLst>
              <a:ext uri="{FF2B5EF4-FFF2-40B4-BE49-F238E27FC236}">
                <a16:creationId xmlns:a16="http://schemas.microsoft.com/office/drawing/2014/main" xmlns="" id="{A6C22B13-0BEE-6F81-DB95-4FFFB491F6D3}"/>
              </a:ext>
            </a:extLst>
          </p:cNvPr>
          <p:cNvSpPr txBox="1">
            <a:spLocks noChangeArrowheads="1"/>
          </p:cNvSpPr>
          <p:nvPr/>
        </p:nvSpPr>
        <p:spPr bwMode="auto">
          <a:xfrm>
            <a:off x="3639185" y="2383790"/>
            <a:ext cx="50482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buFontTx/>
              <a:buNone/>
            </a:pPr>
            <a:r>
              <a:rPr lang="zh-TW" altLang="en-US" sz="2800" dirty="0">
                <a:solidFill>
                  <a:srgbClr val="C00000"/>
                </a:solidFill>
                <a:ea typeface="標楷體" panose="03000509000000000000" pitchFamily="65" charset="-120"/>
                <a:cs typeface="Times New Roman" panose="02020603050405020304" pitchFamily="18" charset="0"/>
                <a:sym typeface="Wingdings" panose="05000000000000000000" pitchFamily="2" charset="2"/>
              </a:rPr>
              <a:t></a:t>
            </a:r>
            <a:endParaRPr lang="zh-TW" altLang="en-US" sz="2800" dirty="0">
              <a:solidFill>
                <a:srgbClr val="C00000"/>
              </a:solidFill>
              <a:ea typeface="標楷體" panose="03000509000000000000" pitchFamily="65" charset="-120"/>
              <a:cs typeface="Times New Roman" panose="02020603050405020304" pitchFamily="18" charset="0"/>
              <a:sym typeface="Wingdings 2" panose="05020102010507070707" pitchFamily="18" charset="2"/>
            </a:endParaRPr>
          </a:p>
        </p:txBody>
      </p:sp>
      <p:sp>
        <p:nvSpPr>
          <p:cNvPr id="35" name="Line 16">
            <a:extLst>
              <a:ext uri="{FF2B5EF4-FFF2-40B4-BE49-F238E27FC236}">
                <a16:creationId xmlns:a16="http://schemas.microsoft.com/office/drawing/2014/main" xmlns="" id="{4FD21ADF-46B7-3426-F4DC-4C8C5385A64E}"/>
              </a:ext>
            </a:extLst>
          </p:cNvPr>
          <p:cNvSpPr>
            <a:spLocks noChangeShapeType="1"/>
          </p:cNvSpPr>
          <p:nvPr/>
        </p:nvSpPr>
        <p:spPr bwMode="auto">
          <a:xfrm>
            <a:off x="1642110" y="1759602"/>
            <a:ext cx="3884411"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wrap="none" anchor="ctr"/>
          <a:lstStyle/>
          <a:p>
            <a:endParaRPr lang="zh-CN" altLang="en-US"/>
          </a:p>
        </p:txBody>
      </p:sp>
      <p:grpSp>
        <p:nvGrpSpPr>
          <p:cNvPr id="36" name="组合 11">
            <a:extLst>
              <a:ext uri="{FF2B5EF4-FFF2-40B4-BE49-F238E27FC236}">
                <a16:creationId xmlns:a16="http://schemas.microsoft.com/office/drawing/2014/main" xmlns="" id="{EDCABE22-358C-650F-C3FD-5FC307A391B8}"/>
              </a:ext>
            </a:extLst>
          </p:cNvPr>
          <p:cNvGrpSpPr>
            <a:grpSpLocks/>
          </p:cNvGrpSpPr>
          <p:nvPr/>
        </p:nvGrpSpPr>
        <p:grpSpPr bwMode="auto">
          <a:xfrm>
            <a:off x="4693440" y="2732748"/>
            <a:ext cx="2828925" cy="884873"/>
            <a:chOff x="4278529" y="2094834"/>
            <a:chExt cx="2829856" cy="884682"/>
          </a:xfrm>
        </p:grpSpPr>
        <p:grpSp>
          <p:nvGrpSpPr>
            <p:cNvPr id="37" name="组合 10">
              <a:extLst>
                <a:ext uri="{FF2B5EF4-FFF2-40B4-BE49-F238E27FC236}">
                  <a16:creationId xmlns:a16="http://schemas.microsoft.com/office/drawing/2014/main" xmlns="" id="{7F09AAF4-7583-6318-AA95-CE3AFC155FE7}"/>
                </a:ext>
              </a:extLst>
            </p:cNvPr>
            <p:cNvGrpSpPr>
              <a:grpSpLocks/>
            </p:cNvGrpSpPr>
            <p:nvPr/>
          </p:nvGrpSpPr>
          <p:grpSpPr bwMode="auto">
            <a:xfrm>
              <a:off x="4278529" y="2094834"/>
              <a:ext cx="2829856" cy="712740"/>
              <a:chOff x="4675745" y="2123099"/>
              <a:chExt cx="2829856" cy="712740"/>
            </a:xfrm>
          </p:grpSpPr>
          <p:sp>
            <p:nvSpPr>
              <p:cNvPr id="39" name="文本框 8">
                <a:extLst>
                  <a:ext uri="{FF2B5EF4-FFF2-40B4-BE49-F238E27FC236}">
                    <a16:creationId xmlns:a16="http://schemas.microsoft.com/office/drawing/2014/main" xmlns="" id="{EA76263D-6728-A7A3-737E-0A2292695054}"/>
                  </a:ext>
                </a:extLst>
              </p:cNvPr>
              <p:cNvSpPr txBox="1">
                <a:spLocks noChangeArrowheads="1"/>
              </p:cNvSpPr>
              <p:nvPr/>
            </p:nvSpPr>
            <p:spPr bwMode="auto">
              <a:xfrm>
                <a:off x="4675745" y="2312619"/>
                <a:ext cx="2829856"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800" dirty="0">
                    <a:solidFill>
                      <a:srgbClr val="0000FF"/>
                    </a:solidFill>
                  </a:rPr>
                  <a:t>A.</a:t>
                </a:r>
                <a:r>
                  <a:rPr lang="zh-TW" altLang="en-US" sz="2800" dirty="0">
                    <a:solidFill>
                      <a:srgbClr val="0000FF"/>
                    </a:solidFill>
                  </a:rPr>
                  <a:t>      </a:t>
                </a:r>
                <a:r>
                  <a:rPr lang="zh-TW" altLang="en-US" sz="2800" dirty="0">
                    <a:solidFill>
                      <a:srgbClr val="0000FF"/>
                    </a:solidFill>
                    <a:latin typeface="標楷體" panose="03000509000000000000" pitchFamily="65" charset="-120"/>
                    <a:ea typeface="標楷體" panose="03000509000000000000" pitchFamily="65" charset="-120"/>
                  </a:rPr>
                  <a:t>是假分數。</a:t>
                </a:r>
                <a:endParaRPr lang="zh-CN" altLang="en-US" sz="2800" dirty="0">
                  <a:solidFill>
                    <a:srgbClr val="0000FF"/>
                  </a:solidFill>
                  <a:latin typeface="標楷體" panose="03000509000000000000" pitchFamily="65" charset="-120"/>
                  <a:ea typeface="標楷體" panose="03000509000000000000" pitchFamily="65" charset="-120"/>
                </a:endParaRPr>
              </a:p>
            </p:txBody>
          </p:sp>
          <p:grpSp>
            <p:nvGrpSpPr>
              <p:cNvPr id="40" name="Group 77">
                <a:extLst>
                  <a:ext uri="{FF2B5EF4-FFF2-40B4-BE49-F238E27FC236}">
                    <a16:creationId xmlns:a16="http://schemas.microsoft.com/office/drawing/2014/main" xmlns="" id="{AEA8F5AF-7D93-D501-201B-B5EB623851CC}"/>
                  </a:ext>
                </a:extLst>
              </p:cNvPr>
              <p:cNvGrpSpPr>
                <a:grpSpLocks/>
              </p:cNvGrpSpPr>
              <p:nvPr/>
            </p:nvGrpSpPr>
            <p:grpSpPr bwMode="auto">
              <a:xfrm>
                <a:off x="5176119" y="2123099"/>
                <a:ext cx="436563" cy="519113"/>
                <a:chOff x="2503" y="993"/>
                <a:chExt cx="275" cy="327"/>
              </a:xfrm>
            </p:grpSpPr>
            <p:sp>
              <p:nvSpPr>
                <p:cNvPr id="41" name="矩形 9">
                  <a:extLst>
                    <a:ext uri="{FF2B5EF4-FFF2-40B4-BE49-F238E27FC236}">
                      <a16:creationId xmlns:a16="http://schemas.microsoft.com/office/drawing/2014/main" xmlns="" id="{E5B0D674-38C5-76EE-C2D2-ECF070E59D6F}"/>
                    </a:ext>
                  </a:extLst>
                </p:cNvPr>
                <p:cNvSpPr>
                  <a:spLocks noChangeArrowheads="1"/>
                </p:cNvSpPr>
                <p:nvPr/>
              </p:nvSpPr>
              <p:spPr bwMode="auto">
                <a:xfrm flipH="1">
                  <a:off x="2503" y="993"/>
                  <a:ext cx="275"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r>
                    <a:rPr lang="en-US" altLang="zh-TW" sz="2800">
                      <a:solidFill>
                        <a:srgbClr val="0000FF"/>
                      </a:solidFill>
                      <a:ea typeface="標楷體" panose="03000509000000000000" pitchFamily="65" charset="-120"/>
                    </a:rPr>
                    <a:t>8</a:t>
                  </a:r>
                  <a:endParaRPr lang="en-US" altLang="zh-TW" sz="2800">
                    <a:solidFill>
                      <a:srgbClr val="0000FF"/>
                    </a:solidFill>
                  </a:endParaRPr>
                </a:p>
              </p:txBody>
            </p:sp>
            <p:cxnSp>
              <p:nvCxnSpPr>
                <p:cNvPr id="42" name="直接连接符 11">
                  <a:extLst>
                    <a:ext uri="{FF2B5EF4-FFF2-40B4-BE49-F238E27FC236}">
                      <a16:creationId xmlns:a16="http://schemas.microsoft.com/office/drawing/2014/main" xmlns="" id="{F98A9A7C-DF3C-48DA-DFD3-0730423E9BA7}"/>
                    </a:ext>
                  </a:extLst>
                </p:cNvPr>
                <p:cNvCxnSpPr>
                  <a:cxnSpLocks noChangeShapeType="1"/>
                </p:cNvCxnSpPr>
                <p:nvPr/>
              </p:nvCxnSpPr>
              <p:spPr bwMode="auto">
                <a:xfrm>
                  <a:off x="2506" y="1271"/>
                  <a:ext cx="272" cy="0"/>
                </a:xfrm>
                <a:prstGeom prst="line">
                  <a:avLst/>
                </a:prstGeom>
                <a:noFill/>
                <a:ln w="19050" algn="ctr">
                  <a:solidFill>
                    <a:srgbClr val="0000FF"/>
                  </a:solidFill>
                  <a:round/>
                  <a:headEnd/>
                  <a:tailEnd/>
                </a:ln>
                <a:extLst>
                  <a:ext uri="{909E8E84-426E-40DD-AFC4-6F175D3DCCD1}">
                    <a14:hiddenFill xmlns:a14="http://schemas.microsoft.com/office/drawing/2010/main">
                      <a:noFill/>
                    </a14:hiddenFill>
                  </a:ext>
                </a:extLst>
              </p:spPr>
            </p:cxnSp>
          </p:grpSp>
        </p:grpSp>
        <p:sp>
          <p:nvSpPr>
            <p:cNvPr id="38" name="矩形 9">
              <a:extLst>
                <a:ext uri="{FF2B5EF4-FFF2-40B4-BE49-F238E27FC236}">
                  <a16:creationId xmlns:a16="http://schemas.microsoft.com/office/drawing/2014/main" xmlns="" id="{1F70F078-F427-C736-09C0-763B981ADBE4}"/>
                </a:ext>
              </a:extLst>
            </p:cNvPr>
            <p:cNvSpPr>
              <a:spLocks noChangeArrowheads="1"/>
            </p:cNvSpPr>
            <p:nvPr/>
          </p:nvSpPr>
          <p:spPr bwMode="auto">
            <a:xfrm flipH="1">
              <a:off x="4782968" y="2460403"/>
              <a:ext cx="436563"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r>
                <a:rPr lang="en-US" altLang="zh-TW" sz="2800" dirty="0">
                  <a:solidFill>
                    <a:srgbClr val="0000FF"/>
                  </a:solidFill>
                  <a:ea typeface="標楷體" panose="03000509000000000000" pitchFamily="65" charset="-120"/>
                </a:rPr>
                <a:t>5</a:t>
              </a:r>
              <a:endParaRPr lang="en-US" altLang="zh-TW" sz="2800" dirty="0">
                <a:solidFill>
                  <a:srgbClr val="0000FF"/>
                </a:solidFill>
              </a:endParaRPr>
            </a:p>
          </p:txBody>
        </p:sp>
      </p:grpSp>
      <p:grpSp>
        <p:nvGrpSpPr>
          <p:cNvPr id="43" name="组合 19">
            <a:extLst>
              <a:ext uri="{FF2B5EF4-FFF2-40B4-BE49-F238E27FC236}">
                <a16:creationId xmlns:a16="http://schemas.microsoft.com/office/drawing/2014/main" xmlns="" id="{FC3B1712-0C78-A57F-74A3-299DB8F332BF}"/>
              </a:ext>
            </a:extLst>
          </p:cNvPr>
          <p:cNvGrpSpPr>
            <a:grpSpLocks/>
          </p:cNvGrpSpPr>
          <p:nvPr/>
        </p:nvGrpSpPr>
        <p:grpSpPr bwMode="auto">
          <a:xfrm>
            <a:off x="4692650" y="2740659"/>
            <a:ext cx="3883025" cy="926783"/>
            <a:chOff x="4309785" y="2689464"/>
            <a:chExt cx="3883101" cy="925774"/>
          </a:xfrm>
        </p:grpSpPr>
        <p:sp>
          <p:nvSpPr>
            <p:cNvPr id="44" name="文本框 171">
              <a:extLst>
                <a:ext uri="{FF2B5EF4-FFF2-40B4-BE49-F238E27FC236}">
                  <a16:creationId xmlns:a16="http://schemas.microsoft.com/office/drawing/2014/main" xmlns="" id="{9D8DFF93-B0D4-CFCD-893E-B5C95DB161D5}"/>
                </a:ext>
              </a:extLst>
            </p:cNvPr>
            <p:cNvSpPr txBox="1">
              <a:spLocks noChangeArrowheads="1"/>
            </p:cNvSpPr>
            <p:nvPr/>
          </p:nvSpPr>
          <p:spPr bwMode="auto">
            <a:xfrm>
              <a:off x="4309785" y="2877757"/>
              <a:ext cx="388310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800" dirty="0">
                  <a:solidFill>
                    <a:srgbClr val="0000FF"/>
                  </a:solidFill>
                </a:rPr>
                <a:t>B.</a:t>
              </a:r>
              <a:r>
                <a:rPr lang="zh-TW" altLang="en-US" sz="2800" dirty="0">
                  <a:solidFill>
                    <a:srgbClr val="0000FF"/>
                  </a:solidFill>
                </a:rPr>
                <a:t>       </a:t>
              </a:r>
              <a:r>
                <a:rPr lang="en-US" altLang="zh-TW" sz="2800" dirty="0">
                  <a:solidFill>
                    <a:srgbClr val="0000FF"/>
                  </a:solidFill>
                </a:rPr>
                <a:t>=</a:t>
              </a:r>
              <a:r>
                <a:rPr lang="zh-TW" altLang="en-US" sz="2800" dirty="0">
                  <a:solidFill>
                    <a:srgbClr val="0000FF"/>
                  </a:solidFill>
                </a:rPr>
                <a:t>       ，　  </a:t>
              </a:r>
              <a:r>
                <a:rPr lang="en-US" altLang="zh-TW" sz="2800" dirty="0">
                  <a:solidFill>
                    <a:srgbClr val="0000FF"/>
                  </a:solidFill>
                  <a:ea typeface="標楷體" panose="03000509000000000000" pitchFamily="65" charset="-120"/>
                  <a:cs typeface="Arial" panose="020B0604020202020204" pitchFamily="34" charset="0"/>
                </a:rPr>
                <a:t>=</a:t>
              </a:r>
              <a:endParaRPr lang="zh-CN" altLang="en-US" sz="2800" dirty="0">
                <a:solidFill>
                  <a:srgbClr val="0000FF"/>
                </a:solidFill>
                <a:ea typeface="標楷體" panose="03000509000000000000" pitchFamily="65" charset="-120"/>
                <a:cs typeface="Arial" panose="020B0604020202020204" pitchFamily="34" charset="0"/>
              </a:endParaRPr>
            </a:p>
          </p:txBody>
        </p:sp>
        <p:grpSp>
          <p:nvGrpSpPr>
            <p:cNvPr id="45" name="组合 15">
              <a:extLst>
                <a:ext uri="{FF2B5EF4-FFF2-40B4-BE49-F238E27FC236}">
                  <a16:creationId xmlns:a16="http://schemas.microsoft.com/office/drawing/2014/main" xmlns="" id="{89FBB253-1704-AB53-8204-45295283052A}"/>
                </a:ext>
              </a:extLst>
            </p:cNvPr>
            <p:cNvGrpSpPr>
              <a:grpSpLocks/>
            </p:cNvGrpSpPr>
            <p:nvPr/>
          </p:nvGrpSpPr>
          <p:grpSpPr bwMode="auto">
            <a:xfrm>
              <a:off x="5763838" y="2689464"/>
              <a:ext cx="446429" cy="885031"/>
              <a:chOff x="5681297" y="4715033"/>
              <a:chExt cx="446429" cy="885031"/>
            </a:xfrm>
          </p:grpSpPr>
          <p:sp>
            <p:nvSpPr>
              <p:cNvPr id="59" name="矩形 9">
                <a:extLst>
                  <a:ext uri="{FF2B5EF4-FFF2-40B4-BE49-F238E27FC236}">
                    <a16:creationId xmlns:a16="http://schemas.microsoft.com/office/drawing/2014/main" xmlns="" id="{043D3541-EBE7-5FBC-41C5-EC65543634CB}"/>
                  </a:ext>
                </a:extLst>
              </p:cNvPr>
              <p:cNvSpPr>
                <a:spLocks noChangeArrowheads="1"/>
              </p:cNvSpPr>
              <p:nvPr/>
            </p:nvSpPr>
            <p:spPr bwMode="auto">
              <a:xfrm flipH="1">
                <a:off x="5681297" y="4715033"/>
                <a:ext cx="436564"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r>
                  <a:rPr lang="en-US" altLang="zh-TW" sz="2800">
                    <a:solidFill>
                      <a:srgbClr val="0000FF"/>
                    </a:solidFill>
                    <a:ea typeface="標楷體" panose="03000509000000000000" pitchFamily="65" charset="-120"/>
                  </a:rPr>
                  <a:t>8</a:t>
                </a:r>
                <a:endParaRPr lang="en-US" altLang="zh-TW" sz="2800">
                  <a:solidFill>
                    <a:srgbClr val="0000FF"/>
                  </a:solidFill>
                </a:endParaRPr>
              </a:p>
            </p:txBody>
          </p:sp>
          <p:cxnSp>
            <p:nvCxnSpPr>
              <p:cNvPr id="60" name="直接连接符 11">
                <a:extLst>
                  <a:ext uri="{FF2B5EF4-FFF2-40B4-BE49-F238E27FC236}">
                    <a16:creationId xmlns:a16="http://schemas.microsoft.com/office/drawing/2014/main" xmlns="" id="{D602ABB3-A575-6C31-C9EA-8C18F3AD601A}"/>
                  </a:ext>
                </a:extLst>
              </p:cNvPr>
              <p:cNvCxnSpPr>
                <a:cxnSpLocks noChangeShapeType="1"/>
              </p:cNvCxnSpPr>
              <p:nvPr/>
            </p:nvCxnSpPr>
            <p:spPr bwMode="auto">
              <a:xfrm>
                <a:off x="5690822" y="5156561"/>
                <a:ext cx="431802" cy="0"/>
              </a:xfrm>
              <a:prstGeom prst="line">
                <a:avLst/>
              </a:prstGeom>
              <a:noFill/>
              <a:ln w="19050" algn="ctr">
                <a:solidFill>
                  <a:srgbClr val="0000FF"/>
                </a:solidFill>
                <a:round/>
                <a:headEnd/>
                <a:tailEnd/>
              </a:ln>
              <a:extLst>
                <a:ext uri="{909E8E84-426E-40DD-AFC4-6F175D3DCCD1}">
                  <a14:hiddenFill xmlns:a14="http://schemas.microsoft.com/office/drawing/2010/main">
                    <a:noFill/>
                  </a14:hiddenFill>
                </a:ext>
              </a:extLst>
            </p:spPr>
          </p:cxnSp>
          <p:sp>
            <p:nvSpPr>
              <p:cNvPr id="61" name="矩形 9">
                <a:extLst>
                  <a:ext uri="{FF2B5EF4-FFF2-40B4-BE49-F238E27FC236}">
                    <a16:creationId xmlns:a16="http://schemas.microsoft.com/office/drawing/2014/main" xmlns="" id="{EC003136-9956-9B24-87CE-11E26031BEC6}"/>
                  </a:ext>
                </a:extLst>
              </p:cNvPr>
              <p:cNvSpPr>
                <a:spLocks noChangeArrowheads="1"/>
              </p:cNvSpPr>
              <p:nvPr/>
            </p:nvSpPr>
            <p:spPr bwMode="auto">
              <a:xfrm flipH="1">
                <a:off x="5691163" y="5080951"/>
                <a:ext cx="436563"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r>
                  <a:rPr lang="en-US" altLang="zh-TW" sz="2800" dirty="0">
                    <a:solidFill>
                      <a:srgbClr val="0000FF"/>
                    </a:solidFill>
                    <a:ea typeface="標楷體" panose="03000509000000000000" pitchFamily="65" charset="-120"/>
                  </a:rPr>
                  <a:t>9</a:t>
                </a:r>
                <a:endParaRPr lang="en-US" altLang="zh-TW" sz="2800" dirty="0">
                  <a:solidFill>
                    <a:srgbClr val="0000FF"/>
                  </a:solidFill>
                </a:endParaRPr>
              </a:p>
            </p:txBody>
          </p:sp>
        </p:grpSp>
        <p:grpSp>
          <p:nvGrpSpPr>
            <p:cNvPr id="46" name="组合 17">
              <a:extLst>
                <a:ext uri="{FF2B5EF4-FFF2-40B4-BE49-F238E27FC236}">
                  <a16:creationId xmlns:a16="http://schemas.microsoft.com/office/drawing/2014/main" xmlns="" id="{48C4F8C5-0ABD-56C0-B113-BFD45BE26ECD}"/>
                </a:ext>
              </a:extLst>
            </p:cNvPr>
            <p:cNvGrpSpPr>
              <a:grpSpLocks/>
            </p:cNvGrpSpPr>
            <p:nvPr/>
          </p:nvGrpSpPr>
          <p:grpSpPr bwMode="auto">
            <a:xfrm>
              <a:off x="7400456" y="2698983"/>
              <a:ext cx="625285" cy="908186"/>
              <a:chOff x="8064832" y="2897535"/>
              <a:chExt cx="625285" cy="908186"/>
            </a:xfrm>
          </p:grpSpPr>
          <p:sp>
            <p:nvSpPr>
              <p:cNvPr id="56" name="矩形 9">
                <a:extLst>
                  <a:ext uri="{FF2B5EF4-FFF2-40B4-BE49-F238E27FC236}">
                    <a16:creationId xmlns:a16="http://schemas.microsoft.com/office/drawing/2014/main" xmlns="" id="{D777C394-DDE4-AD40-FC6E-B05CDC128D60}"/>
                  </a:ext>
                </a:extLst>
              </p:cNvPr>
              <p:cNvSpPr>
                <a:spLocks noChangeArrowheads="1"/>
              </p:cNvSpPr>
              <p:nvPr/>
            </p:nvSpPr>
            <p:spPr bwMode="auto">
              <a:xfrm flipH="1">
                <a:off x="8064832" y="2897535"/>
                <a:ext cx="59766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r>
                  <a:rPr lang="en-US" altLang="zh-TW" sz="2800" dirty="0">
                    <a:solidFill>
                      <a:srgbClr val="0000FF"/>
                    </a:solidFill>
                    <a:ea typeface="標楷體" panose="03000509000000000000" pitchFamily="65" charset="-120"/>
                  </a:rPr>
                  <a:t>56</a:t>
                </a:r>
                <a:endParaRPr lang="en-US" altLang="zh-TW" sz="2800" dirty="0">
                  <a:solidFill>
                    <a:srgbClr val="0000FF"/>
                  </a:solidFill>
                </a:endParaRPr>
              </a:p>
            </p:txBody>
          </p:sp>
          <p:cxnSp>
            <p:nvCxnSpPr>
              <p:cNvPr id="57" name="直接连接符 11">
                <a:extLst>
                  <a:ext uri="{FF2B5EF4-FFF2-40B4-BE49-F238E27FC236}">
                    <a16:creationId xmlns:a16="http://schemas.microsoft.com/office/drawing/2014/main" xmlns="" id="{B832CF7E-2FD2-3D34-B9A9-2A55B8048807}"/>
                  </a:ext>
                </a:extLst>
              </p:cNvPr>
              <p:cNvCxnSpPr>
                <a:cxnSpLocks noChangeShapeType="1"/>
              </p:cNvCxnSpPr>
              <p:nvPr/>
            </p:nvCxnSpPr>
            <p:spPr bwMode="auto">
              <a:xfrm>
                <a:off x="8120360" y="3346992"/>
                <a:ext cx="548640" cy="0"/>
              </a:xfrm>
              <a:prstGeom prst="line">
                <a:avLst/>
              </a:prstGeom>
              <a:noFill/>
              <a:ln w="19050" algn="ctr">
                <a:solidFill>
                  <a:srgbClr val="0000FF"/>
                </a:solidFill>
                <a:round/>
                <a:headEnd/>
                <a:tailEnd/>
              </a:ln>
              <a:extLst>
                <a:ext uri="{909E8E84-426E-40DD-AFC4-6F175D3DCCD1}">
                  <a14:hiddenFill xmlns:a14="http://schemas.microsoft.com/office/drawing/2010/main">
                    <a:noFill/>
                  </a14:hiddenFill>
                </a:ext>
              </a:extLst>
            </p:spPr>
          </p:cxnSp>
          <p:sp>
            <p:nvSpPr>
              <p:cNvPr id="58" name="矩形 9">
                <a:extLst>
                  <a:ext uri="{FF2B5EF4-FFF2-40B4-BE49-F238E27FC236}">
                    <a16:creationId xmlns:a16="http://schemas.microsoft.com/office/drawing/2014/main" xmlns="" id="{CAD524E9-C39A-2B87-C0DD-C89C4916383D}"/>
                  </a:ext>
                </a:extLst>
              </p:cNvPr>
              <p:cNvSpPr>
                <a:spLocks noChangeArrowheads="1"/>
              </p:cNvSpPr>
              <p:nvPr/>
            </p:nvSpPr>
            <p:spPr bwMode="auto">
              <a:xfrm flipH="1">
                <a:off x="8092452" y="3282501"/>
                <a:ext cx="59766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r>
                  <a:rPr lang="en-US" altLang="zh-TW" sz="2800" dirty="0">
                    <a:solidFill>
                      <a:srgbClr val="0000FF"/>
                    </a:solidFill>
                    <a:ea typeface="標楷體" panose="03000509000000000000" pitchFamily="65" charset="-120"/>
                  </a:rPr>
                  <a:t>55</a:t>
                </a:r>
                <a:endParaRPr lang="en-US" altLang="zh-TW" sz="2800" dirty="0">
                  <a:solidFill>
                    <a:srgbClr val="0000FF"/>
                  </a:solidFill>
                </a:endParaRPr>
              </a:p>
            </p:txBody>
          </p:sp>
        </p:grpSp>
        <p:grpSp>
          <p:nvGrpSpPr>
            <p:cNvPr id="47" name="组合 193">
              <a:extLst>
                <a:ext uri="{FF2B5EF4-FFF2-40B4-BE49-F238E27FC236}">
                  <a16:creationId xmlns:a16="http://schemas.microsoft.com/office/drawing/2014/main" xmlns="" id="{0A2D0ABF-38E9-3ADA-9515-B5279D678910}"/>
                </a:ext>
              </a:extLst>
            </p:cNvPr>
            <p:cNvGrpSpPr>
              <a:grpSpLocks/>
            </p:cNvGrpSpPr>
            <p:nvPr/>
          </p:nvGrpSpPr>
          <p:grpSpPr bwMode="auto">
            <a:xfrm>
              <a:off x="4834702" y="2698983"/>
              <a:ext cx="454025" cy="773065"/>
              <a:chOff x="5930107" y="784227"/>
              <a:chExt cx="454025" cy="773065"/>
            </a:xfrm>
          </p:grpSpPr>
          <p:grpSp>
            <p:nvGrpSpPr>
              <p:cNvPr id="52" name="Group 77">
                <a:extLst>
                  <a:ext uri="{FF2B5EF4-FFF2-40B4-BE49-F238E27FC236}">
                    <a16:creationId xmlns:a16="http://schemas.microsoft.com/office/drawing/2014/main" xmlns="" id="{68A73F7B-0AC5-1088-DBC6-46AC28DF9010}"/>
                  </a:ext>
                </a:extLst>
              </p:cNvPr>
              <p:cNvGrpSpPr>
                <a:grpSpLocks/>
              </p:cNvGrpSpPr>
              <p:nvPr/>
            </p:nvGrpSpPr>
            <p:grpSpPr bwMode="auto">
              <a:xfrm>
                <a:off x="5930107" y="784227"/>
                <a:ext cx="454025" cy="519113"/>
                <a:chOff x="2957" y="955"/>
                <a:chExt cx="286" cy="327"/>
              </a:xfrm>
            </p:grpSpPr>
            <p:sp>
              <p:nvSpPr>
                <p:cNvPr id="54" name="矩形 9">
                  <a:extLst>
                    <a:ext uri="{FF2B5EF4-FFF2-40B4-BE49-F238E27FC236}">
                      <a16:creationId xmlns:a16="http://schemas.microsoft.com/office/drawing/2014/main" xmlns="" id="{320C34AA-421F-363F-5DBF-A96537D7A07D}"/>
                    </a:ext>
                  </a:extLst>
                </p:cNvPr>
                <p:cNvSpPr>
                  <a:spLocks noChangeArrowheads="1"/>
                </p:cNvSpPr>
                <p:nvPr/>
              </p:nvSpPr>
              <p:spPr bwMode="auto">
                <a:xfrm flipH="1">
                  <a:off x="2957" y="955"/>
                  <a:ext cx="275"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r>
                    <a:rPr lang="en-US" altLang="zh-TW" sz="2800">
                      <a:solidFill>
                        <a:srgbClr val="0000FF"/>
                      </a:solidFill>
                      <a:ea typeface="標楷體" panose="03000509000000000000" pitchFamily="65" charset="-120"/>
                    </a:rPr>
                    <a:t>8</a:t>
                  </a:r>
                  <a:endParaRPr lang="en-US" altLang="zh-TW" sz="2800">
                    <a:solidFill>
                      <a:srgbClr val="0000FF"/>
                    </a:solidFill>
                  </a:endParaRPr>
                </a:p>
              </p:txBody>
            </p:sp>
            <p:cxnSp>
              <p:nvCxnSpPr>
                <p:cNvPr id="55" name="直接连接符 11">
                  <a:extLst>
                    <a:ext uri="{FF2B5EF4-FFF2-40B4-BE49-F238E27FC236}">
                      <a16:creationId xmlns:a16="http://schemas.microsoft.com/office/drawing/2014/main" xmlns="" id="{9FA4E899-035F-232F-83FA-0C341BCD99A8}"/>
                    </a:ext>
                  </a:extLst>
                </p:cNvPr>
                <p:cNvCxnSpPr>
                  <a:cxnSpLocks noChangeShapeType="1"/>
                </p:cNvCxnSpPr>
                <p:nvPr/>
              </p:nvCxnSpPr>
              <p:spPr bwMode="auto">
                <a:xfrm>
                  <a:off x="2971" y="1237"/>
                  <a:ext cx="272" cy="0"/>
                </a:xfrm>
                <a:prstGeom prst="line">
                  <a:avLst/>
                </a:prstGeom>
                <a:noFill/>
                <a:ln w="19050" algn="ctr">
                  <a:solidFill>
                    <a:srgbClr val="0000FF"/>
                  </a:solidFill>
                  <a:round/>
                  <a:headEnd/>
                  <a:tailEnd/>
                </a:ln>
                <a:extLst>
                  <a:ext uri="{909E8E84-426E-40DD-AFC4-6F175D3DCCD1}">
                    <a14:hiddenFill xmlns:a14="http://schemas.microsoft.com/office/drawing/2010/main">
                      <a:noFill/>
                    </a14:hiddenFill>
                  </a:ext>
                </a:extLst>
              </p:spPr>
            </p:cxnSp>
          </p:grpSp>
          <p:pic>
            <p:nvPicPr>
              <p:cNvPr id="53" name="图片 195">
                <a:extLst>
                  <a:ext uri="{FF2B5EF4-FFF2-40B4-BE49-F238E27FC236}">
                    <a16:creationId xmlns:a16="http://schemas.microsoft.com/office/drawing/2014/main" xmlns="" id="{DC6BB410-492D-E415-66F8-4DAB9E21C796}"/>
                  </a:ext>
                </a:extLst>
              </p:cNvPr>
              <p:cNvPicPr>
                <a:picLocks noChangeAspect="1"/>
              </p:cNvPicPr>
              <p:nvPr/>
            </p:nvPicPr>
            <p:blipFill>
              <a:blip r:embed="rId2">
                <a:clrChange>
                  <a:clrFrom>
                    <a:srgbClr val="FFFFFF"/>
                  </a:clrFrom>
                  <a:clrTo>
                    <a:srgbClr val="FFFFFF">
                      <a:alpha val="0"/>
                    </a:srgbClr>
                  </a:clrTo>
                </a:clrChange>
                <a:duotone>
                  <a:schemeClr val="accent6">
                    <a:shade val="45000"/>
                    <a:satMod val="135000"/>
                  </a:schemeClr>
                  <a:prstClr val="white"/>
                </a:duotone>
              </a:blip>
              <a:stretch>
                <a:fillRect/>
              </a:stretch>
            </p:blipFill>
            <p:spPr>
              <a:xfrm>
                <a:off x="6021301" y="1253159"/>
                <a:ext cx="283464" cy="304133"/>
              </a:xfrm>
              <a:prstGeom prst="rect">
                <a:avLst/>
              </a:prstGeom>
            </p:spPr>
          </p:pic>
        </p:grpSp>
        <p:grpSp>
          <p:nvGrpSpPr>
            <p:cNvPr id="48" name="组合 198">
              <a:extLst>
                <a:ext uri="{FF2B5EF4-FFF2-40B4-BE49-F238E27FC236}">
                  <a16:creationId xmlns:a16="http://schemas.microsoft.com/office/drawing/2014/main" xmlns="" id="{78AACFE6-8CDA-6E32-F36E-B8FA096E0BDA}"/>
                </a:ext>
              </a:extLst>
            </p:cNvPr>
            <p:cNvGrpSpPr>
              <a:grpSpLocks/>
            </p:cNvGrpSpPr>
            <p:nvPr/>
          </p:nvGrpSpPr>
          <p:grpSpPr bwMode="auto">
            <a:xfrm>
              <a:off x="6626963" y="2763138"/>
              <a:ext cx="598488" cy="852100"/>
              <a:chOff x="6513562" y="852180"/>
              <a:chExt cx="598488" cy="852100"/>
            </a:xfrm>
          </p:grpSpPr>
          <p:sp>
            <p:nvSpPr>
              <p:cNvPr id="49" name="矩形 9">
                <a:extLst>
                  <a:ext uri="{FF2B5EF4-FFF2-40B4-BE49-F238E27FC236}">
                    <a16:creationId xmlns:a16="http://schemas.microsoft.com/office/drawing/2014/main" xmlns="" id="{765740B9-74E6-7A90-227A-4C4AE2886964}"/>
                  </a:ext>
                </a:extLst>
              </p:cNvPr>
              <p:cNvSpPr>
                <a:spLocks noChangeArrowheads="1"/>
              </p:cNvSpPr>
              <p:nvPr/>
            </p:nvSpPr>
            <p:spPr bwMode="auto">
              <a:xfrm flipH="1">
                <a:off x="6513562" y="1180405"/>
                <a:ext cx="59848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r>
                  <a:rPr lang="en-US" altLang="zh-TW" sz="2800" dirty="0">
                    <a:solidFill>
                      <a:srgbClr val="0000FF"/>
                    </a:solidFill>
                    <a:ea typeface="標楷體" panose="03000509000000000000" pitchFamily="65" charset="-120"/>
                  </a:rPr>
                  <a:t>55</a:t>
                </a:r>
                <a:endParaRPr lang="en-US" altLang="zh-TW" sz="2800" dirty="0">
                  <a:solidFill>
                    <a:srgbClr val="0000FF"/>
                  </a:solidFill>
                </a:endParaRPr>
              </a:p>
            </p:txBody>
          </p:sp>
          <p:cxnSp>
            <p:nvCxnSpPr>
              <p:cNvPr id="50" name="直接连接符 11">
                <a:extLst>
                  <a:ext uri="{FF2B5EF4-FFF2-40B4-BE49-F238E27FC236}">
                    <a16:creationId xmlns:a16="http://schemas.microsoft.com/office/drawing/2014/main" xmlns="" id="{65237BAD-8B9F-E30B-B126-406C25BF7715}"/>
                  </a:ext>
                </a:extLst>
              </p:cNvPr>
              <p:cNvCxnSpPr>
                <a:cxnSpLocks noChangeShapeType="1"/>
              </p:cNvCxnSpPr>
              <p:nvPr/>
            </p:nvCxnSpPr>
            <p:spPr bwMode="auto">
              <a:xfrm>
                <a:off x="6596906" y="1227375"/>
                <a:ext cx="431800" cy="0"/>
              </a:xfrm>
              <a:prstGeom prst="line">
                <a:avLst/>
              </a:prstGeom>
              <a:noFill/>
              <a:ln w="19050" algn="ctr">
                <a:solidFill>
                  <a:srgbClr val="0000FF"/>
                </a:solidFill>
                <a:round/>
                <a:headEnd/>
                <a:tailEnd/>
              </a:ln>
              <a:extLst>
                <a:ext uri="{909E8E84-426E-40DD-AFC4-6F175D3DCCD1}">
                  <a14:hiddenFill xmlns:a14="http://schemas.microsoft.com/office/drawing/2010/main">
                    <a:noFill/>
                  </a14:hiddenFill>
                </a:ext>
              </a:extLst>
            </p:spPr>
          </p:cxnSp>
          <p:pic>
            <p:nvPicPr>
              <p:cNvPr id="51" name="图片 201">
                <a:extLst>
                  <a:ext uri="{FF2B5EF4-FFF2-40B4-BE49-F238E27FC236}">
                    <a16:creationId xmlns:a16="http://schemas.microsoft.com/office/drawing/2014/main" xmlns="" id="{D001A41A-4673-2958-BA8B-A523F18894FC}"/>
                  </a:ext>
                </a:extLst>
              </p:cNvPr>
              <p:cNvPicPr>
                <a:picLocks noChangeAspect="1"/>
              </p:cNvPicPr>
              <p:nvPr/>
            </p:nvPicPr>
            <p:blipFill>
              <a:blip r:embed="rId3">
                <a:clrChange>
                  <a:clrFrom>
                    <a:srgbClr val="FFFFFF"/>
                  </a:clrFrom>
                  <a:clrTo>
                    <a:srgbClr val="FFFFFF">
                      <a:alpha val="0"/>
                    </a:srgbClr>
                  </a:clrTo>
                </a:clrChange>
                <a:duotone>
                  <a:schemeClr val="accent6">
                    <a:shade val="45000"/>
                    <a:satMod val="135000"/>
                  </a:schemeClr>
                  <a:prstClr val="white"/>
                </a:duotone>
              </a:blip>
              <a:stretch>
                <a:fillRect/>
              </a:stretch>
            </p:blipFill>
            <p:spPr>
              <a:xfrm>
                <a:off x="6635819" y="852180"/>
                <a:ext cx="341568" cy="335664"/>
              </a:xfrm>
              <a:prstGeom prst="rect">
                <a:avLst/>
              </a:prstGeom>
            </p:spPr>
          </p:pic>
        </p:grpSp>
      </p:grpSp>
      <p:grpSp>
        <p:nvGrpSpPr>
          <p:cNvPr id="62" name="组合 25">
            <a:extLst>
              <a:ext uri="{FF2B5EF4-FFF2-40B4-BE49-F238E27FC236}">
                <a16:creationId xmlns:a16="http://schemas.microsoft.com/office/drawing/2014/main" xmlns="" id="{D32E9D70-B272-6572-C976-E79695AEB227}"/>
              </a:ext>
            </a:extLst>
          </p:cNvPr>
          <p:cNvGrpSpPr>
            <a:grpSpLocks/>
          </p:cNvGrpSpPr>
          <p:nvPr/>
        </p:nvGrpSpPr>
        <p:grpSpPr bwMode="auto">
          <a:xfrm>
            <a:off x="5241926" y="3486152"/>
            <a:ext cx="2573655" cy="890818"/>
            <a:chOff x="4044576" y="3741500"/>
            <a:chExt cx="2572507" cy="891180"/>
          </a:xfrm>
        </p:grpSpPr>
        <p:grpSp>
          <p:nvGrpSpPr>
            <p:cNvPr id="63" name="组合 16">
              <a:extLst>
                <a:ext uri="{FF2B5EF4-FFF2-40B4-BE49-F238E27FC236}">
                  <a16:creationId xmlns:a16="http://schemas.microsoft.com/office/drawing/2014/main" xmlns="" id="{22EF9461-5A25-DDDE-D23C-2A97CA54476B}"/>
                </a:ext>
              </a:extLst>
            </p:cNvPr>
            <p:cNvGrpSpPr>
              <a:grpSpLocks/>
            </p:cNvGrpSpPr>
            <p:nvPr/>
          </p:nvGrpSpPr>
          <p:grpSpPr bwMode="auto">
            <a:xfrm>
              <a:off x="4759563" y="3745371"/>
              <a:ext cx="1041404" cy="883164"/>
              <a:chOff x="6698627" y="2899204"/>
              <a:chExt cx="1041404" cy="883164"/>
            </a:xfrm>
          </p:grpSpPr>
          <p:sp>
            <p:nvSpPr>
              <p:cNvPr id="73" name="矩形 9">
                <a:extLst>
                  <a:ext uri="{FF2B5EF4-FFF2-40B4-BE49-F238E27FC236}">
                    <a16:creationId xmlns:a16="http://schemas.microsoft.com/office/drawing/2014/main" xmlns="" id="{05009509-F6A6-52B7-4D75-65A39606F794}"/>
                  </a:ext>
                </a:extLst>
              </p:cNvPr>
              <p:cNvSpPr>
                <a:spLocks noChangeArrowheads="1"/>
              </p:cNvSpPr>
              <p:nvPr/>
            </p:nvSpPr>
            <p:spPr bwMode="auto">
              <a:xfrm flipH="1">
                <a:off x="6698627" y="3258935"/>
                <a:ext cx="1041404" cy="5234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r>
                  <a:rPr lang="en-US" altLang="zh-TW" sz="2800" dirty="0">
                    <a:solidFill>
                      <a:srgbClr val="0000FF"/>
                    </a:solidFill>
                    <a:ea typeface="標楷體" panose="03000509000000000000" pitchFamily="65" charset="-120"/>
                  </a:rPr>
                  <a:t>9</a:t>
                </a:r>
                <a:r>
                  <a:rPr lang="en-US" altLang="zh-TW" sz="2800" dirty="0">
                    <a:solidFill>
                      <a:srgbClr val="0000FF"/>
                    </a:solidFill>
                    <a:latin typeface="微软雅黑" panose="020B0503020204020204" pitchFamily="34" charset="-122"/>
                    <a:ea typeface="微软雅黑" panose="020B0503020204020204" pitchFamily="34" charset="-122"/>
                    <a:cs typeface="Times New Roman" panose="02020603050405020304" pitchFamily="18" charset="0"/>
                  </a:rPr>
                  <a:t>×</a:t>
                </a:r>
                <a:r>
                  <a:rPr lang="en-US" altLang="zh-TW" sz="2800" dirty="0">
                    <a:solidFill>
                      <a:srgbClr val="0000FF"/>
                    </a:solidFill>
                    <a:ea typeface="標楷體" panose="03000509000000000000" pitchFamily="65" charset="-120"/>
                  </a:rPr>
                  <a:t>7</a:t>
                </a:r>
              </a:p>
            </p:txBody>
          </p:sp>
          <p:cxnSp>
            <p:nvCxnSpPr>
              <p:cNvPr id="74" name="直接连接符 11">
                <a:extLst>
                  <a:ext uri="{FF2B5EF4-FFF2-40B4-BE49-F238E27FC236}">
                    <a16:creationId xmlns:a16="http://schemas.microsoft.com/office/drawing/2014/main" xmlns="" id="{DFB03D73-5FF0-67B6-356C-EBB761800183}"/>
                  </a:ext>
                </a:extLst>
              </p:cNvPr>
              <p:cNvCxnSpPr>
                <a:cxnSpLocks noChangeShapeType="1"/>
              </p:cNvCxnSpPr>
              <p:nvPr/>
            </p:nvCxnSpPr>
            <p:spPr bwMode="auto">
              <a:xfrm>
                <a:off x="6797875" y="3337536"/>
                <a:ext cx="827630" cy="0"/>
              </a:xfrm>
              <a:prstGeom prst="line">
                <a:avLst/>
              </a:prstGeom>
              <a:noFill/>
              <a:ln w="19050" algn="ctr">
                <a:solidFill>
                  <a:srgbClr val="0000FF"/>
                </a:solidFill>
                <a:round/>
                <a:headEnd/>
                <a:tailEnd/>
              </a:ln>
              <a:extLst>
                <a:ext uri="{909E8E84-426E-40DD-AFC4-6F175D3DCCD1}">
                  <a14:hiddenFill xmlns:a14="http://schemas.microsoft.com/office/drawing/2010/main">
                    <a:noFill/>
                  </a14:hiddenFill>
                </a:ext>
              </a:extLst>
            </p:spPr>
          </p:cxnSp>
          <p:sp>
            <p:nvSpPr>
              <p:cNvPr id="75" name="矩形 9">
                <a:extLst>
                  <a:ext uri="{FF2B5EF4-FFF2-40B4-BE49-F238E27FC236}">
                    <a16:creationId xmlns:a16="http://schemas.microsoft.com/office/drawing/2014/main" xmlns="" id="{6264AF31-2B03-F5DF-7E2D-62A838C89DD7}"/>
                  </a:ext>
                </a:extLst>
              </p:cNvPr>
              <p:cNvSpPr>
                <a:spLocks noChangeArrowheads="1"/>
              </p:cNvSpPr>
              <p:nvPr/>
            </p:nvSpPr>
            <p:spPr bwMode="auto">
              <a:xfrm flipH="1">
                <a:off x="6733865" y="2899204"/>
                <a:ext cx="974927" cy="5234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r>
                  <a:rPr lang="en-US" altLang="zh-TW" sz="2800" dirty="0">
                    <a:solidFill>
                      <a:srgbClr val="0000FF"/>
                    </a:solidFill>
                    <a:ea typeface="標楷體" panose="03000509000000000000" pitchFamily="65" charset="-120"/>
                  </a:rPr>
                  <a:t>8</a:t>
                </a:r>
                <a:r>
                  <a:rPr lang="en-US" altLang="zh-TW" sz="2800" dirty="0">
                    <a:solidFill>
                      <a:srgbClr val="0000FF"/>
                    </a:solidFill>
                    <a:latin typeface="微软雅黑" panose="020B0503020204020204" pitchFamily="34" charset="-122"/>
                    <a:ea typeface="微软雅黑" panose="020B0503020204020204" pitchFamily="34" charset="-122"/>
                    <a:cs typeface="Times New Roman" panose="02020603050405020304" pitchFamily="18" charset="0"/>
                  </a:rPr>
                  <a:t>×</a:t>
                </a:r>
                <a:r>
                  <a:rPr lang="en-US" altLang="zh-TW" sz="2800" dirty="0">
                    <a:solidFill>
                      <a:srgbClr val="0000FF"/>
                    </a:solidFill>
                    <a:ea typeface="標楷體" panose="03000509000000000000" pitchFamily="65" charset="-120"/>
                  </a:rPr>
                  <a:t>7</a:t>
                </a:r>
              </a:p>
            </p:txBody>
          </p:sp>
        </p:grpSp>
        <p:sp>
          <p:nvSpPr>
            <p:cNvPr id="64" name="文本框 20">
              <a:extLst>
                <a:ext uri="{FF2B5EF4-FFF2-40B4-BE49-F238E27FC236}">
                  <a16:creationId xmlns:a16="http://schemas.microsoft.com/office/drawing/2014/main" xmlns="" id="{A63C9BA3-D3EF-DAF0-D08E-4E33F7E09A76}"/>
                </a:ext>
              </a:extLst>
            </p:cNvPr>
            <p:cNvSpPr txBox="1">
              <a:spLocks noChangeArrowheads="1"/>
            </p:cNvSpPr>
            <p:nvPr/>
          </p:nvSpPr>
          <p:spPr bwMode="auto">
            <a:xfrm>
              <a:off x="4472046" y="3936259"/>
              <a:ext cx="205786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800" dirty="0">
                  <a:solidFill>
                    <a:srgbClr val="0000FF"/>
                  </a:solidFill>
                </a:rPr>
                <a:t>=</a:t>
              </a:r>
              <a:r>
                <a:rPr lang="zh-TW" altLang="en-US" sz="2800" dirty="0">
                  <a:solidFill>
                    <a:srgbClr val="0000FF"/>
                  </a:solidFill>
                </a:rPr>
                <a:t>          </a:t>
              </a:r>
              <a:r>
                <a:rPr lang="en-US" altLang="zh-TW" sz="2800" dirty="0">
                  <a:solidFill>
                    <a:srgbClr val="0000FF"/>
                  </a:solidFill>
                </a:rPr>
                <a:t>=</a:t>
              </a:r>
              <a:endParaRPr lang="zh-CN" altLang="en-US" sz="2800" dirty="0">
                <a:solidFill>
                  <a:srgbClr val="0000FF"/>
                </a:solidFill>
              </a:endParaRPr>
            </a:p>
          </p:txBody>
        </p:sp>
        <p:grpSp>
          <p:nvGrpSpPr>
            <p:cNvPr id="65" name="组合 24">
              <a:extLst>
                <a:ext uri="{FF2B5EF4-FFF2-40B4-BE49-F238E27FC236}">
                  <a16:creationId xmlns:a16="http://schemas.microsoft.com/office/drawing/2014/main" xmlns="" id="{053C6CD2-4CD3-A13B-E03F-8149DE81BCC8}"/>
                </a:ext>
              </a:extLst>
            </p:cNvPr>
            <p:cNvGrpSpPr>
              <a:grpSpLocks/>
            </p:cNvGrpSpPr>
            <p:nvPr/>
          </p:nvGrpSpPr>
          <p:grpSpPr bwMode="auto">
            <a:xfrm>
              <a:off x="6006541" y="3741500"/>
              <a:ext cx="610542" cy="880333"/>
              <a:chOff x="5967629" y="3741500"/>
              <a:chExt cx="610542" cy="880333"/>
            </a:xfrm>
          </p:grpSpPr>
          <p:sp>
            <p:nvSpPr>
              <p:cNvPr id="70" name="矩形 9">
                <a:extLst>
                  <a:ext uri="{FF2B5EF4-FFF2-40B4-BE49-F238E27FC236}">
                    <a16:creationId xmlns:a16="http://schemas.microsoft.com/office/drawing/2014/main" xmlns="" id="{2F9C0C72-47B6-73B7-209C-D053657E8390}"/>
                  </a:ext>
                </a:extLst>
              </p:cNvPr>
              <p:cNvSpPr>
                <a:spLocks noChangeArrowheads="1"/>
              </p:cNvSpPr>
              <p:nvPr/>
            </p:nvSpPr>
            <p:spPr bwMode="auto">
              <a:xfrm flipH="1">
                <a:off x="5980506" y="4098613"/>
                <a:ext cx="59766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r>
                  <a:rPr lang="en-US" altLang="zh-TW" sz="2800" dirty="0">
                    <a:solidFill>
                      <a:srgbClr val="0000FF"/>
                    </a:solidFill>
                    <a:ea typeface="標楷體" panose="03000509000000000000" pitchFamily="65" charset="-120"/>
                  </a:rPr>
                  <a:t>63</a:t>
                </a:r>
                <a:endParaRPr lang="en-US" altLang="zh-TW" sz="2800" dirty="0">
                  <a:solidFill>
                    <a:srgbClr val="0000FF"/>
                  </a:solidFill>
                </a:endParaRPr>
              </a:p>
            </p:txBody>
          </p:sp>
          <p:sp>
            <p:nvSpPr>
              <p:cNvPr id="71" name="矩形 9">
                <a:extLst>
                  <a:ext uri="{FF2B5EF4-FFF2-40B4-BE49-F238E27FC236}">
                    <a16:creationId xmlns:a16="http://schemas.microsoft.com/office/drawing/2014/main" xmlns="" id="{7866832B-BEAE-42C8-71D6-884609B2FB5C}"/>
                  </a:ext>
                </a:extLst>
              </p:cNvPr>
              <p:cNvSpPr>
                <a:spLocks noChangeArrowheads="1"/>
              </p:cNvSpPr>
              <p:nvPr/>
            </p:nvSpPr>
            <p:spPr bwMode="auto">
              <a:xfrm flipH="1">
                <a:off x="5967629" y="3741500"/>
                <a:ext cx="59766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r>
                  <a:rPr lang="en-US" altLang="zh-TW" sz="2800" dirty="0">
                    <a:solidFill>
                      <a:srgbClr val="0000FF"/>
                    </a:solidFill>
                    <a:ea typeface="標楷體" panose="03000509000000000000" pitchFamily="65" charset="-120"/>
                  </a:rPr>
                  <a:t>56</a:t>
                </a:r>
                <a:endParaRPr lang="en-US" altLang="zh-TW" sz="2800" dirty="0">
                  <a:solidFill>
                    <a:srgbClr val="0000FF"/>
                  </a:solidFill>
                </a:endParaRPr>
              </a:p>
            </p:txBody>
          </p:sp>
          <p:cxnSp>
            <p:nvCxnSpPr>
              <p:cNvPr id="72" name="直接连接符 11">
                <a:extLst>
                  <a:ext uri="{FF2B5EF4-FFF2-40B4-BE49-F238E27FC236}">
                    <a16:creationId xmlns:a16="http://schemas.microsoft.com/office/drawing/2014/main" xmlns="" id="{58F00488-6622-7E96-7702-AC2861711F02}"/>
                  </a:ext>
                </a:extLst>
              </p:cNvPr>
              <p:cNvCxnSpPr>
                <a:cxnSpLocks noChangeShapeType="1"/>
              </p:cNvCxnSpPr>
              <p:nvPr/>
            </p:nvCxnSpPr>
            <p:spPr bwMode="auto">
              <a:xfrm>
                <a:off x="6006488" y="4179518"/>
                <a:ext cx="548640" cy="0"/>
              </a:xfrm>
              <a:prstGeom prst="line">
                <a:avLst/>
              </a:prstGeom>
              <a:noFill/>
              <a:ln w="19050" algn="ctr">
                <a:solidFill>
                  <a:srgbClr val="0000FF"/>
                </a:solidFill>
                <a:round/>
                <a:headEnd/>
                <a:tailEnd/>
              </a:ln>
              <a:extLst>
                <a:ext uri="{909E8E84-426E-40DD-AFC4-6F175D3DCCD1}">
                  <a14:hiddenFill xmlns:a14="http://schemas.microsoft.com/office/drawing/2010/main">
                    <a:noFill/>
                  </a14:hiddenFill>
                </a:ext>
              </a:extLst>
            </p:spPr>
          </p:cxnSp>
        </p:grpSp>
        <p:grpSp>
          <p:nvGrpSpPr>
            <p:cNvPr id="66" name="组合 23">
              <a:extLst>
                <a:ext uri="{FF2B5EF4-FFF2-40B4-BE49-F238E27FC236}">
                  <a16:creationId xmlns:a16="http://schemas.microsoft.com/office/drawing/2014/main" xmlns="" id="{45CF59DE-9090-32B9-1E49-7B4169F6F898}"/>
                </a:ext>
              </a:extLst>
            </p:cNvPr>
            <p:cNvGrpSpPr>
              <a:grpSpLocks/>
            </p:cNvGrpSpPr>
            <p:nvPr/>
          </p:nvGrpSpPr>
          <p:grpSpPr bwMode="auto">
            <a:xfrm>
              <a:off x="4044576" y="3755086"/>
              <a:ext cx="462987" cy="877594"/>
              <a:chOff x="4223599" y="3755086"/>
              <a:chExt cx="462987" cy="877594"/>
            </a:xfrm>
          </p:grpSpPr>
          <p:sp>
            <p:nvSpPr>
              <p:cNvPr id="67" name="矩形 9">
                <a:extLst>
                  <a:ext uri="{FF2B5EF4-FFF2-40B4-BE49-F238E27FC236}">
                    <a16:creationId xmlns:a16="http://schemas.microsoft.com/office/drawing/2014/main" xmlns="" id="{D909C16A-8D67-8B72-17F1-0743CE3C34DF}"/>
                  </a:ext>
                </a:extLst>
              </p:cNvPr>
              <p:cNvSpPr>
                <a:spLocks noChangeArrowheads="1"/>
              </p:cNvSpPr>
              <p:nvPr/>
            </p:nvSpPr>
            <p:spPr bwMode="auto">
              <a:xfrm flipH="1">
                <a:off x="4237440" y="4113567"/>
                <a:ext cx="436563"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r>
                  <a:rPr lang="en-US" altLang="zh-TW" sz="2800" dirty="0">
                    <a:solidFill>
                      <a:srgbClr val="0000FF"/>
                    </a:solidFill>
                    <a:ea typeface="標楷體" panose="03000509000000000000" pitchFamily="65" charset="-120"/>
                  </a:rPr>
                  <a:t>9</a:t>
                </a:r>
                <a:endParaRPr lang="en-US" altLang="zh-TW" sz="2800" dirty="0">
                  <a:solidFill>
                    <a:srgbClr val="0000FF"/>
                  </a:solidFill>
                </a:endParaRPr>
              </a:p>
            </p:txBody>
          </p:sp>
          <p:cxnSp>
            <p:nvCxnSpPr>
              <p:cNvPr id="68" name="直接连接符 11">
                <a:extLst>
                  <a:ext uri="{FF2B5EF4-FFF2-40B4-BE49-F238E27FC236}">
                    <a16:creationId xmlns:a16="http://schemas.microsoft.com/office/drawing/2014/main" xmlns="" id="{D0031AF2-A3CB-0E98-B46D-E337A1371659}"/>
                  </a:ext>
                </a:extLst>
              </p:cNvPr>
              <p:cNvCxnSpPr>
                <a:cxnSpLocks noChangeShapeType="1"/>
              </p:cNvCxnSpPr>
              <p:nvPr/>
            </p:nvCxnSpPr>
            <p:spPr bwMode="auto">
              <a:xfrm>
                <a:off x="4254784" y="4193431"/>
                <a:ext cx="431802" cy="0"/>
              </a:xfrm>
              <a:prstGeom prst="line">
                <a:avLst/>
              </a:prstGeom>
              <a:noFill/>
              <a:ln w="19050" algn="ctr">
                <a:solidFill>
                  <a:srgbClr val="0000FF"/>
                </a:solidFill>
                <a:round/>
                <a:headEnd/>
                <a:tailEnd/>
              </a:ln>
              <a:extLst>
                <a:ext uri="{909E8E84-426E-40DD-AFC4-6F175D3DCCD1}">
                  <a14:hiddenFill xmlns:a14="http://schemas.microsoft.com/office/drawing/2010/main">
                    <a:noFill/>
                  </a14:hiddenFill>
                </a:ext>
              </a:extLst>
            </p:spPr>
          </p:cxnSp>
          <p:sp>
            <p:nvSpPr>
              <p:cNvPr id="69" name="矩形 9">
                <a:extLst>
                  <a:ext uri="{FF2B5EF4-FFF2-40B4-BE49-F238E27FC236}">
                    <a16:creationId xmlns:a16="http://schemas.microsoft.com/office/drawing/2014/main" xmlns="" id="{E2E7001C-8FAB-E809-2842-449A65811B2E}"/>
                  </a:ext>
                </a:extLst>
              </p:cNvPr>
              <p:cNvSpPr>
                <a:spLocks noChangeArrowheads="1"/>
              </p:cNvSpPr>
              <p:nvPr/>
            </p:nvSpPr>
            <p:spPr bwMode="auto">
              <a:xfrm flipH="1">
                <a:off x="4223599" y="3755086"/>
                <a:ext cx="436564"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r>
                  <a:rPr lang="en-US" altLang="zh-TW" sz="2800">
                    <a:solidFill>
                      <a:srgbClr val="0000FF"/>
                    </a:solidFill>
                    <a:ea typeface="標楷體" panose="03000509000000000000" pitchFamily="65" charset="-120"/>
                  </a:rPr>
                  <a:t>8</a:t>
                </a:r>
                <a:endParaRPr lang="en-US" altLang="zh-TW" sz="2800">
                  <a:solidFill>
                    <a:srgbClr val="0000FF"/>
                  </a:solidFill>
                </a:endParaRPr>
              </a:p>
            </p:txBody>
          </p:sp>
        </p:grpSp>
      </p:grpSp>
      <p:grpSp>
        <p:nvGrpSpPr>
          <p:cNvPr id="76" name="组合 19">
            <a:extLst>
              <a:ext uri="{FF2B5EF4-FFF2-40B4-BE49-F238E27FC236}">
                <a16:creationId xmlns:a16="http://schemas.microsoft.com/office/drawing/2014/main" xmlns="" id="{4DDEF9D2-74FE-6BD0-0A89-30DCDE759264}"/>
              </a:ext>
            </a:extLst>
          </p:cNvPr>
          <p:cNvGrpSpPr>
            <a:grpSpLocks/>
          </p:cNvGrpSpPr>
          <p:nvPr/>
        </p:nvGrpSpPr>
        <p:grpSpPr bwMode="auto">
          <a:xfrm>
            <a:off x="4669790" y="2715467"/>
            <a:ext cx="3883025" cy="919162"/>
            <a:chOff x="4309785" y="2689464"/>
            <a:chExt cx="3883101" cy="918162"/>
          </a:xfrm>
        </p:grpSpPr>
        <p:sp>
          <p:nvSpPr>
            <p:cNvPr id="77" name="文本框 171">
              <a:extLst>
                <a:ext uri="{FF2B5EF4-FFF2-40B4-BE49-F238E27FC236}">
                  <a16:creationId xmlns:a16="http://schemas.microsoft.com/office/drawing/2014/main" xmlns="" id="{724F3D54-0998-8078-DD43-69B81EE45A33}"/>
                </a:ext>
              </a:extLst>
            </p:cNvPr>
            <p:cNvSpPr txBox="1">
              <a:spLocks noChangeArrowheads="1"/>
            </p:cNvSpPr>
            <p:nvPr/>
          </p:nvSpPr>
          <p:spPr bwMode="auto">
            <a:xfrm>
              <a:off x="4309785" y="2892980"/>
              <a:ext cx="388310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800" dirty="0">
                  <a:solidFill>
                    <a:srgbClr val="0000FF"/>
                  </a:solidFill>
                </a:rPr>
                <a:t>C.</a:t>
              </a:r>
              <a:r>
                <a:rPr lang="zh-TW" altLang="en-US" sz="2800" dirty="0">
                  <a:solidFill>
                    <a:srgbClr val="0000FF"/>
                  </a:solidFill>
                </a:rPr>
                <a:t>       </a:t>
              </a:r>
              <a:r>
                <a:rPr lang="en-US" altLang="zh-TW" sz="2800" dirty="0">
                  <a:solidFill>
                    <a:srgbClr val="0000FF"/>
                  </a:solidFill>
                </a:rPr>
                <a:t>=</a:t>
              </a:r>
              <a:r>
                <a:rPr lang="zh-TW" altLang="en-US" sz="2800" dirty="0">
                  <a:solidFill>
                    <a:srgbClr val="0000FF"/>
                  </a:solidFill>
                </a:rPr>
                <a:t>       ，　  </a:t>
              </a:r>
              <a:r>
                <a:rPr lang="en-US" altLang="zh-TW" sz="2800" dirty="0">
                  <a:solidFill>
                    <a:srgbClr val="0000FF"/>
                  </a:solidFill>
                  <a:ea typeface="標楷體" panose="03000509000000000000" pitchFamily="65" charset="-120"/>
                  <a:cs typeface="Arial" panose="020B0604020202020204" pitchFamily="34" charset="0"/>
                </a:rPr>
                <a:t>=</a:t>
              </a:r>
              <a:endParaRPr lang="zh-CN" altLang="en-US" sz="2800" dirty="0">
                <a:solidFill>
                  <a:srgbClr val="0000FF"/>
                </a:solidFill>
                <a:ea typeface="標楷體" panose="03000509000000000000" pitchFamily="65" charset="-120"/>
                <a:cs typeface="Arial" panose="020B0604020202020204" pitchFamily="34" charset="0"/>
              </a:endParaRPr>
            </a:p>
          </p:txBody>
        </p:sp>
        <p:grpSp>
          <p:nvGrpSpPr>
            <p:cNvPr id="78" name="组合 15">
              <a:extLst>
                <a:ext uri="{FF2B5EF4-FFF2-40B4-BE49-F238E27FC236}">
                  <a16:creationId xmlns:a16="http://schemas.microsoft.com/office/drawing/2014/main" xmlns="" id="{D21594AA-BC1A-D8C7-E3E4-7669CA63AB07}"/>
                </a:ext>
              </a:extLst>
            </p:cNvPr>
            <p:cNvGrpSpPr>
              <a:grpSpLocks/>
            </p:cNvGrpSpPr>
            <p:nvPr/>
          </p:nvGrpSpPr>
          <p:grpSpPr bwMode="auto">
            <a:xfrm>
              <a:off x="5669382" y="2689464"/>
              <a:ext cx="636189" cy="888569"/>
              <a:chOff x="5586841" y="4715033"/>
              <a:chExt cx="636189" cy="888569"/>
            </a:xfrm>
          </p:grpSpPr>
          <p:sp>
            <p:nvSpPr>
              <p:cNvPr id="92" name="矩形 9">
                <a:extLst>
                  <a:ext uri="{FF2B5EF4-FFF2-40B4-BE49-F238E27FC236}">
                    <a16:creationId xmlns:a16="http://schemas.microsoft.com/office/drawing/2014/main" xmlns="" id="{68060402-9AA5-5887-14C7-11F7B5F73AB3}"/>
                  </a:ext>
                </a:extLst>
              </p:cNvPr>
              <p:cNvSpPr>
                <a:spLocks noChangeArrowheads="1"/>
              </p:cNvSpPr>
              <p:nvPr/>
            </p:nvSpPr>
            <p:spPr bwMode="auto">
              <a:xfrm flipH="1">
                <a:off x="5681297" y="4715033"/>
                <a:ext cx="436564"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r>
                  <a:rPr lang="en-US" altLang="zh-TW" sz="2800">
                    <a:solidFill>
                      <a:srgbClr val="0000FF"/>
                    </a:solidFill>
                    <a:ea typeface="標楷體" panose="03000509000000000000" pitchFamily="65" charset="-120"/>
                  </a:rPr>
                  <a:t>8</a:t>
                </a:r>
                <a:endParaRPr lang="en-US" altLang="zh-TW" sz="2800">
                  <a:solidFill>
                    <a:srgbClr val="0000FF"/>
                  </a:solidFill>
                </a:endParaRPr>
              </a:p>
            </p:txBody>
          </p:sp>
          <p:sp>
            <p:nvSpPr>
              <p:cNvPr id="94" name="矩形 9">
                <a:extLst>
                  <a:ext uri="{FF2B5EF4-FFF2-40B4-BE49-F238E27FC236}">
                    <a16:creationId xmlns:a16="http://schemas.microsoft.com/office/drawing/2014/main" xmlns="" id="{2FC33470-7EEA-2DF7-3FB7-7F98C55509F6}"/>
                  </a:ext>
                </a:extLst>
              </p:cNvPr>
              <p:cNvSpPr>
                <a:spLocks noChangeArrowheads="1"/>
              </p:cNvSpPr>
              <p:nvPr/>
            </p:nvSpPr>
            <p:spPr bwMode="auto">
              <a:xfrm flipH="1">
                <a:off x="5586841" y="5080952"/>
                <a:ext cx="636189" cy="522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r>
                  <a:rPr lang="en-US" altLang="zh-TW" sz="2800" dirty="0">
                    <a:solidFill>
                      <a:srgbClr val="0000FF"/>
                    </a:solidFill>
                    <a:ea typeface="標楷體" panose="03000509000000000000" pitchFamily="65" charset="-120"/>
                  </a:rPr>
                  <a:t>10</a:t>
                </a:r>
                <a:endParaRPr lang="en-US" altLang="zh-TW" sz="2800" dirty="0">
                  <a:solidFill>
                    <a:srgbClr val="0000FF"/>
                  </a:solidFill>
                </a:endParaRPr>
              </a:p>
            </p:txBody>
          </p:sp>
          <p:cxnSp>
            <p:nvCxnSpPr>
              <p:cNvPr id="93" name="直接连接符 11">
                <a:extLst>
                  <a:ext uri="{FF2B5EF4-FFF2-40B4-BE49-F238E27FC236}">
                    <a16:creationId xmlns:a16="http://schemas.microsoft.com/office/drawing/2014/main" xmlns="" id="{67298143-1CFE-EF6E-B006-F1DFBB14DF26}"/>
                  </a:ext>
                </a:extLst>
              </p:cNvPr>
              <p:cNvCxnSpPr>
                <a:cxnSpLocks noChangeShapeType="1"/>
              </p:cNvCxnSpPr>
              <p:nvPr/>
            </p:nvCxnSpPr>
            <p:spPr bwMode="auto">
              <a:xfrm>
                <a:off x="5690822" y="5156561"/>
                <a:ext cx="431802" cy="0"/>
              </a:xfrm>
              <a:prstGeom prst="line">
                <a:avLst/>
              </a:prstGeom>
              <a:noFill/>
              <a:ln w="19050" algn="ctr">
                <a:solidFill>
                  <a:srgbClr val="0000FF"/>
                </a:solidFill>
                <a:round/>
                <a:headEnd/>
                <a:tailEnd/>
              </a:ln>
              <a:extLst>
                <a:ext uri="{909E8E84-426E-40DD-AFC4-6F175D3DCCD1}">
                  <a14:hiddenFill xmlns:a14="http://schemas.microsoft.com/office/drawing/2010/main">
                    <a:noFill/>
                  </a14:hiddenFill>
                </a:ext>
              </a:extLst>
            </p:spPr>
          </p:cxnSp>
        </p:grpSp>
        <p:grpSp>
          <p:nvGrpSpPr>
            <p:cNvPr id="79" name="组合 17">
              <a:extLst>
                <a:ext uri="{FF2B5EF4-FFF2-40B4-BE49-F238E27FC236}">
                  <a16:creationId xmlns:a16="http://schemas.microsoft.com/office/drawing/2014/main" xmlns="" id="{6FBDA517-0229-83A6-4A2A-75B8D81F6E43}"/>
                </a:ext>
              </a:extLst>
            </p:cNvPr>
            <p:cNvGrpSpPr>
              <a:grpSpLocks/>
            </p:cNvGrpSpPr>
            <p:nvPr/>
          </p:nvGrpSpPr>
          <p:grpSpPr bwMode="auto">
            <a:xfrm>
              <a:off x="7476656" y="2698983"/>
              <a:ext cx="625293" cy="900575"/>
              <a:chOff x="8141032" y="2897535"/>
              <a:chExt cx="625293" cy="900575"/>
            </a:xfrm>
          </p:grpSpPr>
          <p:sp>
            <p:nvSpPr>
              <p:cNvPr id="89" name="矩形 9">
                <a:extLst>
                  <a:ext uri="{FF2B5EF4-FFF2-40B4-BE49-F238E27FC236}">
                    <a16:creationId xmlns:a16="http://schemas.microsoft.com/office/drawing/2014/main" xmlns="" id="{125516B3-22F1-D4A0-8D13-5D884C7DCFBB}"/>
                  </a:ext>
                </a:extLst>
              </p:cNvPr>
              <p:cNvSpPr>
                <a:spLocks noChangeArrowheads="1"/>
              </p:cNvSpPr>
              <p:nvPr/>
            </p:nvSpPr>
            <p:spPr bwMode="auto">
              <a:xfrm flipH="1">
                <a:off x="8141032" y="2897535"/>
                <a:ext cx="59766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r>
                  <a:rPr lang="en-US" altLang="zh-TW" sz="2800" dirty="0">
                    <a:solidFill>
                      <a:srgbClr val="0000FF"/>
                    </a:solidFill>
                    <a:ea typeface="標楷體" panose="03000509000000000000" pitchFamily="65" charset="-120"/>
                  </a:rPr>
                  <a:t>48</a:t>
                </a:r>
                <a:endParaRPr lang="en-US" altLang="zh-TW" sz="2800" dirty="0">
                  <a:solidFill>
                    <a:srgbClr val="0000FF"/>
                  </a:solidFill>
                </a:endParaRPr>
              </a:p>
            </p:txBody>
          </p:sp>
          <p:sp>
            <p:nvSpPr>
              <p:cNvPr id="91" name="矩形 9">
                <a:extLst>
                  <a:ext uri="{FF2B5EF4-FFF2-40B4-BE49-F238E27FC236}">
                    <a16:creationId xmlns:a16="http://schemas.microsoft.com/office/drawing/2014/main" xmlns="" id="{5BE0AF6B-4A67-AE06-4D79-58362AEB4560}"/>
                  </a:ext>
                </a:extLst>
              </p:cNvPr>
              <p:cNvSpPr>
                <a:spLocks noChangeArrowheads="1"/>
              </p:cNvSpPr>
              <p:nvPr/>
            </p:nvSpPr>
            <p:spPr bwMode="auto">
              <a:xfrm flipH="1">
                <a:off x="8168660" y="3274890"/>
                <a:ext cx="59766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r>
                  <a:rPr lang="en-US" altLang="zh-TW" sz="2800" dirty="0">
                    <a:solidFill>
                      <a:srgbClr val="0000FF"/>
                    </a:solidFill>
                    <a:ea typeface="標楷體" panose="03000509000000000000" pitchFamily="65" charset="-120"/>
                  </a:rPr>
                  <a:t>55</a:t>
                </a:r>
                <a:endParaRPr lang="en-US" altLang="zh-TW" sz="2800" dirty="0">
                  <a:solidFill>
                    <a:srgbClr val="0000FF"/>
                  </a:solidFill>
                </a:endParaRPr>
              </a:p>
            </p:txBody>
          </p:sp>
          <p:cxnSp>
            <p:nvCxnSpPr>
              <p:cNvPr id="90" name="直接连接符 11">
                <a:extLst>
                  <a:ext uri="{FF2B5EF4-FFF2-40B4-BE49-F238E27FC236}">
                    <a16:creationId xmlns:a16="http://schemas.microsoft.com/office/drawing/2014/main" xmlns="" id="{0FE16C74-497D-EA1D-1369-90F9B74E5C33}"/>
                  </a:ext>
                </a:extLst>
              </p:cNvPr>
              <p:cNvCxnSpPr>
                <a:cxnSpLocks noChangeShapeType="1"/>
              </p:cNvCxnSpPr>
              <p:nvPr/>
            </p:nvCxnSpPr>
            <p:spPr bwMode="auto">
              <a:xfrm>
                <a:off x="8181320" y="3339381"/>
                <a:ext cx="548640" cy="0"/>
              </a:xfrm>
              <a:prstGeom prst="line">
                <a:avLst/>
              </a:prstGeom>
              <a:noFill/>
              <a:ln w="19050" algn="ctr">
                <a:solidFill>
                  <a:srgbClr val="0000FF"/>
                </a:solidFill>
                <a:round/>
                <a:headEnd/>
                <a:tailEnd/>
              </a:ln>
              <a:extLst>
                <a:ext uri="{909E8E84-426E-40DD-AFC4-6F175D3DCCD1}">
                  <a14:hiddenFill xmlns:a14="http://schemas.microsoft.com/office/drawing/2010/main">
                    <a:noFill/>
                  </a14:hiddenFill>
                </a:ext>
              </a:extLst>
            </p:spPr>
          </p:cxnSp>
        </p:grpSp>
        <p:grpSp>
          <p:nvGrpSpPr>
            <p:cNvPr id="80" name="组合 193">
              <a:extLst>
                <a:ext uri="{FF2B5EF4-FFF2-40B4-BE49-F238E27FC236}">
                  <a16:creationId xmlns:a16="http://schemas.microsoft.com/office/drawing/2014/main" xmlns="" id="{92E1C34A-8594-9CBB-E19B-112833B5F7F2}"/>
                </a:ext>
              </a:extLst>
            </p:cNvPr>
            <p:cNvGrpSpPr>
              <a:grpSpLocks/>
            </p:cNvGrpSpPr>
            <p:nvPr/>
          </p:nvGrpSpPr>
          <p:grpSpPr bwMode="auto">
            <a:xfrm>
              <a:off x="4834702" y="2706921"/>
              <a:ext cx="454025" cy="765127"/>
              <a:chOff x="5930107" y="792165"/>
              <a:chExt cx="454025" cy="765127"/>
            </a:xfrm>
          </p:grpSpPr>
          <p:grpSp>
            <p:nvGrpSpPr>
              <p:cNvPr id="85" name="Group 77">
                <a:extLst>
                  <a:ext uri="{FF2B5EF4-FFF2-40B4-BE49-F238E27FC236}">
                    <a16:creationId xmlns:a16="http://schemas.microsoft.com/office/drawing/2014/main" xmlns="" id="{DFA924C8-5415-BF61-8EEA-7FE855F7653D}"/>
                  </a:ext>
                </a:extLst>
              </p:cNvPr>
              <p:cNvGrpSpPr>
                <a:grpSpLocks/>
              </p:cNvGrpSpPr>
              <p:nvPr/>
            </p:nvGrpSpPr>
            <p:grpSpPr bwMode="auto">
              <a:xfrm>
                <a:off x="5930107" y="792165"/>
                <a:ext cx="454025" cy="519113"/>
                <a:chOff x="2957" y="960"/>
                <a:chExt cx="286" cy="327"/>
              </a:xfrm>
            </p:grpSpPr>
            <p:sp>
              <p:nvSpPr>
                <p:cNvPr id="87" name="矩形 9">
                  <a:extLst>
                    <a:ext uri="{FF2B5EF4-FFF2-40B4-BE49-F238E27FC236}">
                      <a16:creationId xmlns:a16="http://schemas.microsoft.com/office/drawing/2014/main" xmlns="" id="{5EF9BE4B-9046-398A-7489-823FACB22063}"/>
                    </a:ext>
                  </a:extLst>
                </p:cNvPr>
                <p:cNvSpPr>
                  <a:spLocks noChangeArrowheads="1"/>
                </p:cNvSpPr>
                <p:nvPr/>
              </p:nvSpPr>
              <p:spPr bwMode="auto">
                <a:xfrm flipH="1">
                  <a:off x="2957" y="960"/>
                  <a:ext cx="275"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r>
                    <a:rPr lang="en-US" altLang="zh-TW" sz="2800" dirty="0">
                      <a:solidFill>
                        <a:srgbClr val="0000FF"/>
                      </a:solidFill>
                      <a:ea typeface="標楷體" panose="03000509000000000000" pitchFamily="65" charset="-120"/>
                    </a:rPr>
                    <a:t>8</a:t>
                  </a:r>
                  <a:endParaRPr lang="en-US" altLang="zh-TW" sz="2800" dirty="0">
                    <a:solidFill>
                      <a:srgbClr val="0000FF"/>
                    </a:solidFill>
                  </a:endParaRPr>
                </a:p>
              </p:txBody>
            </p:sp>
            <p:cxnSp>
              <p:nvCxnSpPr>
                <p:cNvPr id="88" name="直接连接符 11">
                  <a:extLst>
                    <a:ext uri="{FF2B5EF4-FFF2-40B4-BE49-F238E27FC236}">
                      <a16:creationId xmlns:a16="http://schemas.microsoft.com/office/drawing/2014/main" xmlns="" id="{CE0FBCD5-733E-F16F-E71F-3CEE35585268}"/>
                    </a:ext>
                  </a:extLst>
                </p:cNvPr>
                <p:cNvCxnSpPr>
                  <a:cxnSpLocks noChangeShapeType="1"/>
                </p:cNvCxnSpPr>
                <p:nvPr/>
              </p:nvCxnSpPr>
              <p:spPr bwMode="auto">
                <a:xfrm>
                  <a:off x="2971" y="1237"/>
                  <a:ext cx="272" cy="0"/>
                </a:xfrm>
                <a:prstGeom prst="line">
                  <a:avLst/>
                </a:prstGeom>
                <a:noFill/>
                <a:ln w="19050" algn="ctr">
                  <a:solidFill>
                    <a:srgbClr val="0000FF"/>
                  </a:solidFill>
                  <a:round/>
                  <a:headEnd/>
                  <a:tailEnd/>
                </a:ln>
                <a:extLst>
                  <a:ext uri="{909E8E84-426E-40DD-AFC4-6F175D3DCCD1}">
                    <a14:hiddenFill xmlns:a14="http://schemas.microsoft.com/office/drawing/2010/main">
                      <a:noFill/>
                    </a14:hiddenFill>
                  </a:ext>
                </a:extLst>
              </p:spPr>
            </p:cxnSp>
          </p:grpSp>
          <p:pic>
            <p:nvPicPr>
              <p:cNvPr id="86" name="图片 84">
                <a:extLst>
                  <a:ext uri="{FF2B5EF4-FFF2-40B4-BE49-F238E27FC236}">
                    <a16:creationId xmlns:a16="http://schemas.microsoft.com/office/drawing/2014/main" xmlns="" id="{A0822E60-A9CB-26F3-7A25-9DB1C657D563}"/>
                  </a:ext>
                </a:extLst>
              </p:cNvPr>
              <p:cNvPicPr>
                <a:picLocks noChangeAspect="1"/>
              </p:cNvPicPr>
              <p:nvPr/>
            </p:nvPicPr>
            <p:blipFill>
              <a:blip r:embed="rId2">
                <a:clrChange>
                  <a:clrFrom>
                    <a:srgbClr val="FFFFFF"/>
                  </a:clrFrom>
                  <a:clrTo>
                    <a:srgbClr val="FFFFFF">
                      <a:alpha val="0"/>
                    </a:srgbClr>
                  </a:clrTo>
                </a:clrChange>
                <a:duotone>
                  <a:schemeClr val="accent6">
                    <a:shade val="45000"/>
                    <a:satMod val="135000"/>
                  </a:schemeClr>
                  <a:prstClr val="white"/>
                </a:duotone>
              </a:blip>
              <a:stretch>
                <a:fillRect/>
              </a:stretch>
            </p:blipFill>
            <p:spPr>
              <a:xfrm>
                <a:off x="6021301" y="1253159"/>
                <a:ext cx="283464" cy="304133"/>
              </a:xfrm>
              <a:prstGeom prst="rect">
                <a:avLst/>
              </a:prstGeom>
            </p:spPr>
          </p:pic>
        </p:grpSp>
        <p:grpSp>
          <p:nvGrpSpPr>
            <p:cNvPr id="81" name="组合 198">
              <a:extLst>
                <a:ext uri="{FF2B5EF4-FFF2-40B4-BE49-F238E27FC236}">
                  <a16:creationId xmlns:a16="http://schemas.microsoft.com/office/drawing/2014/main" xmlns="" id="{11DB9DC7-0CD2-F7FB-93FF-24B5F9C69F79}"/>
                </a:ext>
              </a:extLst>
            </p:cNvPr>
            <p:cNvGrpSpPr>
              <a:grpSpLocks/>
            </p:cNvGrpSpPr>
            <p:nvPr/>
          </p:nvGrpSpPr>
          <p:grpSpPr bwMode="auto">
            <a:xfrm>
              <a:off x="6626963" y="2763138"/>
              <a:ext cx="598488" cy="844488"/>
              <a:chOff x="6513562" y="852180"/>
              <a:chExt cx="598488" cy="844488"/>
            </a:xfrm>
          </p:grpSpPr>
          <p:sp>
            <p:nvSpPr>
              <p:cNvPr id="82" name="矩形 9">
                <a:extLst>
                  <a:ext uri="{FF2B5EF4-FFF2-40B4-BE49-F238E27FC236}">
                    <a16:creationId xmlns:a16="http://schemas.microsoft.com/office/drawing/2014/main" xmlns="" id="{B8B149F3-E4A1-9CFC-2AC0-75694C80EE9D}"/>
                  </a:ext>
                </a:extLst>
              </p:cNvPr>
              <p:cNvSpPr>
                <a:spLocks noChangeArrowheads="1"/>
              </p:cNvSpPr>
              <p:nvPr/>
            </p:nvSpPr>
            <p:spPr bwMode="auto">
              <a:xfrm flipH="1">
                <a:off x="6513562" y="1172793"/>
                <a:ext cx="59848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r>
                  <a:rPr lang="en-US" altLang="zh-TW" sz="2800">
                    <a:solidFill>
                      <a:srgbClr val="0000FF"/>
                    </a:solidFill>
                    <a:ea typeface="標楷體" panose="03000509000000000000" pitchFamily="65" charset="-120"/>
                  </a:rPr>
                  <a:t>55</a:t>
                </a:r>
                <a:endParaRPr lang="en-US" altLang="zh-TW" sz="2800">
                  <a:solidFill>
                    <a:srgbClr val="0000FF"/>
                  </a:solidFill>
                </a:endParaRPr>
              </a:p>
            </p:txBody>
          </p:sp>
          <p:cxnSp>
            <p:nvCxnSpPr>
              <p:cNvPr id="83" name="直接连接符 11">
                <a:extLst>
                  <a:ext uri="{FF2B5EF4-FFF2-40B4-BE49-F238E27FC236}">
                    <a16:creationId xmlns:a16="http://schemas.microsoft.com/office/drawing/2014/main" xmlns="" id="{F45D8779-938A-8AA3-C870-290E04D5B0E1}"/>
                  </a:ext>
                </a:extLst>
              </p:cNvPr>
              <p:cNvCxnSpPr>
                <a:cxnSpLocks noChangeShapeType="1"/>
              </p:cNvCxnSpPr>
              <p:nvPr/>
            </p:nvCxnSpPr>
            <p:spPr bwMode="auto">
              <a:xfrm>
                <a:off x="6596906" y="1227375"/>
                <a:ext cx="431800" cy="0"/>
              </a:xfrm>
              <a:prstGeom prst="line">
                <a:avLst/>
              </a:prstGeom>
              <a:noFill/>
              <a:ln w="19050" algn="ctr">
                <a:solidFill>
                  <a:srgbClr val="0000FF"/>
                </a:solidFill>
                <a:round/>
                <a:headEnd/>
                <a:tailEnd/>
              </a:ln>
              <a:extLst>
                <a:ext uri="{909E8E84-426E-40DD-AFC4-6F175D3DCCD1}">
                  <a14:hiddenFill xmlns:a14="http://schemas.microsoft.com/office/drawing/2010/main">
                    <a:noFill/>
                  </a14:hiddenFill>
                </a:ext>
              </a:extLst>
            </p:spPr>
          </p:cxnSp>
          <p:pic>
            <p:nvPicPr>
              <p:cNvPr id="84" name="图片 82">
                <a:extLst>
                  <a:ext uri="{FF2B5EF4-FFF2-40B4-BE49-F238E27FC236}">
                    <a16:creationId xmlns:a16="http://schemas.microsoft.com/office/drawing/2014/main" xmlns="" id="{F23E359B-93DB-11D2-1939-61B90E88BE3A}"/>
                  </a:ext>
                </a:extLst>
              </p:cNvPr>
              <p:cNvPicPr>
                <a:picLocks noChangeAspect="1"/>
              </p:cNvPicPr>
              <p:nvPr/>
            </p:nvPicPr>
            <p:blipFill>
              <a:blip r:embed="rId3">
                <a:clrChange>
                  <a:clrFrom>
                    <a:srgbClr val="FFFFFF"/>
                  </a:clrFrom>
                  <a:clrTo>
                    <a:srgbClr val="FFFFFF">
                      <a:alpha val="0"/>
                    </a:srgbClr>
                  </a:clrTo>
                </a:clrChange>
                <a:duotone>
                  <a:schemeClr val="accent6">
                    <a:shade val="45000"/>
                    <a:satMod val="135000"/>
                  </a:schemeClr>
                  <a:prstClr val="white"/>
                </a:duotone>
              </a:blip>
              <a:stretch>
                <a:fillRect/>
              </a:stretch>
            </p:blipFill>
            <p:spPr>
              <a:xfrm>
                <a:off x="6635819" y="852180"/>
                <a:ext cx="341568" cy="335664"/>
              </a:xfrm>
              <a:prstGeom prst="rect">
                <a:avLst/>
              </a:prstGeom>
            </p:spPr>
          </p:pic>
        </p:grpSp>
      </p:grpSp>
      <p:grpSp>
        <p:nvGrpSpPr>
          <p:cNvPr id="95" name="组合 25">
            <a:extLst>
              <a:ext uri="{FF2B5EF4-FFF2-40B4-BE49-F238E27FC236}">
                <a16:creationId xmlns:a16="http://schemas.microsoft.com/office/drawing/2014/main" xmlns="" id="{BD775C33-542C-6B97-1531-BA76A17A9F3C}"/>
              </a:ext>
            </a:extLst>
          </p:cNvPr>
          <p:cNvGrpSpPr>
            <a:grpSpLocks/>
          </p:cNvGrpSpPr>
          <p:nvPr/>
        </p:nvGrpSpPr>
        <p:grpSpPr bwMode="auto">
          <a:xfrm>
            <a:off x="5075298" y="3545897"/>
            <a:ext cx="2782895" cy="917688"/>
            <a:chOff x="3962670" y="3726254"/>
            <a:chExt cx="2781021" cy="918463"/>
          </a:xfrm>
        </p:grpSpPr>
        <p:grpSp>
          <p:nvGrpSpPr>
            <p:cNvPr id="96" name="组合 16">
              <a:extLst>
                <a:ext uri="{FF2B5EF4-FFF2-40B4-BE49-F238E27FC236}">
                  <a16:creationId xmlns:a16="http://schemas.microsoft.com/office/drawing/2014/main" xmlns="" id="{799551C6-A6BF-E9F5-D62A-853CA6273A6A}"/>
                </a:ext>
              </a:extLst>
            </p:cNvPr>
            <p:cNvGrpSpPr>
              <a:grpSpLocks/>
            </p:cNvGrpSpPr>
            <p:nvPr/>
          </p:nvGrpSpPr>
          <p:grpSpPr bwMode="auto">
            <a:xfrm>
              <a:off x="4741603" y="3734887"/>
              <a:ext cx="1154321" cy="897941"/>
              <a:chOff x="6680667" y="2888720"/>
              <a:chExt cx="1154321" cy="897941"/>
            </a:xfrm>
          </p:grpSpPr>
          <p:sp>
            <p:nvSpPr>
              <p:cNvPr id="106" name="矩形 9">
                <a:extLst>
                  <a:ext uri="{FF2B5EF4-FFF2-40B4-BE49-F238E27FC236}">
                    <a16:creationId xmlns:a16="http://schemas.microsoft.com/office/drawing/2014/main" xmlns="" id="{F980D1BD-851A-983B-CD9D-0E54574FA99F}"/>
                  </a:ext>
                </a:extLst>
              </p:cNvPr>
              <p:cNvSpPr>
                <a:spLocks noChangeArrowheads="1"/>
              </p:cNvSpPr>
              <p:nvPr/>
            </p:nvSpPr>
            <p:spPr bwMode="auto">
              <a:xfrm flipH="1">
                <a:off x="6680667" y="3262999"/>
                <a:ext cx="1154321" cy="523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defRPr/>
                </a:pPr>
                <a:r>
                  <a:rPr lang="en-US" altLang="zh-TW" sz="2800" dirty="0">
                    <a:solidFill>
                      <a:srgbClr val="0000FF"/>
                    </a:solidFill>
                    <a:latin typeface="+mj-lt"/>
                    <a:ea typeface="標楷體" panose="03000509000000000000" pitchFamily="65" charset="-120"/>
                    <a:cs typeface="Times New Roman" panose="02020603050405020304" pitchFamily="18" charset="0"/>
                  </a:rPr>
                  <a:t>10</a:t>
                </a:r>
                <a:r>
                  <a:rPr lang="en-US" altLang="zh-TW" sz="2800" dirty="0">
                    <a:solidFill>
                      <a:srgbClr val="0000FF"/>
                    </a:solidFill>
                    <a:latin typeface="微软雅黑" panose="020B0503020204020204" pitchFamily="34" charset="-122"/>
                    <a:ea typeface="微软雅黑" panose="020B0503020204020204" pitchFamily="34" charset="-122"/>
                    <a:cs typeface="Times New Roman" panose="02020603050405020304" pitchFamily="18" charset="0"/>
                  </a:rPr>
                  <a:t>×</a:t>
                </a:r>
                <a:r>
                  <a:rPr lang="en-US" altLang="zh-TW" sz="2800" dirty="0">
                    <a:solidFill>
                      <a:srgbClr val="0000FF"/>
                    </a:solidFill>
                    <a:latin typeface="+mj-lt"/>
                    <a:ea typeface="標楷體" panose="03000509000000000000" pitchFamily="65" charset="-120"/>
                    <a:cs typeface="Times New Roman" panose="02020603050405020304" pitchFamily="18" charset="0"/>
                  </a:rPr>
                  <a:t>6</a:t>
                </a:r>
                <a:endParaRPr lang="en-US" altLang="zh-TW" sz="2800" dirty="0">
                  <a:solidFill>
                    <a:srgbClr val="0000FF"/>
                  </a:solidFill>
                  <a:latin typeface="+mj-lt"/>
                </a:endParaRPr>
              </a:p>
            </p:txBody>
          </p:sp>
          <p:cxnSp>
            <p:nvCxnSpPr>
              <p:cNvPr id="107" name="直接连接符 11">
                <a:extLst>
                  <a:ext uri="{FF2B5EF4-FFF2-40B4-BE49-F238E27FC236}">
                    <a16:creationId xmlns:a16="http://schemas.microsoft.com/office/drawing/2014/main" xmlns="" id="{6FE8AF76-4284-58AC-E258-6CE74D0D7698}"/>
                  </a:ext>
                </a:extLst>
              </p:cNvPr>
              <p:cNvCxnSpPr>
                <a:cxnSpLocks noChangeShapeType="1"/>
              </p:cNvCxnSpPr>
              <p:nvPr/>
            </p:nvCxnSpPr>
            <p:spPr bwMode="auto">
              <a:xfrm>
                <a:off x="6840724" y="3337536"/>
                <a:ext cx="863417" cy="0"/>
              </a:xfrm>
              <a:prstGeom prst="line">
                <a:avLst/>
              </a:prstGeom>
              <a:noFill/>
              <a:ln w="19050" algn="ctr">
                <a:solidFill>
                  <a:srgbClr val="0000FF"/>
                </a:solidFill>
                <a:round/>
                <a:headEnd/>
                <a:tailEnd/>
              </a:ln>
              <a:extLst>
                <a:ext uri="{909E8E84-426E-40DD-AFC4-6F175D3DCCD1}">
                  <a14:hiddenFill xmlns:a14="http://schemas.microsoft.com/office/drawing/2010/main">
                    <a:noFill/>
                  </a14:hiddenFill>
                </a:ext>
              </a:extLst>
            </p:spPr>
          </p:cxnSp>
          <p:sp>
            <p:nvSpPr>
              <p:cNvPr id="108" name="矩形 9">
                <a:extLst>
                  <a:ext uri="{FF2B5EF4-FFF2-40B4-BE49-F238E27FC236}">
                    <a16:creationId xmlns:a16="http://schemas.microsoft.com/office/drawing/2014/main" xmlns="" id="{079E3F7E-B883-3DE5-E145-55082BD10E85}"/>
                  </a:ext>
                </a:extLst>
              </p:cNvPr>
              <p:cNvSpPr>
                <a:spLocks noChangeArrowheads="1"/>
              </p:cNvSpPr>
              <p:nvPr/>
            </p:nvSpPr>
            <p:spPr bwMode="auto">
              <a:xfrm flipH="1">
                <a:off x="6748159" y="2888720"/>
                <a:ext cx="1055582" cy="523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r>
                  <a:rPr lang="en-US" altLang="zh-TW" sz="2800" dirty="0">
                    <a:solidFill>
                      <a:srgbClr val="0000FF"/>
                    </a:solidFill>
                    <a:ea typeface="標楷體" panose="03000509000000000000" pitchFamily="65" charset="-120"/>
                  </a:rPr>
                  <a:t>8</a:t>
                </a:r>
                <a:r>
                  <a:rPr lang="en-US" altLang="zh-TW" sz="2800" dirty="0">
                    <a:solidFill>
                      <a:srgbClr val="0000FF"/>
                    </a:solidFill>
                    <a:latin typeface="微软雅黑" panose="020B0503020204020204" pitchFamily="34" charset="-122"/>
                    <a:ea typeface="微软雅黑" panose="020B0503020204020204" pitchFamily="34" charset="-122"/>
                  </a:rPr>
                  <a:t>×</a:t>
                </a:r>
                <a:r>
                  <a:rPr lang="en-US" altLang="zh-TW" sz="2800" dirty="0">
                    <a:solidFill>
                      <a:srgbClr val="0000FF"/>
                    </a:solidFill>
                    <a:ea typeface="標楷體" panose="03000509000000000000" pitchFamily="65" charset="-120"/>
                  </a:rPr>
                  <a:t>6</a:t>
                </a:r>
              </a:p>
            </p:txBody>
          </p:sp>
        </p:grpSp>
        <p:sp>
          <p:nvSpPr>
            <p:cNvPr id="97" name="文本框 20">
              <a:extLst>
                <a:ext uri="{FF2B5EF4-FFF2-40B4-BE49-F238E27FC236}">
                  <a16:creationId xmlns:a16="http://schemas.microsoft.com/office/drawing/2014/main" xmlns="" id="{143A4E60-E541-26DE-6A75-DD676C7AAD89}"/>
                </a:ext>
              </a:extLst>
            </p:cNvPr>
            <p:cNvSpPr txBox="1">
              <a:spLocks noChangeArrowheads="1"/>
            </p:cNvSpPr>
            <p:nvPr/>
          </p:nvSpPr>
          <p:spPr bwMode="auto">
            <a:xfrm>
              <a:off x="4500014" y="3937482"/>
              <a:ext cx="205786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800" dirty="0">
                  <a:solidFill>
                    <a:srgbClr val="0000FF"/>
                  </a:solidFill>
                </a:rPr>
                <a:t>=</a:t>
              </a:r>
              <a:r>
                <a:rPr lang="zh-TW" altLang="en-US" sz="2800" dirty="0">
                  <a:solidFill>
                    <a:srgbClr val="0000FF"/>
                  </a:solidFill>
                </a:rPr>
                <a:t>           </a:t>
              </a:r>
              <a:r>
                <a:rPr lang="en-US" altLang="zh-TW" sz="2800" dirty="0">
                  <a:solidFill>
                    <a:srgbClr val="0000FF"/>
                  </a:solidFill>
                </a:rPr>
                <a:t>=</a:t>
              </a:r>
              <a:endParaRPr lang="zh-CN" altLang="en-US" sz="2800" dirty="0">
                <a:solidFill>
                  <a:srgbClr val="0000FF"/>
                </a:solidFill>
              </a:endParaRPr>
            </a:p>
          </p:txBody>
        </p:sp>
        <p:grpSp>
          <p:nvGrpSpPr>
            <p:cNvPr id="98" name="组合 24">
              <a:extLst>
                <a:ext uri="{FF2B5EF4-FFF2-40B4-BE49-F238E27FC236}">
                  <a16:creationId xmlns:a16="http://schemas.microsoft.com/office/drawing/2014/main" xmlns="" id="{7ADF676F-D2BC-B860-0FFC-AD1F96CC09E8}"/>
                </a:ext>
              </a:extLst>
            </p:cNvPr>
            <p:cNvGrpSpPr>
              <a:grpSpLocks/>
            </p:cNvGrpSpPr>
            <p:nvPr/>
          </p:nvGrpSpPr>
          <p:grpSpPr bwMode="auto">
            <a:xfrm>
              <a:off x="6125529" y="3726254"/>
              <a:ext cx="618162" cy="918463"/>
              <a:chOff x="6086617" y="3726254"/>
              <a:chExt cx="618162" cy="918463"/>
            </a:xfrm>
          </p:grpSpPr>
          <p:sp>
            <p:nvSpPr>
              <p:cNvPr id="103" name="矩形 9">
                <a:extLst>
                  <a:ext uri="{FF2B5EF4-FFF2-40B4-BE49-F238E27FC236}">
                    <a16:creationId xmlns:a16="http://schemas.microsoft.com/office/drawing/2014/main" xmlns="" id="{23B2BFF1-F5AF-1B2D-2328-C6F7C0628EA2}"/>
                  </a:ext>
                </a:extLst>
              </p:cNvPr>
              <p:cNvSpPr>
                <a:spLocks noChangeArrowheads="1"/>
              </p:cNvSpPr>
              <p:nvPr/>
            </p:nvSpPr>
            <p:spPr bwMode="auto">
              <a:xfrm flipH="1">
                <a:off x="6107114" y="4121497"/>
                <a:ext cx="59766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r>
                  <a:rPr lang="en-US" altLang="zh-TW" sz="2800" dirty="0">
                    <a:solidFill>
                      <a:srgbClr val="0000FF"/>
                    </a:solidFill>
                    <a:ea typeface="標楷體" panose="03000509000000000000" pitchFamily="65" charset="-120"/>
                  </a:rPr>
                  <a:t>60</a:t>
                </a:r>
                <a:endParaRPr lang="en-US" altLang="zh-TW" sz="2800" dirty="0">
                  <a:solidFill>
                    <a:srgbClr val="0000FF"/>
                  </a:solidFill>
                </a:endParaRPr>
              </a:p>
            </p:txBody>
          </p:sp>
          <p:sp>
            <p:nvSpPr>
              <p:cNvPr id="104" name="矩形 9">
                <a:extLst>
                  <a:ext uri="{FF2B5EF4-FFF2-40B4-BE49-F238E27FC236}">
                    <a16:creationId xmlns:a16="http://schemas.microsoft.com/office/drawing/2014/main" xmlns="" id="{A50ACBEF-728C-128F-37FE-F8611D38879F}"/>
                  </a:ext>
                </a:extLst>
              </p:cNvPr>
              <p:cNvSpPr>
                <a:spLocks noChangeArrowheads="1"/>
              </p:cNvSpPr>
              <p:nvPr/>
            </p:nvSpPr>
            <p:spPr bwMode="auto">
              <a:xfrm flipH="1">
                <a:off x="6086617" y="3726254"/>
                <a:ext cx="597665" cy="5234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r>
                  <a:rPr lang="en-US" altLang="zh-TW" sz="2800">
                    <a:solidFill>
                      <a:srgbClr val="0000FF"/>
                    </a:solidFill>
                    <a:ea typeface="標楷體" panose="03000509000000000000" pitchFamily="65" charset="-120"/>
                  </a:rPr>
                  <a:t>48</a:t>
                </a:r>
                <a:endParaRPr lang="en-US" altLang="zh-TW" sz="2800">
                  <a:solidFill>
                    <a:srgbClr val="0000FF"/>
                  </a:solidFill>
                </a:endParaRPr>
              </a:p>
            </p:txBody>
          </p:sp>
          <p:cxnSp>
            <p:nvCxnSpPr>
              <p:cNvPr id="105" name="直接连接符 11">
                <a:extLst>
                  <a:ext uri="{FF2B5EF4-FFF2-40B4-BE49-F238E27FC236}">
                    <a16:creationId xmlns:a16="http://schemas.microsoft.com/office/drawing/2014/main" xmlns="" id="{F187C632-1343-8EA2-C401-0CE7641DD00F}"/>
                  </a:ext>
                </a:extLst>
              </p:cNvPr>
              <p:cNvCxnSpPr>
                <a:cxnSpLocks noChangeShapeType="1"/>
              </p:cNvCxnSpPr>
              <p:nvPr/>
            </p:nvCxnSpPr>
            <p:spPr bwMode="auto">
              <a:xfrm>
                <a:off x="6125473" y="4184283"/>
                <a:ext cx="548640" cy="0"/>
              </a:xfrm>
              <a:prstGeom prst="line">
                <a:avLst/>
              </a:prstGeom>
              <a:noFill/>
              <a:ln w="19050" algn="ctr">
                <a:solidFill>
                  <a:srgbClr val="0000FF"/>
                </a:solidFill>
                <a:round/>
                <a:headEnd/>
                <a:tailEnd/>
              </a:ln>
              <a:extLst>
                <a:ext uri="{909E8E84-426E-40DD-AFC4-6F175D3DCCD1}">
                  <a14:hiddenFill xmlns:a14="http://schemas.microsoft.com/office/drawing/2010/main">
                    <a:noFill/>
                  </a14:hiddenFill>
                </a:ext>
              </a:extLst>
            </p:spPr>
          </p:cxnSp>
        </p:grpSp>
        <p:grpSp>
          <p:nvGrpSpPr>
            <p:cNvPr id="99" name="组合 23">
              <a:extLst>
                <a:ext uri="{FF2B5EF4-FFF2-40B4-BE49-F238E27FC236}">
                  <a16:creationId xmlns:a16="http://schemas.microsoft.com/office/drawing/2014/main" xmlns="" id="{AD39081F-78AA-E5ED-B23A-60BC2526D745}"/>
                </a:ext>
              </a:extLst>
            </p:cNvPr>
            <p:cNvGrpSpPr>
              <a:grpSpLocks/>
            </p:cNvGrpSpPr>
            <p:nvPr/>
          </p:nvGrpSpPr>
          <p:grpSpPr bwMode="auto">
            <a:xfrm>
              <a:off x="3962670" y="3755086"/>
              <a:ext cx="608965" cy="878396"/>
              <a:chOff x="4141693" y="3755086"/>
              <a:chExt cx="608965" cy="878396"/>
            </a:xfrm>
          </p:grpSpPr>
          <p:sp>
            <p:nvSpPr>
              <p:cNvPr id="100" name="矩形 9">
                <a:extLst>
                  <a:ext uri="{FF2B5EF4-FFF2-40B4-BE49-F238E27FC236}">
                    <a16:creationId xmlns:a16="http://schemas.microsoft.com/office/drawing/2014/main" xmlns="" id="{78F7B0A8-E5A9-E3C0-8271-5AAB809910AE}"/>
                  </a:ext>
                </a:extLst>
              </p:cNvPr>
              <p:cNvSpPr>
                <a:spLocks noChangeArrowheads="1"/>
              </p:cNvSpPr>
              <p:nvPr/>
            </p:nvSpPr>
            <p:spPr bwMode="auto">
              <a:xfrm flipH="1">
                <a:off x="4141693" y="4110049"/>
                <a:ext cx="608965" cy="5234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r>
                  <a:rPr lang="en-US" altLang="zh-TW" sz="2800">
                    <a:solidFill>
                      <a:srgbClr val="0000FF"/>
                    </a:solidFill>
                    <a:ea typeface="標楷體" panose="03000509000000000000" pitchFamily="65" charset="-120"/>
                  </a:rPr>
                  <a:t>10</a:t>
                </a:r>
                <a:endParaRPr lang="en-US" altLang="zh-TW" sz="2800">
                  <a:solidFill>
                    <a:srgbClr val="0000FF"/>
                  </a:solidFill>
                </a:endParaRPr>
              </a:p>
            </p:txBody>
          </p:sp>
          <p:cxnSp>
            <p:nvCxnSpPr>
              <p:cNvPr id="101" name="直接连接符 11">
                <a:extLst>
                  <a:ext uri="{FF2B5EF4-FFF2-40B4-BE49-F238E27FC236}">
                    <a16:creationId xmlns:a16="http://schemas.microsoft.com/office/drawing/2014/main" xmlns="" id="{91DE474F-AFCD-16D1-0A8E-EFF81CB9AB69}"/>
                  </a:ext>
                </a:extLst>
              </p:cNvPr>
              <p:cNvCxnSpPr>
                <a:cxnSpLocks noChangeShapeType="1"/>
              </p:cNvCxnSpPr>
              <p:nvPr/>
            </p:nvCxnSpPr>
            <p:spPr bwMode="auto">
              <a:xfrm>
                <a:off x="4254784" y="4193431"/>
                <a:ext cx="431802" cy="0"/>
              </a:xfrm>
              <a:prstGeom prst="line">
                <a:avLst/>
              </a:prstGeom>
              <a:noFill/>
              <a:ln w="19050" algn="ctr">
                <a:solidFill>
                  <a:srgbClr val="0000FF"/>
                </a:solidFill>
                <a:round/>
                <a:headEnd/>
                <a:tailEnd/>
              </a:ln>
              <a:extLst>
                <a:ext uri="{909E8E84-426E-40DD-AFC4-6F175D3DCCD1}">
                  <a14:hiddenFill xmlns:a14="http://schemas.microsoft.com/office/drawing/2010/main">
                    <a:noFill/>
                  </a14:hiddenFill>
                </a:ext>
              </a:extLst>
            </p:spPr>
          </p:cxnSp>
          <p:sp>
            <p:nvSpPr>
              <p:cNvPr id="102" name="矩形 9">
                <a:extLst>
                  <a:ext uri="{FF2B5EF4-FFF2-40B4-BE49-F238E27FC236}">
                    <a16:creationId xmlns:a16="http://schemas.microsoft.com/office/drawing/2014/main" xmlns="" id="{0567AD9A-0F04-EE77-B47E-3FFACE3E991D}"/>
                  </a:ext>
                </a:extLst>
              </p:cNvPr>
              <p:cNvSpPr>
                <a:spLocks noChangeArrowheads="1"/>
              </p:cNvSpPr>
              <p:nvPr/>
            </p:nvSpPr>
            <p:spPr bwMode="auto">
              <a:xfrm flipH="1">
                <a:off x="4223599" y="3755086"/>
                <a:ext cx="436564"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r>
                  <a:rPr lang="en-US" altLang="zh-TW" sz="2800">
                    <a:solidFill>
                      <a:srgbClr val="0000FF"/>
                    </a:solidFill>
                    <a:ea typeface="標楷體" panose="03000509000000000000" pitchFamily="65" charset="-120"/>
                  </a:rPr>
                  <a:t>8</a:t>
                </a:r>
                <a:endParaRPr lang="en-US" altLang="zh-TW" sz="2800">
                  <a:solidFill>
                    <a:srgbClr val="0000FF"/>
                  </a:solidFill>
                </a:endParaRPr>
              </a:p>
            </p:txBody>
          </p:sp>
        </p:grpSp>
      </p:grpSp>
      <p:sp>
        <p:nvSpPr>
          <p:cNvPr id="109" name="Text Box 54">
            <a:extLst>
              <a:ext uri="{FF2B5EF4-FFF2-40B4-BE49-F238E27FC236}">
                <a16:creationId xmlns:a16="http://schemas.microsoft.com/office/drawing/2014/main" xmlns="" id="{1DC8E53F-729C-A2B2-3D5E-B53C3854E2D7}"/>
              </a:ext>
            </a:extLst>
          </p:cNvPr>
          <p:cNvSpPr txBox="1">
            <a:spLocks noChangeArrowheads="1"/>
          </p:cNvSpPr>
          <p:nvPr/>
        </p:nvSpPr>
        <p:spPr bwMode="auto">
          <a:xfrm>
            <a:off x="3706495" y="2894648"/>
            <a:ext cx="5048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buFontTx/>
              <a:buNone/>
            </a:pPr>
            <a:r>
              <a:rPr lang="zh-TW" altLang="en-US" sz="2800" dirty="0">
                <a:solidFill>
                  <a:srgbClr val="C00000"/>
                </a:solidFill>
                <a:ea typeface="標楷體" panose="03000509000000000000" pitchFamily="65" charset="-120"/>
                <a:cs typeface="Times New Roman" panose="02020603050405020304" pitchFamily="18" charset="0"/>
                <a:sym typeface="Wingdings" panose="05000000000000000000" pitchFamily="2" charset="2"/>
              </a:rPr>
              <a:t></a:t>
            </a:r>
            <a:endParaRPr lang="zh-TW" altLang="en-US" sz="2800" dirty="0">
              <a:solidFill>
                <a:srgbClr val="C00000"/>
              </a:solidFill>
              <a:ea typeface="標楷體" panose="03000509000000000000" pitchFamily="65" charset="-120"/>
              <a:cs typeface="Times New Roman" panose="02020603050405020304" pitchFamily="18" charset="0"/>
              <a:sym typeface="Wingdings 2" panose="05020102010507070707" pitchFamily="18" charset="2"/>
            </a:endParaRPr>
          </a:p>
        </p:txBody>
      </p:sp>
      <p:sp>
        <p:nvSpPr>
          <p:cNvPr id="110" name="Text Box 54">
            <a:extLst>
              <a:ext uri="{FF2B5EF4-FFF2-40B4-BE49-F238E27FC236}">
                <a16:creationId xmlns:a16="http://schemas.microsoft.com/office/drawing/2014/main" xmlns="" id="{29B56645-0029-6125-5B80-2F2DB09A2F42}"/>
              </a:ext>
            </a:extLst>
          </p:cNvPr>
          <p:cNvSpPr txBox="1">
            <a:spLocks noChangeArrowheads="1"/>
          </p:cNvSpPr>
          <p:nvPr/>
        </p:nvSpPr>
        <p:spPr bwMode="auto">
          <a:xfrm>
            <a:off x="3905885" y="3395028"/>
            <a:ext cx="5048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buFontTx/>
              <a:buNone/>
            </a:pPr>
            <a:r>
              <a:rPr lang="zh-TW" altLang="en-US" sz="2800" dirty="0">
                <a:solidFill>
                  <a:srgbClr val="C00000"/>
                </a:solidFill>
                <a:ea typeface="標楷體" panose="03000509000000000000" pitchFamily="65" charset="-120"/>
                <a:cs typeface="Times New Roman" panose="02020603050405020304" pitchFamily="18" charset="0"/>
                <a:sym typeface="Wingdings" panose="05000000000000000000" pitchFamily="2" charset="2"/>
              </a:rPr>
              <a:t></a:t>
            </a:r>
            <a:endParaRPr lang="zh-TW" altLang="en-US" sz="2800" dirty="0">
              <a:solidFill>
                <a:srgbClr val="C00000"/>
              </a:solidFill>
              <a:ea typeface="標楷體" panose="03000509000000000000" pitchFamily="65" charset="-120"/>
              <a:cs typeface="Times New Roman" panose="02020603050405020304" pitchFamily="18" charset="0"/>
              <a:sym typeface="Wingdings 2" panose="05020102010507070707" pitchFamily="18" charset="2"/>
            </a:endParaRPr>
          </a:p>
        </p:txBody>
      </p:sp>
      <p:grpSp>
        <p:nvGrpSpPr>
          <p:cNvPr id="111" name="组合 19">
            <a:extLst>
              <a:ext uri="{FF2B5EF4-FFF2-40B4-BE49-F238E27FC236}">
                <a16:creationId xmlns:a16="http://schemas.microsoft.com/office/drawing/2014/main" xmlns="" id="{154F0C86-32D6-1661-1AF3-AC3A2910E3C2}"/>
              </a:ext>
            </a:extLst>
          </p:cNvPr>
          <p:cNvGrpSpPr>
            <a:grpSpLocks/>
          </p:cNvGrpSpPr>
          <p:nvPr/>
        </p:nvGrpSpPr>
        <p:grpSpPr bwMode="auto">
          <a:xfrm>
            <a:off x="4681220" y="2740659"/>
            <a:ext cx="3883025" cy="919165"/>
            <a:chOff x="4309785" y="2689464"/>
            <a:chExt cx="3883101" cy="918162"/>
          </a:xfrm>
        </p:grpSpPr>
        <p:sp>
          <p:nvSpPr>
            <p:cNvPr id="112" name="文本框 171">
              <a:extLst>
                <a:ext uri="{FF2B5EF4-FFF2-40B4-BE49-F238E27FC236}">
                  <a16:creationId xmlns:a16="http://schemas.microsoft.com/office/drawing/2014/main" xmlns="" id="{2AE2D63A-FCB0-13A5-44B7-FE49D4F63E06}"/>
                </a:ext>
              </a:extLst>
            </p:cNvPr>
            <p:cNvSpPr txBox="1">
              <a:spLocks noChangeArrowheads="1"/>
            </p:cNvSpPr>
            <p:nvPr/>
          </p:nvSpPr>
          <p:spPr bwMode="auto">
            <a:xfrm>
              <a:off x="4309785" y="2877757"/>
              <a:ext cx="388310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800" dirty="0">
                  <a:solidFill>
                    <a:srgbClr val="0000FF"/>
                  </a:solidFill>
                </a:rPr>
                <a:t>D.</a:t>
              </a:r>
              <a:r>
                <a:rPr lang="zh-TW" altLang="en-US" sz="2800" dirty="0">
                  <a:solidFill>
                    <a:srgbClr val="0000FF"/>
                  </a:solidFill>
                </a:rPr>
                <a:t>       </a:t>
              </a:r>
              <a:r>
                <a:rPr lang="en-US" altLang="zh-TW" sz="2800" dirty="0">
                  <a:solidFill>
                    <a:srgbClr val="0000FF"/>
                  </a:solidFill>
                </a:rPr>
                <a:t>=</a:t>
              </a:r>
              <a:r>
                <a:rPr lang="zh-TW" altLang="en-US" sz="2800" dirty="0">
                  <a:solidFill>
                    <a:srgbClr val="0000FF"/>
                  </a:solidFill>
                </a:rPr>
                <a:t>       ，　  </a:t>
              </a:r>
              <a:r>
                <a:rPr lang="en-US" altLang="zh-TW" sz="2800" dirty="0">
                  <a:solidFill>
                    <a:srgbClr val="0000FF"/>
                  </a:solidFill>
                  <a:ea typeface="標楷體" panose="03000509000000000000" pitchFamily="65" charset="-120"/>
                  <a:cs typeface="Arial" panose="020B0604020202020204" pitchFamily="34" charset="0"/>
                </a:rPr>
                <a:t>=</a:t>
              </a:r>
              <a:endParaRPr lang="zh-CN" altLang="en-US" sz="2800" dirty="0">
                <a:solidFill>
                  <a:srgbClr val="0000FF"/>
                </a:solidFill>
                <a:ea typeface="標楷體" panose="03000509000000000000" pitchFamily="65" charset="-120"/>
                <a:cs typeface="Arial" panose="020B0604020202020204" pitchFamily="34" charset="0"/>
              </a:endParaRPr>
            </a:p>
          </p:txBody>
        </p:sp>
        <p:grpSp>
          <p:nvGrpSpPr>
            <p:cNvPr id="113" name="组合 15">
              <a:extLst>
                <a:ext uri="{FF2B5EF4-FFF2-40B4-BE49-F238E27FC236}">
                  <a16:creationId xmlns:a16="http://schemas.microsoft.com/office/drawing/2014/main" xmlns="" id="{A3D1085D-5D47-9B93-1CC5-3ED2FBDF576A}"/>
                </a:ext>
              </a:extLst>
            </p:cNvPr>
            <p:cNvGrpSpPr>
              <a:grpSpLocks/>
            </p:cNvGrpSpPr>
            <p:nvPr/>
          </p:nvGrpSpPr>
          <p:grpSpPr bwMode="auto">
            <a:xfrm>
              <a:off x="5669382" y="2689464"/>
              <a:ext cx="636189" cy="889204"/>
              <a:chOff x="5586841" y="4715033"/>
              <a:chExt cx="636189" cy="889204"/>
            </a:xfrm>
          </p:grpSpPr>
          <p:sp>
            <p:nvSpPr>
              <p:cNvPr id="127" name="矩形 9">
                <a:extLst>
                  <a:ext uri="{FF2B5EF4-FFF2-40B4-BE49-F238E27FC236}">
                    <a16:creationId xmlns:a16="http://schemas.microsoft.com/office/drawing/2014/main" xmlns="" id="{D27ABB4F-2A3A-9C86-D944-9AEE4B07D40A}"/>
                  </a:ext>
                </a:extLst>
              </p:cNvPr>
              <p:cNvSpPr>
                <a:spLocks noChangeArrowheads="1"/>
              </p:cNvSpPr>
              <p:nvPr/>
            </p:nvSpPr>
            <p:spPr bwMode="auto">
              <a:xfrm flipH="1">
                <a:off x="5681297" y="4715033"/>
                <a:ext cx="436564"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r>
                  <a:rPr lang="en-US" altLang="zh-TW" sz="2800">
                    <a:solidFill>
                      <a:srgbClr val="0000FF"/>
                    </a:solidFill>
                    <a:ea typeface="標楷體" panose="03000509000000000000" pitchFamily="65" charset="-120"/>
                  </a:rPr>
                  <a:t>8</a:t>
                </a:r>
                <a:endParaRPr lang="en-US" altLang="zh-TW" sz="2800">
                  <a:solidFill>
                    <a:srgbClr val="0000FF"/>
                  </a:solidFill>
                </a:endParaRPr>
              </a:p>
            </p:txBody>
          </p:sp>
          <p:cxnSp>
            <p:nvCxnSpPr>
              <p:cNvPr id="128" name="直接连接符 11">
                <a:extLst>
                  <a:ext uri="{FF2B5EF4-FFF2-40B4-BE49-F238E27FC236}">
                    <a16:creationId xmlns:a16="http://schemas.microsoft.com/office/drawing/2014/main" xmlns="" id="{B4D9F9D1-B6A1-34AC-FD66-C46CDF7906C8}"/>
                  </a:ext>
                </a:extLst>
              </p:cNvPr>
              <p:cNvCxnSpPr>
                <a:cxnSpLocks noChangeShapeType="1"/>
              </p:cNvCxnSpPr>
              <p:nvPr/>
            </p:nvCxnSpPr>
            <p:spPr bwMode="auto">
              <a:xfrm>
                <a:off x="5690822" y="5156561"/>
                <a:ext cx="431802" cy="0"/>
              </a:xfrm>
              <a:prstGeom prst="line">
                <a:avLst/>
              </a:prstGeom>
              <a:noFill/>
              <a:ln w="19050" algn="ctr">
                <a:solidFill>
                  <a:srgbClr val="0000FF"/>
                </a:solidFill>
                <a:round/>
                <a:headEnd/>
                <a:tailEnd/>
              </a:ln>
              <a:extLst>
                <a:ext uri="{909E8E84-426E-40DD-AFC4-6F175D3DCCD1}">
                  <a14:hiddenFill xmlns:a14="http://schemas.microsoft.com/office/drawing/2010/main">
                    <a:noFill/>
                  </a14:hiddenFill>
                </a:ext>
              </a:extLst>
            </p:spPr>
          </p:cxnSp>
          <p:sp>
            <p:nvSpPr>
              <p:cNvPr id="129" name="矩形 9">
                <a:extLst>
                  <a:ext uri="{FF2B5EF4-FFF2-40B4-BE49-F238E27FC236}">
                    <a16:creationId xmlns:a16="http://schemas.microsoft.com/office/drawing/2014/main" xmlns="" id="{BAE1F8F7-AF27-3DF3-19B4-FCFF0B7BAEC6}"/>
                  </a:ext>
                </a:extLst>
              </p:cNvPr>
              <p:cNvSpPr>
                <a:spLocks noChangeArrowheads="1"/>
              </p:cNvSpPr>
              <p:nvPr/>
            </p:nvSpPr>
            <p:spPr bwMode="auto">
              <a:xfrm flipH="1">
                <a:off x="5586841" y="5081587"/>
                <a:ext cx="636189" cy="522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r>
                  <a:rPr lang="en-US" altLang="zh-TW" sz="2800" dirty="0">
                    <a:solidFill>
                      <a:srgbClr val="0000FF"/>
                    </a:solidFill>
                    <a:ea typeface="標楷體" panose="03000509000000000000" pitchFamily="65" charset="-120"/>
                  </a:rPr>
                  <a:t>11</a:t>
                </a:r>
                <a:endParaRPr lang="en-US" altLang="zh-TW" sz="2800" dirty="0">
                  <a:solidFill>
                    <a:srgbClr val="0000FF"/>
                  </a:solidFill>
                </a:endParaRPr>
              </a:p>
            </p:txBody>
          </p:sp>
        </p:grpSp>
        <p:grpSp>
          <p:nvGrpSpPr>
            <p:cNvPr id="114" name="组合 17">
              <a:extLst>
                <a:ext uri="{FF2B5EF4-FFF2-40B4-BE49-F238E27FC236}">
                  <a16:creationId xmlns:a16="http://schemas.microsoft.com/office/drawing/2014/main" xmlns="" id="{6F1A8957-0CB5-13E5-F8FE-9CD1DCE602EA}"/>
                </a:ext>
              </a:extLst>
            </p:cNvPr>
            <p:cNvGrpSpPr>
              <a:grpSpLocks/>
            </p:cNvGrpSpPr>
            <p:nvPr/>
          </p:nvGrpSpPr>
          <p:grpSpPr bwMode="auto">
            <a:xfrm>
              <a:off x="7470306" y="2698983"/>
              <a:ext cx="625300" cy="900575"/>
              <a:chOff x="8134682" y="2897535"/>
              <a:chExt cx="625300" cy="900575"/>
            </a:xfrm>
          </p:grpSpPr>
          <p:sp>
            <p:nvSpPr>
              <p:cNvPr id="124" name="矩形 9">
                <a:extLst>
                  <a:ext uri="{FF2B5EF4-FFF2-40B4-BE49-F238E27FC236}">
                    <a16:creationId xmlns:a16="http://schemas.microsoft.com/office/drawing/2014/main" xmlns="" id="{C422A1A9-DEA2-2BC1-D1BF-989AFA6F811C}"/>
                  </a:ext>
                </a:extLst>
              </p:cNvPr>
              <p:cNvSpPr>
                <a:spLocks noChangeArrowheads="1"/>
              </p:cNvSpPr>
              <p:nvPr/>
            </p:nvSpPr>
            <p:spPr bwMode="auto">
              <a:xfrm flipH="1">
                <a:off x="8134682" y="2897535"/>
                <a:ext cx="59766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r>
                  <a:rPr lang="en-US" altLang="zh-TW" sz="2800" dirty="0">
                    <a:solidFill>
                      <a:srgbClr val="0000FF"/>
                    </a:solidFill>
                    <a:ea typeface="標楷體" panose="03000509000000000000" pitchFamily="65" charset="-120"/>
                  </a:rPr>
                  <a:t>40</a:t>
                </a:r>
                <a:endParaRPr lang="en-US" altLang="zh-TW" sz="2800" dirty="0">
                  <a:solidFill>
                    <a:srgbClr val="0000FF"/>
                  </a:solidFill>
                </a:endParaRPr>
              </a:p>
            </p:txBody>
          </p:sp>
          <p:cxnSp>
            <p:nvCxnSpPr>
              <p:cNvPr id="125" name="直接连接符 11">
                <a:extLst>
                  <a:ext uri="{FF2B5EF4-FFF2-40B4-BE49-F238E27FC236}">
                    <a16:creationId xmlns:a16="http://schemas.microsoft.com/office/drawing/2014/main" xmlns="" id="{F0AEB674-C205-8D70-9918-92CED3E796D1}"/>
                  </a:ext>
                </a:extLst>
              </p:cNvPr>
              <p:cNvCxnSpPr>
                <a:cxnSpLocks noChangeShapeType="1"/>
              </p:cNvCxnSpPr>
              <p:nvPr/>
            </p:nvCxnSpPr>
            <p:spPr bwMode="auto">
              <a:xfrm>
                <a:off x="8177511" y="3340649"/>
                <a:ext cx="548640" cy="0"/>
              </a:xfrm>
              <a:prstGeom prst="line">
                <a:avLst/>
              </a:prstGeom>
              <a:noFill/>
              <a:ln w="19050" algn="ctr">
                <a:solidFill>
                  <a:srgbClr val="0000FF"/>
                </a:solidFill>
                <a:round/>
                <a:headEnd/>
                <a:tailEnd/>
              </a:ln>
              <a:extLst>
                <a:ext uri="{909E8E84-426E-40DD-AFC4-6F175D3DCCD1}">
                  <a14:hiddenFill xmlns:a14="http://schemas.microsoft.com/office/drawing/2010/main">
                    <a:noFill/>
                  </a14:hiddenFill>
                </a:ext>
              </a:extLst>
            </p:spPr>
          </p:cxnSp>
          <p:sp>
            <p:nvSpPr>
              <p:cNvPr id="126" name="矩形 9">
                <a:extLst>
                  <a:ext uri="{FF2B5EF4-FFF2-40B4-BE49-F238E27FC236}">
                    <a16:creationId xmlns:a16="http://schemas.microsoft.com/office/drawing/2014/main" xmlns="" id="{080742A1-5415-F07D-970F-5B5A41B4111C}"/>
                  </a:ext>
                </a:extLst>
              </p:cNvPr>
              <p:cNvSpPr>
                <a:spLocks noChangeArrowheads="1"/>
              </p:cNvSpPr>
              <p:nvPr/>
            </p:nvSpPr>
            <p:spPr bwMode="auto">
              <a:xfrm flipH="1">
                <a:off x="8162317" y="3274890"/>
                <a:ext cx="59766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r>
                  <a:rPr lang="en-US" altLang="zh-TW" sz="2800" dirty="0">
                    <a:solidFill>
                      <a:srgbClr val="0000FF"/>
                    </a:solidFill>
                    <a:ea typeface="標楷體" panose="03000509000000000000" pitchFamily="65" charset="-120"/>
                  </a:rPr>
                  <a:t>55</a:t>
                </a:r>
                <a:endParaRPr lang="en-US" altLang="zh-TW" sz="2800" dirty="0">
                  <a:solidFill>
                    <a:srgbClr val="0000FF"/>
                  </a:solidFill>
                </a:endParaRPr>
              </a:p>
            </p:txBody>
          </p:sp>
        </p:grpSp>
        <p:grpSp>
          <p:nvGrpSpPr>
            <p:cNvPr id="115" name="组合 193">
              <a:extLst>
                <a:ext uri="{FF2B5EF4-FFF2-40B4-BE49-F238E27FC236}">
                  <a16:creationId xmlns:a16="http://schemas.microsoft.com/office/drawing/2014/main" xmlns="" id="{D34AE43E-7F6B-4FC0-7AE7-8D294FE48955}"/>
                </a:ext>
              </a:extLst>
            </p:cNvPr>
            <p:cNvGrpSpPr>
              <a:grpSpLocks/>
            </p:cNvGrpSpPr>
            <p:nvPr/>
          </p:nvGrpSpPr>
          <p:grpSpPr bwMode="auto">
            <a:xfrm>
              <a:off x="4834702" y="2698983"/>
              <a:ext cx="454025" cy="773065"/>
              <a:chOff x="5930107" y="784227"/>
              <a:chExt cx="454025" cy="773065"/>
            </a:xfrm>
          </p:grpSpPr>
          <p:grpSp>
            <p:nvGrpSpPr>
              <p:cNvPr id="120" name="Group 77">
                <a:extLst>
                  <a:ext uri="{FF2B5EF4-FFF2-40B4-BE49-F238E27FC236}">
                    <a16:creationId xmlns:a16="http://schemas.microsoft.com/office/drawing/2014/main" xmlns="" id="{AF25E0BF-1B62-A20B-822F-8EA2C6169707}"/>
                  </a:ext>
                </a:extLst>
              </p:cNvPr>
              <p:cNvGrpSpPr>
                <a:grpSpLocks/>
              </p:cNvGrpSpPr>
              <p:nvPr/>
            </p:nvGrpSpPr>
            <p:grpSpPr bwMode="auto">
              <a:xfrm>
                <a:off x="5930107" y="784227"/>
                <a:ext cx="454025" cy="519113"/>
                <a:chOff x="2957" y="955"/>
                <a:chExt cx="286" cy="327"/>
              </a:xfrm>
            </p:grpSpPr>
            <p:sp>
              <p:nvSpPr>
                <p:cNvPr id="122" name="矩形 9">
                  <a:extLst>
                    <a:ext uri="{FF2B5EF4-FFF2-40B4-BE49-F238E27FC236}">
                      <a16:creationId xmlns:a16="http://schemas.microsoft.com/office/drawing/2014/main" xmlns="" id="{BF50B652-EF39-85AE-4C06-CEB399E3913F}"/>
                    </a:ext>
                  </a:extLst>
                </p:cNvPr>
                <p:cNvSpPr>
                  <a:spLocks noChangeArrowheads="1"/>
                </p:cNvSpPr>
                <p:nvPr/>
              </p:nvSpPr>
              <p:spPr bwMode="auto">
                <a:xfrm flipH="1">
                  <a:off x="2957" y="955"/>
                  <a:ext cx="275"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r>
                    <a:rPr lang="en-US" altLang="zh-TW" sz="2800">
                      <a:solidFill>
                        <a:srgbClr val="0000FF"/>
                      </a:solidFill>
                      <a:ea typeface="標楷體" panose="03000509000000000000" pitchFamily="65" charset="-120"/>
                    </a:rPr>
                    <a:t>8</a:t>
                  </a:r>
                  <a:endParaRPr lang="en-US" altLang="zh-TW" sz="2800">
                    <a:solidFill>
                      <a:srgbClr val="0000FF"/>
                    </a:solidFill>
                  </a:endParaRPr>
                </a:p>
              </p:txBody>
            </p:sp>
            <p:cxnSp>
              <p:nvCxnSpPr>
                <p:cNvPr id="123" name="直接连接符 11">
                  <a:extLst>
                    <a:ext uri="{FF2B5EF4-FFF2-40B4-BE49-F238E27FC236}">
                      <a16:creationId xmlns:a16="http://schemas.microsoft.com/office/drawing/2014/main" xmlns="" id="{DF20F608-12CD-33C9-C775-0F5ECD96F13D}"/>
                    </a:ext>
                  </a:extLst>
                </p:cNvPr>
                <p:cNvCxnSpPr>
                  <a:cxnSpLocks noChangeShapeType="1"/>
                </p:cNvCxnSpPr>
                <p:nvPr/>
              </p:nvCxnSpPr>
              <p:spPr bwMode="auto">
                <a:xfrm>
                  <a:off x="2971" y="1237"/>
                  <a:ext cx="272" cy="0"/>
                </a:xfrm>
                <a:prstGeom prst="line">
                  <a:avLst/>
                </a:prstGeom>
                <a:noFill/>
                <a:ln w="19050" algn="ctr">
                  <a:solidFill>
                    <a:srgbClr val="0000FF"/>
                  </a:solidFill>
                  <a:round/>
                  <a:headEnd/>
                  <a:tailEnd/>
                </a:ln>
                <a:extLst>
                  <a:ext uri="{909E8E84-426E-40DD-AFC4-6F175D3DCCD1}">
                    <a14:hiddenFill xmlns:a14="http://schemas.microsoft.com/office/drawing/2010/main">
                      <a:noFill/>
                    </a14:hiddenFill>
                  </a:ext>
                </a:extLst>
              </p:spPr>
            </p:cxnSp>
          </p:grpSp>
          <p:pic>
            <p:nvPicPr>
              <p:cNvPr id="121" name="图片 119">
                <a:extLst>
                  <a:ext uri="{FF2B5EF4-FFF2-40B4-BE49-F238E27FC236}">
                    <a16:creationId xmlns:a16="http://schemas.microsoft.com/office/drawing/2014/main" xmlns="" id="{286468E6-E5A2-6F28-5601-B5B652025AF0}"/>
                  </a:ext>
                </a:extLst>
              </p:cNvPr>
              <p:cNvPicPr>
                <a:picLocks noChangeAspect="1"/>
              </p:cNvPicPr>
              <p:nvPr/>
            </p:nvPicPr>
            <p:blipFill>
              <a:blip r:embed="rId2">
                <a:clrChange>
                  <a:clrFrom>
                    <a:srgbClr val="FFFFFF"/>
                  </a:clrFrom>
                  <a:clrTo>
                    <a:srgbClr val="FFFFFF">
                      <a:alpha val="0"/>
                    </a:srgbClr>
                  </a:clrTo>
                </a:clrChange>
                <a:duotone>
                  <a:schemeClr val="accent6">
                    <a:shade val="45000"/>
                    <a:satMod val="135000"/>
                  </a:schemeClr>
                  <a:prstClr val="white"/>
                </a:duotone>
              </a:blip>
              <a:stretch>
                <a:fillRect/>
              </a:stretch>
            </p:blipFill>
            <p:spPr>
              <a:xfrm>
                <a:off x="6021301" y="1253159"/>
                <a:ext cx="283464" cy="304133"/>
              </a:xfrm>
              <a:prstGeom prst="rect">
                <a:avLst/>
              </a:prstGeom>
            </p:spPr>
          </p:pic>
        </p:grpSp>
        <p:grpSp>
          <p:nvGrpSpPr>
            <p:cNvPr id="116" name="组合 198">
              <a:extLst>
                <a:ext uri="{FF2B5EF4-FFF2-40B4-BE49-F238E27FC236}">
                  <a16:creationId xmlns:a16="http://schemas.microsoft.com/office/drawing/2014/main" xmlns="" id="{BCB453D2-98E7-3883-53F3-C39F91C3835C}"/>
                </a:ext>
              </a:extLst>
            </p:cNvPr>
            <p:cNvGrpSpPr>
              <a:grpSpLocks/>
            </p:cNvGrpSpPr>
            <p:nvPr/>
          </p:nvGrpSpPr>
          <p:grpSpPr bwMode="auto">
            <a:xfrm>
              <a:off x="6626963" y="2740302"/>
              <a:ext cx="598488" cy="867324"/>
              <a:chOff x="6513562" y="829344"/>
              <a:chExt cx="598488" cy="867324"/>
            </a:xfrm>
          </p:grpSpPr>
          <p:sp>
            <p:nvSpPr>
              <p:cNvPr id="117" name="矩形 9">
                <a:extLst>
                  <a:ext uri="{FF2B5EF4-FFF2-40B4-BE49-F238E27FC236}">
                    <a16:creationId xmlns:a16="http://schemas.microsoft.com/office/drawing/2014/main" xmlns="" id="{33640139-3A57-CBB5-30DF-49B909BE6A8D}"/>
                  </a:ext>
                </a:extLst>
              </p:cNvPr>
              <p:cNvSpPr>
                <a:spLocks noChangeArrowheads="1"/>
              </p:cNvSpPr>
              <p:nvPr/>
            </p:nvSpPr>
            <p:spPr bwMode="auto">
              <a:xfrm flipH="1">
                <a:off x="6513562" y="1172793"/>
                <a:ext cx="59848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r>
                  <a:rPr lang="en-US" altLang="zh-TW" sz="2800">
                    <a:solidFill>
                      <a:srgbClr val="0000FF"/>
                    </a:solidFill>
                    <a:ea typeface="標楷體" panose="03000509000000000000" pitchFamily="65" charset="-120"/>
                  </a:rPr>
                  <a:t>55</a:t>
                </a:r>
                <a:endParaRPr lang="en-US" altLang="zh-TW" sz="2800">
                  <a:solidFill>
                    <a:srgbClr val="0000FF"/>
                  </a:solidFill>
                </a:endParaRPr>
              </a:p>
            </p:txBody>
          </p:sp>
          <p:cxnSp>
            <p:nvCxnSpPr>
              <p:cNvPr id="118" name="直接连接符 11">
                <a:extLst>
                  <a:ext uri="{FF2B5EF4-FFF2-40B4-BE49-F238E27FC236}">
                    <a16:creationId xmlns:a16="http://schemas.microsoft.com/office/drawing/2014/main" xmlns="" id="{3A2D64D3-79F9-13F7-460C-4074EAC7887A}"/>
                  </a:ext>
                </a:extLst>
              </p:cNvPr>
              <p:cNvCxnSpPr>
                <a:cxnSpLocks noChangeShapeType="1"/>
              </p:cNvCxnSpPr>
              <p:nvPr/>
            </p:nvCxnSpPr>
            <p:spPr bwMode="auto">
              <a:xfrm>
                <a:off x="6596906" y="1227375"/>
                <a:ext cx="431800" cy="0"/>
              </a:xfrm>
              <a:prstGeom prst="line">
                <a:avLst/>
              </a:prstGeom>
              <a:noFill/>
              <a:ln w="19050" algn="ctr">
                <a:solidFill>
                  <a:srgbClr val="0000FF"/>
                </a:solidFill>
                <a:round/>
                <a:headEnd/>
                <a:tailEnd/>
              </a:ln>
              <a:extLst>
                <a:ext uri="{909E8E84-426E-40DD-AFC4-6F175D3DCCD1}">
                  <a14:hiddenFill xmlns:a14="http://schemas.microsoft.com/office/drawing/2010/main">
                    <a:noFill/>
                  </a14:hiddenFill>
                </a:ext>
              </a:extLst>
            </p:spPr>
          </p:cxnSp>
          <p:pic>
            <p:nvPicPr>
              <p:cNvPr id="119" name="图片 117">
                <a:extLst>
                  <a:ext uri="{FF2B5EF4-FFF2-40B4-BE49-F238E27FC236}">
                    <a16:creationId xmlns:a16="http://schemas.microsoft.com/office/drawing/2014/main" xmlns="" id="{03A82E0E-6D80-D4D7-A083-D7E0F0C6E5EB}"/>
                  </a:ext>
                </a:extLst>
              </p:cNvPr>
              <p:cNvPicPr>
                <a:picLocks noChangeAspect="1"/>
              </p:cNvPicPr>
              <p:nvPr/>
            </p:nvPicPr>
            <p:blipFill>
              <a:blip r:embed="rId3">
                <a:clrChange>
                  <a:clrFrom>
                    <a:srgbClr val="FFFFFF"/>
                  </a:clrFrom>
                  <a:clrTo>
                    <a:srgbClr val="FFFFFF">
                      <a:alpha val="0"/>
                    </a:srgbClr>
                  </a:clrTo>
                </a:clrChange>
                <a:duotone>
                  <a:schemeClr val="accent6">
                    <a:shade val="45000"/>
                    <a:satMod val="135000"/>
                  </a:schemeClr>
                  <a:prstClr val="white"/>
                </a:duotone>
              </a:blip>
              <a:stretch>
                <a:fillRect/>
              </a:stretch>
            </p:blipFill>
            <p:spPr>
              <a:xfrm>
                <a:off x="6635819" y="829344"/>
                <a:ext cx="341568" cy="335664"/>
              </a:xfrm>
              <a:prstGeom prst="rect">
                <a:avLst/>
              </a:prstGeom>
            </p:spPr>
          </p:pic>
        </p:grpSp>
      </p:grpSp>
      <p:grpSp>
        <p:nvGrpSpPr>
          <p:cNvPr id="130" name="组合 25">
            <a:extLst>
              <a:ext uri="{FF2B5EF4-FFF2-40B4-BE49-F238E27FC236}">
                <a16:creationId xmlns:a16="http://schemas.microsoft.com/office/drawing/2014/main" xmlns="" id="{42608178-DBA5-B23C-7901-696D6F9D54C8}"/>
              </a:ext>
            </a:extLst>
          </p:cNvPr>
          <p:cNvGrpSpPr>
            <a:grpSpLocks/>
          </p:cNvGrpSpPr>
          <p:nvPr/>
        </p:nvGrpSpPr>
        <p:grpSpPr bwMode="auto">
          <a:xfrm>
            <a:off x="5165409" y="3484325"/>
            <a:ext cx="2759851" cy="909882"/>
            <a:chOff x="3978545" y="3739652"/>
            <a:chExt cx="2759637" cy="909056"/>
          </a:xfrm>
        </p:grpSpPr>
        <p:grpSp>
          <p:nvGrpSpPr>
            <p:cNvPr id="131" name="组合 16">
              <a:extLst>
                <a:ext uri="{FF2B5EF4-FFF2-40B4-BE49-F238E27FC236}">
                  <a16:creationId xmlns:a16="http://schemas.microsoft.com/office/drawing/2014/main" xmlns="" id="{7CCFF902-EC9F-1FE3-B1EC-2BF0EDACBF66}"/>
                </a:ext>
              </a:extLst>
            </p:cNvPr>
            <p:cNvGrpSpPr>
              <a:grpSpLocks/>
            </p:cNvGrpSpPr>
            <p:nvPr/>
          </p:nvGrpSpPr>
          <p:grpSpPr bwMode="auto">
            <a:xfrm>
              <a:off x="4761119" y="3739652"/>
              <a:ext cx="1114508" cy="903644"/>
              <a:chOff x="6700183" y="2893485"/>
              <a:chExt cx="1114508" cy="903644"/>
            </a:xfrm>
          </p:grpSpPr>
          <p:sp>
            <p:nvSpPr>
              <p:cNvPr id="141" name="矩形 9">
                <a:extLst>
                  <a:ext uri="{FF2B5EF4-FFF2-40B4-BE49-F238E27FC236}">
                    <a16:creationId xmlns:a16="http://schemas.microsoft.com/office/drawing/2014/main" xmlns="" id="{4648BA5D-74A1-D9ED-F4A3-7F20D66EA8B4}"/>
                  </a:ext>
                </a:extLst>
              </p:cNvPr>
              <p:cNvSpPr>
                <a:spLocks noChangeArrowheads="1"/>
              </p:cNvSpPr>
              <p:nvPr/>
            </p:nvSpPr>
            <p:spPr bwMode="auto">
              <a:xfrm flipH="1">
                <a:off x="6700183" y="3274383"/>
                <a:ext cx="1114508" cy="5227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defRPr/>
                </a:pPr>
                <a:r>
                  <a:rPr lang="en-US" altLang="zh-TW" sz="2800" dirty="0">
                    <a:solidFill>
                      <a:srgbClr val="0000FF"/>
                    </a:solidFill>
                    <a:latin typeface="+mj-lt"/>
                    <a:ea typeface="標楷體" panose="03000509000000000000" pitchFamily="65" charset="-120"/>
                    <a:cs typeface="Times New Roman" panose="02020603050405020304" pitchFamily="18" charset="0"/>
                  </a:rPr>
                  <a:t>11</a:t>
                </a:r>
                <a:r>
                  <a:rPr lang="en-US" altLang="zh-TW" sz="2800" dirty="0">
                    <a:solidFill>
                      <a:srgbClr val="0000FF"/>
                    </a:solidFill>
                    <a:latin typeface="微软雅黑" panose="020B0503020204020204" pitchFamily="34" charset="-122"/>
                    <a:ea typeface="微软雅黑" panose="020B0503020204020204" pitchFamily="34" charset="-122"/>
                    <a:cs typeface="Times New Roman" panose="02020603050405020304" pitchFamily="18" charset="0"/>
                  </a:rPr>
                  <a:t>×</a:t>
                </a:r>
                <a:r>
                  <a:rPr lang="en-US" altLang="zh-TW" sz="2800" dirty="0">
                    <a:solidFill>
                      <a:srgbClr val="0000FF"/>
                    </a:solidFill>
                    <a:latin typeface="+mj-lt"/>
                    <a:ea typeface="標楷體" panose="03000509000000000000" pitchFamily="65" charset="-120"/>
                    <a:cs typeface="Times New Roman" panose="02020603050405020304" pitchFamily="18" charset="0"/>
                  </a:rPr>
                  <a:t>5</a:t>
                </a:r>
                <a:endParaRPr lang="en-US" altLang="zh-TW" sz="2800" dirty="0">
                  <a:solidFill>
                    <a:srgbClr val="0000FF"/>
                  </a:solidFill>
                  <a:latin typeface="+mj-lt"/>
                </a:endParaRPr>
              </a:p>
            </p:txBody>
          </p:sp>
          <p:cxnSp>
            <p:nvCxnSpPr>
              <p:cNvPr id="142" name="直接连接符 11">
                <a:extLst>
                  <a:ext uri="{FF2B5EF4-FFF2-40B4-BE49-F238E27FC236}">
                    <a16:creationId xmlns:a16="http://schemas.microsoft.com/office/drawing/2014/main" xmlns="" id="{50B9C709-7D1E-1E7C-AC63-0D9E310A1994}"/>
                  </a:ext>
                </a:extLst>
              </p:cNvPr>
              <p:cNvCxnSpPr>
                <a:cxnSpLocks noChangeShapeType="1"/>
              </p:cNvCxnSpPr>
              <p:nvPr/>
            </p:nvCxnSpPr>
            <p:spPr bwMode="auto">
              <a:xfrm>
                <a:off x="6821675" y="3337536"/>
                <a:ext cx="899929" cy="0"/>
              </a:xfrm>
              <a:prstGeom prst="line">
                <a:avLst/>
              </a:prstGeom>
              <a:noFill/>
              <a:ln w="19050" algn="ctr">
                <a:solidFill>
                  <a:srgbClr val="0000FF"/>
                </a:solidFill>
                <a:round/>
                <a:headEnd/>
                <a:tailEnd/>
              </a:ln>
              <a:extLst>
                <a:ext uri="{909E8E84-426E-40DD-AFC4-6F175D3DCCD1}">
                  <a14:hiddenFill xmlns:a14="http://schemas.microsoft.com/office/drawing/2010/main">
                    <a:noFill/>
                  </a14:hiddenFill>
                </a:ext>
              </a:extLst>
            </p:spPr>
          </p:cxnSp>
          <p:sp>
            <p:nvSpPr>
              <p:cNvPr id="143" name="矩形 9">
                <a:extLst>
                  <a:ext uri="{FF2B5EF4-FFF2-40B4-BE49-F238E27FC236}">
                    <a16:creationId xmlns:a16="http://schemas.microsoft.com/office/drawing/2014/main" xmlns="" id="{5866D182-9934-2703-8874-CDDBC8EE0E9A}"/>
                  </a:ext>
                </a:extLst>
              </p:cNvPr>
              <p:cNvSpPr>
                <a:spLocks noChangeArrowheads="1"/>
              </p:cNvSpPr>
              <p:nvPr/>
            </p:nvSpPr>
            <p:spPr bwMode="auto">
              <a:xfrm flipH="1">
                <a:off x="6776704" y="2893485"/>
                <a:ext cx="1002786" cy="5227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r>
                  <a:rPr lang="en-US" altLang="zh-TW" sz="2800" dirty="0">
                    <a:solidFill>
                      <a:srgbClr val="0000FF"/>
                    </a:solidFill>
                    <a:ea typeface="標楷體" panose="03000509000000000000" pitchFamily="65" charset="-120"/>
                  </a:rPr>
                  <a:t>8</a:t>
                </a:r>
                <a:r>
                  <a:rPr lang="en-US" altLang="zh-TW" sz="2800" dirty="0">
                    <a:solidFill>
                      <a:srgbClr val="0000FF"/>
                    </a:solidFill>
                    <a:latin typeface="微软雅黑" panose="020B0503020204020204" pitchFamily="34" charset="-122"/>
                    <a:ea typeface="微软雅黑" panose="020B0503020204020204" pitchFamily="34" charset="-122"/>
                  </a:rPr>
                  <a:t>×</a:t>
                </a:r>
                <a:r>
                  <a:rPr lang="en-US" altLang="zh-TW" sz="2800" dirty="0">
                    <a:solidFill>
                      <a:srgbClr val="0000FF"/>
                    </a:solidFill>
                    <a:ea typeface="標楷體" panose="03000509000000000000" pitchFamily="65" charset="-120"/>
                  </a:rPr>
                  <a:t>5</a:t>
                </a:r>
              </a:p>
            </p:txBody>
          </p:sp>
        </p:grpSp>
        <p:sp>
          <p:nvSpPr>
            <p:cNvPr id="132" name="文本框 20">
              <a:extLst>
                <a:ext uri="{FF2B5EF4-FFF2-40B4-BE49-F238E27FC236}">
                  <a16:creationId xmlns:a16="http://schemas.microsoft.com/office/drawing/2014/main" xmlns="" id="{AD0AC0D6-2EDD-EB23-E429-8DE0567F6C7A}"/>
                </a:ext>
              </a:extLst>
            </p:cNvPr>
            <p:cNvSpPr txBox="1">
              <a:spLocks noChangeArrowheads="1"/>
            </p:cNvSpPr>
            <p:nvPr/>
          </p:nvSpPr>
          <p:spPr bwMode="auto">
            <a:xfrm>
              <a:off x="4505361" y="3921963"/>
              <a:ext cx="205786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800" dirty="0">
                  <a:solidFill>
                    <a:srgbClr val="0000FF"/>
                  </a:solidFill>
                </a:rPr>
                <a:t>=</a:t>
              </a:r>
              <a:r>
                <a:rPr lang="zh-TW" altLang="en-US" sz="2800" dirty="0">
                  <a:solidFill>
                    <a:srgbClr val="0000FF"/>
                  </a:solidFill>
                </a:rPr>
                <a:t>           </a:t>
              </a:r>
              <a:r>
                <a:rPr lang="en-US" altLang="zh-TW" sz="2800" dirty="0">
                  <a:solidFill>
                    <a:srgbClr val="0000FF"/>
                  </a:solidFill>
                </a:rPr>
                <a:t>=</a:t>
              </a:r>
              <a:endParaRPr lang="zh-CN" altLang="en-US" sz="2800" dirty="0">
                <a:solidFill>
                  <a:srgbClr val="0000FF"/>
                </a:solidFill>
              </a:endParaRPr>
            </a:p>
          </p:txBody>
        </p:sp>
        <p:grpSp>
          <p:nvGrpSpPr>
            <p:cNvPr id="133" name="组合 24">
              <a:extLst>
                <a:ext uri="{FF2B5EF4-FFF2-40B4-BE49-F238E27FC236}">
                  <a16:creationId xmlns:a16="http://schemas.microsoft.com/office/drawing/2014/main" xmlns="" id="{7D5CB558-FE54-A611-6F7C-717B89B7E678}"/>
                </a:ext>
              </a:extLst>
            </p:cNvPr>
            <p:cNvGrpSpPr>
              <a:grpSpLocks/>
            </p:cNvGrpSpPr>
            <p:nvPr/>
          </p:nvGrpSpPr>
          <p:grpSpPr bwMode="auto">
            <a:xfrm>
              <a:off x="6138143" y="3741480"/>
              <a:ext cx="600039" cy="903182"/>
              <a:chOff x="6099231" y="3741480"/>
              <a:chExt cx="600039" cy="903182"/>
            </a:xfrm>
          </p:grpSpPr>
          <p:sp>
            <p:nvSpPr>
              <p:cNvPr id="138" name="矩形 9">
                <a:extLst>
                  <a:ext uri="{FF2B5EF4-FFF2-40B4-BE49-F238E27FC236}">
                    <a16:creationId xmlns:a16="http://schemas.microsoft.com/office/drawing/2014/main" xmlns="" id="{42E8CF46-52EF-EFF9-9CD4-F68333C75B8C}"/>
                  </a:ext>
                </a:extLst>
              </p:cNvPr>
              <p:cNvSpPr>
                <a:spLocks noChangeArrowheads="1"/>
              </p:cNvSpPr>
              <p:nvPr/>
            </p:nvSpPr>
            <p:spPr bwMode="auto">
              <a:xfrm flipH="1">
                <a:off x="6099231" y="4121442"/>
                <a:ext cx="59766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r>
                  <a:rPr lang="en-US" altLang="zh-TW" sz="2800" dirty="0">
                    <a:solidFill>
                      <a:srgbClr val="0000FF"/>
                    </a:solidFill>
                    <a:ea typeface="標楷體" panose="03000509000000000000" pitchFamily="65" charset="-120"/>
                  </a:rPr>
                  <a:t>55</a:t>
                </a:r>
                <a:endParaRPr lang="en-US" altLang="zh-TW" sz="2800" dirty="0">
                  <a:solidFill>
                    <a:srgbClr val="0000FF"/>
                  </a:solidFill>
                </a:endParaRPr>
              </a:p>
            </p:txBody>
          </p:sp>
          <p:sp>
            <p:nvSpPr>
              <p:cNvPr id="139" name="矩形 9">
                <a:extLst>
                  <a:ext uri="{FF2B5EF4-FFF2-40B4-BE49-F238E27FC236}">
                    <a16:creationId xmlns:a16="http://schemas.microsoft.com/office/drawing/2014/main" xmlns="" id="{594A464C-4A53-F0C3-3797-0138330E08C7}"/>
                  </a:ext>
                </a:extLst>
              </p:cNvPr>
              <p:cNvSpPr>
                <a:spLocks noChangeArrowheads="1"/>
              </p:cNvSpPr>
              <p:nvPr/>
            </p:nvSpPr>
            <p:spPr bwMode="auto">
              <a:xfrm flipH="1">
                <a:off x="6101605" y="3741480"/>
                <a:ext cx="597665" cy="5234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r>
                  <a:rPr lang="en-US" altLang="zh-TW" sz="2800" dirty="0">
                    <a:solidFill>
                      <a:srgbClr val="0000FF"/>
                    </a:solidFill>
                    <a:ea typeface="標楷體" panose="03000509000000000000" pitchFamily="65" charset="-120"/>
                  </a:rPr>
                  <a:t>40</a:t>
                </a:r>
                <a:endParaRPr lang="en-US" altLang="zh-TW" sz="2800" dirty="0">
                  <a:solidFill>
                    <a:srgbClr val="0000FF"/>
                  </a:solidFill>
                </a:endParaRPr>
              </a:p>
            </p:txBody>
          </p:sp>
          <p:cxnSp>
            <p:nvCxnSpPr>
              <p:cNvPr id="140" name="直接连接符 11">
                <a:extLst>
                  <a:ext uri="{FF2B5EF4-FFF2-40B4-BE49-F238E27FC236}">
                    <a16:creationId xmlns:a16="http://schemas.microsoft.com/office/drawing/2014/main" xmlns="" id="{E91CE42A-49DF-62A2-0783-8804A91C48E8}"/>
                  </a:ext>
                </a:extLst>
              </p:cNvPr>
              <p:cNvCxnSpPr>
                <a:cxnSpLocks noChangeShapeType="1"/>
              </p:cNvCxnSpPr>
              <p:nvPr/>
            </p:nvCxnSpPr>
            <p:spPr bwMode="auto">
              <a:xfrm>
                <a:off x="6117604" y="4184283"/>
                <a:ext cx="548640" cy="0"/>
              </a:xfrm>
              <a:prstGeom prst="line">
                <a:avLst/>
              </a:prstGeom>
              <a:noFill/>
              <a:ln w="19050" algn="ctr">
                <a:solidFill>
                  <a:srgbClr val="0000FF"/>
                </a:solidFill>
                <a:round/>
                <a:headEnd/>
                <a:tailEnd/>
              </a:ln>
              <a:extLst>
                <a:ext uri="{909E8E84-426E-40DD-AFC4-6F175D3DCCD1}">
                  <a14:hiddenFill xmlns:a14="http://schemas.microsoft.com/office/drawing/2010/main">
                    <a:noFill/>
                  </a14:hiddenFill>
                </a:ext>
              </a:extLst>
            </p:spPr>
          </p:cxnSp>
        </p:grpSp>
        <p:grpSp>
          <p:nvGrpSpPr>
            <p:cNvPr id="134" name="组合 23">
              <a:extLst>
                <a:ext uri="{FF2B5EF4-FFF2-40B4-BE49-F238E27FC236}">
                  <a16:creationId xmlns:a16="http://schemas.microsoft.com/office/drawing/2014/main" xmlns="" id="{426D93DC-5B7C-AB34-3FED-D7510FCB9833}"/>
                </a:ext>
              </a:extLst>
            </p:cNvPr>
            <p:cNvGrpSpPr>
              <a:grpSpLocks/>
            </p:cNvGrpSpPr>
            <p:nvPr/>
          </p:nvGrpSpPr>
          <p:grpSpPr bwMode="auto">
            <a:xfrm>
              <a:off x="3978545" y="3755086"/>
              <a:ext cx="608965" cy="893622"/>
              <a:chOff x="4157568" y="3755086"/>
              <a:chExt cx="608965" cy="893622"/>
            </a:xfrm>
          </p:grpSpPr>
          <p:sp>
            <p:nvSpPr>
              <p:cNvPr id="135" name="矩形 9">
                <a:extLst>
                  <a:ext uri="{FF2B5EF4-FFF2-40B4-BE49-F238E27FC236}">
                    <a16:creationId xmlns:a16="http://schemas.microsoft.com/office/drawing/2014/main" xmlns="" id="{87E11076-0FEB-03DA-3CFC-9DBDB304065C}"/>
                  </a:ext>
                </a:extLst>
              </p:cNvPr>
              <p:cNvSpPr>
                <a:spLocks noChangeArrowheads="1"/>
              </p:cNvSpPr>
              <p:nvPr/>
            </p:nvSpPr>
            <p:spPr bwMode="auto">
              <a:xfrm flipH="1">
                <a:off x="4157568" y="4125275"/>
                <a:ext cx="608965" cy="5234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r>
                  <a:rPr lang="en-US" altLang="zh-TW" sz="2800" dirty="0">
                    <a:solidFill>
                      <a:srgbClr val="0000FF"/>
                    </a:solidFill>
                    <a:ea typeface="標楷體" panose="03000509000000000000" pitchFamily="65" charset="-120"/>
                  </a:rPr>
                  <a:t>11</a:t>
                </a:r>
                <a:endParaRPr lang="en-US" altLang="zh-TW" sz="2800" dirty="0">
                  <a:solidFill>
                    <a:srgbClr val="0000FF"/>
                  </a:solidFill>
                </a:endParaRPr>
              </a:p>
            </p:txBody>
          </p:sp>
          <p:cxnSp>
            <p:nvCxnSpPr>
              <p:cNvPr id="136" name="直接连接符 11">
                <a:extLst>
                  <a:ext uri="{FF2B5EF4-FFF2-40B4-BE49-F238E27FC236}">
                    <a16:creationId xmlns:a16="http://schemas.microsoft.com/office/drawing/2014/main" xmlns="" id="{D796235B-DA7A-1DF5-A3EE-64441518C8F0}"/>
                  </a:ext>
                </a:extLst>
              </p:cNvPr>
              <p:cNvCxnSpPr>
                <a:cxnSpLocks noChangeShapeType="1"/>
              </p:cNvCxnSpPr>
              <p:nvPr/>
            </p:nvCxnSpPr>
            <p:spPr bwMode="auto">
              <a:xfrm>
                <a:off x="4254784" y="4193431"/>
                <a:ext cx="431802" cy="0"/>
              </a:xfrm>
              <a:prstGeom prst="line">
                <a:avLst/>
              </a:prstGeom>
              <a:noFill/>
              <a:ln w="19050" algn="ctr">
                <a:solidFill>
                  <a:srgbClr val="0000FF"/>
                </a:solidFill>
                <a:round/>
                <a:headEnd/>
                <a:tailEnd/>
              </a:ln>
              <a:extLst>
                <a:ext uri="{909E8E84-426E-40DD-AFC4-6F175D3DCCD1}">
                  <a14:hiddenFill xmlns:a14="http://schemas.microsoft.com/office/drawing/2010/main">
                    <a:noFill/>
                  </a14:hiddenFill>
                </a:ext>
              </a:extLst>
            </p:spPr>
          </p:cxnSp>
          <p:sp>
            <p:nvSpPr>
              <p:cNvPr id="137" name="矩形 9">
                <a:extLst>
                  <a:ext uri="{FF2B5EF4-FFF2-40B4-BE49-F238E27FC236}">
                    <a16:creationId xmlns:a16="http://schemas.microsoft.com/office/drawing/2014/main" xmlns="" id="{A63083E3-6002-304B-24F6-7B105A5B4DBC}"/>
                  </a:ext>
                </a:extLst>
              </p:cNvPr>
              <p:cNvSpPr>
                <a:spLocks noChangeArrowheads="1"/>
              </p:cNvSpPr>
              <p:nvPr/>
            </p:nvSpPr>
            <p:spPr bwMode="auto">
              <a:xfrm flipH="1">
                <a:off x="4252173" y="3755086"/>
                <a:ext cx="436564"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algn="ctr" eaLnBrk="1" hangingPunct="1">
                  <a:spcBef>
                    <a:spcPct val="0"/>
                  </a:spcBef>
                  <a:buFontTx/>
                  <a:buNone/>
                </a:pPr>
                <a:r>
                  <a:rPr lang="en-US" altLang="zh-TW" sz="2800" dirty="0">
                    <a:solidFill>
                      <a:srgbClr val="0000FF"/>
                    </a:solidFill>
                    <a:ea typeface="標楷體" panose="03000509000000000000" pitchFamily="65" charset="-120"/>
                  </a:rPr>
                  <a:t>8</a:t>
                </a:r>
                <a:endParaRPr lang="en-US" altLang="zh-TW" sz="2800" dirty="0">
                  <a:solidFill>
                    <a:srgbClr val="0000FF"/>
                  </a:solidFill>
                </a:endParaRPr>
              </a:p>
            </p:txBody>
          </p:sp>
        </p:grpSp>
      </p:grpSp>
      <p:sp>
        <p:nvSpPr>
          <p:cNvPr id="148" name="文本框 3">
            <a:extLst>
              <a:ext uri="{FF2B5EF4-FFF2-40B4-BE49-F238E27FC236}">
                <a16:creationId xmlns:a16="http://schemas.microsoft.com/office/drawing/2014/main" xmlns="" id="{0F153C0F-A351-1D7D-388D-C67A179A8106}"/>
              </a:ext>
            </a:extLst>
          </p:cNvPr>
          <p:cNvSpPr txBox="1">
            <a:spLocks noChangeArrowheads="1"/>
          </p:cNvSpPr>
          <p:nvPr/>
        </p:nvSpPr>
        <p:spPr bwMode="auto">
          <a:xfrm>
            <a:off x="4604099" y="2257953"/>
            <a:ext cx="394046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defRPr/>
            </a:pPr>
            <a:r>
              <a:rPr lang="zh-CN" altLang="en-US" sz="2800" dirty="0">
                <a:solidFill>
                  <a:srgbClr val="0000FF"/>
                </a:solidFill>
                <a:latin typeface="+mj-lt"/>
                <a:ea typeface="標楷體" panose="03000509000000000000" pitchFamily="65" charset="-120"/>
                <a:cs typeface="Times New Roman" panose="02020603050405020304" pitchFamily="18" charset="0"/>
              </a:rPr>
              <a:t>將各選項代入分數中：</a:t>
            </a:r>
          </a:p>
        </p:txBody>
      </p:sp>
      <p:sp>
        <p:nvSpPr>
          <p:cNvPr id="155" name="Text Box 54">
            <a:extLst>
              <a:ext uri="{FF2B5EF4-FFF2-40B4-BE49-F238E27FC236}">
                <a16:creationId xmlns:a16="http://schemas.microsoft.com/office/drawing/2014/main" xmlns="" id="{468BBA7C-28F8-AEDA-40B0-73048836CFA2}"/>
              </a:ext>
            </a:extLst>
          </p:cNvPr>
          <p:cNvSpPr txBox="1">
            <a:spLocks noChangeArrowheads="1"/>
          </p:cNvSpPr>
          <p:nvPr/>
        </p:nvSpPr>
        <p:spPr bwMode="auto">
          <a:xfrm>
            <a:off x="3883025" y="3903650"/>
            <a:ext cx="5048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buFontTx/>
              <a:buNone/>
            </a:pPr>
            <a:r>
              <a:rPr lang="zh-TW" altLang="en-US" sz="2800" dirty="0">
                <a:solidFill>
                  <a:srgbClr val="C00000"/>
                </a:solidFill>
                <a:ea typeface="標楷體" panose="03000509000000000000" pitchFamily="65" charset="-120"/>
                <a:cs typeface="Times New Roman" panose="02020603050405020304" pitchFamily="18" charset="0"/>
                <a:sym typeface="Wingdings" panose="05000000000000000000" pitchFamily="2" charset="2"/>
              </a:rPr>
              <a:t></a:t>
            </a:r>
            <a:endParaRPr lang="zh-TW" altLang="en-US" sz="2800" dirty="0">
              <a:solidFill>
                <a:srgbClr val="C00000"/>
              </a:solidFill>
              <a:ea typeface="標楷體" panose="03000509000000000000" pitchFamily="65" charset="-120"/>
              <a:cs typeface="Times New Roman" panose="02020603050405020304" pitchFamily="18" charset="0"/>
              <a:sym typeface="Wingdings 2" panose="05020102010507070707" pitchFamily="18" charset="2"/>
            </a:endParaRPr>
          </a:p>
        </p:txBody>
      </p:sp>
    </p:spTree>
    <p:extLst>
      <p:ext uri="{BB962C8B-B14F-4D97-AF65-F5344CB8AC3E}">
        <p14:creationId xmlns:p14="http://schemas.microsoft.com/office/powerpoint/2010/main" val="4247498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wipe(left)">
                                      <p:cBhvr>
                                        <p:cTn id="7" dur="600"/>
                                        <p:tgtEl>
                                          <p:spTgt spid="35"/>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48"/>
                                        </p:tgtEl>
                                        <p:attrNameLst>
                                          <p:attrName>style.visibility</p:attrName>
                                        </p:attrNameLst>
                                      </p:cBhvr>
                                      <p:to>
                                        <p:strVal val="visible"/>
                                      </p:to>
                                    </p:set>
                                    <p:animEffect transition="in" filter="dissolve">
                                      <p:cBhvr>
                                        <p:cTn id="12" dur="500"/>
                                        <p:tgtEl>
                                          <p:spTgt spid="148"/>
                                        </p:tgtEl>
                                      </p:cBhvr>
                                    </p:animEffect>
                                  </p:childTnLst>
                                </p:cTn>
                              </p:par>
                            </p:childTnLst>
                          </p:cTn>
                        </p:par>
                        <p:par>
                          <p:cTn id="13" fill="hold">
                            <p:stCondLst>
                              <p:cond delay="500"/>
                            </p:stCondLst>
                            <p:childTnLst>
                              <p:par>
                                <p:cTn id="14" presetID="22" presetClass="entr" presetSubtype="8" fill="hold" nodeType="afterEffect">
                                  <p:stCondLst>
                                    <p:cond delay="0"/>
                                  </p:stCondLst>
                                  <p:childTnLst>
                                    <p:set>
                                      <p:cBhvr>
                                        <p:cTn id="15" dur="1" fill="hold">
                                          <p:stCondLst>
                                            <p:cond delay="0"/>
                                          </p:stCondLst>
                                        </p:cTn>
                                        <p:tgtEl>
                                          <p:spTgt spid="36"/>
                                        </p:tgtEl>
                                        <p:attrNameLst>
                                          <p:attrName>style.visibility</p:attrName>
                                        </p:attrNameLst>
                                      </p:cBhvr>
                                      <p:to>
                                        <p:strVal val="visible"/>
                                      </p:to>
                                    </p:set>
                                    <p:animEffect transition="in" filter="wipe(left)">
                                      <p:cBhvr>
                                        <p:cTn id="16" dur="500"/>
                                        <p:tgtEl>
                                          <p:spTgt spid="36"/>
                                        </p:tgtEl>
                                      </p:cBhvr>
                                    </p:animEffect>
                                  </p:childTnLst>
                                </p:cTn>
                              </p:par>
                            </p:childTnLst>
                          </p:cTn>
                        </p:par>
                        <p:par>
                          <p:cTn id="17" fill="hold">
                            <p:stCondLst>
                              <p:cond delay="1000"/>
                            </p:stCondLst>
                            <p:childTnLst>
                              <p:par>
                                <p:cTn id="18" presetID="9" presetClass="entr" presetSubtype="0" fill="hold" grpId="0" nodeType="afterEffect">
                                  <p:stCondLst>
                                    <p:cond delay="0"/>
                                  </p:stCondLst>
                                  <p:childTnLst>
                                    <p:set>
                                      <p:cBhvr>
                                        <p:cTn id="19" dur="1" fill="hold">
                                          <p:stCondLst>
                                            <p:cond delay="0"/>
                                          </p:stCondLst>
                                        </p:cTn>
                                        <p:tgtEl>
                                          <p:spTgt spid="34"/>
                                        </p:tgtEl>
                                        <p:attrNameLst>
                                          <p:attrName>style.visibility</p:attrName>
                                        </p:attrNameLst>
                                      </p:cBhvr>
                                      <p:to>
                                        <p:strVal val="visible"/>
                                      </p:to>
                                    </p:set>
                                    <p:animEffect transition="in" filter="dissolve">
                                      <p:cBhvr>
                                        <p:cTn id="20" dur="500"/>
                                        <p:tgtEl>
                                          <p:spTgt spid="34"/>
                                        </p:tgtEl>
                                      </p:cBhvr>
                                    </p:animEffect>
                                  </p:childTnLst>
                                </p:cTn>
                              </p:par>
                            </p:childTnLst>
                          </p:cTn>
                        </p:par>
                      </p:childTnLst>
                    </p:cTn>
                  </p:par>
                  <p:par>
                    <p:cTn id="21" fill="hold">
                      <p:stCondLst>
                        <p:cond delay="indefinite"/>
                      </p:stCondLst>
                      <p:childTnLst>
                        <p:par>
                          <p:cTn id="22" fill="hold">
                            <p:stCondLst>
                              <p:cond delay="0"/>
                            </p:stCondLst>
                            <p:childTnLst>
                              <p:par>
                                <p:cTn id="23" presetID="9" presetClass="exit" presetSubtype="0" fill="hold" nodeType="clickEffect">
                                  <p:stCondLst>
                                    <p:cond delay="0"/>
                                  </p:stCondLst>
                                  <p:childTnLst>
                                    <p:animEffect transition="out" filter="dissolve">
                                      <p:cBhvr>
                                        <p:cTn id="24" dur="500"/>
                                        <p:tgtEl>
                                          <p:spTgt spid="36"/>
                                        </p:tgtEl>
                                      </p:cBhvr>
                                    </p:animEffect>
                                    <p:set>
                                      <p:cBhvr>
                                        <p:cTn id="25" dur="1" fill="hold">
                                          <p:stCondLst>
                                            <p:cond delay="499"/>
                                          </p:stCondLst>
                                        </p:cTn>
                                        <p:tgtEl>
                                          <p:spTgt spid="36"/>
                                        </p:tgtEl>
                                        <p:attrNameLst>
                                          <p:attrName>style.visibility</p:attrName>
                                        </p:attrNameLst>
                                      </p:cBhvr>
                                      <p:to>
                                        <p:strVal val="hidden"/>
                                      </p:to>
                                    </p:set>
                                  </p:childTnLst>
                                </p:cTn>
                              </p:par>
                            </p:childTnLst>
                          </p:cTn>
                        </p:par>
                        <p:par>
                          <p:cTn id="26" fill="hold">
                            <p:stCondLst>
                              <p:cond delay="500"/>
                            </p:stCondLst>
                            <p:childTnLst>
                              <p:par>
                                <p:cTn id="27" presetID="22" presetClass="entr" presetSubtype="8" fill="hold" nodeType="afterEffect">
                                  <p:stCondLst>
                                    <p:cond delay="0"/>
                                  </p:stCondLst>
                                  <p:childTnLst>
                                    <p:set>
                                      <p:cBhvr>
                                        <p:cTn id="28" dur="1" fill="hold">
                                          <p:stCondLst>
                                            <p:cond delay="0"/>
                                          </p:stCondLst>
                                        </p:cTn>
                                        <p:tgtEl>
                                          <p:spTgt spid="43"/>
                                        </p:tgtEl>
                                        <p:attrNameLst>
                                          <p:attrName>style.visibility</p:attrName>
                                        </p:attrNameLst>
                                      </p:cBhvr>
                                      <p:to>
                                        <p:strVal val="visible"/>
                                      </p:to>
                                    </p:set>
                                    <p:animEffect transition="in" filter="wipe(left)">
                                      <p:cBhvr>
                                        <p:cTn id="29" dur="750"/>
                                        <p:tgtEl>
                                          <p:spTgt spid="43"/>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8" fill="hold" nodeType="clickEffect">
                                  <p:stCondLst>
                                    <p:cond delay="0"/>
                                  </p:stCondLst>
                                  <p:childTnLst>
                                    <p:set>
                                      <p:cBhvr>
                                        <p:cTn id="33" dur="1" fill="hold">
                                          <p:stCondLst>
                                            <p:cond delay="0"/>
                                          </p:stCondLst>
                                        </p:cTn>
                                        <p:tgtEl>
                                          <p:spTgt spid="62"/>
                                        </p:tgtEl>
                                        <p:attrNameLst>
                                          <p:attrName>style.visibility</p:attrName>
                                        </p:attrNameLst>
                                      </p:cBhvr>
                                      <p:to>
                                        <p:strVal val="visible"/>
                                      </p:to>
                                    </p:set>
                                    <p:animEffect transition="in" filter="wipe(left)">
                                      <p:cBhvr>
                                        <p:cTn id="34" dur="500"/>
                                        <p:tgtEl>
                                          <p:spTgt spid="62"/>
                                        </p:tgtEl>
                                      </p:cBhvr>
                                    </p:animEffect>
                                  </p:childTnLst>
                                </p:cTn>
                              </p:par>
                            </p:childTnLst>
                          </p:cTn>
                        </p:par>
                        <p:par>
                          <p:cTn id="35" fill="hold">
                            <p:stCondLst>
                              <p:cond delay="500"/>
                            </p:stCondLst>
                            <p:childTnLst>
                              <p:par>
                                <p:cTn id="36" presetID="22" presetClass="entr" presetSubtype="8" fill="hold" grpId="0" nodeType="afterEffect">
                                  <p:stCondLst>
                                    <p:cond delay="0"/>
                                  </p:stCondLst>
                                  <p:childTnLst>
                                    <p:set>
                                      <p:cBhvr>
                                        <p:cTn id="37" dur="1" fill="hold">
                                          <p:stCondLst>
                                            <p:cond delay="0"/>
                                          </p:stCondLst>
                                        </p:cTn>
                                        <p:tgtEl>
                                          <p:spTgt spid="150"/>
                                        </p:tgtEl>
                                        <p:attrNameLst>
                                          <p:attrName>style.visibility</p:attrName>
                                        </p:attrNameLst>
                                      </p:cBhvr>
                                      <p:to>
                                        <p:strVal val="visible"/>
                                      </p:to>
                                    </p:set>
                                    <p:animEffect transition="in" filter="wipe(left)">
                                      <p:cBhvr>
                                        <p:cTn id="38" dur="500"/>
                                        <p:tgtEl>
                                          <p:spTgt spid="150"/>
                                        </p:tgtEl>
                                      </p:cBhvr>
                                    </p:animEffect>
                                  </p:childTnLst>
                                </p:cTn>
                              </p:par>
                            </p:childTnLst>
                          </p:cTn>
                        </p:par>
                        <p:par>
                          <p:cTn id="39" fill="hold">
                            <p:stCondLst>
                              <p:cond delay="1000"/>
                            </p:stCondLst>
                            <p:childTnLst>
                              <p:par>
                                <p:cTn id="40" presetID="22" presetClass="entr" presetSubtype="8" fill="hold" grpId="0" nodeType="afterEffect">
                                  <p:stCondLst>
                                    <p:cond delay="0"/>
                                  </p:stCondLst>
                                  <p:childTnLst>
                                    <p:set>
                                      <p:cBhvr>
                                        <p:cTn id="41" dur="1" fill="hold">
                                          <p:stCondLst>
                                            <p:cond delay="0"/>
                                          </p:stCondLst>
                                        </p:cTn>
                                        <p:tgtEl>
                                          <p:spTgt spid="151"/>
                                        </p:tgtEl>
                                        <p:attrNameLst>
                                          <p:attrName>style.visibility</p:attrName>
                                        </p:attrNameLst>
                                      </p:cBhvr>
                                      <p:to>
                                        <p:strVal val="visible"/>
                                      </p:to>
                                    </p:set>
                                    <p:animEffect transition="in" filter="wipe(left)">
                                      <p:cBhvr>
                                        <p:cTn id="42" dur="500"/>
                                        <p:tgtEl>
                                          <p:spTgt spid="151"/>
                                        </p:tgtEl>
                                      </p:cBhvr>
                                    </p:animEffect>
                                  </p:childTnLst>
                                </p:cTn>
                              </p:par>
                            </p:childTnLst>
                          </p:cTn>
                        </p:par>
                        <p:par>
                          <p:cTn id="43" fill="hold">
                            <p:stCondLst>
                              <p:cond delay="1500"/>
                            </p:stCondLst>
                            <p:childTnLst>
                              <p:par>
                                <p:cTn id="44" presetID="9" presetClass="entr" presetSubtype="0" fill="hold" grpId="0" nodeType="afterEffect">
                                  <p:stCondLst>
                                    <p:cond delay="0"/>
                                  </p:stCondLst>
                                  <p:childTnLst>
                                    <p:set>
                                      <p:cBhvr>
                                        <p:cTn id="45" dur="1" fill="hold">
                                          <p:stCondLst>
                                            <p:cond delay="0"/>
                                          </p:stCondLst>
                                        </p:cTn>
                                        <p:tgtEl>
                                          <p:spTgt spid="109"/>
                                        </p:tgtEl>
                                        <p:attrNameLst>
                                          <p:attrName>style.visibility</p:attrName>
                                        </p:attrNameLst>
                                      </p:cBhvr>
                                      <p:to>
                                        <p:strVal val="visible"/>
                                      </p:to>
                                    </p:set>
                                    <p:animEffect transition="in" filter="dissolve">
                                      <p:cBhvr>
                                        <p:cTn id="46" dur="500"/>
                                        <p:tgtEl>
                                          <p:spTgt spid="109"/>
                                        </p:tgtEl>
                                      </p:cBhvr>
                                    </p:animEffect>
                                  </p:childTnLst>
                                </p:cTn>
                              </p:par>
                            </p:childTnLst>
                          </p:cTn>
                        </p:par>
                      </p:childTnLst>
                    </p:cTn>
                  </p:par>
                  <p:par>
                    <p:cTn id="47" fill="hold">
                      <p:stCondLst>
                        <p:cond delay="indefinite"/>
                      </p:stCondLst>
                      <p:childTnLst>
                        <p:par>
                          <p:cTn id="48" fill="hold">
                            <p:stCondLst>
                              <p:cond delay="0"/>
                            </p:stCondLst>
                            <p:childTnLst>
                              <p:par>
                                <p:cTn id="49" presetID="9" presetClass="exit" presetSubtype="0" fill="hold" grpId="1" nodeType="clickEffect">
                                  <p:stCondLst>
                                    <p:cond delay="0"/>
                                  </p:stCondLst>
                                  <p:childTnLst>
                                    <p:animEffect transition="out" filter="dissolve">
                                      <p:cBhvr>
                                        <p:cTn id="50" dur="500"/>
                                        <p:tgtEl>
                                          <p:spTgt spid="150"/>
                                        </p:tgtEl>
                                      </p:cBhvr>
                                    </p:animEffect>
                                    <p:set>
                                      <p:cBhvr>
                                        <p:cTn id="51" dur="1" fill="hold">
                                          <p:stCondLst>
                                            <p:cond delay="499"/>
                                          </p:stCondLst>
                                        </p:cTn>
                                        <p:tgtEl>
                                          <p:spTgt spid="150"/>
                                        </p:tgtEl>
                                        <p:attrNameLst>
                                          <p:attrName>style.visibility</p:attrName>
                                        </p:attrNameLst>
                                      </p:cBhvr>
                                      <p:to>
                                        <p:strVal val="hidden"/>
                                      </p:to>
                                    </p:set>
                                  </p:childTnLst>
                                </p:cTn>
                              </p:par>
                              <p:par>
                                <p:cTn id="52" presetID="9" presetClass="exit" presetSubtype="0" fill="hold" grpId="1" nodeType="withEffect">
                                  <p:stCondLst>
                                    <p:cond delay="0"/>
                                  </p:stCondLst>
                                  <p:childTnLst>
                                    <p:animEffect transition="out" filter="dissolve">
                                      <p:cBhvr>
                                        <p:cTn id="53" dur="500"/>
                                        <p:tgtEl>
                                          <p:spTgt spid="151"/>
                                        </p:tgtEl>
                                      </p:cBhvr>
                                    </p:animEffect>
                                    <p:set>
                                      <p:cBhvr>
                                        <p:cTn id="54" dur="1" fill="hold">
                                          <p:stCondLst>
                                            <p:cond delay="499"/>
                                          </p:stCondLst>
                                        </p:cTn>
                                        <p:tgtEl>
                                          <p:spTgt spid="151"/>
                                        </p:tgtEl>
                                        <p:attrNameLst>
                                          <p:attrName>style.visibility</p:attrName>
                                        </p:attrNameLst>
                                      </p:cBhvr>
                                      <p:to>
                                        <p:strVal val="hidden"/>
                                      </p:to>
                                    </p:set>
                                  </p:childTnLst>
                                </p:cTn>
                              </p:par>
                              <p:par>
                                <p:cTn id="55" presetID="9" presetClass="exit" presetSubtype="0" fill="hold" nodeType="withEffect">
                                  <p:stCondLst>
                                    <p:cond delay="0"/>
                                  </p:stCondLst>
                                  <p:childTnLst>
                                    <p:animEffect transition="out" filter="dissolve">
                                      <p:cBhvr>
                                        <p:cTn id="56" dur="500"/>
                                        <p:tgtEl>
                                          <p:spTgt spid="43"/>
                                        </p:tgtEl>
                                      </p:cBhvr>
                                    </p:animEffect>
                                    <p:set>
                                      <p:cBhvr>
                                        <p:cTn id="57" dur="1" fill="hold">
                                          <p:stCondLst>
                                            <p:cond delay="499"/>
                                          </p:stCondLst>
                                        </p:cTn>
                                        <p:tgtEl>
                                          <p:spTgt spid="43"/>
                                        </p:tgtEl>
                                        <p:attrNameLst>
                                          <p:attrName>style.visibility</p:attrName>
                                        </p:attrNameLst>
                                      </p:cBhvr>
                                      <p:to>
                                        <p:strVal val="hidden"/>
                                      </p:to>
                                    </p:set>
                                  </p:childTnLst>
                                </p:cTn>
                              </p:par>
                              <p:par>
                                <p:cTn id="58" presetID="9" presetClass="exit" presetSubtype="0" fill="hold" nodeType="withEffect">
                                  <p:stCondLst>
                                    <p:cond delay="0"/>
                                  </p:stCondLst>
                                  <p:childTnLst>
                                    <p:animEffect transition="out" filter="dissolve">
                                      <p:cBhvr>
                                        <p:cTn id="59" dur="500"/>
                                        <p:tgtEl>
                                          <p:spTgt spid="62"/>
                                        </p:tgtEl>
                                      </p:cBhvr>
                                    </p:animEffect>
                                    <p:set>
                                      <p:cBhvr>
                                        <p:cTn id="60" dur="1" fill="hold">
                                          <p:stCondLst>
                                            <p:cond delay="499"/>
                                          </p:stCondLst>
                                        </p:cTn>
                                        <p:tgtEl>
                                          <p:spTgt spid="62"/>
                                        </p:tgtEl>
                                        <p:attrNameLst>
                                          <p:attrName>style.visibility</p:attrName>
                                        </p:attrNameLst>
                                      </p:cBhvr>
                                      <p:to>
                                        <p:strVal val="hidden"/>
                                      </p:to>
                                    </p:set>
                                  </p:childTnLst>
                                </p:cTn>
                              </p:par>
                            </p:childTnLst>
                          </p:cTn>
                        </p:par>
                        <p:par>
                          <p:cTn id="61" fill="hold">
                            <p:stCondLst>
                              <p:cond delay="500"/>
                            </p:stCondLst>
                            <p:childTnLst>
                              <p:par>
                                <p:cTn id="62" presetID="22" presetClass="entr" presetSubtype="8" fill="hold" nodeType="afterEffect">
                                  <p:stCondLst>
                                    <p:cond delay="0"/>
                                  </p:stCondLst>
                                  <p:childTnLst>
                                    <p:set>
                                      <p:cBhvr>
                                        <p:cTn id="63" dur="1" fill="hold">
                                          <p:stCondLst>
                                            <p:cond delay="0"/>
                                          </p:stCondLst>
                                        </p:cTn>
                                        <p:tgtEl>
                                          <p:spTgt spid="76"/>
                                        </p:tgtEl>
                                        <p:attrNameLst>
                                          <p:attrName>style.visibility</p:attrName>
                                        </p:attrNameLst>
                                      </p:cBhvr>
                                      <p:to>
                                        <p:strVal val="visible"/>
                                      </p:to>
                                    </p:set>
                                    <p:animEffect transition="in" filter="wipe(left)">
                                      <p:cBhvr>
                                        <p:cTn id="64" dur="750"/>
                                        <p:tgtEl>
                                          <p:spTgt spid="76"/>
                                        </p:tgtEl>
                                      </p:cBhvr>
                                    </p:animEffect>
                                  </p:childTnLst>
                                </p:cTn>
                              </p:par>
                            </p:childTnLst>
                          </p:cTn>
                        </p:par>
                      </p:childTnLst>
                    </p:cTn>
                  </p:par>
                  <p:par>
                    <p:cTn id="65" fill="hold">
                      <p:stCondLst>
                        <p:cond delay="indefinite"/>
                      </p:stCondLst>
                      <p:childTnLst>
                        <p:par>
                          <p:cTn id="66" fill="hold">
                            <p:stCondLst>
                              <p:cond delay="0"/>
                            </p:stCondLst>
                            <p:childTnLst>
                              <p:par>
                                <p:cTn id="67" presetID="22" presetClass="entr" presetSubtype="8" fill="hold" nodeType="clickEffect">
                                  <p:stCondLst>
                                    <p:cond delay="0"/>
                                  </p:stCondLst>
                                  <p:childTnLst>
                                    <p:set>
                                      <p:cBhvr>
                                        <p:cTn id="68" dur="1" fill="hold">
                                          <p:stCondLst>
                                            <p:cond delay="0"/>
                                          </p:stCondLst>
                                        </p:cTn>
                                        <p:tgtEl>
                                          <p:spTgt spid="95"/>
                                        </p:tgtEl>
                                        <p:attrNameLst>
                                          <p:attrName>style.visibility</p:attrName>
                                        </p:attrNameLst>
                                      </p:cBhvr>
                                      <p:to>
                                        <p:strVal val="visible"/>
                                      </p:to>
                                    </p:set>
                                    <p:animEffect transition="in" filter="wipe(left)">
                                      <p:cBhvr>
                                        <p:cTn id="69" dur="500"/>
                                        <p:tgtEl>
                                          <p:spTgt spid="95"/>
                                        </p:tgtEl>
                                      </p:cBhvr>
                                    </p:animEffect>
                                  </p:childTnLst>
                                </p:cTn>
                              </p:par>
                            </p:childTnLst>
                          </p:cTn>
                        </p:par>
                        <p:par>
                          <p:cTn id="70" fill="hold">
                            <p:stCondLst>
                              <p:cond delay="500"/>
                            </p:stCondLst>
                            <p:childTnLst>
                              <p:par>
                                <p:cTn id="71" presetID="22" presetClass="entr" presetSubtype="8" fill="hold" grpId="0" nodeType="afterEffect">
                                  <p:stCondLst>
                                    <p:cond delay="0"/>
                                  </p:stCondLst>
                                  <p:childTnLst>
                                    <p:set>
                                      <p:cBhvr>
                                        <p:cTn id="72" dur="1" fill="hold">
                                          <p:stCondLst>
                                            <p:cond delay="0"/>
                                          </p:stCondLst>
                                        </p:cTn>
                                        <p:tgtEl>
                                          <p:spTgt spid="154"/>
                                        </p:tgtEl>
                                        <p:attrNameLst>
                                          <p:attrName>style.visibility</p:attrName>
                                        </p:attrNameLst>
                                      </p:cBhvr>
                                      <p:to>
                                        <p:strVal val="visible"/>
                                      </p:to>
                                    </p:set>
                                    <p:animEffect transition="in" filter="wipe(left)">
                                      <p:cBhvr>
                                        <p:cTn id="73" dur="500"/>
                                        <p:tgtEl>
                                          <p:spTgt spid="154"/>
                                        </p:tgtEl>
                                      </p:cBhvr>
                                    </p:animEffect>
                                  </p:childTnLst>
                                </p:cTn>
                              </p:par>
                            </p:childTnLst>
                          </p:cTn>
                        </p:par>
                        <p:par>
                          <p:cTn id="74" fill="hold">
                            <p:stCondLst>
                              <p:cond delay="1000"/>
                            </p:stCondLst>
                            <p:childTnLst>
                              <p:par>
                                <p:cTn id="75" presetID="22" presetClass="entr" presetSubtype="8" fill="hold" grpId="0" nodeType="afterEffect">
                                  <p:stCondLst>
                                    <p:cond delay="0"/>
                                  </p:stCondLst>
                                  <p:childTnLst>
                                    <p:set>
                                      <p:cBhvr>
                                        <p:cTn id="76" dur="1" fill="hold">
                                          <p:stCondLst>
                                            <p:cond delay="0"/>
                                          </p:stCondLst>
                                        </p:cTn>
                                        <p:tgtEl>
                                          <p:spTgt spid="152"/>
                                        </p:tgtEl>
                                        <p:attrNameLst>
                                          <p:attrName>style.visibility</p:attrName>
                                        </p:attrNameLst>
                                      </p:cBhvr>
                                      <p:to>
                                        <p:strVal val="visible"/>
                                      </p:to>
                                    </p:set>
                                    <p:animEffect transition="in" filter="wipe(left)">
                                      <p:cBhvr>
                                        <p:cTn id="77" dur="500"/>
                                        <p:tgtEl>
                                          <p:spTgt spid="152"/>
                                        </p:tgtEl>
                                      </p:cBhvr>
                                    </p:animEffect>
                                  </p:childTnLst>
                                </p:cTn>
                              </p:par>
                            </p:childTnLst>
                          </p:cTn>
                        </p:par>
                        <p:par>
                          <p:cTn id="78" fill="hold">
                            <p:stCondLst>
                              <p:cond delay="1500"/>
                            </p:stCondLst>
                            <p:childTnLst>
                              <p:par>
                                <p:cTn id="79" presetID="9" presetClass="entr" presetSubtype="0" fill="hold" grpId="0" nodeType="afterEffect">
                                  <p:stCondLst>
                                    <p:cond delay="0"/>
                                  </p:stCondLst>
                                  <p:childTnLst>
                                    <p:set>
                                      <p:cBhvr>
                                        <p:cTn id="80" dur="1" fill="hold">
                                          <p:stCondLst>
                                            <p:cond delay="0"/>
                                          </p:stCondLst>
                                        </p:cTn>
                                        <p:tgtEl>
                                          <p:spTgt spid="110"/>
                                        </p:tgtEl>
                                        <p:attrNameLst>
                                          <p:attrName>style.visibility</p:attrName>
                                        </p:attrNameLst>
                                      </p:cBhvr>
                                      <p:to>
                                        <p:strVal val="visible"/>
                                      </p:to>
                                    </p:set>
                                    <p:animEffect transition="in" filter="dissolve">
                                      <p:cBhvr>
                                        <p:cTn id="81" dur="500"/>
                                        <p:tgtEl>
                                          <p:spTgt spid="110"/>
                                        </p:tgtEl>
                                      </p:cBhvr>
                                    </p:animEffect>
                                  </p:childTnLst>
                                </p:cTn>
                              </p:par>
                            </p:childTnLst>
                          </p:cTn>
                        </p:par>
                      </p:childTnLst>
                    </p:cTn>
                  </p:par>
                  <p:par>
                    <p:cTn id="82" fill="hold">
                      <p:stCondLst>
                        <p:cond delay="indefinite"/>
                      </p:stCondLst>
                      <p:childTnLst>
                        <p:par>
                          <p:cTn id="83" fill="hold">
                            <p:stCondLst>
                              <p:cond delay="0"/>
                            </p:stCondLst>
                            <p:childTnLst>
                              <p:par>
                                <p:cTn id="84" presetID="9" presetClass="exit" presetSubtype="0" fill="hold" grpId="1" nodeType="clickEffect">
                                  <p:stCondLst>
                                    <p:cond delay="0"/>
                                  </p:stCondLst>
                                  <p:childTnLst>
                                    <p:animEffect transition="out" filter="dissolve">
                                      <p:cBhvr>
                                        <p:cTn id="85" dur="500"/>
                                        <p:tgtEl>
                                          <p:spTgt spid="154"/>
                                        </p:tgtEl>
                                      </p:cBhvr>
                                    </p:animEffect>
                                    <p:set>
                                      <p:cBhvr>
                                        <p:cTn id="86" dur="1" fill="hold">
                                          <p:stCondLst>
                                            <p:cond delay="499"/>
                                          </p:stCondLst>
                                        </p:cTn>
                                        <p:tgtEl>
                                          <p:spTgt spid="154"/>
                                        </p:tgtEl>
                                        <p:attrNameLst>
                                          <p:attrName>style.visibility</p:attrName>
                                        </p:attrNameLst>
                                      </p:cBhvr>
                                      <p:to>
                                        <p:strVal val="hidden"/>
                                      </p:to>
                                    </p:set>
                                  </p:childTnLst>
                                </p:cTn>
                              </p:par>
                              <p:par>
                                <p:cTn id="87" presetID="9" presetClass="exit" presetSubtype="0" fill="hold" grpId="1" nodeType="withEffect">
                                  <p:stCondLst>
                                    <p:cond delay="0"/>
                                  </p:stCondLst>
                                  <p:childTnLst>
                                    <p:animEffect transition="out" filter="dissolve">
                                      <p:cBhvr>
                                        <p:cTn id="88" dur="500"/>
                                        <p:tgtEl>
                                          <p:spTgt spid="152"/>
                                        </p:tgtEl>
                                      </p:cBhvr>
                                    </p:animEffect>
                                    <p:set>
                                      <p:cBhvr>
                                        <p:cTn id="89" dur="1" fill="hold">
                                          <p:stCondLst>
                                            <p:cond delay="499"/>
                                          </p:stCondLst>
                                        </p:cTn>
                                        <p:tgtEl>
                                          <p:spTgt spid="152"/>
                                        </p:tgtEl>
                                        <p:attrNameLst>
                                          <p:attrName>style.visibility</p:attrName>
                                        </p:attrNameLst>
                                      </p:cBhvr>
                                      <p:to>
                                        <p:strVal val="hidden"/>
                                      </p:to>
                                    </p:set>
                                  </p:childTnLst>
                                </p:cTn>
                              </p:par>
                              <p:par>
                                <p:cTn id="90" presetID="9" presetClass="exit" presetSubtype="0" fill="hold" nodeType="withEffect">
                                  <p:stCondLst>
                                    <p:cond delay="0"/>
                                  </p:stCondLst>
                                  <p:childTnLst>
                                    <p:animEffect transition="out" filter="dissolve">
                                      <p:cBhvr>
                                        <p:cTn id="91" dur="500"/>
                                        <p:tgtEl>
                                          <p:spTgt spid="76"/>
                                        </p:tgtEl>
                                      </p:cBhvr>
                                    </p:animEffect>
                                    <p:set>
                                      <p:cBhvr>
                                        <p:cTn id="92" dur="1" fill="hold">
                                          <p:stCondLst>
                                            <p:cond delay="499"/>
                                          </p:stCondLst>
                                        </p:cTn>
                                        <p:tgtEl>
                                          <p:spTgt spid="76"/>
                                        </p:tgtEl>
                                        <p:attrNameLst>
                                          <p:attrName>style.visibility</p:attrName>
                                        </p:attrNameLst>
                                      </p:cBhvr>
                                      <p:to>
                                        <p:strVal val="hidden"/>
                                      </p:to>
                                    </p:set>
                                  </p:childTnLst>
                                </p:cTn>
                              </p:par>
                              <p:par>
                                <p:cTn id="93" presetID="9" presetClass="exit" presetSubtype="0" fill="hold" nodeType="withEffect">
                                  <p:stCondLst>
                                    <p:cond delay="0"/>
                                  </p:stCondLst>
                                  <p:childTnLst>
                                    <p:animEffect transition="out" filter="dissolve">
                                      <p:cBhvr>
                                        <p:cTn id="94" dur="500"/>
                                        <p:tgtEl>
                                          <p:spTgt spid="95"/>
                                        </p:tgtEl>
                                      </p:cBhvr>
                                    </p:animEffect>
                                    <p:set>
                                      <p:cBhvr>
                                        <p:cTn id="95" dur="1" fill="hold">
                                          <p:stCondLst>
                                            <p:cond delay="499"/>
                                          </p:stCondLst>
                                        </p:cTn>
                                        <p:tgtEl>
                                          <p:spTgt spid="95"/>
                                        </p:tgtEl>
                                        <p:attrNameLst>
                                          <p:attrName>style.visibility</p:attrName>
                                        </p:attrNameLst>
                                      </p:cBhvr>
                                      <p:to>
                                        <p:strVal val="hidden"/>
                                      </p:to>
                                    </p:set>
                                  </p:childTnLst>
                                </p:cTn>
                              </p:par>
                            </p:childTnLst>
                          </p:cTn>
                        </p:par>
                        <p:par>
                          <p:cTn id="96" fill="hold">
                            <p:stCondLst>
                              <p:cond delay="500"/>
                            </p:stCondLst>
                            <p:childTnLst>
                              <p:par>
                                <p:cTn id="97" presetID="22" presetClass="entr" presetSubtype="8" fill="hold" nodeType="afterEffect">
                                  <p:stCondLst>
                                    <p:cond delay="0"/>
                                  </p:stCondLst>
                                  <p:childTnLst>
                                    <p:set>
                                      <p:cBhvr>
                                        <p:cTn id="98" dur="1" fill="hold">
                                          <p:stCondLst>
                                            <p:cond delay="0"/>
                                          </p:stCondLst>
                                        </p:cTn>
                                        <p:tgtEl>
                                          <p:spTgt spid="111"/>
                                        </p:tgtEl>
                                        <p:attrNameLst>
                                          <p:attrName>style.visibility</p:attrName>
                                        </p:attrNameLst>
                                      </p:cBhvr>
                                      <p:to>
                                        <p:strVal val="visible"/>
                                      </p:to>
                                    </p:set>
                                    <p:animEffect transition="in" filter="wipe(left)">
                                      <p:cBhvr>
                                        <p:cTn id="99" dur="750"/>
                                        <p:tgtEl>
                                          <p:spTgt spid="111"/>
                                        </p:tgtEl>
                                      </p:cBhvr>
                                    </p:animEffect>
                                  </p:childTnLst>
                                </p:cTn>
                              </p:par>
                            </p:childTnLst>
                          </p:cTn>
                        </p:par>
                      </p:childTnLst>
                    </p:cTn>
                  </p:par>
                  <p:par>
                    <p:cTn id="100" fill="hold">
                      <p:stCondLst>
                        <p:cond delay="indefinite"/>
                      </p:stCondLst>
                      <p:childTnLst>
                        <p:par>
                          <p:cTn id="101" fill="hold">
                            <p:stCondLst>
                              <p:cond delay="0"/>
                            </p:stCondLst>
                            <p:childTnLst>
                              <p:par>
                                <p:cTn id="102" presetID="22" presetClass="entr" presetSubtype="8" fill="hold" nodeType="clickEffect">
                                  <p:stCondLst>
                                    <p:cond delay="0"/>
                                  </p:stCondLst>
                                  <p:childTnLst>
                                    <p:set>
                                      <p:cBhvr>
                                        <p:cTn id="103" dur="1" fill="hold">
                                          <p:stCondLst>
                                            <p:cond delay="0"/>
                                          </p:stCondLst>
                                        </p:cTn>
                                        <p:tgtEl>
                                          <p:spTgt spid="130"/>
                                        </p:tgtEl>
                                        <p:attrNameLst>
                                          <p:attrName>style.visibility</p:attrName>
                                        </p:attrNameLst>
                                      </p:cBhvr>
                                      <p:to>
                                        <p:strVal val="visible"/>
                                      </p:to>
                                    </p:set>
                                    <p:animEffect transition="in" filter="wipe(left)">
                                      <p:cBhvr>
                                        <p:cTn id="104" dur="500"/>
                                        <p:tgtEl>
                                          <p:spTgt spid="130"/>
                                        </p:tgtEl>
                                      </p:cBhvr>
                                    </p:animEffect>
                                  </p:childTnLst>
                                </p:cTn>
                              </p:par>
                            </p:childTnLst>
                          </p:cTn>
                        </p:par>
                        <p:par>
                          <p:cTn id="105" fill="hold">
                            <p:stCondLst>
                              <p:cond delay="500"/>
                            </p:stCondLst>
                            <p:childTnLst>
                              <p:par>
                                <p:cTn id="106" presetID="9" presetClass="entr" presetSubtype="0" fill="hold" grpId="0" nodeType="afterEffect">
                                  <p:stCondLst>
                                    <p:cond delay="0"/>
                                  </p:stCondLst>
                                  <p:childTnLst>
                                    <p:set>
                                      <p:cBhvr>
                                        <p:cTn id="107" dur="1" fill="hold">
                                          <p:stCondLst>
                                            <p:cond delay="0"/>
                                          </p:stCondLst>
                                        </p:cTn>
                                        <p:tgtEl>
                                          <p:spTgt spid="155"/>
                                        </p:tgtEl>
                                        <p:attrNameLst>
                                          <p:attrName>style.visibility</p:attrName>
                                        </p:attrNameLst>
                                      </p:cBhvr>
                                      <p:to>
                                        <p:strVal val="visible"/>
                                      </p:to>
                                    </p:set>
                                    <p:animEffect transition="in" filter="dissolve">
                                      <p:cBhvr>
                                        <p:cTn id="108" dur="500"/>
                                        <p:tgtEl>
                                          <p:spTgt spid="155"/>
                                        </p:tgtEl>
                                      </p:cBhvr>
                                    </p:animEffect>
                                  </p:childTnLst>
                                </p:cTn>
                              </p:par>
                            </p:childTnLst>
                          </p:cTn>
                        </p:par>
                      </p:childTnLst>
                    </p:cTn>
                  </p:par>
                  <p:par>
                    <p:cTn id="109" fill="hold">
                      <p:stCondLst>
                        <p:cond delay="indefinite"/>
                      </p:stCondLst>
                      <p:childTnLst>
                        <p:par>
                          <p:cTn id="110" fill="hold">
                            <p:stCondLst>
                              <p:cond delay="0"/>
                            </p:stCondLst>
                            <p:childTnLst>
                              <p:par>
                                <p:cTn id="111" presetID="9" presetClass="exit" presetSubtype="0" fill="hold" grpId="1" nodeType="clickEffect">
                                  <p:stCondLst>
                                    <p:cond delay="0"/>
                                  </p:stCondLst>
                                  <p:childTnLst>
                                    <p:animEffect transition="out" filter="dissolve">
                                      <p:cBhvr>
                                        <p:cTn id="112" dur="500"/>
                                        <p:tgtEl>
                                          <p:spTgt spid="148"/>
                                        </p:tgtEl>
                                      </p:cBhvr>
                                    </p:animEffect>
                                    <p:set>
                                      <p:cBhvr>
                                        <p:cTn id="113" dur="1" fill="hold">
                                          <p:stCondLst>
                                            <p:cond delay="499"/>
                                          </p:stCondLst>
                                        </p:cTn>
                                        <p:tgtEl>
                                          <p:spTgt spid="148"/>
                                        </p:tgtEl>
                                        <p:attrNameLst>
                                          <p:attrName>style.visibility</p:attrName>
                                        </p:attrNameLst>
                                      </p:cBhvr>
                                      <p:to>
                                        <p:strVal val="hidden"/>
                                      </p:to>
                                    </p:set>
                                  </p:childTnLst>
                                </p:cTn>
                              </p:par>
                              <p:par>
                                <p:cTn id="114" presetID="9" presetClass="exit" presetSubtype="0" fill="hold" nodeType="withEffect">
                                  <p:stCondLst>
                                    <p:cond delay="0"/>
                                  </p:stCondLst>
                                  <p:childTnLst>
                                    <p:animEffect transition="out" filter="dissolve">
                                      <p:cBhvr>
                                        <p:cTn id="115" dur="500"/>
                                        <p:tgtEl>
                                          <p:spTgt spid="111"/>
                                        </p:tgtEl>
                                      </p:cBhvr>
                                    </p:animEffect>
                                    <p:set>
                                      <p:cBhvr>
                                        <p:cTn id="116" dur="1" fill="hold">
                                          <p:stCondLst>
                                            <p:cond delay="499"/>
                                          </p:stCondLst>
                                        </p:cTn>
                                        <p:tgtEl>
                                          <p:spTgt spid="111"/>
                                        </p:tgtEl>
                                        <p:attrNameLst>
                                          <p:attrName>style.visibility</p:attrName>
                                        </p:attrNameLst>
                                      </p:cBhvr>
                                      <p:to>
                                        <p:strVal val="hidden"/>
                                      </p:to>
                                    </p:set>
                                  </p:childTnLst>
                                </p:cTn>
                              </p:par>
                              <p:par>
                                <p:cTn id="117" presetID="9" presetClass="exit" presetSubtype="0" fill="hold" nodeType="withEffect">
                                  <p:stCondLst>
                                    <p:cond delay="0"/>
                                  </p:stCondLst>
                                  <p:childTnLst>
                                    <p:animEffect transition="out" filter="dissolve">
                                      <p:cBhvr>
                                        <p:cTn id="118" dur="500"/>
                                        <p:tgtEl>
                                          <p:spTgt spid="130"/>
                                        </p:tgtEl>
                                      </p:cBhvr>
                                    </p:animEffect>
                                    <p:set>
                                      <p:cBhvr>
                                        <p:cTn id="119" dur="1" fill="hold">
                                          <p:stCondLst>
                                            <p:cond delay="499"/>
                                          </p:stCondLst>
                                        </p:cTn>
                                        <p:tgtEl>
                                          <p:spTgt spid="130"/>
                                        </p:tgtEl>
                                        <p:attrNameLst>
                                          <p:attrName>style.visibility</p:attrName>
                                        </p:attrNameLst>
                                      </p:cBhvr>
                                      <p:to>
                                        <p:strVal val="hidden"/>
                                      </p:to>
                                    </p:set>
                                  </p:childTnLst>
                                </p:cTn>
                              </p:par>
                              <p:par>
                                <p:cTn id="120" presetID="9" presetClass="exit" presetSubtype="0" fill="hold" nodeType="withEffect">
                                  <p:stCondLst>
                                    <p:cond delay="0"/>
                                  </p:stCondLst>
                                  <p:childTnLst>
                                    <p:animEffect transition="out" filter="dissolve">
                                      <p:cBhvr>
                                        <p:cTn id="121" dur="500"/>
                                        <p:tgtEl>
                                          <p:spTgt spid="35"/>
                                        </p:tgtEl>
                                      </p:cBhvr>
                                    </p:animEffect>
                                    <p:set>
                                      <p:cBhvr>
                                        <p:cTn id="122" dur="1" fill="hold">
                                          <p:stCondLst>
                                            <p:cond delay="499"/>
                                          </p:stCondLst>
                                        </p:cTn>
                                        <p:tgtEl>
                                          <p:spTgt spid="35"/>
                                        </p:tgtEl>
                                        <p:attrNameLst>
                                          <p:attrName>style.visibility</p:attrName>
                                        </p:attrNameLst>
                                      </p:cBhvr>
                                      <p:to>
                                        <p:strVal val="hidden"/>
                                      </p:to>
                                    </p:set>
                                  </p:childTnLst>
                                </p:cTn>
                              </p:par>
                              <p:par>
                                <p:cTn id="123" presetID="9" presetClass="exit" presetSubtype="0" fill="hold" grpId="1" nodeType="withEffect">
                                  <p:stCondLst>
                                    <p:cond delay="0"/>
                                  </p:stCondLst>
                                  <p:childTnLst>
                                    <p:animEffect transition="out" filter="dissolve">
                                      <p:cBhvr>
                                        <p:cTn id="124" dur="500"/>
                                        <p:tgtEl>
                                          <p:spTgt spid="34"/>
                                        </p:tgtEl>
                                      </p:cBhvr>
                                    </p:animEffect>
                                    <p:set>
                                      <p:cBhvr>
                                        <p:cTn id="125" dur="1" fill="hold">
                                          <p:stCondLst>
                                            <p:cond delay="499"/>
                                          </p:stCondLst>
                                        </p:cTn>
                                        <p:tgtEl>
                                          <p:spTgt spid="34"/>
                                        </p:tgtEl>
                                        <p:attrNameLst>
                                          <p:attrName>style.visibility</p:attrName>
                                        </p:attrNameLst>
                                      </p:cBhvr>
                                      <p:to>
                                        <p:strVal val="hidden"/>
                                      </p:to>
                                    </p:set>
                                  </p:childTnLst>
                                </p:cTn>
                              </p:par>
                              <p:par>
                                <p:cTn id="126" presetID="9" presetClass="exit" presetSubtype="0" fill="hold" grpId="1" nodeType="withEffect">
                                  <p:stCondLst>
                                    <p:cond delay="0"/>
                                  </p:stCondLst>
                                  <p:childTnLst>
                                    <p:animEffect transition="out" filter="dissolve">
                                      <p:cBhvr>
                                        <p:cTn id="127" dur="500"/>
                                        <p:tgtEl>
                                          <p:spTgt spid="109"/>
                                        </p:tgtEl>
                                      </p:cBhvr>
                                    </p:animEffect>
                                    <p:set>
                                      <p:cBhvr>
                                        <p:cTn id="128" dur="1" fill="hold">
                                          <p:stCondLst>
                                            <p:cond delay="499"/>
                                          </p:stCondLst>
                                        </p:cTn>
                                        <p:tgtEl>
                                          <p:spTgt spid="109"/>
                                        </p:tgtEl>
                                        <p:attrNameLst>
                                          <p:attrName>style.visibility</p:attrName>
                                        </p:attrNameLst>
                                      </p:cBhvr>
                                      <p:to>
                                        <p:strVal val="hidden"/>
                                      </p:to>
                                    </p:set>
                                  </p:childTnLst>
                                </p:cTn>
                              </p:par>
                              <p:par>
                                <p:cTn id="129" presetID="9" presetClass="exit" presetSubtype="0" fill="hold" grpId="1" nodeType="withEffect">
                                  <p:stCondLst>
                                    <p:cond delay="0"/>
                                  </p:stCondLst>
                                  <p:childTnLst>
                                    <p:animEffect transition="out" filter="dissolve">
                                      <p:cBhvr>
                                        <p:cTn id="130" dur="500"/>
                                        <p:tgtEl>
                                          <p:spTgt spid="110"/>
                                        </p:tgtEl>
                                      </p:cBhvr>
                                    </p:animEffect>
                                    <p:set>
                                      <p:cBhvr>
                                        <p:cTn id="131" dur="1" fill="hold">
                                          <p:stCondLst>
                                            <p:cond delay="499"/>
                                          </p:stCondLst>
                                        </p:cTn>
                                        <p:tgtEl>
                                          <p:spTgt spid="110"/>
                                        </p:tgtEl>
                                        <p:attrNameLst>
                                          <p:attrName>style.visibility</p:attrName>
                                        </p:attrNameLst>
                                      </p:cBhvr>
                                      <p:to>
                                        <p:strVal val="hidden"/>
                                      </p:to>
                                    </p:set>
                                  </p:childTnLst>
                                </p:cTn>
                              </p:par>
                              <p:par>
                                <p:cTn id="132" presetID="9" presetClass="exit" presetSubtype="0" fill="hold" grpId="1" nodeType="withEffect">
                                  <p:stCondLst>
                                    <p:cond delay="0"/>
                                  </p:stCondLst>
                                  <p:childTnLst>
                                    <p:animEffect transition="out" filter="dissolve">
                                      <p:cBhvr>
                                        <p:cTn id="133" dur="500"/>
                                        <p:tgtEl>
                                          <p:spTgt spid="155"/>
                                        </p:tgtEl>
                                      </p:cBhvr>
                                    </p:animEffect>
                                    <p:set>
                                      <p:cBhvr>
                                        <p:cTn id="134" dur="1" fill="hold">
                                          <p:stCondLst>
                                            <p:cond delay="499"/>
                                          </p:stCondLst>
                                        </p:cTn>
                                        <p:tgtEl>
                                          <p:spTgt spid="155"/>
                                        </p:tgtEl>
                                        <p:attrNameLst>
                                          <p:attrName>style.visibility</p:attrName>
                                        </p:attrNameLst>
                                      </p:cBhvr>
                                      <p:to>
                                        <p:strVal val="hidden"/>
                                      </p:to>
                                    </p:set>
                                  </p:childTnLst>
                                </p:cTn>
                              </p:par>
                            </p:childTnLst>
                          </p:cTn>
                        </p:par>
                        <p:par>
                          <p:cTn id="135" fill="hold">
                            <p:stCondLst>
                              <p:cond delay="500"/>
                            </p:stCondLst>
                            <p:childTnLst>
                              <p:par>
                                <p:cTn id="136" presetID="9" presetClass="entr" presetSubtype="0" fill="hold" grpId="0" nodeType="afterEffect">
                                  <p:stCondLst>
                                    <p:cond delay="0"/>
                                  </p:stCondLst>
                                  <p:childTnLst>
                                    <p:set>
                                      <p:cBhvr>
                                        <p:cTn id="137" dur="1" fill="hold">
                                          <p:stCondLst>
                                            <p:cond delay="0"/>
                                          </p:stCondLst>
                                        </p:cTn>
                                        <p:tgtEl>
                                          <p:spTgt spid="7"/>
                                        </p:tgtEl>
                                        <p:attrNameLst>
                                          <p:attrName>style.visibility</p:attrName>
                                        </p:attrNameLst>
                                      </p:cBhvr>
                                      <p:to>
                                        <p:strVal val="visible"/>
                                      </p:to>
                                    </p:set>
                                    <p:animEffect transition="in" filter="dissolve">
                                      <p:cBhvr>
                                        <p:cTn id="138" dur="500"/>
                                        <p:tgtEl>
                                          <p:spTgt spid="7"/>
                                        </p:tgtEl>
                                      </p:cBhvr>
                                    </p:animEffect>
                                  </p:childTnLst>
                                </p:cTn>
                              </p:par>
                            </p:childTnLst>
                          </p:cTn>
                        </p:par>
                        <p:par>
                          <p:cTn id="139" fill="hold">
                            <p:stCondLst>
                              <p:cond delay="1000"/>
                            </p:stCondLst>
                            <p:childTnLst>
                              <p:par>
                                <p:cTn id="140" presetID="9" presetClass="entr" presetSubtype="0" fill="hold" grpId="0" nodeType="afterEffect">
                                  <p:stCondLst>
                                    <p:cond delay="0"/>
                                  </p:stCondLst>
                                  <p:childTnLst>
                                    <p:set>
                                      <p:cBhvr>
                                        <p:cTn id="141" dur="1" fill="hold">
                                          <p:stCondLst>
                                            <p:cond delay="0"/>
                                          </p:stCondLst>
                                        </p:cTn>
                                        <p:tgtEl>
                                          <p:spTgt spid="9"/>
                                        </p:tgtEl>
                                        <p:attrNameLst>
                                          <p:attrName>style.visibility</p:attrName>
                                        </p:attrNameLst>
                                      </p:cBhvr>
                                      <p:to>
                                        <p:strVal val="visible"/>
                                      </p:to>
                                    </p:set>
                                    <p:animEffect transition="in" filter="dissolve">
                                      <p:cBhvr>
                                        <p:cTn id="14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4" grpId="0" animBg="1"/>
      <p:bldP spid="154" grpId="1" animBg="1"/>
      <p:bldP spid="152" grpId="0" animBg="1"/>
      <p:bldP spid="152" grpId="1" animBg="1"/>
      <p:bldP spid="151" grpId="0" animBg="1"/>
      <p:bldP spid="151" grpId="1" animBg="1"/>
      <p:bldP spid="150" grpId="0" animBg="1"/>
      <p:bldP spid="150" grpId="1" animBg="1"/>
      <p:bldP spid="7" grpId="0" animBg="1"/>
      <p:bldP spid="9" grpId="0"/>
      <p:bldP spid="34" grpId="0"/>
      <p:bldP spid="34" grpId="1"/>
      <p:bldP spid="109" grpId="0"/>
      <p:bldP spid="109" grpId="1"/>
      <p:bldP spid="110" grpId="0"/>
      <p:bldP spid="110" grpId="1"/>
      <p:bldP spid="148" grpId="0"/>
      <p:bldP spid="148" grpId="1"/>
      <p:bldP spid="155" grpId="0"/>
      <p:bldP spid="155" grpId="1"/>
    </p:bldLst>
  </p:timing>
</p:sld>
</file>

<file path=ppt/theme/theme1.xml><?xml version="1.0" encoding="utf-8"?>
<a:theme xmlns:a="http://schemas.openxmlformats.org/drawingml/2006/main" name="2_預設簡報設計">
  <a:themeElements>
    <a:clrScheme name="1_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預設簡報設計">
      <a:majorFont>
        <a:latin typeface="Arial"/>
        <a:ea typeface="新細明體"/>
        <a:cs typeface=""/>
      </a:majorFont>
      <a:minorFont>
        <a:latin typeface="Arial"/>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gradFill rotWithShape="1">
          <a:gsLst>
            <a:gs pos="0">
              <a:srgbClr val="B765FB">
                <a:gamma/>
                <a:tint val="0"/>
                <a:invGamma/>
              </a:srgbClr>
            </a:gs>
            <a:gs pos="100000">
              <a:srgbClr val="B765FB"/>
            </a:gs>
          </a:gsLst>
          <a:path path="shape">
            <a:fillToRect l="50000" t="50000" r="50000" b="50000"/>
          </a:path>
        </a:gradFill>
        <a:ln w="38100" algn="ctr">
          <a:noFill/>
          <a:round/>
          <a:headEnd/>
          <a:tailEnd/>
        </a:ln>
        <a:effectLst>
          <a:prstShdw prst="shdw17" dist="17961" dir="2700000">
            <a:srgbClr val="B765FB">
              <a:gamma/>
              <a:shade val="60000"/>
              <a:invGamma/>
            </a:srgbClr>
          </a:prstShdw>
        </a:effectLst>
      </a:spPr>
      <a:bodyPr wrap="none" anchor="ctr"/>
      <a:lstStyle>
        <a:defPPr>
          <a:defRPr sz="2800" dirty="0" smtClean="0">
            <a:solidFill>
              <a:srgbClr val="2121FF"/>
            </a:solidFill>
            <a:effectLst>
              <a:outerShdw blurRad="38100" dist="38100" dir="2700000" algn="tl">
                <a:srgbClr val="000000"/>
              </a:outerShdw>
            </a:effectLst>
            <a:latin typeface="Arial" charset="0"/>
            <a:ea typeface="標楷體" pitchFamily="65" charset="-120"/>
          </a:defRPr>
        </a:defPPr>
      </a:lstStyle>
    </a:spDef>
    <a:lnDef>
      <a:spPr bwMode="auto">
        <a:xfrm>
          <a:off x="0" y="0"/>
          <a:ext cx="1" cy="1"/>
        </a:xfrm>
        <a:custGeom>
          <a:avLst/>
          <a:gdLst/>
          <a:ahLst/>
          <a:cxnLst/>
          <a:rect l="0" t="0" r="0" b="0"/>
          <a:pathLst/>
        </a:custGeom>
        <a:noFill/>
        <a:ln w="9525" cap="flat" cmpd="sng" algn="ctr">
          <a:solidFill>
            <a:srgbClr val="800080"/>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zh-CN" sz="1800" b="0" i="0" u="none" strike="noStrike" cap="none" normalizeH="0" baseline="0" smtClean="0">
            <a:ln>
              <a:noFill/>
            </a:ln>
            <a:solidFill>
              <a:schemeClr val="tx1"/>
            </a:solidFill>
            <a:effectLst/>
            <a:latin typeface="Arial" charset="0"/>
            <a:ea typeface="新細明體" pitchFamily="18" charset="-120"/>
          </a:defRPr>
        </a:defPPr>
      </a:lstStyle>
    </a:lnDef>
  </a:objectDefaults>
  <a:extraClrSchemeLst>
    <a:extraClrScheme>
      <a:clrScheme name="1_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預設簡報設計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預設簡報設計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預設簡報設計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預設簡報設計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預設簡報設計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預設簡報設計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預設簡報設計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預設簡報設計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預設簡報設計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預設簡報設計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預設簡報設計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_預設簡報設計">
  <a:themeElements>
    <a:clrScheme name="3_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3_預設簡報設計">
      <a:majorFont>
        <a:latin typeface="Arial"/>
        <a:ea typeface="新細明體"/>
        <a:cs typeface=""/>
      </a:majorFont>
      <a:minorFont>
        <a:latin typeface="Arial"/>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CCFF"/>
        </a:solidFill>
        <a:ln w="12700">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tx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3_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3_預設簡報設計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3_預設簡報設計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3_預設簡報設計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3_預設簡報設計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3_預設簡報設計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3_預設簡報設計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3_預設簡報設計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3_預設簡報設計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3_預設簡報設計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3_預設簡報設計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3_預設簡報設計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預設簡報設計">
  <a:themeElements>
    <a:clrScheme name="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預設簡報設計">
      <a:majorFont>
        <a:latin typeface="Arial"/>
        <a:ea typeface="新細明體"/>
        <a:cs typeface=""/>
      </a:majorFont>
      <a:minorFont>
        <a:latin typeface="Arial"/>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12700" cap="flat" cmpd="sng" algn="ctr">
          <a:solidFill>
            <a:srgbClr val="CC0000"/>
          </a:solidFill>
          <a:prstDash val="solid"/>
          <a:round/>
          <a:headEnd type="none" w="med" len="med"/>
          <a:tailEnd type="none" w="med" len="med"/>
        </a:ln>
        <a:effectLst/>
      </a:spPr>
      <a:bodyPr vert="horz" wrap="none" lIns="91440" tIns="45720" rIns="91440" bIns="45720" numCol="1" rtlCol="0"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sz="1800" b="0" i="0" u="none" strike="noStrike" cap="none" normalizeH="0" baseline="0" smtClean="0">
            <a:ln>
              <a:noFill/>
            </a:ln>
            <a:solidFill>
              <a:schemeClr val="tx1"/>
            </a:solidFill>
            <a:effectLst/>
            <a:latin typeface="Arial" charset="0"/>
            <a:ea typeface="新細明體" pitchFamily="18" charset="-120"/>
          </a:defRPr>
        </a:defPPr>
      </a:lstStyle>
    </a:spDef>
    <a:lnDef>
      <a:spPr bwMode="auto">
        <a:noFill/>
        <a:ln w="12700" algn="ctr">
          <a:solidFill>
            <a:schemeClr val="tx1"/>
          </a:solidFill>
          <a:prstDash val="solid"/>
          <a:round/>
          <a:headEnd/>
          <a:tailEnd/>
        </a:ln>
      </a:spPr>
      <a:bodyPr/>
      <a:lstStyle/>
    </a:lnDef>
  </a:objectDefaults>
  <a:extraClrSchemeLst>
    <a:extraClrScheme>
      <a:clrScheme name="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預設簡報設計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預設簡報設計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預設簡報設計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預設簡報設計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預設簡報設計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預設簡報設計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預設簡報設計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預設簡報設計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預設簡報設計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預設簡報設計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預設簡報設計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4_預設簡報設計">
  <a:themeElements>
    <a:clrScheme name="2_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預設簡報設計">
      <a:majorFont>
        <a:latin typeface="Arial"/>
        <a:ea typeface="新細明體"/>
        <a:cs typeface=""/>
      </a:majorFont>
      <a:minorFont>
        <a:latin typeface="Arial"/>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預設簡報設計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預設簡報設計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預設簡報設計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預設簡報設計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預設簡報設計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預設簡報設計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預設簡報設計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預設簡報設計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預設簡報設計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預設簡報設計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預設簡報設計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佈景主題">
  <a:themeElements>
    <a:clrScheme name="Office">
      <a:dk1>
        <a:sysClr val="windowText" lastClr="000000"/>
      </a:dk1>
      <a:lt1>
        <a:sysClr val="window" lastClr="C8E6CC"/>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4924</Words>
  <Application>Microsoft Office PowerPoint</Application>
  <PresentationFormat>全屏显示(4:3)</PresentationFormat>
  <Paragraphs>1037</Paragraphs>
  <Slides>50</Slides>
  <Notes>7</Notes>
  <HiddenSlides>0</HiddenSlides>
  <MMClips>0</MMClips>
  <ScaleCrop>false</ScaleCrop>
  <HeadingPairs>
    <vt:vector size="6" baseType="variant">
      <vt:variant>
        <vt:lpstr>已用的字体</vt:lpstr>
      </vt:variant>
      <vt:variant>
        <vt:i4>13</vt:i4>
      </vt:variant>
      <vt:variant>
        <vt:lpstr>主题</vt:lpstr>
      </vt:variant>
      <vt:variant>
        <vt:i4>4</vt:i4>
      </vt:variant>
      <vt:variant>
        <vt:lpstr>幻灯片标题</vt:lpstr>
      </vt:variant>
      <vt:variant>
        <vt:i4>50</vt:i4>
      </vt:variant>
    </vt:vector>
  </HeadingPairs>
  <TitlesOfParts>
    <vt:vector size="67" baseType="lpstr">
      <vt:lpstr>等线</vt:lpstr>
      <vt:lpstr>微软雅黑</vt:lpstr>
      <vt:lpstr>PMingLiU</vt:lpstr>
      <vt:lpstr>PMingLiU</vt:lpstr>
      <vt:lpstr>標楷體</vt:lpstr>
      <vt:lpstr>標楷體</vt:lpstr>
      <vt:lpstr>Arial</vt:lpstr>
      <vt:lpstr>Calibri</vt:lpstr>
      <vt:lpstr>Symbol</vt:lpstr>
      <vt:lpstr>Times New Roman</vt:lpstr>
      <vt:lpstr>Wingdings</vt:lpstr>
      <vt:lpstr>Wingdings 2</vt:lpstr>
      <vt:lpstr>Wingdings 3</vt:lpstr>
      <vt:lpstr>2_預設簡報設計</vt:lpstr>
      <vt:lpstr>3_預設簡報設計</vt:lpstr>
      <vt:lpstr>預設簡報設計</vt:lpstr>
      <vt:lpstr>4_預設簡報設計</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2024-03-07T08:50:56Z</dcterms:created>
  <dcterms:modified xsi:type="dcterms:W3CDTF">2024-03-07T09:25:38Z</dcterms:modified>
</cp:coreProperties>
</file>