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57"/>
  </p:notesMasterIdLst>
  <p:sldIdLst>
    <p:sldId id="325" r:id="rId5"/>
    <p:sldId id="312" r:id="rId6"/>
    <p:sldId id="496" r:id="rId7"/>
    <p:sldId id="497" r:id="rId8"/>
    <p:sldId id="492" r:id="rId9"/>
    <p:sldId id="493" r:id="rId10"/>
    <p:sldId id="498" r:id="rId11"/>
    <p:sldId id="499" r:id="rId12"/>
    <p:sldId id="500" r:id="rId13"/>
    <p:sldId id="501" r:id="rId14"/>
    <p:sldId id="502" r:id="rId15"/>
    <p:sldId id="503" r:id="rId16"/>
    <p:sldId id="504" r:id="rId17"/>
    <p:sldId id="505" r:id="rId18"/>
    <p:sldId id="506" r:id="rId19"/>
    <p:sldId id="507" r:id="rId20"/>
    <p:sldId id="508" r:id="rId21"/>
    <p:sldId id="509" r:id="rId22"/>
    <p:sldId id="510" r:id="rId23"/>
    <p:sldId id="511" r:id="rId24"/>
    <p:sldId id="512" r:id="rId25"/>
    <p:sldId id="513" r:id="rId26"/>
    <p:sldId id="514" r:id="rId27"/>
    <p:sldId id="515" r:id="rId28"/>
    <p:sldId id="516" r:id="rId29"/>
    <p:sldId id="517" r:id="rId30"/>
    <p:sldId id="518" r:id="rId31"/>
    <p:sldId id="525" r:id="rId32"/>
    <p:sldId id="520" r:id="rId33"/>
    <p:sldId id="521" r:id="rId34"/>
    <p:sldId id="522" r:id="rId35"/>
    <p:sldId id="523" r:id="rId36"/>
    <p:sldId id="524" r:id="rId37"/>
    <p:sldId id="526" r:id="rId38"/>
    <p:sldId id="527" r:id="rId39"/>
    <p:sldId id="528" r:id="rId40"/>
    <p:sldId id="529" r:id="rId41"/>
    <p:sldId id="531" r:id="rId42"/>
    <p:sldId id="532" r:id="rId43"/>
    <p:sldId id="533" r:id="rId44"/>
    <p:sldId id="535" r:id="rId45"/>
    <p:sldId id="534" r:id="rId46"/>
    <p:sldId id="530" r:id="rId47"/>
    <p:sldId id="536" r:id="rId48"/>
    <p:sldId id="537" r:id="rId49"/>
    <p:sldId id="539" r:id="rId50"/>
    <p:sldId id="538" r:id="rId51"/>
    <p:sldId id="540" r:id="rId52"/>
    <p:sldId id="541" r:id="rId53"/>
    <p:sldId id="542" r:id="rId54"/>
    <p:sldId id="495" r:id="rId55"/>
    <p:sldId id="310" r:id="rId5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8B"/>
    <a:srgbClr val="0000FF"/>
    <a:srgbClr val="FF00FF"/>
    <a:srgbClr val="FF93DB"/>
    <a:srgbClr val="FFB9FF"/>
    <a:srgbClr val="65D7FF"/>
    <a:srgbClr val="F26200"/>
    <a:srgbClr val="FEE3A0"/>
    <a:srgbClr val="E9A1FD"/>
    <a:srgbClr val="FFA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66" autoAdjust="0"/>
    <p:restoredTop sz="94240" autoAdjust="0"/>
  </p:normalViewPr>
  <p:slideViewPr>
    <p:cSldViewPr snapToGrid="0">
      <p:cViewPr varScale="1">
        <p:scale>
          <a:sx n="109" d="100"/>
          <a:sy n="109" d="100"/>
        </p:scale>
        <p:origin x="109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2024/3/8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="" xmlns:a16="http://schemas.microsoft.com/office/drawing/2014/main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="" xmlns:a16="http://schemas.microsoft.com/office/drawing/2014/main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3478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="" xmlns:a16="http://schemas.microsoft.com/office/drawing/2014/main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="" xmlns:a16="http://schemas.microsoft.com/office/drawing/2014/main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85644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0973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1915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="" xmlns:a16="http://schemas.microsoft.com/office/drawing/2014/main" id="{29157BA7-2D27-459E-A48A-444E27CA3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>
            <a:extLst>
              <a:ext uri="{FF2B5EF4-FFF2-40B4-BE49-F238E27FC236}">
                <a16:creationId xmlns="" xmlns:a16="http://schemas.microsoft.com/office/drawing/2014/main" id="{8AFF0BFF-863A-4153-956F-977257FC7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9398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1">
            <a:extLst>
              <a:ext uri="{FF2B5EF4-FFF2-40B4-BE49-F238E27FC236}">
                <a16:creationId xmlns="" xmlns:a16="http://schemas.microsoft.com/office/drawing/2014/main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A88A408B-28D7-26F5-67E0-2823A89CDA15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2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图片 1">
            <a:extLst>
              <a:ext uri="{FF2B5EF4-FFF2-40B4-BE49-F238E27FC236}">
                <a16:creationId xmlns="" xmlns:a16="http://schemas.microsoft.com/office/drawing/2014/main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2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图片 1">
            <a:extLst>
              <a:ext uri="{FF2B5EF4-FFF2-40B4-BE49-F238E27FC236}">
                <a16:creationId xmlns="" xmlns:a16="http://schemas.microsoft.com/office/drawing/2014/main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4FE49E2C-9045-2A35-4966-ECDE72567E19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2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图片 1">
            <a:extLst>
              <a:ext uri="{FF2B5EF4-FFF2-40B4-BE49-F238E27FC236}">
                <a16:creationId xmlns="" xmlns:a16="http://schemas.microsoft.com/office/drawing/2014/main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="" xmlns:a16="http://schemas.microsoft.com/office/drawing/2014/main" id="{58FA00AC-FF4D-6FD9-49AB-C5A1D1FEE48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2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图片 1">
            <a:extLst>
              <a:ext uri="{FF2B5EF4-FFF2-40B4-BE49-F238E27FC236}">
                <a16:creationId xmlns="" xmlns:a16="http://schemas.microsoft.com/office/drawing/2014/main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81C6FC50-0250-1E4F-5F22-7AE9FF0220A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2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1.xml"/><Relationship Id="rId18" Type="http://schemas.openxmlformats.org/officeDocument/2006/relationships/slide" Target="slide27.xml"/><Relationship Id="rId26" Type="http://schemas.openxmlformats.org/officeDocument/2006/relationships/slide" Target="slide38.xml"/><Relationship Id="rId39" Type="http://schemas.openxmlformats.org/officeDocument/2006/relationships/slide" Target="slide9.xml"/><Relationship Id="rId3" Type="http://schemas.openxmlformats.org/officeDocument/2006/relationships/image" Target="../media/image7.png"/><Relationship Id="rId21" Type="http://schemas.openxmlformats.org/officeDocument/2006/relationships/slide" Target="slide30.xml"/><Relationship Id="rId34" Type="http://schemas.openxmlformats.org/officeDocument/2006/relationships/slide" Target="slide49.xml"/><Relationship Id="rId42" Type="http://schemas.openxmlformats.org/officeDocument/2006/relationships/slide" Target="slide12.xml"/><Relationship Id="rId7" Type="http://schemas.openxmlformats.org/officeDocument/2006/relationships/slide" Target="slide14.xml"/><Relationship Id="rId12" Type="http://schemas.openxmlformats.org/officeDocument/2006/relationships/slide" Target="slide20.xml"/><Relationship Id="rId17" Type="http://schemas.openxmlformats.org/officeDocument/2006/relationships/slide" Target="slide26.xml"/><Relationship Id="rId25" Type="http://schemas.openxmlformats.org/officeDocument/2006/relationships/slide" Target="slide34.xml"/><Relationship Id="rId33" Type="http://schemas.openxmlformats.org/officeDocument/2006/relationships/image" Target="../media/image9.png"/><Relationship Id="rId38" Type="http://schemas.openxmlformats.org/officeDocument/2006/relationships/slide" Target="slide8.xml"/><Relationship Id="rId2" Type="http://schemas.openxmlformats.org/officeDocument/2006/relationships/notesSlide" Target="../notesSlides/notesSlide1.xml"/><Relationship Id="rId16" Type="http://schemas.openxmlformats.org/officeDocument/2006/relationships/slide" Target="slide24.xml"/><Relationship Id="rId20" Type="http://schemas.openxmlformats.org/officeDocument/2006/relationships/slide" Target="slide29.xml"/><Relationship Id="rId29" Type="http://schemas.openxmlformats.org/officeDocument/2006/relationships/slide" Target="slide47.xml"/><Relationship Id="rId41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5.xml"/><Relationship Id="rId11" Type="http://schemas.openxmlformats.org/officeDocument/2006/relationships/slide" Target="slide19.xml"/><Relationship Id="rId24" Type="http://schemas.openxmlformats.org/officeDocument/2006/relationships/slide" Target="slide33.xml"/><Relationship Id="rId32" Type="http://schemas.openxmlformats.org/officeDocument/2006/relationships/slide" Target="slide3.xml"/><Relationship Id="rId37" Type="http://schemas.openxmlformats.org/officeDocument/2006/relationships/slide" Target="slide7.xml"/><Relationship Id="rId40" Type="http://schemas.openxmlformats.org/officeDocument/2006/relationships/slide" Target="slide10.xml"/><Relationship Id="rId5" Type="http://schemas.openxmlformats.org/officeDocument/2006/relationships/slide" Target="slide15.xml"/><Relationship Id="rId15" Type="http://schemas.openxmlformats.org/officeDocument/2006/relationships/slide" Target="slide23.xml"/><Relationship Id="rId23" Type="http://schemas.openxmlformats.org/officeDocument/2006/relationships/slide" Target="slide32.xml"/><Relationship Id="rId28" Type="http://schemas.openxmlformats.org/officeDocument/2006/relationships/slide" Target="slide41.xml"/><Relationship Id="rId36" Type="http://schemas.openxmlformats.org/officeDocument/2006/relationships/slide" Target="slide6.xml"/><Relationship Id="rId10" Type="http://schemas.openxmlformats.org/officeDocument/2006/relationships/slide" Target="slide18.xml"/><Relationship Id="rId19" Type="http://schemas.openxmlformats.org/officeDocument/2006/relationships/slide" Target="slide28.xml"/><Relationship Id="rId31" Type="http://schemas.openxmlformats.org/officeDocument/2006/relationships/image" Target="../media/image8.png"/><Relationship Id="rId4" Type="http://schemas.openxmlformats.org/officeDocument/2006/relationships/slide" Target="slide25.xml"/><Relationship Id="rId9" Type="http://schemas.openxmlformats.org/officeDocument/2006/relationships/slide" Target="slide17.xml"/><Relationship Id="rId14" Type="http://schemas.openxmlformats.org/officeDocument/2006/relationships/slide" Target="slide22.xml"/><Relationship Id="rId22" Type="http://schemas.openxmlformats.org/officeDocument/2006/relationships/slide" Target="slide31.xml"/><Relationship Id="rId27" Type="http://schemas.openxmlformats.org/officeDocument/2006/relationships/slide" Target="slide40.xml"/><Relationship Id="rId30" Type="http://schemas.openxmlformats.org/officeDocument/2006/relationships/slide" Target="slide2.xml"/><Relationship Id="rId35" Type="http://schemas.openxmlformats.org/officeDocument/2006/relationships/slide" Target="slide5.xml"/><Relationship Id="rId43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20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3" descr="icon">
            <a:hlinkClick r:id="rId4" action="ppaction://hlinksldjump"/>
            <a:extLst>
              <a:ext uri="{FF2B5EF4-FFF2-40B4-BE49-F238E27FC236}">
                <a16:creationId xmlns="" xmlns:a16="http://schemas.microsoft.com/office/drawing/2014/main" id="{3C1EC1BC-4BFB-3947-818A-D0F127FC105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21</a:t>
            </a:r>
          </a:p>
        </p:txBody>
      </p:sp>
      <p:sp>
        <p:nvSpPr>
          <p:cNvPr id="4" name="Oval 4" descr="icon">
            <a:hlinkClick r:id="rId5" action="ppaction://hlinksldjump"/>
            <a:extLst>
              <a:ext uri="{FF2B5EF4-FFF2-40B4-BE49-F238E27FC236}">
                <a16:creationId xmlns="" xmlns:a16="http://schemas.microsoft.com/office/drawing/2014/main" id="{95C475A2-1315-79A8-A1DB-FF80AFE487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11</a:t>
            </a:r>
          </a:p>
        </p:txBody>
      </p:sp>
      <p:sp>
        <p:nvSpPr>
          <p:cNvPr id="5" name="Oval 5" descr="icon">
            <a:hlinkClick r:id="rId6" action="ppaction://hlinksldjump"/>
            <a:extLst>
              <a:ext uri="{FF2B5EF4-FFF2-40B4-BE49-F238E27FC236}">
                <a16:creationId xmlns="" xmlns:a16="http://schemas.microsoft.com/office/drawing/2014/main" id="{B1CC962A-EDC6-6449-72B3-B8E563FEA8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31</a:t>
            </a:r>
          </a:p>
        </p:txBody>
      </p:sp>
      <p:sp>
        <p:nvSpPr>
          <p:cNvPr id="6" name="Oval 14" descr="icon">
            <a:hlinkClick r:id="rId7" action="ppaction://hlinksldjump"/>
            <a:extLst>
              <a:ext uri="{FF2B5EF4-FFF2-40B4-BE49-F238E27FC236}">
                <a16:creationId xmlns="" xmlns:a16="http://schemas.microsoft.com/office/drawing/2014/main" id="{E59CF87A-CC9B-3515-3D23-6A411DD339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10</a:t>
            </a:r>
          </a:p>
        </p:txBody>
      </p:sp>
      <p:sp>
        <p:nvSpPr>
          <p:cNvPr id="7" name="Oval 15" descr="icon">
            <a:hlinkClick r:id="rId8" action="ppaction://hlinksldjump"/>
            <a:extLst>
              <a:ext uri="{FF2B5EF4-FFF2-40B4-BE49-F238E27FC236}">
                <a16:creationId xmlns="" xmlns:a16="http://schemas.microsoft.com/office/drawing/2014/main" id="{22114EBB-09BF-BF14-2355-F446517003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12</a:t>
            </a:r>
          </a:p>
        </p:txBody>
      </p:sp>
      <p:sp>
        <p:nvSpPr>
          <p:cNvPr id="8" name="Oval 16" descr="icon">
            <a:hlinkClick r:id="rId9" action="ppaction://hlinksldjump"/>
            <a:extLst>
              <a:ext uri="{FF2B5EF4-FFF2-40B4-BE49-F238E27FC236}">
                <a16:creationId xmlns="" xmlns:a16="http://schemas.microsoft.com/office/drawing/2014/main" id="{E5D966E1-84B2-B421-787F-4AFFA4B613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13</a:t>
            </a:r>
          </a:p>
        </p:txBody>
      </p:sp>
      <p:sp>
        <p:nvSpPr>
          <p:cNvPr id="9" name="Oval 17" descr="icon">
            <a:hlinkClick r:id="rId10" action="ppaction://hlinksldjump"/>
            <a:extLst>
              <a:ext uri="{FF2B5EF4-FFF2-40B4-BE49-F238E27FC236}">
                <a16:creationId xmlns="" xmlns:a16="http://schemas.microsoft.com/office/drawing/2014/main" id="{54E2FC24-1B17-78FA-2F4E-33F66D9AF1C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14</a:t>
            </a:r>
          </a:p>
        </p:txBody>
      </p:sp>
      <p:sp>
        <p:nvSpPr>
          <p:cNvPr id="10" name="Oval 18" descr="icon">
            <a:hlinkClick r:id="rId11" action="ppaction://hlinksldjump"/>
            <a:extLst>
              <a:ext uri="{FF2B5EF4-FFF2-40B4-BE49-F238E27FC236}">
                <a16:creationId xmlns="" xmlns:a16="http://schemas.microsoft.com/office/drawing/2014/main" id="{AA6B0620-2292-4AB5-3F84-BC559147E0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15</a:t>
            </a:r>
          </a:p>
        </p:txBody>
      </p:sp>
      <p:sp>
        <p:nvSpPr>
          <p:cNvPr id="11" name="Oval 19" descr="icon">
            <a:hlinkClick r:id="rId12" action="ppaction://hlinksldjump"/>
            <a:extLst>
              <a:ext uri="{FF2B5EF4-FFF2-40B4-BE49-F238E27FC236}">
                <a16:creationId xmlns="" xmlns:a16="http://schemas.microsoft.com/office/drawing/2014/main" id="{97862E60-94D9-E13B-1E14-A4524BB2F67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16</a:t>
            </a:r>
          </a:p>
        </p:txBody>
      </p:sp>
      <p:sp>
        <p:nvSpPr>
          <p:cNvPr id="12" name="Oval 20" descr="icon">
            <a:hlinkClick r:id="rId13" action="ppaction://hlinksldjump"/>
            <a:extLst>
              <a:ext uri="{FF2B5EF4-FFF2-40B4-BE49-F238E27FC236}">
                <a16:creationId xmlns="" xmlns:a16="http://schemas.microsoft.com/office/drawing/2014/main" id="{B3D989DA-A3AA-E0F7-5532-65FBFFBAC3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17</a:t>
            </a:r>
          </a:p>
        </p:txBody>
      </p:sp>
      <p:sp>
        <p:nvSpPr>
          <p:cNvPr id="13" name="Oval 21" descr="icon">
            <a:hlinkClick r:id="rId14" action="ppaction://hlinksldjump"/>
            <a:extLst>
              <a:ext uri="{FF2B5EF4-FFF2-40B4-BE49-F238E27FC236}">
                <a16:creationId xmlns="" xmlns:a16="http://schemas.microsoft.com/office/drawing/2014/main" id="{302C9E6F-7A0B-B418-AFC2-4EAF6C11FA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18</a:t>
            </a:r>
          </a:p>
        </p:txBody>
      </p:sp>
      <p:sp>
        <p:nvSpPr>
          <p:cNvPr id="14" name="Oval 22" descr="icon">
            <a:hlinkClick r:id="rId15" action="ppaction://hlinksldjump"/>
            <a:extLst>
              <a:ext uri="{FF2B5EF4-FFF2-40B4-BE49-F238E27FC236}">
                <a16:creationId xmlns="" xmlns:a16="http://schemas.microsoft.com/office/drawing/2014/main" id="{E79F8EA3-7451-E02D-9650-37B85AA7108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19</a:t>
            </a:r>
          </a:p>
        </p:txBody>
      </p:sp>
      <p:sp>
        <p:nvSpPr>
          <p:cNvPr id="15" name="Oval 23" descr="icon">
            <a:hlinkClick r:id="rId16" action="ppaction://hlinksldjump"/>
            <a:extLst>
              <a:ext uri="{FF2B5EF4-FFF2-40B4-BE49-F238E27FC236}">
                <a16:creationId xmlns="" xmlns:a16="http://schemas.microsoft.com/office/drawing/2014/main" id="{67F31A08-A06B-9D6A-4CA5-7D9778C307C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20</a:t>
            </a:r>
          </a:p>
        </p:txBody>
      </p:sp>
      <p:sp>
        <p:nvSpPr>
          <p:cNvPr id="16" name="Oval 24" descr="icon">
            <a:hlinkClick r:id="rId17" action="ppaction://hlinksldjump"/>
            <a:extLst>
              <a:ext uri="{FF2B5EF4-FFF2-40B4-BE49-F238E27FC236}">
                <a16:creationId xmlns="" xmlns:a16="http://schemas.microsoft.com/office/drawing/2014/main" id="{A4797C24-82F2-04CE-D2FA-DF48E0DCABC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22</a:t>
            </a:r>
          </a:p>
        </p:txBody>
      </p:sp>
      <p:sp>
        <p:nvSpPr>
          <p:cNvPr id="17" name="Oval 25" descr="icon">
            <a:hlinkClick r:id="rId18" action="ppaction://hlinksldjump"/>
            <a:extLst>
              <a:ext uri="{FF2B5EF4-FFF2-40B4-BE49-F238E27FC236}">
                <a16:creationId xmlns="" xmlns:a16="http://schemas.microsoft.com/office/drawing/2014/main" id="{76D52A9B-12EE-1795-D6AE-981040014C5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23</a:t>
            </a:r>
          </a:p>
        </p:txBody>
      </p:sp>
      <p:sp>
        <p:nvSpPr>
          <p:cNvPr id="18" name="Oval 26" descr="icon">
            <a:hlinkClick r:id="rId19" action="ppaction://hlinksldjump"/>
            <a:extLst>
              <a:ext uri="{FF2B5EF4-FFF2-40B4-BE49-F238E27FC236}">
                <a16:creationId xmlns="" xmlns:a16="http://schemas.microsoft.com/office/drawing/2014/main" id="{4E215F52-A89B-64E5-4085-6548114577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24</a:t>
            </a:r>
          </a:p>
        </p:txBody>
      </p:sp>
      <p:sp>
        <p:nvSpPr>
          <p:cNvPr id="19" name="Oval 27" descr="icon">
            <a:hlinkClick r:id="rId20" action="ppaction://hlinksldjump"/>
            <a:extLst>
              <a:ext uri="{FF2B5EF4-FFF2-40B4-BE49-F238E27FC236}">
                <a16:creationId xmlns="" xmlns:a16="http://schemas.microsoft.com/office/drawing/2014/main" id="{362751C8-532A-B418-3E95-70B57B2ED23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25</a:t>
            </a:r>
          </a:p>
        </p:txBody>
      </p:sp>
      <p:sp>
        <p:nvSpPr>
          <p:cNvPr id="20" name="Oval 28" descr="icon">
            <a:hlinkClick r:id="rId21" action="ppaction://hlinksldjump"/>
            <a:extLst>
              <a:ext uri="{FF2B5EF4-FFF2-40B4-BE49-F238E27FC236}">
                <a16:creationId xmlns="" xmlns:a16="http://schemas.microsoft.com/office/drawing/2014/main" id="{FB3827B5-2AD4-30F3-BEB1-B6C99353D4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26</a:t>
            </a:r>
          </a:p>
        </p:txBody>
      </p:sp>
      <p:sp>
        <p:nvSpPr>
          <p:cNvPr id="21" name="Oval 29" descr="icon">
            <a:hlinkClick r:id="rId22" action="ppaction://hlinksldjump"/>
            <a:extLst>
              <a:ext uri="{FF2B5EF4-FFF2-40B4-BE49-F238E27FC236}">
                <a16:creationId xmlns="" xmlns:a16="http://schemas.microsoft.com/office/drawing/2014/main" id="{456BC30A-3363-17CC-035C-5BD8789FBC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27</a:t>
            </a:r>
          </a:p>
        </p:txBody>
      </p:sp>
      <p:sp>
        <p:nvSpPr>
          <p:cNvPr id="23" name="Oval 30" descr="icon">
            <a:hlinkClick r:id="rId23" action="ppaction://hlinksldjump"/>
            <a:extLst>
              <a:ext uri="{FF2B5EF4-FFF2-40B4-BE49-F238E27FC236}">
                <a16:creationId xmlns="" xmlns:a16="http://schemas.microsoft.com/office/drawing/2014/main" id="{B477F7D5-EEFD-A5C8-4E98-CEE44822FB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28</a:t>
            </a:r>
          </a:p>
        </p:txBody>
      </p:sp>
      <p:sp>
        <p:nvSpPr>
          <p:cNvPr id="24" name="Oval 31" descr="icon">
            <a:hlinkClick r:id="rId24" action="ppaction://hlinksldjump"/>
            <a:extLst>
              <a:ext uri="{FF2B5EF4-FFF2-40B4-BE49-F238E27FC236}">
                <a16:creationId xmlns="" xmlns:a16="http://schemas.microsoft.com/office/drawing/2014/main" id="{8DA5ACB0-850E-CD8A-E16E-C9ED529537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29</a:t>
            </a:r>
          </a:p>
        </p:txBody>
      </p:sp>
      <p:sp>
        <p:nvSpPr>
          <p:cNvPr id="25" name="Oval 32" descr="icon">
            <a:hlinkClick r:id="rId25" action="ppaction://hlinksldjump"/>
            <a:extLst>
              <a:ext uri="{FF2B5EF4-FFF2-40B4-BE49-F238E27FC236}">
                <a16:creationId xmlns="" xmlns:a16="http://schemas.microsoft.com/office/drawing/2014/main" id="{566082E3-C924-C477-C10E-7641FED9ADD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30</a:t>
            </a:r>
          </a:p>
        </p:txBody>
      </p:sp>
      <p:sp>
        <p:nvSpPr>
          <p:cNvPr id="26" name="Oval 33" descr="icon">
            <a:hlinkClick r:id="rId26" action="ppaction://hlinksldjump"/>
            <a:extLst>
              <a:ext uri="{FF2B5EF4-FFF2-40B4-BE49-F238E27FC236}">
                <a16:creationId xmlns="" xmlns:a16="http://schemas.microsoft.com/office/drawing/2014/main" id="{91E9FCF9-39AF-8D15-E820-EF78E636B82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32</a:t>
            </a:r>
          </a:p>
        </p:txBody>
      </p:sp>
      <p:sp>
        <p:nvSpPr>
          <p:cNvPr id="27" name="Oval 34" descr="icon">
            <a:hlinkClick r:id="rId27" action="ppaction://hlinksldjump"/>
            <a:extLst>
              <a:ext uri="{FF2B5EF4-FFF2-40B4-BE49-F238E27FC236}">
                <a16:creationId xmlns="" xmlns:a16="http://schemas.microsoft.com/office/drawing/2014/main" id="{C9DF5581-B20E-11BA-71E9-07A2ACA73B1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33</a:t>
            </a:r>
          </a:p>
        </p:txBody>
      </p:sp>
      <p:sp>
        <p:nvSpPr>
          <p:cNvPr id="28" name="Oval 35" descr="icon">
            <a:hlinkClick r:id="rId28" action="ppaction://hlinksldjump"/>
            <a:extLst>
              <a:ext uri="{FF2B5EF4-FFF2-40B4-BE49-F238E27FC236}">
                <a16:creationId xmlns="" xmlns:a16="http://schemas.microsoft.com/office/drawing/2014/main" id="{5367EA4B-53F7-F27E-5714-EA7B6DE117B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34</a:t>
            </a:r>
          </a:p>
        </p:txBody>
      </p:sp>
      <p:sp>
        <p:nvSpPr>
          <p:cNvPr id="29" name="Oval 36" descr="icon">
            <a:hlinkClick r:id="rId29" action="ppaction://hlinksldjump"/>
            <a:extLst>
              <a:ext uri="{FF2B5EF4-FFF2-40B4-BE49-F238E27FC236}">
                <a16:creationId xmlns="" xmlns:a16="http://schemas.microsoft.com/office/drawing/2014/main" id="{1A2A80D3-1DD4-0559-F050-E0956216AE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35</a:t>
            </a:r>
          </a:p>
        </p:txBody>
      </p:sp>
      <p:pic>
        <p:nvPicPr>
          <p:cNvPr id="30" name="Picture 52" descr="學生須知">
            <a:hlinkClick r:id="rId30" action="ppaction://hlinksldjump"/>
            <a:extLst>
              <a:ext uri="{FF2B5EF4-FFF2-40B4-BE49-F238E27FC236}">
                <a16:creationId xmlns="" xmlns:a16="http://schemas.microsoft.com/office/drawing/2014/main" id="{343E0DAD-F596-CF13-DDA5-AEA6ED24F8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775" y="121498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53" descr="考核課題">
            <a:hlinkClick r:id="rId32" action="ppaction://hlinksldjump"/>
            <a:extLst>
              <a:ext uri="{FF2B5EF4-FFF2-40B4-BE49-F238E27FC236}">
                <a16:creationId xmlns="" xmlns:a16="http://schemas.microsoft.com/office/drawing/2014/main" id="{9A3C1A2F-1ED3-3DA3-B614-8D97B578D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438" y="1214985"/>
            <a:ext cx="13858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Oval 37" descr="icon">
            <a:hlinkClick r:id="rId34" action="ppaction://hlinksldjump"/>
            <a:extLst>
              <a:ext uri="{FF2B5EF4-FFF2-40B4-BE49-F238E27FC236}">
                <a16:creationId xmlns="" xmlns:a16="http://schemas.microsoft.com/office/drawing/2014/main" id="{9BB277FE-BA9A-1494-3693-DF6A695692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36</a:t>
            </a:r>
          </a:p>
        </p:txBody>
      </p:sp>
      <p:sp>
        <p:nvSpPr>
          <p:cNvPr id="33" name="Oval 14" descr="icon">
            <a:hlinkClick r:id="rId35" action="ppaction://hlinksldjump"/>
            <a:extLst>
              <a:ext uri="{FF2B5EF4-FFF2-40B4-BE49-F238E27FC236}">
                <a16:creationId xmlns="" xmlns:a16="http://schemas.microsoft.com/office/drawing/2014/main" id="{3752DFC9-2108-1ECE-E855-4D47470B242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</a:t>
            </a:r>
          </a:p>
        </p:txBody>
      </p:sp>
      <p:sp>
        <p:nvSpPr>
          <p:cNvPr id="34" name="Oval 14" descr="icon">
            <a:hlinkClick r:id="rId36" action="ppaction://hlinksldjump"/>
            <a:extLst>
              <a:ext uri="{FF2B5EF4-FFF2-40B4-BE49-F238E27FC236}">
                <a16:creationId xmlns="" xmlns:a16="http://schemas.microsoft.com/office/drawing/2014/main" id="{A7D315E3-F37D-3666-F2B8-58049DD81F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</a:t>
            </a:r>
          </a:p>
        </p:txBody>
      </p:sp>
      <p:sp>
        <p:nvSpPr>
          <p:cNvPr id="35" name="Oval 14" descr="icon">
            <a:hlinkClick r:id="rId37" action="ppaction://hlinksldjump"/>
            <a:extLst>
              <a:ext uri="{FF2B5EF4-FFF2-40B4-BE49-F238E27FC236}">
                <a16:creationId xmlns="" xmlns:a16="http://schemas.microsoft.com/office/drawing/2014/main" id="{9AD30ACD-894F-FB59-6636-4AC404366BF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</a:t>
            </a:r>
          </a:p>
        </p:txBody>
      </p:sp>
      <p:sp>
        <p:nvSpPr>
          <p:cNvPr id="36" name="Oval 14" descr="icon">
            <a:hlinkClick r:id="rId38" action="ppaction://hlinksldjump"/>
            <a:extLst>
              <a:ext uri="{FF2B5EF4-FFF2-40B4-BE49-F238E27FC236}">
                <a16:creationId xmlns="" xmlns:a16="http://schemas.microsoft.com/office/drawing/2014/main" id="{5BCBE5D2-5D5D-1C78-9F0F-B0F1E61802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4</a:t>
            </a:r>
          </a:p>
        </p:txBody>
      </p:sp>
      <p:sp>
        <p:nvSpPr>
          <p:cNvPr id="37" name="Oval 14" descr="icon">
            <a:hlinkClick r:id="rId39" action="ppaction://hlinksldjump"/>
            <a:extLst>
              <a:ext uri="{FF2B5EF4-FFF2-40B4-BE49-F238E27FC236}">
                <a16:creationId xmlns="" xmlns:a16="http://schemas.microsoft.com/office/drawing/2014/main" id="{FC98D7EE-DA64-E4A2-D01D-BC5EE11F344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5</a:t>
            </a:r>
          </a:p>
        </p:txBody>
      </p:sp>
      <p:sp>
        <p:nvSpPr>
          <p:cNvPr id="38" name="Oval 14" descr="icon">
            <a:hlinkClick r:id="rId40" action="ppaction://hlinksldjump"/>
            <a:extLst>
              <a:ext uri="{FF2B5EF4-FFF2-40B4-BE49-F238E27FC236}">
                <a16:creationId xmlns="" xmlns:a16="http://schemas.microsoft.com/office/drawing/2014/main" id="{E27F246A-D1F4-86AA-56EC-C567B06461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6</a:t>
            </a:r>
          </a:p>
        </p:txBody>
      </p:sp>
      <p:sp>
        <p:nvSpPr>
          <p:cNvPr id="39" name="Oval 14" descr="icon">
            <a:hlinkClick r:id="rId41" action="ppaction://hlinksldjump"/>
            <a:extLst>
              <a:ext uri="{FF2B5EF4-FFF2-40B4-BE49-F238E27FC236}">
                <a16:creationId xmlns="" xmlns:a16="http://schemas.microsoft.com/office/drawing/2014/main" id="{05E99454-665A-C09A-3F29-89B4C33FAB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7</a:t>
            </a:r>
          </a:p>
        </p:txBody>
      </p:sp>
      <p:sp>
        <p:nvSpPr>
          <p:cNvPr id="40" name="Oval 14" descr="icon">
            <a:hlinkClick r:id="rId42" action="ppaction://hlinksldjump"/>
            <a:extLst>
              <a:ext uri="{FF2B5EF4-FFF2-40B4-BE49-F238E27FC236}">
                <a16:creationId xmlns="" xmlns:a16="http://schemas.microsoft.com/office/drawing/2014/main" id="{2EBB1A06-66C6-4514-6476-4E6DD118DF8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8</a:t>
            </a:r>
          </a:p>
        </p:txBody>
      </p:sp>
      <p:sp>
        <p:nvSpPr>
          <p:cNvPr id="41" name="Oval 14" descr="icon">
            <a:hlinkClick r:id="rId43" action="ppaction://hlinksldjump"/>
            <a:extLst>
              <a:ext uri="{FF2B5EF4-FFF2-40B4-BE49-F238E27FC236}">
                <a16:creationId xmlns="" xmlns:a16="http://schemas.microsoft.com/office/drawing/2014/main" id="{18A51977-1D9C-3561-AB1B-69B827348A2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37CCBB71-7B53-E17A-0086-6D2C3FE13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CF298E70-41A3-1688-FF63-2CF8086B3F69}"/>
              </a:ext>
            </a:extLst>
          </p:cNvPr>
          <p:cNvSpPr txBox="1"/>
          <p:nvPr/>
        </p:nvSpPr>
        <p:spPr>
          <a:xfrm>
            <a:off x="766762" y="904796"/>
            <a:ext cx="7767638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花店有</a:t>
            </a:r>
            <a:r>
              <a:rPr lang="en-US" altLang="zh-TW" sz="2800" dirty="0">
                <a:ea typeface="標楷體" panose="03000509000000000000" pitchFamily="65" charset="-120"/>
              </a:rPr>
              <a:t>240</a:t>
            </a:r>
            <a:r>
              <a:rPr lang="zh-TW" altLang="en-US" sz="2800" dirty="0">
                <a:ea typeface="標楷體" panose="03000509000000000000" pitchFamily="65" charset="-120"/>
              </a:rPr>
              <a:t>枝玫瑰，紅玫瑰佔</a:t>
            </a:r>
            <a:r>
              <a:rPr lang="en-US" altLang="zh-TW" sz="2800" dirty="0">
                <a:ea typeface="標楷體" panose="03000509000000000000" pitchFamily="65" charset="-120"/>
              </a:rPr>
              <a:t>60%</a:t>
            </a:r>
            <a:r>
              <a:rPr lang="zh-TW" altLang="en-US" sz="2800" dirty="0">
                <a:ea typeface="標楷體" panose="03000509000000000000" pitchFamily="65" charset="-120"/>
              </a:rPr>
              <a:t>，而紅玫瑰中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已盛開的佔</a:t>
            </a:r>
            <a:r>
              <a:rPr lang="en-US" altLang="zh-TW" sz="2800" dirty="0">
                <a:ea typeface="標楷體" panose="03000509000000000000" pitchFamily="65" charset="-120"/>
              </a:rPr>
              <a:t>25%</a:t>
            </a:r>
            <a:r>
              <a:rPr lang="zh-TW" altLang="en-US" sz="2800" dirty="0">
                <a:ea typeface="標楷體" panose="03000509000000000000" pitchFamily="65" charset="-120"/>
              </a:rPr>
              <a:t>，未盛開的紅玫瑰有多少枝？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Rectangle 30">
            <a:extLst>
              <a:ext uri="{FF2B5EF4-FFF2-40B4-BE49-F238E27FC236}">
                <a16:creationId xmlns="" xmlns:a16="http://schemas.microsoft.com/office/drawing/2014/main" id="{9902C37A-4390-1015-A834-D105D3894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4700" y="2030413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7" name="Text Box 27">
            <a:extLst>
              <a:ext uri="{FF2B5EF4-FFF2-40B4-BE49-F238E27FC236}">
                <a16:creationId xmlns="" xmlns:a16="http://schemas.microsoft.com/office/drawing/2014/main" id="{74D56841-086B-4C65-73E2-EC088028F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488" y="1952625"/>
            <a:ext cx="5835651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A. 144			B. 108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 36				D. 24</a:t>
            </a:r>
          </a:p>
        </p:txBody>
      </p:sp>
      <p:sp>
        <p:nvSpPr>
          <p:cNvPr id="8" name="TextBox 27">
            <a:extLst>
              <a:ext uri="{FF2B5EF4-FFF2-40B4-BE49-F238E27FC236}">
                <a16:creationId xmlns="" xmlns:a16="http://schemas.microsoft.com/office/drawing/2014/main" id="{3238CDD2-9FD9-85BC-237C-06535E202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1975" y="1955800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11" name="直線接點 10">
            <a:extLst>
              <a:ext uri="{FF2B5EF4-FFF2-40B4-BE49-F238E27FC236}">
                <a16:creationId xmlns="" xmlns:a16="http://schemas.microsoft.com/office/drawing/2014/main" id="{762E8965-9F6A-0613-F440-B6FA59F96CE8}"/>
              </a:ext>
            </a:extLst>
          </p:cNvPr>
          <p:cNvCxnSpPr/>
          <p:nvPr/>
        </p:nvCxnSpPr>
        <p:spPr bwMode="auto">
          <a:xfrm>
            <a:off x="1895475" y="1380391"/>
            <a:ext cx="169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2" name="直線接點 11">
            <a:extLst>
              <a:ext uri="{FF2B5EF4-FFF2-40B4-BE49-F238E27FC236}">
                <a16:creationId xmlns="" xmlns:a16="http://schemas.microsoft.com/office/drawing/2014/main" id="{A7C0B0C5-0197-AB35-574A-A5AFBB21145D}"/>
              </a:ext>
            </a:extLst>
          </p:cNvPr>
          <p:cNvCxnSpPr/>
          <p:nvPr/>
        </p:nvCxnSpPr>
        <p:spPr bwMode="auto">
          <a:xfrm>
            <a:off x="3949975" y="1389916"/>
            <a:ext cx="212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3" name="直線接點 12">
            <a:extLst>
              <a:ext uri="{FF2B5EF4-FFF2-40B4-BE49-F238E27FC236}">
                <a16:creationId xmlns="" xmlns:a16="http://schemas.microsoft.com/office/drawing/2014/main" id="{F3C3AE5E-9E4C-65AC-0E5C-FD5E9E266602}"/>
              </a:ext>
            </a:extLst>
          </p:cNvPr>
          <p:cNvCxnSpPr/>
          <p:nvPr/>
        </p:nvCxnSpPr>
        <p:spPr bwMode="auto">
          <a:xfrm>
            <a:off x="909638" y="1859275"/>
            <a:ext cx="241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4" name="直線接點 13">
            <a:extLst>
              <a:ext uri="{FF2B5EF4-FFF2-40B4-BE49-F238E27FC236}">
                <a16:creationId xmlns="" xmlns:a16="http://schemas.microsoft.com/office/drawing/2014/main" id="{08C1D7A2-FB54-8A2D-709B-E90BD49F4EC1}"/>
              </a:ext>
            </a:extLst>
          </p:cNvPr>
          <p:cNvCxnSpPr/>
          <p:nvPr/>
        </p:nvCxnSpPr>
        <p:spPr bwMode="auto">
          <a:xfrm>
            <a:off x="6824644" y="1380391"/>
            <a:ext cx="136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7" name="文字方塊 16">
            <a:extLst>
              <a:ext uri="{FF2B5EF4-FFF2-40B4-BE49-F238E27FC236}">
                <a16:creationId xmlns="" xmlns:a16="http://schemas.microsoft.com/office/drawing/2014/main" id="{6D170DE0-96FB-F659-67E8-B5976AD28D6C}"/>
              </a:ext>
            </a:extLst>
          </p:cNvPr>
          <p:cNvSpPr txBox="1"/>
          <p:nvPr/>
        </p:nvSpPr>
        <p:spPr>
          <a:xfrm>
            <a:off x="899613" y="3148410"/>
            <a:ext cx="4164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紅玫瑰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有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(240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60%)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枝。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="" xmlns:a16="http://schemas.microsoft.com/office/drawing/2014/main" id="{D5A84889-90F0-99CE-0F76-323DC83BB1FC}"/>
              </a:ext>
            </a:extLst>
          </p:cNvPr>
          <p:cNvSpPr txBox="1"/>
          <p:nvPr/>
        </p:nvSpPr>
        <p:spPr>
          <a:xfrm>
            <a:off x="899613" y="3771430"/>
            <a:ext cx="3470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未盛開的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紅玫瑰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有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="" xmlns:a16="http://schemas.microsoft.com/office/drawing/2014/main" id="{42E20473-E32F-E04D-C9A9-CF6A57384E5D}"/>
              </a:ext>
            </a:extLst>
          </p:cNvPr>
          <p:cNvSpPr txBox="1"/>
          <p:nvPr/>
        </p:nvSpPr>
        <p:spPr>
          <a:xfrm>
            <a:off x="1212033" y="4333015"/>
            <a:ext cx="3740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240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60%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(1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</a:rPr>
              <a:t>25%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="" xmlns:a16="http://schemas.microsoft.com/office/drawing/2014/main" id="{8F513BA5-8766-539E-5C47-0FC93892F769}"/>
              </a:ext>
            </a:extLst>
          </p:cNvPr>
          <p:cNvSpPr txBox="1"/>
          <p:nvPr/>
        </p:nvSpPr>
        <p:spPr>
          <a:xfrm>
            <a:off x="899613" y="4857018"/>
            <a:ext cx="1991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= 108(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枝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4213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7" grpId="0"/>
      <p:bldP spid="17" grpId="1"/>
      <p:bldP spid="21" grpId="0"/>
      <p:bldP spid="21" grpId="1"/>
      <p:bldP spid="23" grpId="0"/>
      <p:bldP spid="23" grpId="1"/>
      <p:bldP spid="25" grpId="0"/>
      <p:bldP spid="2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30">
            <a:extLst>
              <a:ext uri="{FF2B5EF4-FFF2-40B4-BE49-F238E27FC236}">
                <a16:creationId xmlns="" xmlns:a16="http://schemas.microsoft.com/office/drawing/2014/main" id="{42ABD7E8-2C8B-529D-B510-FBC092242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4" y="342900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8" name="Text Box 27">
            <a:extLst>
              <a:ext uri="{FF2B5EF4-FFF2-40B4-BE49-F238E27FC236}">
                <a16:creationId xmlns="" xmlns:a16="http://schemas.microsoft.com/office/drawing/2014/main" id="{BDB3BF75-ABF7-9A26-5D8C-7F8B8D8DE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439" y="2838450"/>
            <a:ext cx="2138362" cy="204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A. $4.2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B. $19.6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 $66.7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D. $86.3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00625560-E8FD-D02C-E8B4-364256A1B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851FBE7B-D149-A41C-B8E5-A80C31DD8490}"/>
              </a:ext>
            </a:extLst>
          </p:cNvPr>
          <p:cNvSpPr txBox="1"/>
          <p:nvPr/>
        </p:nvSpPr>
        <p:spPr>
          <a:xfrm>
            <a:off x="766762" y="904796"/>
            <a:ext cx="7767638" cy="1931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ea typeface="標楷體" panose="03000509000000000000" pitchFamily="65" charset="-120"/>
              </a:rPr>
              <a:t>華洪</a:t>
            </a:r>
            <a:r>
              <a:rPr lang="zh-TW" altLang="en-US" sz="2800" dirty="0">
                <a:ea typeface="標楷體" panose="03000509000000000000" pitchFamily="65" charset="-120"/>
              </a:rPr>
              <a:t>在</a:t>
            </a:r>
            <a:r>
              <a:rPr lang="zh-TW" altLang="en-US" sz="2800" u="sng" dirty="0">
                <a:ea typeface="標楷體" panose="03000509000000000000" pitchFamily="65" charset="-120"/>
              </a:rPr>
              <a:t>悠閒書店</a:t>
            </a:r>
            <a:r>
              <a:rPr lang="zh-TW" altLang="en-US" sz="2800" dirty="0">
                <a:ea typeface="標楷體" panose="03000509000000000000" pitchFamily="65" charset="-120"/>
              </a:rPr>
              <a:t>買了兩本世界地圖集和一本中文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字典，並以一張</a:t>
            </a:r>
            <a:r>
              <a:rPr lang="en-US" altLang="zh-TW" sz="2800" dirty="0">
                <a:ea typeface="標楷體" panose="03000509000000000000" pitchFamily="65" charset="-120"/>
              </a:rPr>
              <a:t>$500</a:t>
            </a:r>
            <a:r>
              <a:rPr lang="zh-TW" altLang="en-US" sz="2800" dirty="0">
                <a:ea typeface="標楷體" panose="03000509000000000000" pitchFamily="65" charset="-120"/>
              </a:rPr>
              <a:t>鈔票付款。店員告訴他該店</a:t>
            </a: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的世界地圖集正以特價發售，因此找回</a:t>
            </a:r>
            <a:r>
              <a:rPr lang="en-US" altLang="zh-TW" sz="2800" dirty="0">
                <a:ea typeface="標楷體" panose="03000509000000000000" pitchFamily="65" charset="-120"/>
              </a:rPr>
              <a:t>$248.6</a:t>
            </a:r>
            <a:r>
              <a:rPr lang="zh-TW" altLang="en-US" sz="2800" dirty="0">
                <a:ea typeface="標楷體" panose="03000509000000000000" pitchFamily="65" charset="-120"/>
              </a:rPr>
              <a:t>給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他。世界地圖集的售價比原價便宜了多少？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8" name="矩形: 折角 3">
            <a:extLst>
              <a:ext uri="{FF2B5EF4-FFF2-40B4-BE49-F238E27FC236}">
                <a16:creationId xmlns="" xmlns:a16="http://schemas.microsoft.com/office/drawing/2014/main" id="{695B0A6F-A60C-6F82-2233-559D365051A7}"/>
              </a:ext>
            </a:extLst>
          </p:cNvPr>
          <p:cNvSpPr/>
          <p:nvPr/>
        </p:nvSpPr>
        <p:spPr bwMode="auto">
          <a:xfrm>
            <a:off x="5082500" y="2924175"/>
            <a:ext cx="3216276" cy="1924050"/>
          </a:xfrm>
          <a:prstGeom prst="foldedCorner">
            <a:avLst>
              <a:gd name="adj" fmla="val 15238"/>
            </a:avLst>
          </a:prstGeom>
          <a:solidFill>
            <a:schemeClr val="accent3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tIns="216000" anchor="ctr"/>
          <a:lstStyle/>
          <a:p>
            <a:pPr algn="ctr" eaLnBrk="1" hangingPunct="1">
              <a:spcAft>
                <a:spcPts val="900"/>
              </a:spcAft>
              <a:defRPr/>
            </a:pPr>
            <a:r>
              <a:rPr lang="zh-TW" altLang="en-US" sz="2400" u="sng" dirty="0">
                <a:latin typeface="CGuYinHK-Bold" panose="00000800000000000000" pitchFamily="50" charset="-120"/>
                <a:ea typeface="CGuYinHK-Bold" panose="00000800000000000000" pitchFamily="50" charset="-120"/>
              </a:rPr>
              <a:t>悠閒書店</a:t>
            </a:r>
            <a:endParaRPr lang="en-US" altLang="zh-TW" sz="2400" u="sng" dirty="0">
              <a:latin typeface="CGuYinHK-Bold" panose="00000800000000000000" pitchFamily="50" charset="-120"/>
              <a:ea typeface="CGuYinHK-Bold" panose="00000800000000000000" pitchFamily="50" charset="-120"/>
            </a:endParaRPr>
          </a:p>
          <a:p>
            <a:pPr eaLnBrk="1" hangingPunct="1">
              <a:spcAft>
                <a:spcPts val="900"/>
              </a:spcAft>
              <a:defRPr/>
            </a:pPr>
            <a:r>
              <a:rPr lang="zh-TW" altLang="en-US" sz="2000" dirty="0">
                <a:latin typeface="YouYuan" panose="02010509060101010101" pitchFamily="49" charset="-122"/>
                <a:ea typeface="YouYuan" panose="02010509060101010101" pitchFamily="49" charset="-122"/>
              </a:rPr>
              <a:t>  中國地圖集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en-US" altLang="zh-TW" sz="2000" dirty="0">
                <a:solidFill>
                  <a:schemeClr val="tx2">
                    <a:lumMod val="75000"/>
                    <a:lumOff val="25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$55.5</a:t>
            </a:r>
          </a:p>
          <a:p>
            <a:pPr eaLnBrk="1" hangingPunct="1">
              <a:spcAft>
                <a:spcPts val="900"/>
              </a:spcAft>
              <a:defRPr/>
            </a:pPr>
            <a:r>
              <a:rPr lang="zh-TW" altLang="en-US" sz="2000" dirty="0">
                <a:latin typeface="YouYuan" panose="02010509060101010101" pitchFamily="49" charset="-122"/>
                <a:ea typeface="YouYuan" panose="02010509060101010101" pitchFamily="49" charset="-122"/>
              </a:rPr>
              <a:t>  世界地圖集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en-US" altLang="zh-TW" sz="2000" dirty="0">
                <a:solidFill>
                  <a:schemeClr val="tx2">
                    <a:lumMod val="75000"/>
                    <a:lumOff val="25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$105.9</a:t>
            </a:r>
            <a:endParaRPr lang="en-US" altLang="zh-TW" sz="2000" dirty="0">
              <a:solidFill>
                <a:schemeClr val="tx2">
                  <a:lumMod val="75000"/>
                  <a:lumOff val="2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defRPr/>
            </a:pPr>
            <a:r>
              <a:rPr lang="zh-TW" altLang="en-US" sz="2000" dirty="0">
                <a:latin typeface="YouYuan" panose="02010509060101010101" pitchFamily="49" charset="-122"/>
                <a:ea typeface="YouYuan" panose="02010509060101010101" pitchFamily="49" charset="-122"/>
              </a:rPr>
              <a:t>  中文字典</a:t>
            </a:r>
            <a:r>
              <a:rPr lang="en-US" altLang="zh-TW" sz="2000" dirty="0">
                <a:latin typeface="YouYuan" panose="02010509060101010101" pitchFamily="49" charset="-122"/>
                <a:ea typeface="YouYuan" panose="02010509060101010101" pitchFamily="49" charset="-122"/>
              </a:rPr>
              <a:t>	</a:t>
            </a:r>
            <a:r>
              <a:rPr lang="en-US" altLang="zh-TW" sz="2000" dirty="0">
                <a:solidFill>
                  <a:schemeClr val="tx2">
                    <a:lumMod val="75000"/>
                    <a:lumOff val="25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$78.8</a:t>
            </a:r>
            <a:endParaRPr lang="en-US" sz="2000" dirty="0">
              <a:solidFill>
                <a:schemeClr val="tx2">
                  <a:lumMod val="75000"/>
                  <a:lumOff val="2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="" xmlns:a16="http://schemas.microsoft.com/office/drawing/2014/main" id="{61E68E1B-F528-DFD1-2FFC-D0AAE91F79D6}"/>
              </a:ext>
            </a:extLst>
          </p:cNvPr>
          <p:cNvSpPr txBox="1"/>
          <p:nvPr/>
        </p:nvSpPr>
        <p:spPr>
          <a:xfrm>
            <a:off x="819151" y="2697790"/>
            <a:ext cx="3911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兩本世界地圖集和一本中文字典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的總售價是：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="" xmlns:a16="http://schemas.microsoft.com/office/drawing/2014/main" id="{91343FFF-195B-DBA2-DB79-0EB57B5C6329}"/>
              </a:ext>
            </a:extLst>
          </p:cNvPr>
          <p:cNvSpPr txBox="1"/>
          <p:nvPr/>
        </p:nvSpPr>
        <p:spPr>
          <a:xfrm>
            <a:off x="866776" y="3504117"/>
            <a:ext cx="2000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500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248.6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="" xmlns:a16="http://schemas.microsoft.com/office/drawing/2014/main" id="{9CF89F6A-7665-18BC-7E4A-2C482E68D3A9}"/>
              </a:ext>
            </a:extLst>
          </p:cNvPr>
          <p:cNvSpPr txBox="1"/>
          <p:nvPr/>
        </p:nvSpPr>
        <p:spPr>
          <a:xfrm>
            <a:off x="895351" y="4929908"/>
            <a:ext cx="3911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一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本世界地圖集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的售價是：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="" xmlns:a16="http://schemas.microsoft.com/office/drawing/2014/main" id="{B065151F-95ED-ED2D-189B-55646D8055FC}"/>
              </a:ext>
            </a:extLst>
          </p:cNvPr>
          <p:cNvSpPr txBox="1"/>
          <p:nvPr/>
        </p:nvSpPr>
        <p:spPr>
          <a:xfrm>
            <a:off x="923926" y="5372523"/>
            <a:ext cx="2650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(251.4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78.8)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D753BFC0-E826-9088-3726-C6D6F6840AC2}"/>
              </a:ext>
            </a:extLst>
          </p:cNvPr>
          <p:cNvSpPr txBox="1"/>
          <p:nvPr/>
        </p:nvSpPr>
        <p:spPr>
          <a:xfrm>
            <a:off x="5114926" y="4929908"/>
            <a:ext cx="2398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比原價便宜了：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="" xmlns:a16="http://schemas.microsoft.com/office/drawing/2014/main" id="{4E2A89FD-5D06-8CC2-E26E-4B61BCA07A2B}"/>
              </a:ext>
            </a:extLst>
          </p:cNvPr>
          <p:cNvSpPr txBox="1"/>
          <p:nvPr/>
        </p:nvSpPr>
        <p:spPr>
          <a:xfrm>
            <a:off x="5118254" y="5372523"/>
            <a:ext cx="2168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105.9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86.3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="" xmlns:a16="http://schemas.microsoft.com/office/drawing/2014/main" id="{FB7DC73A-BBBE-C24D-3809-E57A53FC852E}"/>
              </a:ext>
            </a:extLst>
          </p:cNvPr>
          <p:cNvSpPr/>
          <p:nvPr/>
        </p:nvSpPr>
        <p:spPr bwMode="auto">
          <a:xfrm>
            <a:off x="1304925" y="4038138"/>
            <a:ext cx="828675" cy="468000"/>
          </a:xfrm>
          <a:prstGeom prst="rect">
            <a:avLst/>
          </a:prstGeom>
          <a:solidFill>
            <a:srgbClr val="FEE6F1"/>
          </a:solidFill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CN" altLang="en-US" sz="16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世界</a:t>
            </a:r>
            <a:endParaRPr kumimoji="1" lang="en-US" altLang="zh-CN" sz="16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marR="0" indent="0" algn="ctr" defTabSz="914400" rtl="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CN" altLang="en-US" sz="16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地圖集</a:t>
            </a:r>
          </a:p>
        </p:txBody>
      </p:sp>
      <p:sp>
        <p:nvSpPr>
          <p:cNvPr id="27" name="矩形 26">
            <a:extLst>
              <a:ext uri="{FF2B5EF4-FFF2-40B4-BE49-F238E27FC236}">
                <a16:creationId xmlns="" xmlns:a16="http://schemas.microsoft.com/office/drawing/2014/main" id="{52CB2611-98CD-63E8-E52A-6F9EDBC28447}"/>
              </a:ext>
            </a:extLst>
          </p:cNvPr>
          <p:cNvSpPr/>
          <p:nvPr/>
        </p:nvSpPr>
        <p:spPr bwMode="auto">
          <a:xfrm>
            <a:off x="2133600" y="4038138"/>
            <a:ext cx="828675" cy="468000"/>
          </a:xfrm>
          <a:prstGeom prst="rect">
            <a:avLst/>
          </a:prstGeom>
          <a:solidFill>
            <a:srgbClr val="FEE6F1"/>
          </a:solidFill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CN" altLang="en-US" sz="16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世界</a:t>
            </a:r>
            <a:endParaRPr kumimoji="1" lang="en-US" altLang="zh-CN" sz="16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marR="0" indent="0" algn="ctr" defTabSz="914400" rtl="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CN" altLang="en-US" sz="16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地圖集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="" xmlns:a16="http://schemas.microsoft.com/office/drawing/2014/main" id="{6BF1368E-F4F4-BE95-5BD0-7F3779D31185}"/>
              </a:ext>
            </a:extLst>
          </p:cNvPr>
          <p:cNvSpPr/>
          <p:nvPr/>
        </p:nvSpPr>
        <p:spPr bwMode="auto">
          <a:xfrm>
            <a:off x="2962275" y="4038138"/>
            <a:ext cx="612000" cy="468000"/>
          </a:xfrm>
          <a:prstGeom prst="rect">
            <a:avLst/>
          </a:prstGeom>
          <a:solidFill>
            <a:srgbClr val="F2FFCD"/>
          </a:solidFill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CN" altLang="en-US" sz="16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中文</a:t>
            </a:r>
            <a:endParaRPr kumimoji="1" lang="en-US" altLang="zh-CN" sz="16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marR="0" indent="0" algn="ctr" defTabSz="914400" rtl="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CN" altLang="en-US" sz="16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字典</a:t>
            </a:r>
          </a:p>
        </p:txBody>
      </p:sp>
      <p:sp>
        <p:nvSpPr>
          <p:cNvPr id="30" name="左大括弧 29">
            <a:extLst>
              <a:ext uri="{FF2B5EF4-FFF2-40B4-BE49-F238E27FC236}">
                <a16:creationId xmlns="" xmlns:a16="http://schemas.microsoft.com/office/drawing/2014/main" id="{C3E00128-CA81-7C63-5996-80EE526D329A}"/>
              </a:ext>
            </a:extLst>
          </p:cNvPr>
          <p:cNvSpPr/>
          <p:nvPr/>
        </p:nvSpPr>
        <p:spPr bwMode="auto">
          <a:xfrm rot="16200000">
            <a:off x="2367600" y="3460579"/>
            <a:ext cx="144000" cy="2269350"/>
          </a:xfrm>
          <a:prstGeom prst="leftBrace">
            <a:avLst>
              <a:gd name="adj1" fmla="val 24869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字方塊 31">
            <a:extLst>
              <a:ext uri="{FF2B5EF4-FFF2-40B4-BE49-F238E27FC236}">
                <a16:creationId xmlns="" xmlns:a16="http://schemas.microsoft.com/office/drawing/2014/main" id="{A57F3D14-DA33-3E51-CB5F-ADC1C34B64E7}"/>
              </a:ext>
            </a:extLst>
          </p:cNvPr>
          <p:cNvSpPr txBox="1"/>
          <p:nvPr/>
        </p:nvSpPr>
        <p:spPr>
          <a:xfrm>
            <a:off x="2011280" y="4640550"/>
            <a:ext cx="950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dirty="0">
                <a:solidFill>
                  <a:srgbClr val="C00000"/>
                </a:solidFill>
                <a:ea typeface="標楷體" panose="03000509000000000000" pitchFamily="65" charset="-120"/>
              </a:rPr>
              <a:t>$251.4</a:t>
            </a:r>
            <a:endParaRPr lang="zh-CN" altLang="en-US" dirty="0">
              <a:solidFill>
                <a:srgbClr val="C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="" xmlns:a16="http://schemas.microsoft.com/office/drawing/2014/main" id="{E77B2453-A977-9D9F-A352-808877698ACD}"/>
              </a:ext>
            </a:extLst>
          </p:cNvPr>
          <p:cNvSpPr txBox="1"/>
          <p:nvPr/>
        </p:nvSpPr>
        <p:spPr>
          <a:xfrm>
            <a:off x="3757259" y="4085459"/>
            <a:ext cx="950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dirty="0">
                <a:solidFill>
                  <a:srgbClr val="00B050"/>
                </a:solidFill>
                <a:ea typeface="標楷體" panose="03000509000000000000" pitchFamily="65" charset="-120"/>
              </a:rPr>
              <a:t>$78.8</a:t>
            </a:r>
            <a:endParaRPr lang="zh-CN" altLang="en-US" dirty="0">
              <a:solidFill>
                <a:srgbClr val="00B05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6" name="直線單箭頭接點 35">
            <a:extLst>
              <a:ext uri="{FF2B5EF4-FFF2-40B4-BE49-F238E27FC236}">
                <a16:creationId xmlns="" xmlns:a16="http://schemas.microsoft.com/office/drawing/2014/main" id="{2935D3F8-E710-B9DD-D9E4-60D487FDEB68}"/>
              </a:ext>
            </a:extLst>
          </p:cNvPr>
          <p:cNvCxnSpPr>
            <a:cxnSpLocks/>
          </p:cNvCxnSpPr>
          <p:nvPr/>
        </p:nvCxnSpPr>
        <p:spPr bwMode="auto">
          <a:xfrm flipV="1">
            <a:off x="3489593" y="4270125"/>
            <a:ext cx="324217" cy="0"/>
          </a:xfrm>
          <a:prstGeom prst="straightConnector1">
            <a:avLst/>
          </a:prstGeom>
          <a:noFill/>
          <a:ln w="12700" algn="ctr">
            <a:solidFill>
              <a:srgbClr val="00B050"/>
            </a:solidFill>
            <a:prstDash val="solid"/>
            <a:round/>
            <a:headEnd/>
            <a:tailEnd type="triangle"/>
          </a:ln>
        </p:spPr>
      </p:cxnSp>
      <p:sp>
        <p:nvSpPr>
          <p:cNvPr id="39" name="文字方塊 38">
            <a:extLst>
              <a:ext uri="{FF2B5EF4-FFF2-40B4-BE49-F238E27FC236}">
                <a16:creationId xmlns="" xmlns:a16="http://schemas.microsoft.com/office/drawing/2014/main" id="{340B43E8-16B1-76CC-A728-77F7B8CF0363}"/>
              </a:ext>
            </a:extLst>
          </p:cNvPr>
          <p:cNvSpPr txBox="1"/>
          <p:nvPr/>
        </p:nvSpPr>
        <p:spPr>
          <a:xfrm>
            <a:off x="2532417" y="3504117"/>
            <a:ext cx="1721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= $251.4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1" name="文字方塊 40">
            <a:extLst>
              <a:ext uri="{FF2B5EF4-FFF2-40B4-BE49-F238E27FC236}">
                <a16:creationId xmlns="" xmlns:a16="http://schemas.microsoft.com/office/drawing/2014/main" id="{18F0B5F3-D198-D3C4-473B-1A11D0A74789}"/>
              </a:ext>
            </a:extLst>
          </p:cNvPr>
          <p:cNvSpPr txBox="1"/>
          <p:nvPr/>
        </p:nvSpPr>
        <p:spPr>
          <a:xfrm>
            <a:off x="3271214" y="5372523"/>
            <a:ext cx="1456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= $86.3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3" name="文字方塊 42">
            <a:extLst>
              <a:ext uri="{FF2B5EF4-FFF2-40B4-BE49-F238E27FC236}">
                <a16:creationId xmlns="" xmlns:a16="http://schemas.microsoft.com/office/drawing/2014/main" id="{928E4CBA-6E48-45CE-B7FF-632E2E1A3A3A}"/>
              </a:ext>
            </a:extLst>
          </p:cNvPr>
          <p:cNvSpPr txBox="1"/>
          <p:nvPr/>
        </p:nvSpPr>
        <p:spPr>
          <a:xfrm>
            <a:off x="6870853" y="5372523"/>
            <a:ext cx="1387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= $19.6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45" name="直線接點 44">
            <a:extLst>
              <a:ext uri="{FF2B5EF4-FFF2-40B4-BE49-F238E27FC236}">
                <a16:creationId xmlns="" xmlns:a16="http://schemas.microsoft.com/office/drawing/2014/main" id="{2C7584AD-68D8-8690-6804-9AF44152CE1E}"/>
              </a:ext>
            </a:extLst>
          </p:cNvPr>
          <p:cNvCxnSpPr/>
          <p:nvPr/>
        </p:nvCxnSpPr>
        <p:spPr bwMode="auto">
          <a:xfrm>
            <a:off x="2296819" y="1838325"/>
            <a:ext cx="327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46" name="直線接點 45">
            <a:extLst>
              <a:ext uri="{FF2B5EF4-FFF2-40B4-BE49-F238E27FC236}">
                <a16:creationId xmlns="" xmlns:a16="http://schemas.microsoft.com/office/drawing/2014/main" id="{24F88B36-973E-1072-E1F7-A5D5C9552D46}"/>
              </a:ext>
            </a:extLst>
          </p:cNvPr>
          <p:cNvCxnSpPr>
            <a:cxnSpLocks/>
          </p:cNvCxnSpPr>
          <p:nvPr/>
        </p:nvCxnSpPr>
        <p:spPr bwMode="auto">
          <a:xfrm>
            <a:off x="6219825" y="2314575"/>
            <a:ext cx="176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49" name="矩形 48">
            <a:extLst>
              <a:ext uri="{FF2B5EF4-FFF2-40B4-BE49-F238E27FC236}">
                <a16:creationId xmlns="" xmlns:a16="http://schemas.microsoft.com/office/drawing/2014/main" id="{8CDE2F33-87EE-9773-66DC-512A069D0F42}"/>
              </a:ext>
            </a:extLst>
          </p:cNvPr>
          <p:cNvSpPr/>
          <p:nvPr/>
        </p:nvSpPr>
        <p:spPr bwMode="auto">
          <a:xfrm>
            <a:off x="5314794" y="4279650"/>
            <a:ext cx="2406806" cy="397129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1" name="矩形 50">
            <a:extLst>
              <a:ext uri="{FF2B5EF4-FFF2-40B4-BE49-F238E27FC236}">
                <a16:creationId xmlns="" xmlns:a16="http://schemas.microsoft.com/office/drawing/2014/main" id="{B101DE69-006C-D193-2B4B-68473FFE56FF}"/>
              </a:ext>
            </a:extLst>
          </p:cNvPr>
          <p:cNvSpPr/>
          <p:nvPr/>
        </p:nvSpPr>
        <p:spPr bwMode="auto">
          <a:xfrm>
            <a:off x="5303845" y="3859778"/>
            <a:ext cx="2556000" cy="397129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3" name="矩形 52">
            <a:extLst>
              <a:ext uri="{FF2B5EF4-FFF2-40B4-BE49-F238E27FC236}">
                <a16:creationId xmlns="" xmlns:a16="http://schemas.microsoft.com/office/drawing/2014/main" id="{AA669B43-E578-2971-7B36-3D999764785C}"/>
              </a:ext>
            </a:extLst>
          </p:cNvPr>
          <p:cNvSpPr/>
          <p:nvPr/>
        </p:nvSpPr>
        <p:spPr bwMode="auto">
          <a:xfrm>
            <a:off x="3553566" y="5413311"/>
            <a:ext cx="900000" cy="397129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54" name="直線接點 53">
            <a:extLst>
              <a:ext uri="{FF2B5EF4-FFF2-40B4-BE49-F238E27FC236}">
                <a16:creationId xmlns="" xmlns:a16="http://schemas.microsoft.com/office/drawing/2014/main" id="{6E890C2F-0DD2-3B4E-8B57-E2EAA06E5BF2}"/>
              </a:ext>
            </a:extLst>
          </p:cNvPr>
          <p:cNvCxnSpPr/>
          <p:nvPr/>
        </p:nvCxnSpPr>
        <p:spPr bwMode="auto">
          <a:xfrm>
            <a:off x="3423658" y="1376225"/>
            <a:ext cx="489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55" name="直線接點 54">
            <a:extLst>
              <a:ext uri="{FF2B5EF4-FFF2-40B4-BE49-F238E27FC236}">
                <a16:creationId xmlns="" xmlns:a16="http://schemas.microsoft.com/office/drawing/2014/main" id="{2708767E-0BD9-E82A-A175-E315E570F3E3}"/>
              </a:ext>
            </a:extLst>
          </p:cNvPr>
          <p:cNvCxnSpPr/>
          <p:nvPr/>
        </p:nvCxnSpPr>
        <p:spPr bwMode="auto">
          <a:xfrm>
            <a:off x="866776" y="1838325"/>
            <a:ext cx="6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57" name="TextBox 27">
            <a:extLst>
              <a:ext uri="{FF2B5EF4-FFF2-40B4-BE49-F238E27FC236}">
                <a16:creationId xmlns="" xmlns:a16="http://schemas.microsoft.com/office/drawing/2014/main" id="{618A1068-2252-E91D-9424-5400910AD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0556" y="3362811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3600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5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5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5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000"/>
                            </p:stCondLst>
                            <p:childTnLst>
                              <p:par>
                                <p:cTn id="1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8" grpId="0"/>
      <p:bldP spid="58" grpId="1"/>
      <p:bldP spid="14" grpId="0"/>
      <p:bldP spid="14" grpId="1"/>
      <p:bldP spid="16" grpId="0"/>
      <p:bldP spid="16" grpId="1"/>
      <p:bldP spid="18" grpId="0"/>
      <p:bldP spid="18" grpId="1"/>
      <p:bldP spid="20" grpId="0"/>
      <p:bldP spid="20" grpId="1"/>
      <p:bldP spid="22" grpId="0"/>
      <p:bldP spid="22" grpId="1"/>
      <p:bldP spid="24" grpId="0"/>
      <p:bldP spid="24" grpId="1"/>
      <p:bldP spid="25" grpId="0" animBg="1"/>
      <p:bldP spid="25" grpId="1" animBg="1"/>
      <p:bldP spid="25" grpId="2" animBg="1"/>
      <p:bldP spid="27" grpId="0" animBg="1"/>
      <p:bldP spid="27" grpId="1" animBg="1"/>
      <p:bldP spid="29" grpId="0" animBg="1"/>
      <p:bldP spid="29" grpId="1" animBg="1"/>
      <p:bldP spid="30" grpId="0" animBg="1"/>
      <p:bldP spid="30" grpId="1" animBg="1"/>
      <p:bldP spid="32" grpId="0"/>
      <p:bldP spid="32" grpId="1"/>
      <p:bldP spid="34" grpId="0"/>
      <p:bldP spid="34" grpId="1"/>
      <p:bldP spid="39" grpId="0"/>
      <p:bldP spid="39" grpId="1"/>
      <p:bldP spid="41" grpId="0"/>
      <p:bldP spid="41" grpId="1"/>
      <p:bldP spid="43" grpId="0"/>
      <p:bldP spid="43" grpId="1"/>
      <p:bldP spid="49" grpId="0" animBg="1"/>
      <p:bldP spid="49" grpId="1" animBg="1"/>
      <p:bldP spid="51" grpId="0" animBg="1"/>
      <p:bldP spid="51" grpId="1" animBg="1"/>
      <p:bldP spid="53" grpId="0" animBg="1"/>
      <p:bldP spid="53" grpId="1" animBg="1"/>
      <p:bldP spid="5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>
            <a:extLst>
              <a:ext uri="{FF2B5EF4-FFF2-40B4-BE49-F238E27FC236}">
                <a16:creationId xmlns="" xmlns:a16="http://schemas.microsoft.com/office/drawing/2014/main" id="{491F10C5-2CFE-40B2-B3EC-842DAB3065C0}"/>
              </a:ext>
            </a:extLst>
          </p:cNvPr>
          <p:cNvSpPr/>
          <p:nvPr/>
        </p:nvSpPr>
        <p:spPr bwMode="auto">
          <a:xfrm>
            <a:off x="5971954" y="958063"/>
            <a:ext cx="2488555" cy="396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="" xmlns:a16="http://schemas.microsoft.com/office/drawing/2014/main" id="{4B397F6A-166A-447B-B5AA-AB9743E15D34}"/>
              </a:ext>
            </a:extLst>
          </p:cNvPr>
          <p:cNvSpPr/>
          <p:nvPr/>
        </p:nvSpPr>
        <p:spPr bwMode="auto">
          <a:xfrm>
            <a:off x="864014" y="958063"/>
            <a:ext cx="4788641" cy="396000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="" xmlns:a16="http://schemas.microsoft.com/office/drawing/2014/main" id="{6B243A9D-C7E8-4E23-8E66-33E312ADC44A}"/>
              </a:ext>
            </a:extLst>
          </p:cNvPr>
          <p:cNvSpPr/>
          <p:nvPr/>
        </p:nvSpPr>
        <p:spPr bwMode="auto">
          <a:xfrm>
            <a:off x="893093" y="1403865"/>
            <a:ext cx="3678907" cy="396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="" xmlns:a16="http://schemas.microsoft.com/office/drawing/2014/main" id="{7BE1CBC5-E368-4AC6-8718-1D4B53EEECCA}"/>
              </a:ext>
            </a:extLst>
          </p:cNvPr>
          <p:cNvSpPr/>
          <p:nvPr/>
        </p:nvSpPr>
        <p:spPr bwMode="auto">
          <a:xfrm>
            <a:off x="5191201" y="1428016"/>
            <a:ext cx="692363" cy="396000"/>
          </a:xfrm>
          <a:prstGeom prst="rect">
            <a:avLst/>
          </a:prstGeom>
          <a:solidFill>
            <a:srgbClr val="65D7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="" xmlns:a16="http://schemas.microsoft.com/office/drawing/2014/main" id="{0022F92C-C9A0-143B-D4DC-69FE97C4985B}"/>
              </a:ext>
            </a:extLst>
          </p:cNvPr>
          <p:cNvSpPr txBox="1"/>
          <p:nvPr/>
        </p:nvSpPr>
        <p:spPr>
          <a:xfrm>
            <a:off x="766761" y="904796"/>
            <a:ext cx="78969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ea typeface="標楷體" panose="03000509000000000000" pitchFamily="65" charset="-120"/>
              </a:rPr>
              <a:t>一包雞翼有</a:t>
            </a:r>
            <a:r>
              <a:rPr lang="en-US" altLang="zh-TW" sz="2800" dirty="0">
                <a:ea typeface="標楷體" panose="03000509000000000000" pitchFamily="65" charset="-120"/>
              </a:rPr>
              <a:t>16</a:t>
            </a:r>
            <a:r>
              <a:rPr lang="zh-TW" altLang="en-US" sz="2800" dirty="0">
                <a:ea typeface="標楷體" panose="03000509000000000000" pitchFamily="65" charset="-120"/>
              </a:rPr>
              <a:t>個，售價是</a:t>
            </a:r>
            <a:r>
              <a:rPr lang="en-US" altLang="zh-TW" sz="2800" dirty="0">
                <a:ea typeface="標楷體" panose="03000509000000000000" pitchFamily="65" charset="-120"/>
              </a:rPr>
              <a:t>$240</a:t>
            </a:r>
            <a:r>
              <a:rPr lang="zh-TW" altLang="en-US" sz="2800" dirty="0">
                <a:ea typeface="標楷體" panose="03000509000000000000" pitchFamily="65" charset="-120"/>
              </a:rPr>
              <a:t>。每個雞翼的平均</a:t>
            </a:r>
          </a:p>
          <a:p>
            <a:pPr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售價較每個雞腿的貴</a:t>
            </a:r>
            <a:r>
              <a:rPr lang="en-US" altLang="zh-TW" sz="2800" dirty="0">
                <a:ea typeface="標楷體" panose="03000509000000000000" pitchFamily="65" charset="-120"/>
              </a:rPr>
              <a:t>$4</a:t>
            </a:r>
            <a:r>
              <a:rPr lang="zh-TW" altLang="en-US" sz="2800" dirty="0">
                <a:ea typeface="標楷體" panose="03000509000000000000" pitchFamily="65" charset="-120"/>
              </a:rPr>
              <a:t>。買兩打雞腿須付多少？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1" name="Rectangle 30">
            <a:extLst>
              <a:ext uri="{FF2B5EF4-FFF2-40B4-BE49-F238E27FC236}">
                <a16:creationId xmlns="" xmlns:a16="http://schemas.microsoft.com/office/drawing/2014/main" id="{5CB78C97-C580-A48B-0ADD-098178A64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632" y="2717464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12" name="Text Box 27">
            <a:extLst>
              <a:ext uri="{FF2B5EF4-FFF2-40B4-BE49-F238E27FC236}">
                <a16:creationId xmlns="" xmlns:a16="http://schemas.microsoft.com/office/drawing/2014/main" id="{B0901BC9-922E-8CA3-CB7D-42EBC5BA8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014" y="2008137"/>
            <a:ext cx="5213513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zh-TW" sz="2800" dirty="0"/>
              <a:t>A. $480			B. $354</a:t>
            </a:r>
          </a:p>
          <a:p>
            <a:pPr>
              <a:spcBef>
                <a:spcPct val="50000"/>
              </a:spcBef>
              <a:buNone/>
            </a:pPr>
            <a:r>
              <a:rPr lang="en-US" altLang="zh-TW" sz="2800" dirty="0"/>
              <a:t>C. $264                        D. $144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9C7BE6CC-CB53-3B7B-3BF6-B37298718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4" name="TextBox 27">
            <a:extLst>
              <a:ext uri="{FF2B5EF4-FFF2-40B4-BE49-F238E27FC236}">
                <a16:creationId xmlns="" xmlns:a16="http://schemas.microsoft.com/office/drawing/2014/main" id="{F15DF38B-9EE7-C0BA-41A9-9ACBD2C9E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5746" y="2650142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8" name="Text Box 56">
            <a:extLst>
              <a:ext uri="{FF2B5EF4-FFF2-40B4-BE49-F238E27FC236}">
                <a16:creationId xmlns="" xmlns:a16="http://schemas.microsoft.com/office/drawing/2014/main" id="{A15B6C16-3CFF-A144-6057-369951C67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016" y="3969898"/>
            <a:ext cx="1662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</a:rPr>
              <a:t>(12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×2</a:t>
            </a:r>
            <a:r>
              <a:rPr lang="en-US" altLang="zh-TW" sz="2800" dirty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25" name="Rectangle 403">
            <a:extLst>
              <a:ext uri="{FF2B5EF4-FFF2-40B4-BE49-F238E27FC236}">
                <a16:creationId xmlns="" xmlns:a16="http://schemas.microsoft.com/office/drawing/2014/main" id="{4C2DBAA9-9638-947B-9F26-959DB9397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5200" y="3988068"/>
            <a:ext cx="12281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= 264</a:t>
            </a:r>
            <a:endParaRPr lang="zh-TW" altLang="zh-TW" sz="2800" dirty="0">
              <a:solidFill>
                <a:srgbClr val="0000FF"/>
              </a:solidFill>
            </a:endParaRPr>
          </a:p>
        </p:txBody>
      </p:sp>
      <p:sp>
        <p:nvSpPr>
          <p:cNvPr id="37" name="Text Box 56">
            <a:extLst>
              <a:ext uri="{FF2B5EF4-FFF2-40B4-BE49-F238E27FC236}">
                <a16:creationId xmlns="" xmlns:a16="http://schemas.microsoft.com/office/drawing/2014/main" id="{C1E04C5C-B91A-4E17-A870-42A9C636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7003" y="1687067"/>
            <a:ext cx="21510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zh-CN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一打有</a:t>
            </a:r>
            <a:r>
              <a:rPr lang="en-US" altLang="zh-TW" sz="2800" dirty="0">
                <a:solidFill>
                  <a:srgbClr val="0000FF"/>
                </a:solidFill>
                <a:latin typeface="+mj-lt"/>
              </a:rPr>
              <a:t>12</a:t>
            </a:r>
            <a:r>
              <a:rPr lang="zh-CN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個</a:t>
            </a:r>
            <a:endParaRPr lang="en-US" altLang="zh-TW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4" name="文本框 20">
            <a:extLst>
              <a:ext uri="{FF2B5EF4-FFF2-40B4-BE49-F238E27FC236}">
                <a16:creationId xmlns="" xmlns:a16="http://schemas.microsoft.com/office/drawing/2014/main" id="{C6204694-A70E-48A1-9357-C95EBB1CC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2318" y="4919011"/>
            <a:ext cx="34010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r>
              <a:rPr lang="zh-TW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平均每個</a:t>
            </a:r>
            <a:r>
              <a:rPr lang="zh-TW" altLang="en-US" sz="2800" dirty="0">
                <a:solidFill>
                  <a:srgbClr val="00B05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雞</a:t>
            </a:r>
            <a:r>
              <a:rPr lang="zh-TW" altLang="en-US" sz="2800" dirty="0">
                <a:solidFill>
                  <a:srgbClr val="00B050"/>
                </a:solidFill>
                <a:ea typeface="標楷體" panose="03000509000000000000" pitchFamily="65" charset="-120"/>
              </a:rPr>
              <a:t>翼</a:t>
            </a:r>
            <a:r>
              <a:rPr lang="zh-TW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的售價</a:t>
            </a:r>
            <a:endParaRPr lang="zh-TW" altLang="en-US" sz="2800" dirty="0">
              <a:solidFill>
                <a:srgbClr val="0000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38" name="文本框 6">
            <a:extLst>
              <a:ext uri="{FF2B5EF4-FFF2-40B4-BE49-F238E27FC236}">
                <a16:creationId xmlns="" xmlns:a16="http://schemas.microsoft.com/office/drawing/2014/main" id="{8329C106-3893-4E94-8DFB-B80CF537B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6907" y="3958608"/>
            <a:ext cx="155475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240</a:t>
            </a:r>
            <a:r>
              <a:rPr lang="zh-TW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</a:rPr>
              <a:t>16 </a:t>
            </a:r>
          </a:p>
        </p:txBody>
      </p:sp>
      <p:sp>
        <p:nvSpPr>
          <p:cNvPr id="40" name="右箭头 55">
            <a:extLst>
              <a:ext uri="{FF2B5EF4-FFF2-40B4-BE49-F238E27FC236}">
                <a16:creationId xmlns="" xmlns:a16="http://schemas.microsoft.com/office/drawing/2014/main" id="{313829D8-7572-4618-BB5B-34FF0642BE6F}"/>
              </a:ext>
            </a:extLst>
          </p:cNvPr>
          <p:cNvSpPr/>
          <p:nvPr/>
        </p:nvSpPr>
        <p:spPr bwMode="auto">
          <a:xfrm rot="16200000">
            <a:off x="3669197" y="4727256"/>
            <a:ext cx="288032" cy="193971"/>
          </a:xfrm>
          <a:prstGeom prst="rightArrow">
            <a:avLst/>
          </a:prstGeom>
          <a:solidFill>
            <a:srgbClr val="92D050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1" name="左大括号 40">
            <a:extLst>
              <a:ext uri="{FF2B5EF4-FFF2-40B4-BE49-F238E27FC236}">
                <a16:creationId xmlns="" xmlns:a16="http://schemas.microsoft.com/office/drawing/2014/main" id="{976A3606-0634-4B72-9323-989178CA13F3}"/>
              </a:ext>
            </a:extLst>
          </p:cNvPr>
          <p:cNvSpPr/>
          <p:nvPr/>
        </p:nvSpPr>
        <p:spPr bwMode="auto">
          <a:xfrm rot="16200000">
            <a:off x="3702038" y="3988898"/>
            <a:ext cx="222350" cy="1044781"/>
          </a:xfrm>
          <a:prstGeom prst="leftBrace">
            <a:avLst>
              <a:gd name="adj1" fmla="val 47508"/>
              <a:gd name="adj2" fmla="val 50000"/>
            </a:avLst>
          </a:prstGeom>
          <a:noFill/>
          <a:ln w="12700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文本框 20">
            <a:extLst>
              <a:ext uri="{FF2B5EF4-FFF2-40B4-BE49-F238E27FC236}">
                <a16:creationId xmlns="" xmlns:a16="http://schemas.microsoft.com/office/drawing/2014/main" id="{28FAC0D7-8819-419E-9FAC-352A575AB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9954" y="4919766"/>
            <a:ext cx="34010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r>
              <a:rPr lang="zh-TW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平均每個</a:t>
            </a:r>
            <a:r>
              <a:rPr lang="zh-TW" altLang="en-US" sz="2800" dirty="0">
                <a:solidFill>
                  <a:srgbClr val="FF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雞</a:t>
            </a:r>
            <a:r>
              <a:rPr lang="zh-CN" altLang="en-US" sz="2800" dirty="0">
                <a:solidFill>
                  <a:srgbClr val="FF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腿</a:t>
            </a:r>
            <a:r>
              <a:rPr lang="zh-TW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的售價</a:t>
            </a:r>
            <a:endParaRPr lang="zh-TW" altLang="en-US" sz="2800" dirty="0">
              <a:solidFill>
                <a:srgbClr val="0000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44" name="文本框 6">
            <a:extLst>
              <a:ext uri="{FF2B5EF4-FFF2-40B4-BE49-F238E27FC236}">
                <a16:creationId xmlns="" xmlns:a16="http://schemas.microsoft.com/office/drawing/2014/main" id="{7B89CA1C-9CB8-4EC9-BC16-45C41A6AE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5139" y="3958608"/>
            <a:ext cx="224002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(             </a:t>
            </a:r>
            <a:r>
              <a:rPr lang="zh-TW" altLang="zh-TW" sz="2800" dirty="0">
                <a:solidFill>
                  <a:srgbClr val="0000FF"/>
                </a:solidFill>
              </a:rPr>
              <a:t>－</a:t>
            </a:r>
            <a:r>
              <a:rPr lang="en-US" altLang="zh-TW" sz="2800" dirty="0">
                <a:solidFill>
                  <a:srgbClr val="0000FF"/>
                </a:solidFill>
              </a:rPr>
              <a:t>4)</a:t>
            </a:r>
          </a:p>
        </p:txBody>
      </p:sp>
      <p:sp>
        <p:nvSpPr>
          <p:cNvPr id="45" name="右箭头 55">
            <a:extLst>
              <a:ext uri="{FF2B5EF4-FFF2-40B4-BE49-F238E27FC236}">
                <a16:creationId xmlns="" xmlns:a16="http://schemas.microsoft.com/office/drawing/2014/main" id="{B37CCE6E-E933-4AF7-96DF-0EB53D6F862F}"/>
              </a:ext>
            </a:extLst>
          </p:cNvPr>
          <p:cNvSpPr/>
          <p:nvPr/>
        </p:nvSpPr>
        <p:spPr bwMode="auto">
          <a:xfrm rot="16200000">
            <a:off x="3977575" y="4738048"/>
            <a:ext cx="288032" cy="193971"/>
          </a:xfrm>
          <a:prstGeom prst="rightArrow">
            <a:avLst/>
          </a:prstGeom>
          <a:solidFill>
            <a:srgbClr val="FF93DB"/>
          </a:solidFill>
          <a:ln w="127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6" name="左大括号 45">
            <a:extLst>
              <a:ext uri="{FF2B5EF4-FFF2-40B4-BE49-F238E27FC236}">
                <a16:creationId xmlns="" xmlns:a16="http://schemas.microsoft.com/office/drawing/2014/main" id="{824C64D3-50EA-4B0B-B3B2-624EA6EFF700}"/>
              </a:ext>
            </a:extLst>
          </p:cNvPr>
          <p:cNvSpPr/>
          <p:nvPr/>
        </p:nvSpPr>
        <p:spPr bwMode="auto">
          <a:xfrm rot="16200000">
            <a:off x="4010416" y="3684727"/>
            <a:ext cx="222350" cy="1662779"/>
          </a:xfrm>
          <a:prstGeom prst="leftBrace">
            <a:avLst>
              <a:gd name="adj1" fmla="val 47508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Text Box 56">
            <a:extLst>
              <a:ext uri="{FF2B5EF4-FFF2-40B4-BE49-F238E27FC236}">
                <a16:creationId xmlns="" xmlns:a16="http://schemas.microsoft.com/office/drawing/2014/main" id="{41F792A1-BB26-4D87-B740-082B6F356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803" y="2125796"/>
            <a:ext cx="23581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zh-CN" altLang="en-US" sz="24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兩打有</a:t>
            </a:r>
            <a:r>
              <a:rPr lang="en-US" altLang="zh-TW" sz="2400" dirty="0">
                <a:solidFill>
                  <a:srgbClr val="0000FF"/>
                </a:solidFill>
                <a:latin typeface="+mj-lt"/>
              </a:rPr>
              <a:t>(12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×2</a:t>
            </a:r>
            <a:r>
              <a:rPr lang="en-US" altLang="zh-TW" sz="2400" dirty="0">
                <a:solidFill>
                  <a:srgbClr val="0000FF"/>
                </a:solidFill>
                <a:latin typeface="+mj-lt"/>
              </a:rPr>
              <a:t>)</a:t>
            </a:r>
            <a:r>
              <a:rPr lang="zh-CN" altLang="en-US" sz="24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個</a:t>
            </a:r>
            <a:endParaRPr lang="en-US" altLang="zh-TW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="" xmlns:a16="http://schemas.microsoft.com/office/drawing/2014/main" id="{656E81F1-3E9E-4AE5-83A3-626B544CC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823" y="3333931"/>
            <a:ext cx="6032341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須付的款項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TW" altLang="en-US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平均每個雞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腿</a:t>
            </a:r>
            <a:r>
              <a:rPr lang="zh-TW" altLang="en-US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的售價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×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雞腿的數量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</a:endParaRPr>
          </a:p>
        </p:txBody>
      </p:sp>
      <p:sp>
        <p:nvSpPr>
          <p:cNvPr id="28" name="Line 16">
            <a:extLst>
              <a:ext uri="{FF2B5EF4-FFF2-40B4-BE49-F238E27FC236}">
                <a16:creationId xmlns="" xmlns:a16="http://schemas.microsoft.com/office/drawing/2014/main" id="{1BFEEDED-2997-426B-8DED-40B2A025DE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32799" y="1799865"/>
            <a:ext cx="2445456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2836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6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1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6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6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6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1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6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6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26" grpId="0" animBg="1"/>
      <p:bldP spid="26" grpId="1" animBg="1"/>
      <p:bldP spid="29" grpId="0" animBg="1"/>
      <p:bldP spid="29" grpId="1" animBg="1"/>
      <p:bldP spid="33" grpId="0" animBg="1"/>
      <p:bldP spid="33" grpId="1" animBg="1"/>
      <p:bldP spid="11" grpId="0" animBg="1"/>
      <p:bldP spid="14" grpId="0"/>
      <p:bldP spid="18" grpId="0"/>
      <p:bldP spid="18" grpId="1"/>
      <p:bldP spid="25" grpId="0"/>
      <p:bldP spid="25" grpId="1"/>
      <p:bldP spid="37" grpId="0"/>
      <p:bldP spid="37" grpId="1"/>
      <p:bldP spid="24" grpId="0"/>
      <p:bldP spid="24" grpId="1"/>
      <p:bldP spid="38" grpId="0"/>
      <p:bldP spid="38" grpId="1"/>
      <p:bldP spid="40" grpId="0" animBg="1"/>
      <p:bldP spid="40" grpId="1" animBg="1"/>
      <p:bldP spid="41" grpId="0" animBg="1"/>
      <p:bldP spid="41" grpId="1" animBg="1"/>
      <p:bldP spid="43" grpId="0"/>
      <p:bldP spid="43" grpId="1"/>
      <p:bldP spid="44" grpId="0"/>
      <p:bldP spid="44" grpId="1"/>
      <p:bldP spid="45" grpId="0" animBg="1"/>
      <p:bldP spid="45" grpId="1" animBg="1"/>
      <p:bldP spid="46" grpId="0" animBg="1"/>
      <p:bldP spid="46" grpId="1" animBg="1"/>
      <p:bldP spid="47" grpId="0"/>
      <p:bldP spid="47" grpId="1"/>
      <p:bldP spid="23" grpId="0" animBg="1"/>
      <p:bldP spid="23" grpId="1" animBg="1"/>
      <p:bldP spid="28" grpId="0" animBg="1"/>
      <p:bldP spid="2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矩形 41">
            <a:extLst>
              <a:ext uri="{FF2B5EF4-FFF2-40B4-BE49-F238E27FC236}">
                <a16:creationId xmlns="" xmlns:a16="http://schemas.microsoft.com/office/drawing/2014/main" id="{BD46872E-DFDE-9345-15F1-037605A370EA}"/>
              </a:ext>
            </a:extLst>
          </p:cNvPr>
          <p:cNvSpPr/>
          <p:nvPr/>
        </p:nvSpPr>
        <p:spPr bwMode="auto">
          <a:xfrm>
            <a:off x="4315506" y="2869405"/>
            <a:ext cx="1548000" cy="396000"/>
          </a:xfrm>
          <a:prstGeom prst="rect">
            <a:avLst/>
          </a:prstGeom>
          <a:solidFill>
            <a:srgbClr val="FFD4B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="" xmlns:a16="http://schemas.microsoft.com/office/drawing/2014/main" id="{DF1D74BD-2BCD-56D7-EBA0-45164E1AC757}"/>
              </a:ext>
            </a:extLst>
          </p:cNvPr>
          <p:cNvSpPr/>
          <p:nvPr/>
        </p:nvSpPr>
        <p:spPr bwMode="auto">
          <a:xfrm>
            <a:off x="6871518" y="2868117"/>
            <a:ext cx="1008000" cy="396000"/>
          </a:xfrm>
          <a:prstGeom prst="rect">
            <a:avLst/>
          </a:prstGeom>
          <a:solidFill>
            <a:srgbClr val="FFD4B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="" xmlns:a16="http://schemas.microsoft.com/office/drawing/2014/main" id="{5177C399-7843-C726-FDE8-7CF1421DB3F8}"/>
              </a:ext>
            </a:extLst>
          </p:cNvPr>
          <p:cNvSpPr/>
          <p:nvPr/>
        </p:nvSpPr>
        <p:spPr bwMode="auto">
          <a:xfrm>
            <a:off x="4308328" y="2862049"/>
            <a:ext cx="2572828" cy="1199974"/>
          </a:xfrm>
          <a:prstGeom prst="rect">
            <a:avLst/>
          </a:prstGeom>
          <a:solidFill>
            <a:srgbClr val="F2FFC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FAE82086-6E7A-00A7-1F6E-C778E483E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9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9A1020F3-EEAB-245D-8D91-416840D8B550}"/>
              </a:ext>
            </a:extLst>
          </p:cNvPr>
          <p:cNvSpPr txBox="1"/>
          <p:nvPr/>
        </p:nvSpPr>
        <p:spPr>
          <a:xfrm>
            <a:off x="766762" y="904796"/>
            <a:ext cx="7767638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水果店有</a:t>
            </a:r>
            <a:r>
              <a:rPr lang="en-US" altLang="zh-TW" sz="2800" dirty="0">
                <a:ea typeface="標楷體" panose="03000509000000000000" pitchFamily="65" charset="-120"/>
              </a:rPr>
              <a:t>300</a:t>
            </a:r>
            <a:r>
              <a:rPr lang="zh-TW" altLang="en-US" sz="2800" dirty="0">
                <a:ea typeface="標楷體" panose="03000509000000000000" pitchFamily="65" charset="-120"/>
              </a:rPr>
              <a:t>個蘋果和梨。蘋果每</a:t>
            </a:r>
            <a:r>
              <a:rPr lang="en-US" altLang="zh-TW" sz="2800" dirty="0">
                <a:ea typeface="標楷體" panose="03000509000000000000" pitchFamily="65" charset="-120"/>
              </a:rPr>
              <a:t>11</a:t>
            </a:r>
            <a:r>
              <a:rPr lang="zh-TW" altLang="en-US" sz="2800" dirty="0">
                <a:ea typeface="標楷體" panose="03000509000000000000" pitchFamily="65" charset="-120"/>
              </a:rPr>
              <a:t>個包裝成一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袋，可包裝成</a:t>
            </a:r>
            <a:r>
              <a:rPr lang="en-US" altLang="zh-TW" sz="2800" dirty="0">
                <a:ea typeface="標楷體" panose="03000509000000000000" pitchFamily="65" charset="-120"/>
              </a:rPr>
              <a:t>15</a:t>
            </a:r>
            <a:r>
              <a:rPr lang="zh-TW" altLang="en-US" sz="2800" dirty="0">
                <a:ea typeface="標楷體" panose="03000509000000000000" pitchFamily="65" charset="-120"/>
              </a:rPr>
              <a:t>袋，餘下</a:t>
            </a:r>
            <a:r>
              <a:rPr lang="en-US" altLang="zh-TW" sz="2800" dirty="0">
                <a:ea typeface="標楷體" panose="03000509000000000000" pitchFamily="65" charset="-120"/>
              </a:rPr>
              <a:t>5</a:t>
            </a:r>
            <a:r>
              <a:rPr lang="zh-TW" altLang="en-US" sz="2800" dirty="0">
                <a:ea typeface="標楷體" panose="03000509000000000000" pitchFamily="65" charset="-120"/>
              </a:rPr>
              <a:t>個。如果每</a:t>
            </a:r>
            <a:r>
              <a:rPr lang="en-US" altLang="zh-TW" sz="2800" dirty="0">
                <a:ea typeface="標楷體" panose="03000509000000000000" pitchFamily="65" charset="-120"/>
              </a:rPr>
              <a:t>9</a:t>
            </a:r>
            <a:r>
              <a:rPr lang="zh-TW" altLang="en-US" sz="2800" dirty="0">
                <a:ea typeface="標楷體" panose="03000509000000000000" pitchFamily="65" charset="-120"/>
              </a:rPr>
              <a:t>個梨包裝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成一袋，最多可包裝成多少袋？餘下梨多少個？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="" xmlns:a16="http://schemas.microsoft.com/office/drawing/2014/main" id="{CCD400E9-1DAE-3DCD-084D-B0FD8D4D4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" y="3033713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B22E1744-A945-B002-EED6-B0D8F25F4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006" y="2435805"/>
            <a:ext cx="3360738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A.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袋，餘下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個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                     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TW" sz="2800" dirty="0"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B.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14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袋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，餘下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個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   </a:t>
            </a:r>
          </a:p>
          <a:p>
            <a:pPr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C.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15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袋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，餘下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0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個</a:t>
            </a:r>
            <a:endParaRPr lang="en-US" altLang="zh-TW" sz="2800" dirty="0"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>
                <a:ea typeface="標楷體" panose="03000509000000000000" pitchFamily="65" charset="-120"/>
                <a:cs typeface="Arial" panose="020B0604020202020204" pitchFamily="34" charset="0"/>
              </a:rPr>
              <a:t>D.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14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袋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，餘下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個</a:t>
            </a:r>
            <a:endParaRPr lang="zh-CN" altLang="en-US" sz="2800" dirty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TextBox 27">
            <a:extLst>
              <a:ext uri="{FF2B5EF4-FFF2-40B4-BE49-F238E27FC236}">
                <a16:creationId xmlns="" xmlns:a16="http://schemas.microsoft.com/office/drawing/2014/main" id="{C47BD948-C132-F74C-89D7-B3B6D6C0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3710" y="298288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9" name="Line 16">
            <a:extLst>
              <a:ext uri="{FF2B5EF4-FFF2-40B4-BE49-F238E27FC236}">
                <a16:creationId xmlns="" xmlns:a16="http://schemas.microsoft.com/office/drawing/2014/main" id="{17D0D4FD-A63B-2B07-C26E-604F9C9E6F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7931" y="1398588"/>
            <a:ext cx="3168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Line 16">
            <a:extLst>
              <a:ext uri="{FF2B5EF4-FFF2-40B4-BE49-F238E27FC236}">
                <a16:creationId xmlns="" xmlns:a16="http://schemas.microsoft.com/office/drawing/2014/main" id="{7B77D817-0A0B-C7D9-B67A-8DDE6103FC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04875" y="1863725"/>
            <a:ext cx="446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16">
            <a:extLst>
              <a:ext uri="{FF2B5EF4-FFF2-40B4-BE49-F238E27FC236}">
                <a16:creationId xmlns="" xmlns:a16="http://schemas.microsoft.com/office/drawing/2014/main" id="{1E1CB132-31F6-BEA2-B6AC-6193F6BD18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63738" y="1384300"/>
            <a:ext cx="266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Rectangle 403">
            <a:extLst>
              <a:ext uri="{FF2B5EF4-FFF2-40B4-BE49-F238E27FC236}">
                <a16:creationId xmlns="" xmlns:a16="http://schemas.microsoft.com/office/drawing/2014/main" id="{93113509-98B0-EFF3-6055-2DF3FDB62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962" y="5388479"/>
            <a:ext cx="118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300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－</a:t>
            </a:r>
            <a:endParaRPr kumimoji="0" lang="en-US" altLang="zh-TW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6" name="Rectangle 403">
            <a:extLst>
              <a:ext uri="{FF2B5EF4-FFF2-40B4-BE49-F238E27FC236}">
                <a16:creationId xmlns="" xmlns:a16="http://schemas.microsoft.com/office/drawing/2014/main" id="{447DCDCC-39A8-E6F4-2FD8-EE59DD75C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8910" y="5388479"/>
            <a:ext cx="15299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= 130(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個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)</a:t>
            </a:r>
            <a:endParaRPr kumimoji="0" lang="en-US" altLang="zh-TW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7" name="文本框 3">
            <a:extLst>
              <a:ext uri="{FF2B5EF4-FFF2-40B4-BE49-F238E27FC236}">
                <a16:creationId xmlns="" xmlns:a16="http://schemas.microsoft.com/office/drawing/2014/main" id="{49F178BA-924D-E069-F4DA-DCE784AA9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7987" y="5388479"/>
            <a:ext cx="1981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sym typeface="Wingdings" panose="05000000000000000000" pitchFamily="2" charset="2"/>
              </a:rPr>
              <a:t>(11</a:t>
            </a:r>
            <a:r>
              <a:rPr lang="en-US" altLang="zh-TW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" panose="05000000000000000000" pitchFamily="2" charset="2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  <a:sym typeface="Wingdings" panose="05000000000000000000" pitchFamily="2" charset="2"/>
              </a:rPr>
              <a:t>15</a:t>
            </a:r>
            <a:r>
              <a:rPr lang="zh-TW" altLang="en-US" sz="2400" dirty="0">
                <a:solidFill>
                  <a:srgbClr val="0000FF"/>
                </a:solidFill>
                <a:sym typeface="Wingdings" panose="05000000000000000000" pitchFamily="2" charset="2"/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  <a:sym typeface="Wingdings" panose="05000000000000000000" pitchFamily="2" charset="2"/>
              </a:rPr>
              <a:t>5)</a:t>
            </a:r>
            <a:endParaRPr lang="en-US" altLang="en-US" sz="2400" dirty="0">
              <a:solidFill>
                <a:srgbClr val="0000FF"/>
              </a:solidFill>
            </a:endParaRPr>
          </a:p>
        </p:txBody>
      </p:sp>
      <p:sp>
        <p:nvSpPr>
          <p:cNvPr id="18" name="Line 16">
            <a:extLst>
              <a:ext uri="{FF2B5EF4-FFF2-40B4-BE49-F238E27FC236}">
                <a16:creationId xmlns="" xmlns:a16="http://schemas.microsoft.com/office/drawing/2014/main" id="{6BB70822-F55C-F99A-8E0C-FAD522B087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88906" y="1863725"/>
            <a:ext cx="1908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Line 16">
            <a:extLst>
              <a:ext uri="{FF2B5EF4-FFF2-40B4-BE49-F238E27FC236}">
                <a16:creationId xmlns="" xmlns:a16="http://schemas.microsoft.com/office/drawing/2014/main" id="{61DD25AF-926D-2192-A69F-D5C70DAD60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8525" y="2327275"/>
            <a:ext cx="1080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403">
            <a:extLst>
              <a:ext uri="{FF2B5EF4-FFF2-40B4-BE49-F238E27FC236}">
                <a16:creationId xmlns="" xmlns:a16="http://schemas.microsoft.com/office/drawing/2014/main" id="{D6EAA6C6-AD79-B991-D78E-BEA9922BAF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8213" y="4572301"/>
            <a:ext cx="15244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130</a:t>
            </a:r>
            <a:r>
              <a:rPr lang="en-US" altLang="zh-TW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" panose="05000000000000000000" pitchFamily="2" charset="2"/>
              </a:rPr>
              <a:t>÷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9</a:t>
            </a:r>
            <a:endParaRPr kumimoji="0" lang="en-US" altLang="zh-TW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403">
            <a:extLst>
              <a:ext uri="{FF2B5EF4-FFF2-40B4-BE49-F238E27FC236}">
                <a16:creationId xmlns="" xmlns:a16="http://schemas.microsoft.com/office/drawing/2014/main" id="{014F2292-67BF-4AD3-9F8E-366130BAE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8610" y="4979332"/>
            <a:ext cx="296829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最多可包裝成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14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袋，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餘下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4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個。</a:t>
            </a:r>
            <a:endParaRPr kumimoji="0" lang="en-US" altLang="zh-TW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graphicFrame>
        <p:nvGraphicFramePr>
          <p:cNvPr id="35" name="表格 22">
            <a:extLst>
              <a:ext uri="{FF2B5EF4-FFF2-40B4-BE49-F238E27FC236}">
                <a16:creationId xmlns="" xmlns:a16="http://schemas.microsoft.com/office/drawing/2014/main" id="{21567302-A7E0-F5F2-AC48-02EA7CD10E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240099"/>
              </p:ext>
            </p:extLst>
          </p:nvPr>
        </p:nvGraphicFramePr>
        <p:xfrm>
          <a:off x="4317206" y="2472259"/>
          <a:ext cx="35640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000">
                  <a:extLst>
                    <a:ext uri="{9D8B030D-6E8A-4147-A177-3AD203B41FA5}">
                      <a16:colId xmlns="" xmlns:a16="http://schemas.microsoft.com/office/drawing/2014/main" val="4093251663"/>
                    </a:ext>
                  </a:extLst>
                </a:gridCol>
                <a:gridCol w="1008000">
                  <a:extLst>
                    <a:ext uri="{9D8B030D-6E8A-4147-A177-3AD203B41FA5}">
                      <a16:colId xmlns="" xmlns:a16="http://schemas.microsoft.com/office/drawing/2014/main" val="1335590928"/>
                    </a:ext>
                  </a:extLst>
                </a:gridCol>
                <a:gridCol w="1008000">
                  <a:extLst>
                    <a:ext uri="{9D8B030D-6E8A-4147-A177-3AD203B41FA5}">
                      <a16:colId xmlns="" xmlns:a16="http://schemas.microsoft.com/office/drawing/2014/main" val="3995286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蘋果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梨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98200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每袋個數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639332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可包裝袋數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54535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餘下個數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28371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共</a:t>
                      </a:r>
                      <a:r>
                        <a:rPr lang="en-US" altLang="zh-CN" sz="20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300</a:t>
                      </a:r>
                      <a:r>
                        <a:rPr lang="zh-CN" altLang="en-US" sz="20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個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16124971"/>
                  </a:ext>
                </a:extLst>
              </a:tr>
            </a:tbl>
          </a:graphicData>
        </a:graphic>
      </p:graphicFrame>
      <p:sp>
        <p:nvSpPr>
          <p:cNvPr id="23" name="Rectangle 403">
            <a:extLst>
              <a:ext uri="{FF2B5EF4-FFF2-40B4-BE49-F238E27FC236}">
                <a16:creationId xmlns="" xmlns:a16="http://schemas.microsoft.com/office/drawing/2014/main" id="{1274253B-5356-9900-915E-08D236250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0747" y="2870927"/>
            <a:ext cx="8292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20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0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11</a:t>
            </a: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個</a:t>
            </a:r>
            <a:endParaRPr kumimoji="0" lang="en-US" altLang="zh-TW" sz="2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5" name="Rectangle 403">
            <a:extLst>
              <a:ext uri="{FF2B5EF4-FFF2-40B4-BE49-F238E27FC236}">
                <a16:creationId xmlns="" xmlns:a16="http://schemas.microsoft.com/office/drawing/2014/main" id="{9E2EE980-B3F9-649E-8D7F-B60D33736D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0747" y="3268227"/>
            <a:ext cx="8292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20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0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15</a:t>
            </a: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袋</a:t>
            </a:r>
            <a:endParaRPr kumimoji="0" lang="en-US" altLang="zh-TW" sz="2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7" name="Rectangle 403">
            <a:extLst>
              <a:ext uri="{FF2B5EF4-FFF2-40B4-BE49-F238E27FC236}">
                <a16:creationId xmlns="" xmlns:a16="http://schemas.microsoft.com/office/drawing/2014/main" id="{81DA8071-2D6D-A727-CAE3-1D0A3F4B4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2667" y="3670791"/>
            <a:ext cx="6799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20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0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5</a:t>
            </a: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個</a:t>
            </a:r>
            <a:endParaRPr kumimoji="0" lang="en-US" altLang="zh-TW" sz="2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Rectangle 403">
            <a:extLst>
              <a:ext uri="{FF2B5EF4-FFF2-40B4-BE49-F238E27FC236}">
                <a16:creationId xmlns="" xmlns:a16="http://schemas.microsoft.com/office/drawing/2014/main" id="{576BD77D-706C-DD89-5968-90E734A2C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2116" y="2870927"/>
            <a:ext cx="6799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20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0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9</a:t>
            </a: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個</a:t>
            </a:r>
            <a:endParaRPr kumimoji="0" lang="en-US" altLang="zh-TW" sz="2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1" name="Rectangle 403">
            <a:extLst>
              <a:ext uri="{FF2B5EF4-FFF2-40B4-BE49-F238E27FC236}">
                <a16:creationId xmlns="" xmlns:a16="http://schemas.microsoft.com/office/drawing/2014/main" id="{DB5F5E50-6A08-0F67-5407-571BCBB58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2116" y="3268227"/>
            <a:ext cx="8292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？袋</a:t>
            </a:r>
            <a:endParaRPr kumimoji="0" lang="en-US" altLang="zh-TW" sz="2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3" name="Rectangle 403">
            <a:extLst>
              <a:ext uri="{FF2B5EF4-FFF2-40B4-BE49-F238E27FC236}">
                <a16:creationId xmlns="" xmlns:a16="http://schemas.microsoft.com/office/drawing/2014/main" id="{582D3843-043A-7306-7B14-16F2A3965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2116" y="3670791"/>
            <a:ext cx="6799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？個</a:t>
            </a:r>
            <a:endParaRPr kumimoji="0" lang="en-US" altLang="zh-TW" sz="2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="" xmlns:a16="http://schemas.microsoft.com/office/drawing/2014/main" id="{4255657A-432A-33AA-DADB-4F92C208E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4551770"/>
            <a:ext cx="3863975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梨的數量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300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－蘋果的數量</a:t>
            </a:r>
            <a:endParaRPr lang="zh-CN" altLang="en-US" sz="2200" b="0" dirty="0">
              <a:solidFill>
                <a:srgbClr val="CC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7" name="Rectangle 403">
            <a:extLst>
              <a:ext uri="{FF2B5EF4-FFF2-40B4-BE49-F238E27FC236}">
                <a16:creationId xmlns="" xmlns:a16="http://schemas.microsoft.com/office/drawing/2014/main" id="{FC18A936-989B-B7A8-8306-CA48EBC77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" y="4988273"/>
            <a:ext cx="19780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梨的數量是：</a:t>
            </a:r>
            <a:endParaRPr kumimoji="0" lang="en-US" altLang="zh-TW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9" name="Rectangle 403">
            <a:extLst>
              <a:ext uri="{FF2B5EF4-FFF2-40B4-BE49-F238E27FC236}">
                <a16:creationId xmlns="" xmlns:a16="http://schemas.microsoft.com/office/drawing/2014/main" id="{02A1D0AA-0C2D-D55C-8EDE-FC56201E9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4121" y="4572602"/>
            <a:ext cx="23014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= 14(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袋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)</a:t>
            </a:r>
            <a:r>
              <a:rPr lang="en-US" altLang="zh-TW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en-US" altLang="zh-TW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4(</a:t>
            </a:r>
            <a:r>
              <a:rPr lang="zh-CN" altLang="en-US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個</a:t>
            </a:r>
            <a:r>
              <a:rPr lang="en-US" altLang="zh-TW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endParaRPr kumimoji="0" lang="en-US" altLang="zh-TW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1404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75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000"/>
                            </p:stCondLst>
                            <p:childTnLst>
                              <p:par>
                                <p:cTn id="1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0" grpId="0" animBg="1"/>
      <p:bldP spid="40" grpId="1" animBg="1"/>
      <p:bldP spid="38" grpId="0" animBg="1"/>
      <p:bldP spid="38" grpId="1" animBg="1"/>
      <p:bldP spid="6" grpId="0" animBg="1"/>
      <p:bldP spid="8" grpId="0"/>
      <p:bldP spid="9" grpId="0" animBg="1"/>
      <p:bldP spid="9" grpId="1" animBg="1"/>
      <p:bldP spid="11" grpId="0" animBg="1"/>
      <p:bldP spid="11" grpId="1" animBg="1"/>
      <p:bldP spid="13" grpId="0" animBg="1"/>
      <p:bldP spid="13" grpId="1" animBg="1"/>
      <p:bldP spid="15" grpId="0"/>
      <p:bldP spid="15" grpId="1"/>
      <p:bldP spid="16" grpId="0"/>
      <p:bldP spid="16" grpId="1"/>
      <p:bldP spid="17" grpId="0"/>
      <p:bldP spid="17" grpId="1"/>
      <p:bldP spid="18" grpId="0" animBg="1"/>
      <p:bldP spid="18" grpId="1" animBg="1"/>
      <p:bldP spid="19" grpId="0" animBg="1"/>
      <p:bldP spid="19" grpId="1" animBg="1"/>
      <p:bldP spid="20" grpId="0"/>
      <p:bldP spid="20" grpId="1"/>
      <p:bldP spid="21" grpId="0"/>
      <p:bldP spid="21" grpId="1"/>
      <p:bldP spid="23" grpId="0"/>
      <p:bldP spid="23" grpId="1"/>
      <p:bldP spid="25" grpId="0"/>
      <p:bldP spid="25" grpId="1"/>
      <p:bldP spid="27" grpId="0"/>
      <p:bldP spid="27" grpId="1"/>
      <p:bldP spid="29" grpId="0"/>
      <p:bldP spid="29" grpId="1"/>
      <p:bldP spid="31" grpId="0"/>
      <p:bldP spid="31" grpId="1"/>
      <p:bldP spid="33" grpId="0"/>
      <p:bldP spid="33" grpId="1"/>
      <p:bldP spid="36" grpId="0" animBg="1"/>
      <p:bldP spid="36" grpId="1" animBg="1"/>
      <p:bldP spid="37" grpId="0"/>
      <p:bldP spid="37" grpId="1"/>
      <p:bldP spid="39" grpId="0"/>
      <p:bldP spid="39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>
            <a:extLst>
              <a:ext uri="{FF2B5EF4-FFF2-40B4-BE49-F238E27FC236}">
                <a16:creationId xmlns="" xmlns:a16="http://schemas.microsoft.com/office/drawing/2014/main" id="{157A3B01-32DE-4277-A8F3-F4905C83056A}"/>
              </a:ext>
            </a:extLst>
          </p:cNvPr>
          <p:cNvSpPr/>
          <p:nvPr/>
        </p:nvSpPr>
        <p:spPr bwMode="auto">
          <a:xfrm>
            <a:off x="5123363" y="1425688"/>
            <a:ext cx="1153694" cy="396000"/>
          </a:xfrm>
          <a:prstGeom prst="rect">
            <a:avLst/>
          </a:prstGeom>
          <a:solidFill>
            <a:srgbClr val="FEE3A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="" xmlns:a16="http://schemas.microsoft.com/office/drawing/2014/main" id="{14DF3B1E-0319-3105-C3DD-B0978BFBCE76}"/>
              </a:ext>
            </a:extLst>
          </p:cNvPr>
          <p:cNvSpPr/>
          <p:nvPr/>
        </p:nvSpPr>
        <p:spPr bwMode="auto">
          <a:xfrm>
            <a:off x="4373880" y="2461578"/>
            <a:ext cx="3840480" cy="432000"/>
          </a:xfrm>
          <a:prstGeom prst="rect">
            <a:avLst/>
          </a:prstGeom>
          <a:solidFill>
            <a:srgbClr val="F2FFC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7D0C599F-40C8-2314-FC6D-57C06349F18B}"/>
              </a:ext>
            </a:extLst>
          </p:cNvPr>
          <p:cNvSpPr txBox="1"/>
          <p:nvPr/>
        </p:nvSpPr>
        <p:spPr>
          <a:xfrm>
            <a:off x="766762" y="904796"/>
            <a:ext cx="7767638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ea typeface="標楷體" panose="03000509000000000000" pitchFamily="65" charset="-120"/>
              </a:rPr>
              <a:t>陳</a:t>
            </a:r>
            <a:r>
              <a:rPr lang="zh-TW" altLang="en-US" sz="2800" dirty="0">
                <a:ea typeface="標楷體" panose="03000509000000000000" pitchFamily="65" charset="-120"/>
              </a:rPr>
              <a:t>老師為</a:t>
            </a:r>
            <a:r>
              <a:rPr lang="zh-TW" altLang="en-US" sz="2800" u="sng" dirty="0">
                <a:ea typeface="標楷體" panose="03000509000000000000" pitchFamily="65" charset="-120"/>
              </a:rPr>
              <a:t>大洪</a:t>
            </a:r>
            <a:r>
              <a:rPr lang="zh-TW" altLang="en-US" sz="2800" dirty="0">
                <a:ea typeface="標楷體" panose="03000509000000000000" pitchFamily="65" charset="-120"/>
              </a:rPr>
              <a:t>量度完成實驗的時間，該量度工具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顯示其讀數為</a:t>
            </a:r>
            <a:r>
              <a:rPr lang="en-US" altLang="zh-TW" sz="2800" dirty="0">
                <a:ea typeface="標楷體" panose="03000509000000000000" pitchFamily="65" charset="-120"/>
              </a:rPr>
              <a:t>50.800</a:t>
            </a:r>
            <a:r>
              <a:rPr lang="zh-TW" altLang="en-US" sz="2800" dirty="0">
                <a:ea typeface="標楷體" panose="03000509000000000000" pitchFamily="65" charset="-120"/>
              </a:rPr>
              <a:t>秒。在</a:t>
            </a:r>
            <a:r>
              <a:rPr lang="en-US" altLang="zh-TW" sz="2800" dirty="0">
                <a:ea typeface="標楷體" panose="03000509000000000000" pitchFamily="65" charset="-120"/>
              </a:rPr>
              <a:t>50.800</a:t>
            </a:r>
            <a:r>
              <a:rPr lang="zh-TW" altLang="en-US" sz="2800" dirty="0">
                <a:ea typeface="標楷體" panose="03000509000000000000" pitchFamily="65" charset="-120"/>
              </a:rPr>
              <a:t>這個讀數中，</a:t>
            </a: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哪些位值的「</a:t>
            </a:r>
            <a:r>
              <a:rPr lang="en-US" altLang="zh-TW" sz="2800" dirty="0">
                <a:ea typeface="標楷體" panose="03000509000000000000" pitchFamily="65" charset="-120"/>
              </a:rPr>
              <a:t>0</a:t>
            </a:r>
            <a:r>
              <a:rPr lang="zh-TW" altLang="en-US" sz="2800" dirty="0">
                <a:ea typeface="標楷體" panose="03000509000000000000" pitchFamily="65" charset="-120"/>
              </a:rPr>
              <a:t>」可被刪掉？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560D9ECB-5A0E-04AF-F22F-3EA6D2D26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10.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Rectangle 30">
            <a:extLst>
              <a:ext uri="{FF2B5EF4-FFF2-40B4-BE49-F238E27FC236}">
                <a16:creationId xmlns="" xmlns:a16="http://schemas.microsoft.com/office/drawing/2014/main" id="{AB354901-C5C5-8573-3777-28B4D2316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25" y="4081463"/>
            <a:ext cx="360000" cy="360000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9" name="Rectangle 2">
            <a:extLst>
              <a:ext uri="{FF2B5EF4-FFF2-40B4-BE49-F238E27FC236}">
                <a16:creationId xmlns="" xmlns:a16="http://schemas.microsoft.com/office/drawing/2014/main" id="{6AEEBD12-25D0-D2C1-3627-89C096E90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038" y="4589463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10" name="Text Box 5">
            <a:extLst>
              <a:ext uri="{FF2B5EF4-FFF2-40B4-BE49-F238E27FC236}">
                <a16:creationId xmlns="" xmlns:a16="http://schemas.microsoft.com/office/drawing/2014/main" id="{7973562D-974D-7157-FBD0-C516A746E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488" y="3006725"/>
            <a:ext cx="2501900" cy="204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A.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只有</a:t>
            </a:r>
            <a:r>
              <a:rPr lang="en-US" altLang="zh-TW" sz="2800" dirty="0"/>
              <a:t>I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en-US" altLang="zh-TW" sz="2800" dirty="0"/>
              <a:t>III </a:t>
            </a:r>
            <a:r>
              <a:rPr lang="zh-TW" altLang="en-US" sz="2800" dirty="0"/>
              <a:t>    </a:t>
            </a:r>
            <a:endParaRPr lang="en-US" altLang="zh-TW" sz="2800" dirty="0"/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B.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只有</a:t>
            </a:r>
            <a:r>
              <a:rPr lang="en-US" altLang="zh-TW" sz="2800" dirty="0"/>
              <a:t>I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en-US" altLang="zh-TW" sz="2800" dirty="0"/>
              <a:t>IV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只有</a:t>
            </a:r>
            <a:r>
              <a:rPr lang="en-US" altLang="zh-TW" sz="2800" dirty="0"/>
              <a:t>II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en-US" altLang="zh-TW" sz="2800" dirty="0"/>
              <a:t>III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D.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只有</a:t>
            </a:r>
            <a:r>
              <a:rPr lang="en-US" altLang="zh-TW" sz="2800" dirty="0"/>
              <a:t>III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en-US" altLang="zh-TW" sz="2800" dirty="0"/>
              <a:t>IV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0EF0DC1-204E-2606-D675-DDF94ECE7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3424" y="4121149"/>
            <a:ext cx="396000" cy="324000"/>
          </a:xfrm>
          <a:prstGeom prst="rect">
            <a:avLst/>
          </a:prstGeom>
          <a:solidFill>
            <a:srgbClr val="DAFF71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" name="Text Box 5">
            <a:extLst>
              <a:ext uri="{FF2B5EF4-FFF2-40B4-BE49-F238E27FC236}">
                <a16:creationId xmlns="" xmlns:a16="http://schemas.microsoft.com/office/drawing/2014/main" id="{63FF6962-3311-5C55-6A20-E4401CF22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550" y="2408238"/>
            <a:ext cx="746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zh-TW" sz="2800" dirty="0">
                <a:latin typeface="+mj-lt"/>
              </a:rPr>
              <a:t>I. </a:t>
            </a:r>
            <a:r>
              <a:rPr lang="zh-TW" altLang="en-US" sz="2800" dirty="0">
                <a:latin typeface="+mj-lt"/>
                <a:ea typeface="標楷體" panose="03000509000000000000" pitchFamily="65" charset="-120"/>
              </a:rPr>
              <a:t>個位</a:t>
            </a:r>
            <a:r>
              <a:rPr lang="en-US" altLang="zh-TW" sz="2800" dirty="0">
                <a:latin typeface="+mj-lt"/>
              </a:rPr>
              <a:t> </a:t>
            </a:r>
            <a:r>
              <a:rPr lang="zh-TW" altLang="en-US" sz="2800" dirty="0">
                <a:latin typeface="+mj-lt"/>
              </a:rPr>
              <a:t>     </a:t>
            </a:r>
            <a:r>
              <a:rPr lang="en-US" altLang="zh-TW" sz="2800" dirty="0">
                <a:latin typeface="+mj-lt"/>
              </a:rPr>
              <a:t>II.</a:t>
            </a:r>
            <a:r>
              <a:rPr lang="zh-TW" altLang="en-US" sz="2800" dirty="0">
                <a:latin typeface="+mj-lt"/>
              </a:rPr>
              <a:t> </a:t>
            </a:r>
            <a:r>
              <a:rPr lang="zh-TW" altLang="en-US" sz="2800" dirty="0">
                <a:latin typeface="+mj-lt"/>
                <a:ea typeface="標楷體" panose="03000509000000000000" pitchFamily="65" charset="-120"/>
              </a:rPr>
              <a:t>十分位     </a:t>
            </a:r>
            <a:r>
              <a:rPr lang="en-US" altLang="zh-TW" sz="2800" dirty="0">
                <a:latin typeface="+mj-lt"/>
              </a:rPr>
              <a:t>III.</a:t>
            </a:r>
            <a:r>
              <a:rPr lang="zh-TW" altLang="en-US" sz="2800" dirty="0">
                <a:latin typeface="+mj-lt"/>
              </a:rPr>
              <a:t> </a:t>
            </a:r>
            <a:r>
              <a:rPr lang="zh-TW" altLang="en-US" sz="2800" dirty="0">
                <a:latin typeface="+mj-lt"/>
                <a:ea typeface="標楷體" panose="03000509000000000000" pitchFamily="65" charset="-120"/>
              </a:rPr>
              <a:t>百分位     </a:t>
            </a:r>
            <a:r>
              <a:rPr lang="en-US" altLang="zh-TW" sz="2800" dirty="0">
                <a:latin typeface="+mj-lt"/>
              </a:rPr>
              <a:t>IV. </a:t>
            </a:r>
            <a:r>
              <a:rPr lang="zh-TW" altLang="en-US" sz="2800" dirty="0">
                <a:latin typeface="+mj-lt"/>
                <a:ea typeface="標楷體" panose="03000509000000000000" pitchFamily="65" charset="-120"/>
              </a:rPr>
              <a:t>千分位</a:t>
            </a:r>
            <a:endParaRPr lang="en-US" altLang="zh-TW" sz="2800" dirty="0"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13" name="TextBox 27">
            <a:extLst>
              <a:ext uri="{FF2B5EF4-FFF2-40B4-BE49-F238E27FC236}">
                <a16:creationId xmlns="" xmlns:a16="http://schemas.microsoft.com/office/drawing/2014/main" id="{8C885B85-052A-933D-5EF9-A63C5EDD1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1785" y="4518386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0BEBF0C0-C603-573D-F8FC-8E55C5CC7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4019550"/>
            <a:ext cx="12969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50.800</a:t>
            </a:r>
            <a:endParaRPr lang="en-US" altLang="en-US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cxnSp>
        <p:nvCxnSpPr>
          <p:cNvPr id="18" name="直接箭头连接符 15">
            <a:extLst>
              <a:ext uri="{FF2B5EF4-FFF2-40B4-BE49-F238E27FC236}">
                <a16:creationId xmlns="" xmlns:a16="http://schemas.microsoft.com/office/drawing/2014/main" id="{56FFD108-8FF3-5D4F-D6CA-80EF838BA0AA}"/>
              </a:ext>
            </a:extLst>
          </p:cNvPr>
          <p:cNvCxnSpPr>
            <a:cxnSpLocks/>
          </p:cNvCxnSpPr>
          <p:nvPr/>
        </p:nvCxnSpPr>
        <p:spPr bwMode="auto">
          <a:xfrm>
            <a:off x="5913487" y="3847344"/>
            <a:ext cx="0" cy="273805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文本框 17">
            <a:extLst>
              <a:ext uri="{FF2B5EF4-FFF2-40B4-BE49-F238E27FC236}">
                <a16:creationId xmlns="" xmlns:a16="http://schemas.microsoft.com/office/drawing/2014/main" id="{7C0B2D08-013E-3CE4-54ED-A81943E03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5759" y="3487132"/>
            <a:ext cx="109220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百分位</a:t>
            </a:r>
            <a:endParaRPr lang="en-US" altLang="en-US" sz="20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21" name="直接箭头连接符 32">
            <a:extLst>
              <a:ext uri="{FF2B5EF4-FFF2-40B4-BE49-F238E27FC236}">
                <a16:creationId xmlns="" xmlns:a16="http://schemas.microsoft.com/office/drawing/2014/main" id="{C3674A76-330C-047E-FE4A-12358B7D0299}"/>
              </a:ext>
            </a:extLst>
          </p:cNvPr>
          <p:cNvCxnSpPr>
            <a:cxnSpLocks/>
          </p:cNvCxnSpPr>
          <p:nvPr/>
        </p:nvCxnSpPr>
        <p:spPr bwMode="auto">
          <a:xfrm flipV="1">
            <a:off x="6113293" y="4437462"/>
            <a:ext cx="0" cy="274197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文本框 33">
            <a:extLst>
              <a:ext uri="{FF2B5EF4-FFF2-40B4-BE49-F238E27FC236}">
                <a16:creationId xmlns="" xmlns:a16="http://schemas.microsoft.com/office/drawing/2014/main" id="{6B3B0656-DACC-B3A9-0041-B7BD98508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8804" y="4650668"/>
            <a:ext cx="111962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千分位</a:t>
            </a:r>
            <a:endParaRPr lang="en-US" altLang="en-US" sz="20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5" name="WordArt 11">
            <a:extLst>
              <a:ext uri="{FF2B5EF4-FFF2-40B4-BE49-F238E27FC236}">
                <a16:creationId xmlns="" xmlns:a16="http://schemas.microsoft.com/office/drawing/2014/main" id="{E6E91090-9C02-69BF-CFE4-CF90424AB45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108891" y="3933207"/>
            <a:ext cx="936625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zh-CN" sz="36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Wingdings 2" panose="05020102010507070707" pitchFamily="18" charset="2"/>
              </a:rPr>
              <a:t>O</a:t>
            </a:r>
            <a:endParaRPr lang="zh-CN" altLang="en-US" sz="3600" b="1" kern="10" dirty="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Wingdings 2" panose="05020102010507070707" pitchFamily="18" charset="2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="" xmlns:a16="http://schemas.microsoft.com/office/drawing/2014/main" id="{6419A6DF-75FC-8A63-1BB4-6E03FBDDF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4388" y="3047912"/>
            <a:ext cx="4683831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小數部分末尾的「</a:t>
            </a:r>
            <a:r>
              <a:rPr lang="en-US" altLang="zh-TW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</a:t>
            </a: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」可被刪掉。</a:t>
            </a:r>
          </a:p>
        </p:txBody>
      </p:sp>
      <p:grpSp>
        <p:nvGrpSpPr>
          <p:cNvPr id="33" name="群組 32">
            <a:extLst>
              <a:ext uri="{FF2B5EF4-FFF2-40B4-BE49-F238E27FC236}">
                <a16:creationId xmlns="" xmlns:a16="http://schemas.microsoft.com/office/drawing/2014/main" id="{7C0ED060-4E7D-4AB3-1765-5F6A66CA4435}"/>
              </a:ext>
            </a:extLst>
          </p:cNvPr>
          <p:cNvGrpSpPr/>
          <p:nvPr/>
        </p:nvGrpSpPr>
        <p:grpSpPr>
          <a:xfrm>
            <a:off x="4541000" y="4322291"/>
            <a:ext cx="1736057" cy="1457110"/>
            <a:chOff x="6575774" y="3740455"/>
            <a:chExt cx="1736057" cy="1457110"/>
          </a:xfrm>
        </p:grpSpPr>
        <p:sp>
          <p:nvSpPr>
            <p:cNvPr id="28" name="文本框 12">
              <a:extLst>
                <a:ext uri="{FF2B5EF4-FFF2-40B4-BE49-F238E27FC236}">
                  <a16:creationId xmlns="" xmlns:a16="http://schemas.microsoft.com/office/drawing/2014/main" id="{BE61367F-A5F3-1612-5A94-70ED4EC794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5774" y="4219605"/>
              <a:ext cx="129698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cs typeface="Arial" panose="020B0604020202020204" pitchFamily="34" charset="0"/>
                </a:rPr>
                <a:t>50.800</a:t>
              </a:r>
              <a:endParaRPr lang="en-US" altLang="en-US" sz="2800" dirty="0">
                <a:solidFill>
                  <a:srgbClr val="0000FF"/>
                </a:solidFill>
                <a:cs typeface="Arial" panose="020B0604020202020204" pitchFamily="34" charset="0"/>
              </a:endParaRPr>
            </a:p>
          </p:txBody>
        </p:sp>
        <p:cxnSp>
          <p:nvCxnSpPr>
            <p:cNvPr id="29" name="直接箭头连接符 15">
              <a:extLst>
                <a:ext uri="{FF2B5EF4-FFF2-40B4-BE49-F238E27FC236}">
                  <a16:creationId xmlns="" xmlns:a16="http://schemas.microsoft.com/office/drawing/2014/main" id="{7F7AFBD0-B13C-B8B6-072B-F654FFF8748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456886" y="4091788"/>
              <a:ext cx="0" cy="216000"/>
            </a:xfrm>
            <a:prstGeom prst="straightConnector1">
              <a:avLst/>
            </a:prstGeom>
            <a:noFill/>
            <a:ln w="12700" algn="ctr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" name="文本框 17">
              <a:extLst>
                <a:ext uri="{FF2B5EF4-FFF2-40B4-BE49-F238E27FC236}">
                  <a16:creationId xmlns="" xmlns:a16="http://schemas.microsoft.com/office/drawing/2014/main" id="{5067AB9C-CC14-88D9-0946-2FA9C6DF87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89158" y="3740455"/>
              <a:ext cx="109220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zh-CN" altLang="en-US" sz="2000" dirty="0">
                  <a:solidFill>
                    <a:srgbClr val="0000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十</a:t>
              </a:r>
              <a:r>
                <a:rPr lang="zh-TW" altLang="en-US" sz="2000" dirty="0">
                  <a:solidFill>
                    <a:srgbClr val="0000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分位</a:t>
              </a:r>
              <a:endParaRPr lang="en-US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cxnSp>
          <p:nvCxnSpPr>
            <p:cNvPr id="31" name="直接箭头连接符 32">
              <a:extLst>
                <a:ext uri="{FF2B5EF4-FFF2-40B4-BE49-F238E27FC236}">
                  <a16:creationId xmlns="" xmlns:a16="http://schemas.microsoft.com/office/drawing/2014/main" id="{E5D646A8-63D8-C43A-3E25-0D69B76230C9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656692" y="4637517"/>
              <a:ext cx="0" cy="216000"/>
            </a:xfrm>
            <a:prstGeom prst="straightConnector1">
              <a:avLst/>
            </a:prstGeom>
            <a:noFill/>
            <a:ln w="12700" algn="ctr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" name="文本框 33">
              <a:extLst>
                <a:ext uri="{FF2B5EF4-FFF2-40B4-BE49-F238E27FC236}">
                  <a16:creationId xmlns="" xmlns:a16="http://schemas.microsoft.com/office/drawing/2014/main" id="{7C518D25-A58A-53D3-3A91-AA9A38E11A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92203" y="4797455"/>
              <a:ext cx="111962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zh-CN" altLang="en-US" sz="2000" dirty="0">
                  <a:solidFill>
                    <a:srgbClr val="0000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百</a:t>
              </a:r>
              <a:r>
                <a:rPr lang="zh-TW" altLang="en-US" sz="2000" dirty="0">
                  <a:solidFill>
                    <a:srgbClr val="0000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分位</a:t>
              </a:r>
              <a:endParaRPr lang="en-US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23" name="Text Box 13">
            <a:extLst>
              <a:ext uri="{FF2B5EF4-FFF2-40B4-BE49-F238E27FC236}">
                <a16:creationId xmlns="" xmlns:a16="http://schemas.microsoft.com/office/drawing/2014/main" id="{06159AD7-9F6D-A8F9-6F29-D1BDC7A57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9099" y="3458802"/>
            <a:ext cx="3608387" cy="830997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50000">
                <a:srgbClr val="FFFF99"/>
              </a:gs>
              <a:gs pos="100000">
                <a:srgbClr val="CCFF99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誤以為小數點後第二個位是「十分位」。</a:t>
            </a:r>
          </a:p>
        </p:txBody>
      </p:sp>
      <p:pic>
        <p:nvPicPr>
          <p:cNvPr id="24" name="Picture 15" descr="常犯錯誤-green">
            <a:extLst>
              <a:ext uri="{FF2B5EF4-FFF2-40B4-BE49-F238E27FC236}">
                <a16:creationId xmlns="" xmlns:a16="http://schemas.microsoft.com/office/drawing/2014/main" id="{54928EBE-64B5-C951-0E1F-2F9C3F35FE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749" y="2988902"/>
            <a:ext cx="1385887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960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27" grpId="0" animBg="1"/>
      <p:bldP spid="27" grpId="1" animBg="1"/>
      <p:bldP spid="8" grpId="0" animBg="1"/>
      <p:bldP spid="9" grpId="0" animBg="1"/>
      <p:bldP spid="9" grpId="1" animBg="1"/>
      <p:bldP spid="11" grpId="0" animBg="1"/>
      <p:bldP spid="11" grpId="1" animBg="1"/>
      <p:bldP spid="13" grpId="0"/>
      <p:bldP spid="13" grpId="1"/>
      <p:bldP spid="16" grpId="0"/>
      <p:bldP spid="16" grpId="1"/>
      <p:bldP spid="19" grpId="0"/>
      <p:bldP spid="19" grpId="1"/>
      <p:bldP spid="22" grpId="0"/>
      <p:bldP spid="22" grpId="1"/>
      <p:bldP spid="26" grpId="0" animBg="1"/>
      <p:bldP spid="26" grpId="1" animBg="1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0">
            <a:extLst>
              <a:ext uri="{FF2B5EF4-FFF2-40B4-BE49-F238E27FC236}">
                <a16:creationId xmlns="" xmlns:a16="http://schemas.microsoft.com/office/drawing/2014/main" id="{92473398-92D3-DA5E-398E-2DCE065E4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555" y="3312141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7" name="Text Box 27">
            <a:extLst>
              <a:ext uri="{FF2B5EF4-FFF2-40B4-BE49-F238E27FC236}">
                <a16:creationId xmlns="" xmlns:a16="http://schemas.microsoft.com/office/drawing/2014/main" id="{5621CA41-C8B4-155D-09C7-4D4EC6916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437" y="2431567"/>
            <a:ext cx="3859984" cy="297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3000"/>
              </a:spcAft>
              <a:buNone/>
            </a:pPr>
            <a:r>
              <a:rPr lang="en-US" altLang="zh-TW" sz="2800" dirty="0"/>
              <a:t>A. 345%</a:t>
            </a:r>
            <a:r>
              <a:rPr lang="zh-TW" altLang="en-US" sz="2800" dirty="0">
                <a:ea typeface="標楷體" panose="03000509000000000000" pitchFamily="65" charset="-120"/>
              </a:rPr>
              <a:t>＞</a:t>
            </a:r>
            <a:r>
              <a:rPr lang="en-US" altLang="zh-CN" sz="2800" dirty="0"/>
              <a:t>3     </a:t>
            </a:r>
            <a:r>
              <a:rPr lang="zh-TW" altLang="en-US" sz="2800" dirty="0">
                <a:ea typeface="標楷體" panose="03000509000000000000" pitchFamily="65" charset="-120"/>
              </a:rPr>
              <a:t>＞</a:t>
            </a:r>
            <a:r>
              <a:rPr lang="en-US" altLang="zh-CN" sz="2800" dirty="0"/>
              <a:t>3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Bef>
                <a:spcPts val="0"/>
              </a:spcBef>
              <a:spcAft>
                <a:spcPts val="3000"/>
              </a:spcAft>
              <a:buNone/>
            </a:pPr>
            <a:r>
              <a:rPr lang="en-US" altLang="zh-TW" sz="2800" dirty="0"/>
              <a:t>B.</a:t>
            </a:r>
            <a:r>
              <a:rPr lang="zh-TW" altLang="en-US" sz="2800" dirty="0"/>
              <a:t> </a:t>
            </a:r>
            <a:r>
              <a:rPr lang="en-US" altLang="zh-TW" sz="2800" dirty="0"/>
              <a:t>345%</a:t>
            </a:r>
            <a:r>
              <a:rPr lang="zh-TW" altLang="en-US" sz="2800" dirty="0">
                <a:ea typeface="標楷體" panose="03000509000000000000" pitchFamily="65" charset="-120"/>
              </a:rPr>
              <a:t>＞</a:t>
            </a:r>
            <a:r>
              <a:rPr lang="en-US" altLang="zh-CN" sz="2800" dirty="0"/>
              <a:t>3      </a:t>
            </a:r>
            <a:r>
              <a:rPr lang="zh-TW" altLang="en-US" sz="2800" dirty="0">
                <a:ea typeface="標楷體" panose="03000509000000000000" pitchFamily="65" charset="-120"/>
              </a:rPr>
              <a:t>＞</a:t>
            </a:r>
            <a:r>
              <a:rPr lang="en-US" altLang="zh-CN" sz="2800" dirty="0"/>
              <a:t>3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Bef>
                <a:spcPts val="0"/>
              </a:spcBef>
              <a:spcAft>
                <a:spcPts val="3000"/>
              </a:spcAft>
              <a:buNone/>
            </a:pPr>
            <a:r>
              <a:rPr lang="en-US" altLang="zh-TW" sz="2800" dirty="0"/>
              <a:t>C. 3      </a:t>
            </a:r>
            <a:r>
              <a:rPr lang="zh-TW" altLang="en-US" sz="2800" dirty="0">
                <a:ea typeface="標楷體" panose="03000509000000000000" pitchFamily="65" charset="-120"/>
              </a:rPr>
              <a:t>＞</a:t>
            </a:r>
            <a:r>
              <a:rPr lang="en-US" altLang="zh-CN" sz="2800" dirty="0"/>
              <a:t>3     </a:t>
            </a:r>
            <a:r>
              <a:rPr lang="zh-TW" altLang="en-US" sz="2800" dirty="0">
                <a:ea typeface="標楷體" panose="03000509000000000000" pitchFamily="65" charset="-120"/>
              </a:rPr>
              <a:t>＞</a:t>
            </a:r>
            <a:r>
              <a:rPr lang="en-US" altLang="zh-TW" sz="2800" dirty="0"/>
              <a:t>345%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Bef>
                <a:spcPts val="0"/>
              </a:spcBef>
              <a:spcAft>
                <a:spcPts val="3000"/>
              </a:spcAft>
              <a:buNone/>
            </a:pPr>
            <a:r>
              <a:rPr lang="en-US" altLang="zh-TW" sz="2800" dirty="0"/>
              <a:t>D. 3     </a:t>
            </a:r>
            <a:r>
              <a:rPr lang="zh-TW" altLang="en-US" sz="2800" dirty="0">
                <a:ea typeface="標楷體" panose="03000509000000000000" pitchFamily="65" charset="-120"/>
              </a:rPr>
              <a:t>＞</a:t>
            </a:r>
            <a:r>
              <a:rPr lang="en-US" altLang="zh-TW" sz="2800" dirty="0"/>
              <a:t>345%</a:t>
            </a:r>
            <a:r>
              <a:rPr lang="zh-TW" altLang="en-US" sz="2800" dirty="0">
                <a:ea typeface="標楷體" panose="03000509000000000000" pitchFamily="65" charset="-120"/>
              </a:rPr>
              <a:t>＞</a:t>
            </a:r>
            <a:r>
              <a:rPr lang="en-US" altLang="zh-CN" sz="2800" dirty="0"/>
              <a:t>3</a:t>
            </a:r>
            <a:endParaRPr lang="en-US" altLang="zh-TW" sz="2800" dirty="0"/>
          </a:p>
        </p:txBody>
      </p:sp>
      <p:sp>
        <p:nvSpPr>
          <p:cNvPr id="77" name="矩形 76">
            <a:extLst>
              <a:ext uri="{FF2B5EF4-FFF2-40B4-BE49-F238E27FC236}">
                <a16:creationId xmlns="" xmlns:a16="http://schemas.microsoft.com/office/drawing/2014/main" id="{916229EB-131C-4DB8-8637-05086C10AE07}"/>
              </a:ext>
            </a:extLst>
          </p:cNvPr>
          <p:cNvSpPr/>
          <p:nvPr/>
        </p:nvSpPr>
        <p:spPr bwMode="auto">
          <a:xfrm>
            <a:off x="1255299" y="1706851"/>
            <a:ext cx="986965" cy="396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8" name="矩形 77">
            <a:extLst>
              <a:ext uri="{FF2B5EF4-FFF2-40B4-BE49-F238E27FC236}">
                <a16:creationId xmlns="" xmlns:a16="http://schemas.microsoft.com/office/drawing/2014/main" id="{C84C2D34-D3B0-48DD-AB65-37E5ABEBEC0A}"/>
              </a:ext>
            </a:extLst>
          </p:cNvPr>
          <p:cNvSpPr/>
          <p:nvPr/>
        </p:nvSpPr>
        <p:spPr bwMode="auto">
          <a:xfrm>
            <a:off x="2505659" y="1556934"/>
            <a:ext cx="806204" cy="651438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6" name="矩形 85">
            <a:extLst>
              <a:ext uri="{FF2B5EF4-FFF2-40B4-BE49-F238E27FC236}">
                <a16:creationId xmlns="" xmlns:a16="http://schemas.microsoft.com/office/drawing/2014/main" id="{05378699-C168-47E9-B6C8-5AD657859EE1}"/>
              </a:ext>
            </a:extLst>
          </p:cNvPr>
          <p:cNvSpPr/>
          <p:nvPr/>
        </p:nvSpPr>
        <p:spPr bwMode="auto">
          <a:xfrm>
            <a:off x="3616882" y="1563677"/>
            <a:ext cx="806204" cy="651438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2" name="文字方塊 2">
            <a:extLst>
              <a:ext uri="{FF2B5EF4-FFF2-40B4-BE49-F238E27FC236}">
                <a16:creationId xmlns="" xmlns:a16="http://schemas.microsoft.com/office/drawing/2014/main" id="{A74A0CCC-B786-419A-ABD8-65368C60751B}"/>
              </a:ext>
            </a:extLst>
          </p:cNvPr>
          <p:cNvSpPr txBox="1"/>
          <p:nvPr/>
        </p:nvSpPr>
        <p:spPr>
          <a:xfrm>
            <a:off x="1219202" y="1645111"/>
            <a:ext cx="3576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800" dirty="0"/>
              <a:t>345%</a:t>
            </a:r>
            <a:r>
              <a:rPr lang="zh-CN" altLang="en-US" sz="2800" dirty="0"/>
              <a:t>、</a:t>
            </a:r>
            <a:r>
              <a:rPr lang="en-US" altLang="zh-CN" sz="2800" dirty="0"/>
              <a:t>3     </a:t>
            </a:r>
            <a:r>
              <a:rPr lang="zh-CN" altLang="en-US" sz="2800" dirty="0"/>
              <a:t>、</a:t>
            </a:r>
            <a:r>
              <a:rPr lang="en-US" altLang="zh-CN" sz="2800" dirty="0"/>
              <a:t>3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94" name="矩形 93">
            <a:extLst>
              <a:ext uri="{FF2B5EF4-FFF2-40B4-BE49-F238E27FC236}">
                <a16:creationId xmlns="" xmlns:a16="http://schemas.microsoft.com/office/drawing/2014/main" id="{3818A6A6-293C-4CA1-AEEF-D1BED45DCEC8}"/>
              </a:ext>
            </a:extLst>
          </p:cNvPr>
          <p:cNvSpPr/>
          <p:nvPr/>
        </p:nvSpPr>
        <p:spPr bwMode="auto">
          <a:xfrm>
            <a:off x="3375295" y="978933"/>
            <a:ext cx="1047791" cy="396000"/>
          </a:xfrm>
          <a:prstGeom prst="rect">
            <a:avLst/>
          </a:prstGeom>
          <a:solidFill>
            <a:srgbClr val="FFB9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2283FFB4-5B8D-5225-8450-CB75B4356C8C}"/>
              </a:ext>
            </a:extLst>
          </p:cNvPr>
          <p:cNvSpPr txBox="1"/>
          <p:nvPr/>
        </p:nvSpPr>
        <p:spPr>
          <a:xfrm>
            <a:off x="766761" y="887243"/>
            <a:ext cx="4867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把以下三個數由大至小排列：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D6930497-8807-2A1D-F5AB-34714758B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TextBox 27">
            <a:extLst>
              <a:ext uri="{FF2B5EF4-FFF2-40B4-BE49-F238E27FC236}">
                <a16:creationId xmlns="" xmlns:a16="http://schemas.microsoft.com/office/drawing/2014/main" id="{6AF3B770-E5F3-8C4C-A411-F5C32101A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9185" y="3250434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4" name="组合 3">
            <a:extLst>
              <a:ext uri="{FF2B5EF4-FFF2-40B4-BE49-F238E27FC236}">
                <a16:creationId xmlns="" xmlns:a16="http://schemas.microsoft.com/office/drawing/2014/main" id="{9EEC62EA-446C-49D1-AE3E-2CC461984775}"/>
              </a:ext>
            </a:extLst>
          </p:cNvPr>
          <p:cNvGrpSpPr/>
          <p:nvPr/>
        </p:nvGrpSpPr>
        <p:grpSpPr>
          <a:xfrm>
            <a:off x="2612704" y="1512061"/>
            <a:ext cx="799007" cy="810478"/>
            <a:chOff x="7199512" y="482004"/>
            <a:chExt cx="799007" cy="810478"/>
          </a:xfrm>
        </p:grpSpPr>
        <p:sp>
          <p:nvSpPr>
            <p:cNvPr id="39" name="Rectangle 4">
              <a:extLst>
                <a:ext uri="{FF2B5EF4-FFF2-40B4-BE49-F238E27FC236}">
                  <a16:creationId xmlns="" xmlns:a16="http://schemas.microsoft.com/office/drawing/2014/main" id="{C835BC36-4FFF-469C-91B6-A80DA2F16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9512" y="482004"/>
              <a:ext cx="799007" cy="81047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3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8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41" name="直接连接符 16">
              <a:extLst>
                <a:ext uri="{FF2B5EF4-FFF2-40B4-BE49-F238E27FC236}">
                  <a16:creationId xmlns="" xmlns:a16="http://schemas.microsoft.com/office/drawing/2014/main" id="{7712380D-3725-4064-9053-F25F4F23DFA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7392782" y="853175"/>
              <a:ext cx="43200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3" name="组合 42">
            <a:extLst>
              <a:ext uri="{FF2B5EF4-FFF2-40B4-BE49-F238E27FC236}">
                <a16:creationId xmlns="" xmlns:a16="http://schemas.microsoft.com/office/drawing/2014/main" id="{FDC65FB2-F0C6-48EF-AC74-0039F6BC7267}"/>
              </a:ext>
            </a:extLst>
          </p:cNvPr>
          <p:cNvGrpSpPr/>
          <p:nvPr/>
        </p:nvGrpSpPr>
        <p:grpSpPr>
          <a:xfrm>
            <a:off x="3716452" y="1520378"/>
            <a:ext cx="799007" cy="810478"/>
            <a:chOff x="7199512" y="482004"/>
            <a:chExt cx="799007" cy="810478"/>
          </a:xfrm>
        </p:grpSpPr>
        <p:sp>
          <p:nvSpPr>
            <p:cNvPr id="44" name="Rectangle 4">
              <a:extLst>
                <a:ext uri="{FF2B5EF4-FFF2-40B4-BE49-F238E27FC236}">
                  <a16:creationId xmlns="" xmlns:a16="http://schemas.microsoft.com/office/drawing/2014/main" id="{3FBCCEA0-DB7A-45DC-9D9D-17ADC2DCC7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9512" y="482004"/>
              <a:ext cx="799007" cy="81047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5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12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45" name="直接连接符 16">
              <a:extLst>
                <a:ext uri="{FF2B5EF4-FFF2-40B4-BE49-F238E27FC236}">
                  <a16:creationId xmlns="" xmlns:a16="http://schemas.microsoft.com/office/drawing/2014/main" id="{DBBD18AB-BBC5-4C95-B97A-D97C8DAEDC3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7349434" y="853175"/>
              <a:ext cx="54000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7" name="组合 46">
            <a:extLst>
              <a:ext uri="{FF2B5EF4-FFF2-40B4-BE49-F238E27FC236}">
                <a16:creationId xmlns="" xmlns:a16="http://schemas.microsoft.com/office/drawing/2014/main" id="{D6C4113F-039E-4FA3-A6AA-81D285D7DA31}"/>
              </a:ext>
            </a:extLst>
          </p:cNvPr>
          <p:cNvGrpSpPr/>
          <p:nvPr/>
        </p:nvGrpSpPr>
        <p:grpSpPr>
          <a:xfrm>
            <a:off x="2686565" y="2317048"/>
            <a:ext cx="799007" cy="810478"/>
            <a:chOff x="7199512" y="482004"/>
            <a:chExt cx="799007" cy="810478"/>
          </a:xfrm>
        </p:grpSpPr>
        <p:sp>
          <p:nvSpPr>
            <p:cNvPr id="49" name="Rectangle 4">
              <a:extLst>
                <a:ext uri="{FF2B5EF4-FFF2-40B4-BE49-F238E27FC236}">
                  <a16:creationId xmlns="" xmlns:a16="http://schemas.microsoft.com/office/drawing/2014/main" id="{DE781E4E-EA7C-4A52-A3A1-64E51EDC59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9512" y="482004"/>
              <a:ext cx="799007" cy="81047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3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8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52" name="直接连接符 16">
              <a:extLst>
                <a:ext uri="{FF2B5EF4-FFF2-40B4-BE49-F238E27FC236}">
                  <a16:creationId xmlns="" xmlns:a16="http://schemas.microsoft.com/office/drawing/2014/main" id="{998BA371-5347-4D72-8365-887E30E7AF6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7392782" y="853175"/>
              <a:ext cx="43200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3" name="组合 52">
            <a:extLst>
              <a:ext uri="{FF2B5EF4-FFF2-40B4-BE49-F238E27FC236}">
                <a16:creationId xmlns="" xmlns:a16="http://schemas.microsoft.com/office/drawing/2014/main" id="{0B0BE3C7-2075-482C-BA2D-FBCFEB80C7BD}"/>
              </a:ext>
            </a:extLst>
          </p:cNvPr>
          <p:cNvGrpSpPr/>
          <p:nvPr/>
        </p:nvGrpSpPr>
        <p:grpSpPr>
          <a:xfrm>
            <a:off x="3769895" y="2305442"/>
            <a:ext cx="799007" cy="810478"/>
            <a:chOff x="7199512" y="482004"/>
            <a:chExt cx="799007" cy="810478"/>
          </a:xfrm>
        </p:grpSpPr>
        <p:sp>
          <p:nvSpPr>
            <p:cNvPr id="54" name="Rectangle 4">
              <a:extLst>
                <a:ext uri="{FF2B5EF4-FFF2-40B4-BE49-F238E27FC236}">
                  <a16:creationId xmlns="" xmlns:a16="http://schemas.microsoft.com/office/drawing/2014/main" id="{E36B2471-12BB-40FE-A64F-E0E3CFC829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9512" y="482004"/>
              <a:ext cx="799007" cy="81047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5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12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55" name="直接连接符 16">
              <a:extLst>
                <a:ext uri="{FF2B5EF4-FFF2-40B4-BE49-F238E27FC236}">
                  <a16:creationId xmlns="" xmlns:a16="http://schemas.microsoft.com/office/drawing/2014/main" id="{9C083BA3-34C0-460F-93A1-742384A3E3C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7349434" y="853175"/>
              <a:ext cx="54000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6" name="组合 55">
            <a:extLst>
              <a:ext uri="{FF2B5EF4-FFF2-40B4-BE49-F238E27FC236}">
                <a16:creationId xmlns="" xmlns:a16="http://schemas.microsoft.com/office/drawing/2014/main" id="{F95199C5-B861-435D-840E-B21B9B491A54}"/>
              </a:ext>
            </a:extLst>
          </p:cNvPr>
          <p:cNvGrpSpPr/>
          <p:nvPr/>
        </p:nvGrpSpPr>
        <p:grpSpPr>
          <a:xfrm>
            <a:off x="3816437" y="3109192"/>
            <a:ext cx="799007" cy="810478"/>
            <a:chOff x="7199512" y="482004"/>
            <a:chExt cx="799007" cy="810478"/>
          </a:xfrm>
        </p:grpSpPr>
        <p:sp>
          <p:nvSpPr>
            <p:cNvPr id="57" name="Rectangle 4">
              <a:extLst>
                <a:ext uri="{FF2B5EF4-FFF2-40B4-BE49-F238E27FC236}">
                  <a16:creationId xmlns="" xmlns:a16="http://schemas.microsoft.com/office/drawing/2014/main" id="{B90F8C1D-458C-4679-B3C3-9B54BC10DA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9512" y="482004"/>
              <a:ext cx="799007" cy="81047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3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8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58" name="直接连接符 16">
              <a:extLst>
                <a:ext uri="{FF2B5EF4-FFF2-40B4-BE49-F238E27FC236}">
                  <a16:creationId xmlns="" xmlns:a16="http://schemas.microsoft.com/office/drawing/2014/main" id="{245940FE-757C-4E68-B466-50A47A81393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7392782" y="853175"/>
              <a:ext cx="43200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9" name="组合 58">
            <a:extLst>
              <a:ext uri="{FF2B5EF4-FFF2-40B4-BE49-F238E27FC236}">
                <a16:creationId xmlns="" xmlns:a16="http://schemas.microsoft.com/office/drawing/2014/main" id="{EDF127A6-92C3-4BC7-8442-496BF1A53DEB}"/>
              </a:ext>
            </a:extLst>
          </p:cNvPr>
          <p:cNvGrpSpPr/>
          <p:nvPr/>
        </p:nvGrpSpPr>
        <p:grpSpPr>
          <a:xfrm>
            <a:off x="2709151" y="3130204"/>
            <a:ext cx="799007" cy="810478"/>
            <a:chOff x="7199512" y="482004"/>
            <a:chExt cx="799007" cy="810478"/>
          </a:xfrm>
        </p:grpSpPr>
        <p:sp>
          <p:nvSpPr>
            <p:cNvPr id="60" name="Rectangle 4">
              <a:extLst>
                <a:ext uri="{FF2B5EF4-FFF2-40B4-BE49-F238E27FC236}">
                  <a16:creationId xmlns="" xmlns:a16="http://schemas.microsoft.com/office/drawing/2014/main" id="{5B18B9CE-1C95-4A28-95D6-D6C8EB240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9512" y="482004"/>
              <a:ext cx="799007" cy="81047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5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12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61" name="直接连接符 16">
              <a:extLst>
                <a:ext uri="{FF2B5EF4-FFF2-40B4-BE49-F238E27FC236}">
                  <a16:creationId xmlns="" xmlns:a16="http://schemas.microsoft.com/office/drawing/2014/main" id="{49149187-E13D-43EA-A715-BAEEC40061B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7349434" y="853175"/>
              <a:ext cx="54000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2" name="组合 61">
            <a:extLst>
              <a:ext uri="{FF2B5EF4-FFF2-40B4-BE49-F238E27FC236}">
                <a16:creationId xmlns="" xmlns:a16="http://schemas.microsoft.com/office/drawing/2014/main" id="{7699294A-2568-4BA0-8B09-E178ACC0753D}"/>
              </a:ext>
            </a:extLst>
          </p:cNvPr>
          <p:cNvGrpSpPr/>
          <p:nvPr/>
        </p:nvGrpSpPr>
        <p:grpSpPr>
          <a:xfrm>
            <a:off x="2549772" y="3937004"/>
            <a:ext cx="799007" cy="810478"/>
            <a:chOff x="7199512" y="482004"/>
            <a:chExt cx="799007" cy="810478"/>
          </a:xfrm>
        </p:grpSpPr>
        <p:sp>
          <p:nvSpPr>
            <p:cNvPr id="63" name="Rectangle 4">
              <a:extLst>
                <a:ext uri="{FF2B5EF4-FFF2-40B4-BE49-F238E27FC236}">
                  <a16:creationId xmlns="" xmlns:a16="http://schemas.microsoft.com/office/drawing/2014/main" id="{1B07DA0D-4BBD-49EB-9D39-F08745F25B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9512" y="482004"/>
              <a:ext cx="799007" cy="81047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3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8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64" name="直接连接符 16">
              <a:extLst>
                <a:ext uri="{FF2B5EF4-FFF2-40B4-BE49-F238E27FC236}">
                  <a16:creationId xmlns="" xmlns:a16="http://schemas.microsoft.com/office/drawing/2014/main" id="{89E24D9C-095C-421A-B232-F32FE86BD5D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7392782" y="853175"/>
              <a:ext cx="43200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5" name="组合 64">
            <a:extLst>
              <a:ext uri="{FF2B5EF4-FFF2-40B4-BE49-F238E27FC236}">
                <a16:creationId xmlns="" xmlns:a16="http://schemas.microsoft.com/office/drawing/2014/main" id="{88BCDCAA-46A4-4C00-900B-776D41C88509}"/>
              </a:ext>
            </a:extLst>
          </p:cNvPr>
          <p:cNvGrpSpPr/>
          <p:nvPr/>
        </p:nvGrpSpPr>
        <p:grpSpPr>
          <a:xfrm>
            <a:off x="1470194" y="3921072"/>
            <a:ext cx="799007" cy="810478"/>
            <a:chOff x="7199512" y="482004"/>
            <a:chExt cx="799007" cy="810478"/>
          </a:xfrm>
        </p:grpSpPr>
        <p:sp>
          <p:nvSpPr>
            <p:cNvPr id="66" name="Rectangle 4">
              <a:extLst>
                <a:ext uri="{FF2B5EF4-FFF2-40B4-BE49-F238E27FC236}">
                  <a16:creationId xmlns="" xmlns:a16="http://schemas.microsoft.com/office/drawing/2014/main" id="{923BBCB0-1733-4078-B3E6-CC58466CBF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9512" y="482004"/>
              <a:ext cx="799007" cy="81047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5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12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67" name="直接连接符 16">
              <a:extLst>
                <a:ext uri="{FF2B5EF4-FFF2-40B4-BE49-F238E27FC236}">
                  <a16:creationId xmlns="" xmlns:a16="http://schemas.microsoft.com/office/drawing/2014/main" id="{7BF270AD-1552-4FA2-81AE-AA45E69D1A5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7349434" y="853175"/>
              <a:ext cx="54000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8" name="组合 67">
            <a:extLst>
              <a:ext uri="{FF2B5EF4-FFF2-40B4-BE49-F238E27FC236}">
                <a16:creationId xmlns="" xmlns:a16="http://schemas.microsoft.com/office/drawing/2014/main" id="{2254E00B-01C4-48CF-8E22-9A4F026DF6A0}"/>
              </a:ext>
            </a:extLst>
          </p:cNvPr>
          <p:cNvGrpSpPr/>
          <p:nvPr/>
        </p:nvGrpSpPr>
        <p:grpSpPr>
          <a:xfrm>
            <a:off x="1443257" y="4724957"/>
            <a:ext cx="799007" cy="810478"/>
            <a:chOff x="7199512" y="482004"/>
            <a:chExt cx="799007" cy="810478"/>
          </a:xfrm>
        </p:grpSpPr>
        <p:sp>
          <p:nvSpPr>
            <p:cNvPr id="69" name="Rectangle 4">
              <a:extLst>
                <a:ext uri="{FF2B5EF4-FFF2-40B4-BE49-F238E27FC236}">
                  <a16:creationId xmlns="" xmlns:a16="http://schemas.microsoft.com/office/drawing/2014/main" id="{6B067854-D80A-4260-A506-67461FC2C9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9512" y="482004"/>
              <a:ext cx="799007" cy="81047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3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8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70" name="直接连接符 16">
              <a:extLst>
                <a:ext uri="{FF2B5EF4-FFF2-40B4-BE49-F238E27FC236}">
                  <a16:creationId xmlns="" xmlns:a16="http://schemas.microsoft.com/office/drawing/2014/main" id="{8A669955-939B-4909-84CE-5783AAD0DDA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7392782" y="853175"/>
              <a:ext cx="43200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1" name="组合 70">
            <a:extLst>
              <a:ext uri="{FF2B5EF4-FFF2-40B4-BE49-F238E27FC236}">
                <a16:creationId xmlns="" xmlns:a16="http://schemas.microsoft.com/office/drawing/2014/main" id="{86CBCE72-E1FA-44A0-816E-24BFB0B2B364}"/>
              </a:ext>
            </a:extLst>
          </p:cNvPr>
          <p:cNvGrpSpPr/>
          <p:nvPr/>
        </p:nvGrpSpPr>
        <p:grpSpPr>
          <a:xfrm>
            <a:off x="3787234" y="4715721"/>
            <a:ext cx="799007" cy="810478"/>
            <a:chOff x="7199512" y="482004"/>
            <a:chExt cx="799007" cy="810478"/>
          </a:xfrm>
        </p:grpSpPr>
        <p:sp>
          <p:nvSpPr>
            <p:cNvPr id="72" name="Rectangle 4">
              <a:extLst>
                <a:ext uri="{FF2B5EF4-FFF2-40B4-BE49-F238E27FC236}">
                  <a16:creationId xmlns="" xmlns:a16="http://schemas.microsoft.com/office/drawing/2014/main" id="{616295E7-2BF3-414F-AF35-D558FE60AF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9512" y="482004"/>
              <a:ext cx="799007" cy="81047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5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12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73" name="直接连接符 16">
              <a:extLst>
                <a:ext uri="{FF2B5EF4-FFF2-40B4-BE49-F238E27FC236}">
                  <a16:creationId xmlns="" xmlns:a16="http://schemas.microsoft.com/office/drawing/2014/main" id="{AEB693FF-4DCD-4FB9-B388-33CEA544A4C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7349434" y="853175"/>
              <a:ext cx="54000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74" name="Rectangle 4">
            <a:extLst>
              <a:ext uri="{FF2B5EF4-FFF2-40B4-BE49-F238E27FC236}">
                <a16:creationId xmlns="" xmlns:a16="http://schemas.microsoft.com/office/drawing/2014/main" id="{FD9B661B-6898-4419-84E7-C65E18697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1681" y="1613277"/>
            <a:ext cx="2960404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統一化成小數比較。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76" name="Rectangle 4">
            <a:extLst>
              <a:ext uri="{FF2B5EF4-FFF2-40B4-BE49-F238E27FC236}">
                <a16:creationId xmlns="" xmlns:a16="http://schemas.microsoft.com/office/drawing/2014/main" id="{273C0EE7-B196-4465-8FED-0CE297AD1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4979" y="2225263"/>
            <a:ext cx="239073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345% = 3.45</a:t>
            </a:r>
          </a:p>
        </p:txBody>
      </p:sp>
      <p:grpSp>
        <p:nvGrpSpPr>
          <p:cNvPr id="79" name="群組 35">
            <a:extLst>
              <a:ext uri="{FF2B5EF4-FFF2-40B4-BE49-F238E27FC236}">
                <a16:creationId xmlns="" xmlns:a16="http://schemas.microsoft.com/office/drawing/2014/main" id="{D116078B-9BAE-47B6-AE0A-EFF64C728309}"/>
              </a:ext>
            </a:extLst>
          </p:cNvPr>
          <p:cNvGrpSpPr/>
          <p:nvPr/>
        </p:nvGrpSpPr>
        <p:grpSpPr>
          <a:xfrm>
            <a:off x="5771867" y="2829893"/>
            <a:ext cx="2192225" cy="811213"/>
            <a:chOff x="1143719" y="4696382"/>
            <a:chExt cx="2192225" cy="811213"/>
          </a:xfrm>
        </p:grpSpPr>
        <p:sp>
          <p:nvSpPr>
            <p:cNvPr id="80" name="Rectangle 4">
              <a:extLst>
                <a:ext uri="{FF2B5EF4-FFF2-40B4-BE49-F238E27FC236}">
                  <a16:creationId xmlns="" xmlns:a16="http://schemas.microsoft.com/office/drawing/2014/main" id="{430C90BF-85F5-4404-96B5-97D9073178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719" y="4816748"/>
              <a:ext cx="65162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3</a:t>
              </a:r>
            </a:p>
          </p:txBody>
        </p:sp>
        <p:grpSp>
          <p:nvGrpSpPr>
            <p:cNvPr id="81" name="组合 17">
              <a:extLst>
                <a:ext uri="{FF2B5EF4-FFF2-40B4-BE49-F238E27FC236}">
                  <a16:creationId xmlns="" xmlns:a16="http://schemas.microsoft.com/office/drawing/2014/main" id="{98AE3A99-5C60-40E2-9A11-A85036C1D6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18714" y="4696382"/>
              <a:ext cx="500062" cy="811213"/>
              <a:chOff x="3643306" y="1917661"/>
              <a:chExt cx="500066" cy="810478"/>
            </a:xfrm>
          </p:grpSpPr>
          <p:sp>
            <p:nvSpPr>
              <p:cNvPr id="83" name="Rectangle 4">
                <a:extLst>
                  <a:ext uri="{FF2B5EF4-FFF2-40B4-BE49-F238E27FC236}">
                    <a16:creationId xmlns="" xmlns:a16="http://schemas.microsoft.com/office/drawing/2014/main" id="{C57E2A9B-B621-45E0-8C8F-DD710C72AD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3306" y="1917661"/>
                <a:ext cx="500066" cy="81047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8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84" name="直接连接符 16">
                <a:extLst>
                  <a:ext uri="{FF2B5EF4-FFF2-40B4-BE49-F238E27FC236}">
                    <a16:creationId xmlns="" xmlns:a16="http://schemas.microsoft.com/office/drawing/2014/main" id="{8E16CEB5-0125-4E79-8611-03A98DAEC97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667054" y="2300002"/>
                <a:ext cx="432003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82" name="Rectangle 4">
              <a:extLst>
                <a:ext uri="{FF2B5EF4-FFF2-40B4-BE49-F238E27FC236}">
                  <a16:creationId xmlns="" xmlns:a16="http://schemas.microsoft.com/office/drawing/2014/main" id="{381325E8-A6CD-44ED-BEB8-EDAE60847E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5955" y="4809313"/>
              <a:ext cx="1469989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 3.375</a:t>
              </a:r>
            </a:p>
          </p:txBody>
        </p:sp>
      </p:grpSp>
      <p:grpSp>
        <p:nvGrpSpPr>
          <p:cNvPr id="87" name="群組 35">
            <a:extLst>
              <a:ext uri="{FF2B5EF4-FFF2-40B4-BE49-F238E27FC236}">
                <a16:creationId xmlns="" xmlns:a16="http://schemas.microsoft.com/office/drawing/2014/main" id="{69A5CB6A-844E-41F5-9967-32DD0361488F}"/>
              </a:ext>
            </a:extLst>
          </p:cNvPr>
          <p:cNvGrpSpPr/>
          <p:nvPr/>
        </p:nvGrpSpPr>
        <p:grpSpPr>
          <a:xfrm>
            <a:off x="5771867" y="3718255"/>
            <a:ext cx="2596278" cy="810478"/>
            <a:chOff x="1143719" y="4696750"/>
            <a:chExt cx="2596278" cy="810478"/>
          </a:xfrm>
        </p:grpSpPr>
        <p:sp>
          <p:nvSpPr>
            <p:cNvPr id="88" name="Rectangle 4">
              <a:extLst>
                <a:ext uri="{FF2B5EF4-FFF2-40B4-BE49-F238E27FC236}">
                  <a16:creationId xmlns="" xmlns:a16="http://schemas.microsoft.com/office/drawing/2014/main" id="{55F5A221-4C47-4023-A48F-8FB29BB53A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719" y="4816748"/>
              <a:ext cx="65162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3</a:t>
              </a:r>
            </a:p>
          </p:txBody>
        </p:sp>
        <p:grpSp>
          <p:nvGrpSpPr>
            <p:cNvPr id="89" name="组合 17">
              <a:extLst>
                <a:ext uri="{FF2B5EF4-FFF2-40B4-BE49-F238E27FC236}">
                  <a16:creationId xmlns="" xmlns:a16="http://schemas.microsoft.com/office/drawing/2014/main" id="{27EA4D28-B005-49CD-8461-CFDB2F57AB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91005" y="4696750"/>
              <a:ext cx="651627" cy="810478"/>
              <a:chOff x="3615595" y="1918027"/>
              <a:chExt cx="651632" cy="809743"/>
            </a:xfrm>
          </p:grpSpPr>
          <p:sp>
            <p:nvSpPr>
              <p:cNvPr id="91" name="Rectangle 4">
                <a:extLst>
                  <a:ext uri="{FF2B5EF4-FFF2-40B4-BE49-F238E27FC236}">
                    <a16:creationId xmlns="" xmlns:a16="http://schemas.microsoft.com/office/drawing/2014/main" id="{78E78CD7-A6E0-45A5-B203-09F099A827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5595" y="1918027"/>
                <a:ext cx="651632" cy="809743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5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12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92" name="直接连接符 16">
                <a:extLst>
                  <a:ext uri="{FF2B5EF4-FFF2-40B4-BE49-F238E27FC236}">
                    <a16:creationId xmlns="" xmlns:a16="http://schemas.microsoft.com/office/drawing/2014/main" id="{8E7750E6-ED43-4C62-A060-94B4378A755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660650" y="2300002"/>
                <a:ext cx="540004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90" name="Rectangle 4">
              <a:extLst>
                <a:ext uri="{FF2B5EF4-FFF2-40B4-BE49-F238E27FC236}">
                  <a16:creationId xmlns="" xmlns:a16="http://schemas.microsoft.com/office/drawing/2014/main" id="{B20CFC26-8C65-4A8F-9461-556155A229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9845" y="4809313"/>
              <a:ext cx="1800152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 3.416··</a:t>
              </a:r>
              <a:r>
                <a:rPr lang="en-US" altLang="zh-CN" sz="2800" b="0" dirty="0">
                  <a:solidFill>
                    <a:srgbClr val="0000FF"/>
                  </a:solidFill>
                  <a:latin typeface="+mn-lt"/>
                  <a:ea typeface="標楷體" panose="03000509000000000000" pitchFamily="65" charset="-120"/>
                  <a:sym typeface="Wingdings 3" panose="05040102010807070707" pitchFamily="18" charset="2"/>
                </a:rPr>
                <a:t>·</a:t>
              </a:r>
              <a:endParaRPr lang="en-US" altLang="zh-CN" sz="2800" dirty="0">
                <a:latin typeface="+mn-lt"/>
                <a:ea typeface="標楷體" panose="03000509000000000000" pitchFamily="65" charset="-120"/>
                <a:sym typeface="Wingdings 3" panose="05040102010807070707" pitchFamily="18" charset="2"/>
              </a:endParaRPr>
            </a:p>
          </p:txBody>
        </p:sp>
      </p:grpSp>
      <p:sp>
        <p:nvSpPr>
          <p:cNvPr id="95" name="矩形 94">
            <a:extLst>
              <a:ext uri="{FF2B5EF4-FFF2-40B4-BE49-F238E27FC236}">
                <a16:creationId xmlns="" xmlns:a16="http://schemas.microsoft.com/office/drawing/2014/main" id="{89C5F269-7B79-45EF-A089-C1F0E8DBA8F1}"/>
              </a:ext>
            </a:extLst>
          </p:cNvPr>
          <p:cNvSpPr/>
          <p:nvPr/>
        </p:nvSpPr>
        <p:spPr>
          <a:xfrm>
            <a:off x="7148387" y="2290614"/>
            <a:ext cx="799007" cy="394950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6" name="Rectangle 4">
            <a:extLst>
              <a:ext uri="{FF2B5EF4-FFF2-40B4-BE49-F238E27FC236}">
                <a16:creationId xmlns="" xmlns:a16="http://schemas.microsoft.com/office/drawing/2014/main" id="{BC8EF0E1-DA4A-4A89-939D-EB620B73A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7394" y="2256040"/>
            <a:ext cx="79900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最大</a:t>
            </a:r>
            <a:endParaRPr lang="en-US" altLang="zh-CN" sz="24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97" name="矩形 96">
            <a:extLst>
              <a:ext uri="{FF2B5EF4-FFF2-40B4-BE49-F238E27FC236}">
                <a16:creationId xmlns="" xmlns:a16="http://schemas.microsoft.com/office/drawing/2014/main" id="{D82DE4F3-0992-44F3-BAE0-E5524EEA17F4}"/>
              </a:ext>
            </a:extLst>
          </p:cNvPr>
          <p:cNvSpPr/>
          <p:nvPr/>
        </p:nvSpPr>
        <p:spPr>
          <a:xfrm>
            <a:off x="6863062" y="2996370"/>
            <a:ext cx="972000" cy="394950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8" name="Rectangle 4">
            <a:extLst>
              <a:ext uri="{FF2B5EF4-FFF2-40B4-BE49-F238E27FC236}">
                <a16:creationId xmlns="" xmlns:a16="http://schemas.microsoft.com/office/drawing/2014/main" id="{9D9EB487-E85C-46D8-B88E-306B3E77C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5062" y="2933866"/>
            <a:ext cx="79900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最小</a:t>
            </a: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99" name="矩形 98">
            <a:extLst>
              <a:ext uri="{FF2B5EF4-FFF2-40B4-BE49-F238E27FC236}">
                <a16:creationId xmlns="" xmlns:a16="http://schemas.microsoft.com/office/drawing/2014/main" id="{3E8BE283-5EAB-44A2-873F-0DF69706008F}"/>
              </a:ext>
            </a:extLst>
          </p:cNvPr>
          <p:cNvSpPr/>
          <p:nvPr/>
        </p:nvSpPr>
        <p:spPr>
          <a:xfrm>
            <a:off x="1352723" y="3296650"/>
            <a:ext cx="941147" cy="394950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0" name="矩形 99">
            <a:extLst>
              <a:ext uri="{FF2B5EF4-FFF2-40B4-BE49-F238E27FC236}">
                <a16:creationId xmlns="" xmlns:a16="http://schemas.microsoft.com/office/drawing/2014/main" id="{4F7D07C5-1969-4884-AF71-D787F78A706D}"/>
              </a:ext>
            </a:extLst>
          </p:cNvPr>
          <p:cNvSpPr/>
          <p:nvPr/>
        </p:nvSpPr>
        <p:spPr>
          <a:xfrm>
            <a:off x="3751460" y="3135876"/>
            <a:ext cx="732269" cy="683596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5946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7" grpId="0" animBg="1"/>
      <p:bldP spid="77" grpId="1" animBg="1"/>
      <p:bldP spid="78" grpId="0" animBg="1"/>
      <p:bldP spid="78" grpId="1" animBg="1"/>
      <p:bldP spid="86" grpId="0" animBg="1"/>
      <p:bldP spid="86" grpId="1" animBg="1"/>
      <p:bldP spid="94" grpId="0" animBg="1"/>
      <p:bldP spid="94" grpId="1" animBg="1"/>
      <p:bldP spid="8" grpId="0"/>
      <p:bldP spid="74" grpId="0" animBg="1"/>
      <p:bldP spid="74" grpId="1" animBg="1"/>
      <p:bldP spid="76" grpId="0"/>
      <p:bldP spid="76" grpId="1"/>
      <p:bldP spid="95" grpId="0" animBg="1"/>
      <p:bldP spid="95" grpId="1" animBg="1"/>
      <p:bldP spid="96" grpId="0"/>
      <p:bldP spid="96" grpId="1"/>
      <p:bldP spid="97" grpId="0" animBg="1"/>
      <p:bldP spid="97" grpId="1" animBg="1"/>
      <p:bldP spid="98" grpId="0"/>
      <p:bldP spid="98" grpId="1"/>
      <p:bldP spid="99" grpId="0" animBg="1"/>
      <p:bldP spid="99" grpId="1" animBg="1"/>
      <p:bldP spid="100" grpId="0" animBg="1"/>
      <p:bldP spid="100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弧形 106">
            <a:extLst>
              <a:ext uri="{FF2B5EF4-FFF2-40B4-BE49-F238E27FC236}">
                <a16:creationId xmlns="" xmlns:a16="http://schemas.microsoft.com/office/drawing/2014/main" id="{68427F1A-56C6-65BF-68C9-94714C9F5BD8}"/>
              </a:ext>
            </a:extLst>
          </p:cNvPr>
          <p:cNvSpPr/>
          <p:nvPr/>
        </p:nvSpPr>
        <p:spPr bwMode="auto">
          <a:xfrm>
            <a:off x="4117939" y="2615233"/>
            <a:ext cx="936000" cy="936000"/>
          </a:xfrm>
          <a:prstGeom prst="arc">
            <a:avLst>
              <a:gd name="adj1" fmla="val 18898720"/>
              <a:gd name="adj2" fmla="val 0"/>
            </a:avLst>
          </a:prstGeom>
          <a:solidFill>
            <a:schemeClr val="bg2">
              <a:lumMod val="40000"/>
              <a:lumOff val="60000"/>
            </a:schemeClr>
          </a:solidFill>
          <a:ln w="12700" algn="ctr">
            <a:noFill/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9" name="弧形 108">
            <a:extLst>
              <a:ext uri="{FF2B5EF4-FFF2-40B4-BE49-F238E27FC236}">
                <a16:creationId xmlns="" xmlns:a16="http://schemas.microsoft.com/office/drawing/2014/main" id="{63D9B49E-2DED-7324-21F4-903F1061EBA5}"/>
              </a:ext>
            </a:extLst>
          </p:cNvPr>
          <p:cNvSpPr/>
          <p:nvPr/>
        </p:nvSpPr>
        <p:spPr bwMode="auto">
          <a:xfrm>
            <a:off x="4118696" y="2615024"/>
            <a:ext cx="936000" cy="936000"/>
          </a:xfrm>
          <a:prstGeom prst="arc">
            <a:avLst>
              <a:gd name="adj1" fmla="val 10806870"/>
              <a:gd name="adj2" fmla="val 13526101"/>
            </a:avLst>
          </a:prstGeom>
          <a:solidFill>
            <a:schemeClr val="bg2">
              <a:lumMod val="40000"/>
              <a:lumOff val="60000"/>
            </a:schemeClr>
          </a:solidFill>
          <a:ln w="12700" algn="ctr">
            <a:noFill/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6" name="橢圓 105">
            <a:extLst>
              <a:ext uri="{FF2B5EF4-FFF2-40B4-BE49-F238E27FC236}">
                <a16:creationId xmlns="" xmlns:a16="http://schemas.microsoft.com/office/drawing/2014/main" id="{1842A324-A72D-7024-D7B4-3B32408B545A}"/>
              </a:ext>
            </a:extLst>
          </p:cNvPr>
          <p:cNvSpPr/>
          <p:nvPr/>
        </p:nvSpPr>
        <p:spPr bwMode="auto">
          <a:xfrm>
            <a:off x="4317392" y="2797613"/>
            <a:ext cx="540000" cy="540000"/>
          </a:xfrm>
          <a:prstGeom prst="ellipse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6" name="弧形 75">
            <a:extLst>
              <a:ext uri="{FF2B5EF4-FFF2-40B4-BE49-F238E27FC236}">
                <a16:creationId xmlns="" xmlns:a16="http://schemas.microsoft.com/office/drawing/2014/main" id="{EDAA014B-F261-277D-212B-ED3C11EAA83F}"/>
              </a:ext>
            </a:extLst>
          </p:cNvPr>
          <p:cNvSpPr/>
          <p:nvPr/>
        </p:nvSpPr>
        <p:spPr bwMode="auto">
          <a:xfrm>
            <a:off x="1737574" y="2594790"/>
            <a:ext cx="936000" cy="936000"/>
          </a:xfrm>
          <a:prstGeom prst="arc">
            <a:avLst>
              <a:gd name="adj1" fmla="val 16173376"/>
              <a:gd name="adj2" fmla="val 0"/>
            </a:avLst>
          </a:prstGeom>
          <a:solidFill>
            <a:schemeClr val="bg2">
              <a:lumMod val="40000"/>
              <a:lumOff val="60000"/>
            </a:schemeClr>
          </a:solidFill>
          <a:ln w="12700" algn="ctr">
            <a:noFill/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FE391BE1-4BF3-58B6-9624-73997F2CE06F}"/>
              </a:ext>
            </a:extLst>
          </p:cNvPr>
          <p:cNvSpPr txBox="1"/>
          <p:nvPr/>
        </p:nvSpPr>
        <p:spPr>
          <a:xfrm>
            <a:off x="766761" y="1125776"/>
            <a:ext cx="806291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24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如果每個           代表</a:t>
            </a:r>
            <a:r>
              <a:rPr lang="en-US" altLang="zh-TW" sz="2800" dirty="0">
                <a:ea typeface="標楷體" panose="03000509000000000000" pitchFamily="65" charset="-120"/>
              </a:rPr>
              <a:t>1</a:t>
            </a:r>
            <a:r>
              <a:rPr lang="zh-TW" altLang="en-US" sz="2800" dirty="0">
                <a:ea typeface="標楷體" panose="03000509000000000000" pitchFamily="65" charset="-120"/>
              </a:rPr>
              <a:t>，下列哪些圖形的陰影部分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所代表的值是</a:t>
            </a:r>
            <a:r>
              <a:rPr lang="en-US" altLang="zh-TW" sz="2800" dirty="0">
                <a:ea typeface="標楷體" panose="03000509000000000000" pitchFamily="65" charset="-120"/>
              </a:rPr>
              <a:t>25%</a:t>
            </a:r>
            <a:r>
              <a:rPr lang="zh-TW" altLang="en-US" sz="2800" dirty="0">
                <a:ea typeface="標楷體" panose="03000509000000000000" pitchFamily="65" charset="-120"/>
              </a:rPr>
              <a:t>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B43FCBA1-B2CF-5D93-934C-A46793ED61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112577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Rectangle 30">
            <a:extLst>
              <a:ext uri="{FF2B5EF4-FFF2-40B4-BE49-F238E27FC236}">
                <a16:creationId xmlns="" xmlns:a16="http://schemas.microsoft.com/office/drawing/2014/main" id="{62CFE839-96AF-3CE8-EE49-468E33206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876" y="4791439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7" name="TextBox 27">
            <a:extLst>
              <a:ext uri="{FF2B5EF4-FFF2-40B4-BE49-F238E27FC236}">
                <a16:creationId xmlns="" xmlns:a16="http://schemas.microsoft.com/office/drawing/2014/main" id="{0F36B7CA-F07A-DC2A-89B1-B2761608F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1" y="4715131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="" xmlns:a16="http://schemas.microsoft.com/office/drawing/2014/main" id="{4F06B7A1-7613-BC14-E801-3249C1E91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486" y="3697731"/>
            <a:ext cx="2994384" cy="204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A.</a:t>
            </a:r>
            <a:r>
              <a:rPr lang="zh-TW" altLang="en-US" sz="2800" dirty="0">
                <a:ea typeface="標楷體" panose="03000509000000000000" pitchFamily="65" charset="-120"/>
              </a:rPr>
              <a:t> 只有</a:t>
            </a:r>
            <a:r>
              <a:rPr lang="en-US" altLang="zh-TW" sz="2800" dirty="0">
                <a:ea typeface="標楷體" panose="03000509000000000000" pitchFamily="65" charset="-120"/>
              </a:rPr>
              <a:t>I</a:t>
            </a:r>
            <a:r>
              <a:rPr lang="zh-TW" altLang="en-US" sz="2800" dirty="0">
                <a:ea typeface="標楷體" panose="03000509000000000000" pitchFamily="65" charset="-120"/>
              </a:rPr>
              <a:t>及</a:t>
            </a:r>
            <a:r>
              <a:rPr lang="en-US" altLang="zh-TW" sz="2800" dirty="0">
                <a:ea typeface="標楷體" panose="03000509000000000000" pitchFamily="65" charset="-120"/>
              </a:rPr>
              <a:t>III</a:t>
            </a:r>
            <a:endParaRPr lang="en-US" altLang="zh-TW" sz="2800" dirty="0"/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/>
              <a:t>B. </a:t>
            </a:r>
            <a:r>
              <a:rPr lang="zh-TW" altLang="en-US" sz="2800" dirty="0">
                <a:ea typeface="標楷體" panose="03000509000000000000" pitchFamily="65" charset="-120"/>
              </a:rPr>
              <a:t>只有</a:t>
            </a:r>
            <a:r>
              <a:rPr lang="en-US" altLang="zh-TW" sz="2800" dirty="0">
                <a:ea typeface="標楷體" panose="03000509000000000000" pitchFamily="65" charset="-120"/>
              </a:rPr>
              <a:t>II</a:t>
            </a:r>
            <a:r>
              <a:rPr lang="zh-TW" altLang="en-US" sz="2800" dirty="0">
                <a:ea typeface="標楷體" panose="03000509000000000000" pitchFamily="65" charset="-120"/>
              </a:rPr>
              <a:t>及</a:t>
            </a:r>
            <a:r>
              <a:rPr lang="en-US" altLang="zh-TW" sz="2800" dirty="0">
                <a:ea typeface="標楷體" panose="03000509000000000000" pitchFamily="65" charset="-120"/>
              </a:rPr>
              <a:t>III </a:t>
            </a:r>
            <a:r>
              <a:rPr lang="zh-TW" altLang="en-US" sz="2800" dirty="0"/>
              <a:t> 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 </a:t>
            </a:r>
            <a:r>
              <a:rPr lang="zh-TW" altLang="en-US" sz="2800" dirty="0">
                <a:ea typeface="標楷體" panose="03000509000000000000" pitchFamily="65" charset="-120"/>
              </a:rPr>
              <a:t>只有</a:t>
            </a:r>
            <a:r>
              <a:rPr lang="en-US" altLang="zh-TW" sz="2800" dirty="0">
                <a:ea typeface="標楷體" panose="03000509000000000000" pitchFamily="65" charset="-120"/>
              </a:rPr>
              <a:t>I</a:t>
            </a:r>
            <a:r>
              <a:rPr lang="zh-TW" altLang="en-US" sz="2800" dirty="0">
                <a:ea typeface="標楷體" panose="03000509000000000000" pitchFamily="65" charset="-120"/>
              </a:rPr>
              <a:t>及</a:t>
            </a:r>
            <a:r>
              <a:rPr lang="en-US" altLang="zh-TW" sz="2800" dirty="0">
                <a:ea typeface="標楷體" panose="03000509000000000000" pitchFamily="65" charset="-120"/>
              </a:rPr>
              <a:t>II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D. </a:t>
            </a:r>
            <a:r>
              <a:rPr lang="en-US" altLang="zh-TW" sz="2800" dirty="0">
                <a:ea typeface="標楷體" panose="03000509000000000000" pitchFamily="65" charset="-120"/>
              </a:rPr>
              <a:t>I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ea typeface="標楷體" panose="03000509000000000000" pitchFamily="65" charset="-120"/>
              </a:rPr>
              <a:t>II</a:t>
            </a:r>
            <a:r>
              <a:rPr lang="zh-TW" altLang="en-US" sz="2800" dirty="0">
                <a:ea typeface="標楷體" panose="03000509000000000000" pitchFamily="65" charset="-120"/>
              </a:rPr>
              <a:t>及</a:t>
            </a:r>
            <a:r>
              <a:rPr lang="en-US" altLang="zh-TW" sz="2800" dirty="0">
                <a:ea typeface="標楷體" panose="03000509000000000000" pitchFamily="65" charset="-120"/>
              </a:rPr>
              <a:t>III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9" name="Line 79">
            <a:extLst>
              <a:ext uri="{FF2B5EF4-FFF2-40B4-BE49-F238E27FC236}">
                <a16:creationId xmlns="" xmlns:a16="http://schemas.microsoft.com/office/drawing/2014/main" id="{386C7A36-8D5A-EF67-658F-1586172DD038}"/>
              </a:ext>
            </a:extLst>
          </p:cNvPr>
          <p:cNvSpPr>
            <a:spLocks noChangeShapeType="1"/>
          </p:cNvSpPr>
          <p:nvPr/>
        </p:nvSpPr>
        <p:spPr bwMode="auto">
          <a:xfrm>
            <a:off x="866821" y="2369443"/>
            <a:ext cx="2880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50" name="群組 49">
            <a:extLst>
              <a:ext uri="{FF2B5EF4-FFF2-40B4-BE49-F238E27FC236}">
                <a16:creationId xmlns="" xmlns:a16="http://schemas.microsoft.com/office/drawing/2014/main" id="{32630516-027F-9A76-1AEC-4D60F0F3C1B8}"/>
              </a:ext>
            </a:extLst>
          </p:cNvPr>
          <p:cNvGrpSpPr/>
          <p:nvPr/>
        </p:nvGrpSpPr>
        <p:grpSpPr>
          <a:xfrm>
            <a:off x="4294374" y="3550532"/>
            <a:ext cx="385042" cy="861774"/>
            <a:chOff x="4767263" y="3757615"/>
            <a:chExt cx="385042" cy="861774"/>
          </a:xfrm>
        </p:grpSpPr>
        <p:sp>
          <p:nvSpPr>
            <p:cNvPr id="11" name="Text Box 100">
              <a:extLst>
                <a:ext uri="{FF2B5EF4-FFF2-40B4-BE49-F238E27FC236}">
                  <a16:creationId xmlns="" xmlns:a16="http://schemas.microsoft.com/office/drawing/2014/main" id="{84533996-A7A6-1881-1AB6-E926538920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7263" y="3757615"/>
              <a:ext cx="385042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1</a:t>
              </a:r>
            </a:p>
            <a:p>
              <a:pPr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4</a:t>
              </a:r>
            </a:p>
          </p:txBody>
        </p:sp>
        <p:sp>
          <p:nvSpPr>
            <p:cNvPr id="13" name="Line 102">
              <a:extLst>
                <a:ext uri="{FF2B5EF4-FFF2-40B4-BE49-F238E27FC236}">
                  <a16:creationId xmlns="" xmlns:a16="http://schemas.microsoft.com/office/drawing/2014/main" id="{E0E3091B-A0AE-0AF0-DCB8-606EFA38AF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7425" y="4170363"/>
              <a:ext cx="32385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</p:grpSp>
      <p:sp>
        <p:nvSpPr>
          <p:cNvPr id="15" name="Rectangle 104">
            <a:extLst>
              <a:ext uri="{FF2B5EF4-FFF2-40B4-BE49-F238E27FC236}">
                <a16:creationId xmlns="" xmlns:a16="http://schemas.microsoft.com/office/drawing/2014/main" id="{9E72F964-7BC3-FAA9-9F37-865E93FB9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0911" y="3699755"/>
            <a:ext cx="15478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 = 25%</a:t>
            </a:r>
            <a:endParaRPr lang="en-US" altLang="zh-TW" sz="2800" dirty="0">
              <a:solidFill>
                <a:srgbClr val="0000FF"/>
              </a:solidFill>
            </a:endParaRPr>
          </a:p>
        </p:txBody>
      </p:sp>
      <p:sp>
        <p:nvSpPr>
          <p:cNvPr id="19" name="Rectangle 111">
            <a:extLst>
              <a:ext uri="{FF2B5EF4-FFF2-40B4-BE49-F238E27FC236}">
                <a16:creationId xmlns="" xmlns:a16="http://schemas.microsoft.com/office/drawing/2014/main" id="{7233F0AD-FD70-2C07-B2FB-5D9E96D79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9384" y="4445947"/>
            <a:ext cx="15478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 = 25%</a:t>
            </a:r>
            <a:endParaRPr lang="en-US" altLang="zh-TW" sz="2800" dirty="0">
              <a:solidFill>
                <a:srgbClr val="0000FF"/>
              </a:solidFill>
            </a:endParaRPr>
          </a:p>
        </p:txBody>
      </p:sp>
      <p:sp>
        <p:nvSpPr>
          <p:cNvPr id="32" name="Rectangle 124">
            <a:extLst>
              <a:ext uri="{FF2B5EF4-FFF2-40B4-BE49-F238E27FC236}">
                <a16:creationId xmlns="" xmlns:a16="http://schemas.microsoft.com/office/drawing/2014/main" id="{0AEFFC75-D691-713D-113F-A032C4724F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5774" y="5189681"/>
            <a:ext cx="15478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 = 50%</a:t>
            </a:r>
            <a:endParaRPr lang="en-US" altLang="zh-TW" sz="2800" dirty="0">
              <a:solidFill>
                <a:srgbClr val="0000FF"/>
              </a:solidFill>
            </a:endParaRPr>
          </a:p>
        </p:txBody>
      </p:sp>
      <p:sp>
        <p:nvSpPr>
          <p:cNvPr id="42" name="Rectangle 403">
            <a:extLst>
              <a:ext uri="{FF2B5EF4-FFF2-40B4-BE49-F238E27FC236}">
                <a16:creationId xmlns="" xmlns:a16="http://schemas.microsoft.com/office/drawing/2014/main" id="{14EE1AE8-3923-3235-8E08-2F886868C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6229" y="3718805"/>
            <a:ext cx="936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600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I︰</a:t>
            </a:r>
          </a:p>
        </p:txBody>
      </p:sp>
      <p:sp>
        <p:nvSpPr>
          <p:cNvPr id="43" name="Rectangle 403">
            <a:extLst>
              <a:ext uri="{FF2B5EF4-FFF2-40B4-BE49-F238E27FC236}">
                <a16:creationId xmlns="" xmlns:a16="http://schemas.microsoft.com/office/drawing/2014/main" id="{22CEAE07-97A0-6592-8D45-6145B9862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6680" y="5199314"/>
            <a:ext cx="11060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600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III︰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4" name="Rectangle 403">
            <a:extLst>
              <a:ext uri="{FF2B5EF4-FFF2-40B4-BE49-F238E27FC236}">
                <a16:creationId xmlns="" xmlns:a16="http://schemas.microsoft.com/office/drawing/2014/main" id="{9FA944F1-9034-A214-8EB4-9ADFA955B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4629" y="4446989"/>
            <a:ext cx="9823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60000"/>
              </a:spcAft>
              <a:buFontTx/>
              <a:buNone/>
            </a:pPr>
            <a:r>
              <a:rPr lang="en-US" altLang="zh-TW" sz="2800">
                <a:solidFill>
                  <a:srgbClr val="0000FF"/>
                </a:solidFill>
                <a:ea typeface="標楷體" panose="03000509000000000000" pitchFamily="65" charset="-120"/>
              </a:rPr>
              <a:t>II︰</a:t>
            </a:r>
          </a:p>
        </p:txBody>
      </p:sp>
      <p:sp>
        <p:nvSpPr>
          <p:cNvPr id="45" name="Text Box 80">
            <a:extLst>
              <a:ext uri="{FF2B5EF4-FFF2-40B4-BE49-F238E27FC236}">
                <a16:creationId xmlns="" xmlns:a16="http://schemas.microsoft.com/office/drawing/2014/main" id="{2F90C4CF-84EA-099E-CA23-02B07523B4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2757" y="3764849"/>
            <a:ext cx="9350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 b="1">
                <a:solidFill>
                  <a:srgbClr val="FF00FF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46" name="Text Box 81">
            <a:extLst>
              <a:ext uri="{FF2B5EF4-FFF2-40B4-BE49-F238E27FC236}">
                <a16:creationId xmlns="" xmlns:a16="http://schemas.microsoft.com/office/drawing/2014/main" id="{E9D2640D-731A-554A-2DA9-8BC786F9C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8800" y="4455144"/>
            <a:ext cx="8651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 b="1" dirty="0">
                <a:solidFill>
                  <a:srgbClr val="FF00FF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47" name="Text Box 139">
            <a:extLst>
              <a:ext uri="{FF2B5EF4-FFF2-40B4-BE49-F238E27FC236}">
                <a16:creationId xmlns="" xmlns:a16="http://schemas.microsoft.com/office/drawing/2014/main" id="{27297FBB-AE78-D60F-8B9A-CF967AAC6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0800" y="2538413"/>
            <a:ext cx="43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dirty="0"/>
              <a:t>I.</a:t>
            </a:r>
            <a:endParaRPr lang="zh-TW" altLang="en-US" sz="2400" dirty="0"/>
          </a:p>
        </p:txBody>
      </p:sp>
      <p:sp>
        <p:nvSpPr>
          <p:cNvPr id="48" name="Text Box 141">
            <a:extLst>
              <a:ext uri="{FF2B5EF4-FFF2-40B4-BE49-F238E27FC236}">
                <a16:creationId xmlns="" xmlns:a16="http://schemas.microsoft.com/office/drawing/2014/main" id="{7C4A9CD9-26F8-217B-320B-4AF325FEA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263" y="2538413"/>
            <a:ext cx="503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II.</a:t>
            </a:r>
            <a:endParaRPr lang="zh-TW" altLang="en-US" sz="2400"/>
          </a:p>
        </p:txBody>
      </p:sp>
      <p:sp>
        <p:nvSpPr>
          <p:cNvPr id="49" name="Text Box 143">
            <a:extLst>
              <a:ext uri="{FF2B5EF4-FFF2-40B4-BE49-F238E27FC236}">
                <a16:creationId xmlns="" xmlns:a16="http://schemas.microsoft.com/office/drawing/2014/main" id="{E327387D-C218-D6A4-4334-20DAA28F82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4850" y="2538413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III.</a:t>
            </a:r>
            <a:endParaRPr lang="zh-TW" altLang="en-US" sz="2400"/>
          </a:p>
        </p:txBody>
      </p:sp>
      <p:grpSp>
        <p:nvGrpSpPr>
          <p:cNvPr id="64" name="群組 63">
            <a:extLst>
              <a:ext uri="{FF2B5EF4-FFF2-40B4-BE49-F238E27FC236}">
                <a16:creationId xmlns="" xmlns:a16="http://schemas.microsoft.com/office/drawing/2014/main" id="{84AE1419-9438-C6E4-91BF-8EFFE88CAE3A}"/>
              </a:ext>
            </a:extLst>
          </p:cNvPr>
          <p:cNvGrpSpPr/>
          <p:nvPr/>
        </p:nvGrpSpPr>
        <p:grpSpPr>
          <a:xfrm>
            <a:off x="4546596" y="4298428"/>
            <a:ext cx="829713" cy="861774"/>
            <a:chOff x="5180013" y="4440356"/>
            <a:chExt cx="829713" cy="861774"/>
          </a:xfrm>
        </p:grpSpPr>
        <p:sp>
          <p:nvSpPr>
            <p:cNvPr id="25" name="Rectangle 118">
              <a:extLst>
                <a:ext uri="{FF2B5EF4-FFF2-40B4-BE49-F238E27FC236}">
                  <a16:creationId xmlns="" xmlns:a16="http://schemas.microsoft.com/office/drawing/2014/main" id="{15F106B9-C281-6C62-8056-5EC6DD9858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0013" y="4584700"/>
              <a:ext cx="720725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 =</a:t>
              </a:r>
              <a:endParaRPr lang="en-US" altLang="zh-TW" sz="2800" dirty="0">
                <a:solidFill>
                  <a:srgbClr val="0000FF"/>
                </a:solidFill>
              </a:endParaRPr>
            </a:p>
          </p:txBody>
        </p:sp>
        <p:grpSp>
          <p:nvGrpSpPr>
            <p:cNvPr id="51" name="群組 50">
              <a:extLst>
                <a:ext uri="{FF2B5EF4-FFF2-40B4-BE49-F238E27FC236}">
                  <a16:creationId xmlns="" xmlns:a16="http://schemas.microsoft.com/office/drawing/2014/main" id="{CA302965-512E-0881-D176-3BF7EE1F39A8}"/>
                </a:ext>
              </a:extLst>
            </p:cNvPr>
            <p:cNvGrpSpPr/>
            <p:nvPr/>
          </p:nvGrpSpPr>
          <p:grpSpPr>
            <a:xfrm>
              <a:off x="5624684" y="4440356"/>
              <a:ext cx="385042" cy="861774"/>
              <a:chOff x="4767263" y="3757615"/>
              <a:chExt cx="385042" cy="861774"/>
            </a:xfrm>
          </p:grpSpPr>
          <p:sp>
            <p:nvSpPr>
              <p:cNvPr id="52" name="Text Box 100">
                <a:extLst>
                  <a:ext uri="{FF2B5EF4-FFF2-40B4-BE49-F238E27FC236}">
                    <a16:creationId xmlns="" xmlns:a16="http://schemas.microsoft.com/office/drawing/2014/main" id="{EA00CFD9-F671-6733-EACB-F5DDDDCF07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7263" y="3757615"/>
                <a:ext cx="385042" cy="8617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</a:p>
            </p:txBody>
          </p:sp>
          <p:sp>
            <p:nvSpPr>
              <p:cNvPr id="53" name="Line 102">
                <a:extLst>
                  <a:ext uri="{FF2B5EF4-FFF2-40B4-BE49-F238E27FC236}">
                    <a16:creationId xmlns="" xmlns:a16="http://schemas.microsoft.com/office/drawing/2014/main" id="{D666F345-BF5E-78CC-CAAD-3377B09C41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97425" y="4170363"/>
                <a:ext cx="32385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</p:grpSp>
      <p:grpSp>
        <p:nvGrpSpPr>
          <p:cNvPr id="54" name="群組 53">
            <a:extLst>
              <a:ext uri="{FF2B5EF4-FFF2-40B4-BE49-F238E27FC236}">
                <a16:creationId xmlns="" xmlns:a16="http://schemas.microsoft.com/office/drawing/2014/main" id="{5D0CE268-0FC4-6389-2D55-BE9249260587}"/>
              </a:ext>
            </a:extLst>
          </p:cNvPr>
          <p:cNvGrpSpPr/>
          <p:nvPr/>
        </p:nvGrpSpPr>
        <p:grpSpPr>
          <a:xfrm>
            <a:off x="4295337" y="4292596"/>
            <a:ext cx="385042" cy="861774"/>
            <a:chOff x="4767263" y="3757615"/>
            <a:chExt cx="385042" cy="861774"/>
          </a:xfrm>
        </p:grpSpPr>
        <p:sp>
          <p:nvSpPr>
            <p:cNvPr id="55" name="Text Box 100">
              <a:extLst>
                <a:ext uri="{FF2B5EF4-FFF2-40B4-BE49-F238E27FC236}">
                  <a16:creationId xmlns="" xmlns:a16="http://schemas.microsoft.com/office/drawing/2014/main" id="{98A8D4B9-9D01-9A09-ADFF-7F08D241D0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7263" y="3757615"/>
              <a:ext cx="385042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2</a:t>
              </a:r>
            </a:p>
            <a:p>
              <a:pPr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8</a:t>
              </a:r>
            </a:p>
          </p:txBody>
        </p:sp>
        <p:sp>
          <p:nvSpPr>
            <p:cNvPr id="56" name="Line 102">
              <a:extLst>
                <a:ext uri="{FF2B5EF4-FFF2-40B4-BE49-F238E27FC236}">
                  <a16:creationId xmlns="" xmlns:a16="http://schemas.microsoft.com/office/drawing/2014/main" id="{E4782688-7A4D-995E-DBB6-F449100F4C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7425" y="4170363"/>
              <a:ext cx="32385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63" name="群組 62">
            <a:extLst>
              <a:ext uri="{FF2B5EF4-FFF2-40B4-BE49-F238E27FC236}">
                <a16:creationId xmlns="" xmlns:a16="http://schemas.microsoft.com/office/drawing/2014/main" id="{66F5A027-FDEA-75A6-49C0-91E49D93AC83}"/>
              </a:ext>
            </a:extLst>
          </p:cNvPr>
          <p:cNvGrpSpPr/>
          <p:nvPr/>
        </p:nvGrpSpPr>
        <p:grpSpPr>
          <a:xfrm>
            <a:off x="4622986" y="5042280"/>
            <a:ext cx="830754" cy="861774"/>
            <a:chOff x="5408613" y="5148499"/>
            <a:chExt cx="830754" cy="861774"/>
          </a:xfrm>
        </p:grpSpPr>
        <p:sp>
          <p:nvSpPr>
            <p:cNvPr id="38" name="Rectangle 130">
              <a:extLst>
                <a:ext uri="{FF2B5EF4-FFF2-40B4-BE49-F238E27FC236}">
                  <a16:creationId xmlns="" xmlns:a16="http://schemas.microsoft.com/office/drawing/2014/main" id="{573287CB-BE67-C9F3-EDFF-2B3B599A0B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8613" y="5292725"/>
              <a:ext cx="720725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 =</a:t>
              </a:r>
              <a:endParaRPr lang="en-US" altLang="zh-TW" sz="2800" dirty="0">
                <a:solidFill>
                  <a:srgbClr val="0000FF"/>
                </a:solidFill>
              </a:endParaRPr>
            </a:p>
          </p:txBody>
        </p:sp>
        <p:grpSp>
          <p:nvGrpSpPr>
            <p:cNvPr id="57" name="群組 56">
              <a:extLst>
                <a:ext uri="{FF2B5EF4-FFF2-40B4-BE49-F238E27FC236}">
                  <a16:creationId xmlns="" xmlns:a16="http://schemas.microsoft.com/office/drawing/2014/main" id="{CB824B4D-0F2C-8975-318E-EEC8BA44E7B8}"/>
                </a:ext>
              </a:extLst>
            </p:cNvPr>
            <p:cNvGrpSpPr/>
            <p:nvPr/>
          </p:nvGrpSpPr>
          <p:grpSpPr>
            <a:xfrm>
              <a:off x="5854325" y="5148499"/>
              <a:ext cx="385042" cy="861774"/>
              <a:chOff x="4767263" y="3757615"/>
              <a:chExt cx="385042" cy="861774"/>
            </a:xfrm>
          </p:grpSpPr>
          <p:sp>
            <p:nvSpPr>
              <p:cNvPr id="58" name="Text Box 100">
                <a:extLst>
                  <a:ext uri="{FF2B5EF4-FFF2-40B4-BE49-F238E27FC236}">
                    <a16:creationId xmlns="" xmlns:a16="http://schemas.microsoft.com/office/drawing/2014/main" id="{C57F7EC9-87E4-6341-1480-4000116DEC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7263" y="3757615"/>
                <a:ext cx="385042" cy="8617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</a:t>
                </a:r>
              </a:p>
            </p:txBody>
          </p:sp>
          <p:sp>
            <p:nvSpPr>
              <p:cNvPr id="59" name="Line 102">
                <a:extLst>
                  <a:ext uri="{FF2B5EF4-FFF2-40B4-BE49-F238E27FC236}">
                    <a16:creationId xmlns="" xmlns:a16="http://schemas.microsoft.com/office/drawing/2014/main" id="{E5D1E867-5468-F620-BAD2-E8DCFEB881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97425" y="4170363"/>
                <a:ext cx="32385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</p:grpSp>
      <p:grpSp>
        <p:nvGrpSpPr>
          <p:cNvPr id="60" name="群組 59">
            <a:extLst>
              <a:ext uri="{FF2B5EF4-FFF2-40B4-BE49-F238E27FC236}">
                <a16:creationId xmlns="" xmlns:a16="http://schemas.microsoft.com/office/drawing/2014/main" id="{E37279A0-F627-A980-A092-5A1F93846A4E}"/>
              </a:ext>
            </a:extLst>
          </p:cNvPr>
          <p:cNvGrpSpPr/>
          <p:nvPr/>
        </p:nvGrpSpPr>
        <p:grpSpPr>
          <a:xfrm>
            <a:off x="4193753" y="5042280"/>
            <a:ext cx="585417" cy="861774"/>
            <a:chOff x="4767263" y="3757615"/>
            <a:chExt cx="585417" cy="861774"/>
          </a:xfrm>
        </p:grpSpPr>
        <p:sp>
          <p:nvSpPr>
            <p:cNvPr id="61" name="Text Box 100">
              <a:extLst>
                <a:ext uri="{FF2B5EF4-FFF2-40B4-BE49-F238E27FC236}">
                  <a16:creationId xmlns="" xmlns:a16="http://schemas.microsoft.com/office/drawing/2014/main" id="{882C36DD-93C2-A312-FBF4-F6F7B59AD0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7263" y="3757615"/>
              <a:ext cx="585417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6</a:t>
              </a:r>
            </a:p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12</a:t>
              </a:r>
            </a:p>
          </p:txBody>
        </p:sp>
        <p:sp>
          <p:nvSpPr>
            <p:cNvPr id="62" name="Line 102">
              <a:extLst>
                <a:ext uri="{FF2B5EF4-FFF2-40B4-BE49-F238E27FC236}">
                  <a16:creationId xmlns="" xmlns:a16="http://schemas.microsoft.com/office/drawing/2014/main" id="{C957F69E-4975-79DC-05AD-015A11495A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22825" y="4170363"/>
              <a:ext cx="46800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>
                <a:solidFill>
                  <a:srgbClr val="0000FF"/>
                </a:solidFill>
              </a:endParaRPr>
            </a:p>
          </p:txBody>
        </p:sp>
      </p:grpSp>
      <p:sp>
        <p:nvSpPr>
          <p:cNvPr id="65" name="橢圓 64">
            <a:extLst>
              <a:ext uri="{FF2B5EF4-FFF2-40B4-BE49-F238E27FC236}">
                <a16:creationId xmlns="" xmlns:a16="http://schemas.microsoft.com/office/drawing/2014/main" id="{C214EA56-856B-8FFA-04A9-B6FA9CF97BED}"/>
              </a:ext>
            </a:extLst>
          </p:cNvPr>
          <p:cNvSpPr/>
          <p:nvPr/>
        </p:nvSpPr>
        <p:spPr bwMode="auto">
          <a:xfrm>
            <a:off x="4119392" y="2599613"/>
            <a:ext cx="936000" cy="9360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7" name="橢圓 66">
            <a:extLst>
              <a:ext uri="{FF2B5EF4-FFF2-40B4-BE49-F238E27FC236}">
                <a16:creationId xmlns="" xmlns:a16="http://schemas.microsoft.com/office/drawing/2014/main" id="{EC1373FC-F74C-9EB5-2AFA-BFAE28E7ADB0}"/>
              </a:ext>
            </a:extLst>
          </p:cNvPr>
          <p:cNvSpPr/>
          <p:nvPr/>
        </p:nvSpPr>
        <p:spPr bwMode="auto">
          <a:xfrm>
            <a:off x="1734529" y="2599613"/>
            <a:ext cx="936000" cy="9360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1" name="橢圓 70">
            <a:extLst>
              <a:ext uri="{FF2B5EF4-FFF2-40B4-BE49-F238E27FC236}">
                <a16:creationId xmlns="" xmlns:a16="http://schemas.microsoft.com/office/drawing/2014/main" id="{4E49FAB3-1D2E-4219-93AF-6D11DFA0DA3F}"/>
              </a:ext>
            </a:extLst>
          </p:cNvPr>
          <p:cNvSpPr/>
          <p:nvPr/>
        </p:nvSpPr>
        <p:spPr bwMode="auto">
          <a:xfrm>
            <a:off x="2357066" y="933154"/>
            <a:ext cx="936000" cy="93600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73" name="直線接點 72">
            <a:extLst>
              <a:ext uri="{FF2B5EF4-FFF2-40B4-BE49-F238E27FC236}">
                <a16:creationId xmlns="" xmlns:a16="http://schemas.microsoft.com/office/drawing/2014/main" id="{EA0C72EE-F444-93A5-0470-9BADC3788E59}"/>
              </a:ext>
            </a:extLst>
          </p:cNvPr>
          <p:cNvCxnSpPr>
            <a:stCxn id="67" idx="2"/>
            <a:endCxn id="67" idx="6"/>
          </p:cNvCxnSpPr>
          <p:nvPr/>
        </p:nvCxnSpPr>
        <p:spPr bwMode="auto">
          <a:xfrm>
            <a:off x="1734529" y="3067613"/>
            <a:ext cx="93600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solid"/>
            <a:round/>
            <a:headEnd/>
            <a:tailEnd/>
          </a:ln>
        </p:spPr>
      </p:cxnSp>
      <p:cxnSp>
        <p:nvCxnSpPr>
          <p:cNvPr id="75" name="直線接點 74">
            <a:extLst>
              <a:ext uri="{FF2B5EF4-FFF2-40B4-BE49-F238E27FC236}">
                <a16:creationId xmlns="" xmlns:a16="http://schemas.microsoft.com/office/drawing/2014/main" id="{4FE4188C-2BD4-A467-8E99-DCFBA1B6C267}"/>
              </a:ext>
            </a:extLst>
          </p:cNvPr>
          <p:cNvCxnSpPr>
            <a:stCxn id="67" idx="0"/>
            <a:endCxn id="67" idx="4"/>
          </p:cNvCxnSpPr>
          <p:nvPr/>
        </p:nvCxnSpPr>
        <p:spPr bwMode="auto">
          <a:xfrm>
            <a:off x="2202529" y="2599613"/>
            <a:ext cx="0" cy="936000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solid"/>
            <a:round/>
            <a:headEnd/>
            <a:tailEnd/>
          </a:ln>
        </p:spPr>
      </p:cxnSp>
      <p:grpSp>
        <p:nvGrpSpPr>
          <p:cNvPr id="97" name="群組 96">
            <a:extLst>
              <a:ext uri="{FF2B5EF4-FFF2-40B4-BE49-F238E27FC236}">
                <a16:creationId xmlns="" xmlns:a16="http://schemas.microsoft.com/office/drawing/2014/main" id="{FF7D81BC-F50E-9F9D-F6D4-8F141A801CE1}"/>
              </a:ext>
            </a:extLst>
          </p:cNvPr>
          <p:cNvGrpSpPr/>
          <p:nvPr/>
        </p:nvGrpSpPr>
        <p:grpSpPr>
          <a:xfrm>
            <a:off x="6383488" y="2597305"/>
            <a:ext cx="942807" cy="938410"/>
            <a:chOff x="6383488" y="2597305"/>
            <a:chExt cx="942807" cy="938410"/>
          </a:xfrm>
        </p:grpSpPr>
        <p:sp>
          <p:nvSpPr>
            <p:cNvPr id="85" name="弧形 84">
              <a:extLst>
                <a:ext uri="{FF2B5EF4-FFF2-40B4-BE49-F238E27FC236}">
                  <a16:creationId xmlns="" xmlns:a16="http://schemas.microsoft.com/office/drawing/2014/main" id="{2B16C93C-61C1-0A24-0954-2D810BE26CC1}"/>
                </a:ext>
              </a:extLst>
            </p:cNvPr>
            <p:cNvSpPr/>
            <p:nvPr/>
          </p:nvSpPr>
          <p:spPr bwMode="auto">
            <a:xfrm>
              <a:off x="6384272" y="2599613"/>
              <a:ext cx="936000" cy="936000"/>
            </a:xfrm>
            <a:prstGeom prst="arc">
              <a:avLst>
                <a:gd name="adj1" fmla="val 16200000"/>
                <a:gd name="adj2" fmla="val 18016797"/>
              </a:avLst>
            </a:prstGeom>
            <a:solidFill>
              <a:schemeClr val="bg2">
                <a:lumMod val="40000"/>
                <a:lumOff val="60000"/>
              </a:schemeClr>
            </a:solidFill>
            <a:ln w="12700" algn="ctr">
              <a:noFill/>
              <a:prstDash val="solid"/>
              <a:round/>
              <a:headEnd/>
              <a:tailEnd/>
            </a:ln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8" name="弧形 87">
              <a:extLst>
                <a:ext uri="{FF2B5EF4-FFF2-40B4-BE49-F238E27FC236}">
                  <a16:creationId xmlns="" xmlns:a16="http://schemas.microsoft.com/office/drawing/2014/main" id="{DAA5FAFF-2DB6-63F1-15A5-098E4701FA38}"/>
                </a:ext>
              </a:extLst>
            </p:cNvPr>
            <p:cNvSpPr/>
            <p:nvPr/>
          </p:nvSpPr>
          <p:spPr bwMode="auto">
            <a:xfrm>
              <a:off x="6390295" y="2599613"/>
              <a:ext cx="936000" cy="936000"/>
            </a:xfrm>
            <a:prstGeom prst="arc">
              <a:avLst>
                <a:gd name="adj1" fmla="val 19788894"/>
                <a:gd name="adj2" fmla="val 21592997"/>
              </a:avLst>
            </a:prstGeom>
            <a:solidFill>
              <a:schemeClr val="bg2">
                <a:lumMod val="40000"/>
                <a:lumOff val="60000"/>
              </a:schemeClr>
            </a:solidFill>
            <a:ln w="12700" algn="ctr">
              <a:noFill/>
              <a:prstDash val="solid"/>
              <a:round/>
              <a:headEnd/>
              <a:tailEnd/>
            </a:ln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0" name="弧形 89">
              <a:extLst>
                <a:ext uri="{FF2B5EF4-FFF2-40B4-BE49-F238E27FC236}">
                  <a16:creationId xmlns="" xmlns:a16="http://schemas.microsoft.com/office/drawing/2014/main" id="{E369BC5C-0356-5693-FE3C-91ACE60AC8E3}"/>
                </a:ext>
              </a:extLst>
            </p:cNvPr>
            <p:cNvSpPr/>
            <p:nvPr/>
          </p:nvSpPr>
          <p:spPr bwMode="auto">
            <a:xfrm>
              <a:off x="6384993" y="2598459"/>
              <a:ext cx="936000" cy="936000"/>
            </a:xfrm>
            <a:prstGeom prst="arc">
              <a:avLst>
                <a:gd name="adj1" fmla="val 1808154"/>
                <a:gd name="adj2" fmla="val 3602066"/>
              </a:avLst>
            </a:prstGeom>
            <a:solidFill>
              <a:schemeClr val="bg2">
                <a:lumMod val="40000"/>
                <a:lumOff val="60000"/>
              </a:schemeClr>
            </a:solidFill>
            <a:ln w="12700" algn="ctr">
              <a:noFill/>
              <a:prstDash val="solid"/>
              <a:round/>
              <a:headEnd/>
              <a:tailEnd/>
            </a:ln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2" name="弧形 91">
              <a:extLst>
                <a:ext uri="{FF2B5EF4-FFF2-40B4-BE49-F238E27FC236}">
                  <a16:creationId xmlns="" xmlns:a16="http://schemas.microsoft.com/office/drawing/2014/main" id="{289A6EAA-F5FC-5E90-711D-2F897987A360}"/>
                </a:ext>
              </a:extLst>
            </p:cNvPr>
            <p:cNvSpPr/>
            <p:nvPr/>
          </p:nvSpPr>
          <p:spPr bwMode="auto">
            <a:xfrm>
              <a:off x="6387447" y="2599613"/>
              <a:ext cx="936000" cy="936000"/>
            </a:xfrm>
            <a:prstGeom prst="arc">
              <a:avLst>
                <a:gd name="adj1" fmla="val 12593970"/>
                <a:gd name="adj2" fmla="val 14428131"/>
              </a:avLst>
            </a:prstGeom>
            <a:solidFill>
              <a:schemeClr val="bg2">
                <a:lumMod val="40000"/>
                <a:lumOff val="60000"/>
              </a:schemeClr>
            </a:solidFill>
            <a:ln w="12700" algn="ctr">
              <a:noFill/>
              <a:prstDash val="solid"/>
              <a:round/>
              <a:headEnd/>
              <a:tailEnd/>
            </a:ln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4" name="弧形 93">
              <a:extLst>
                <a:ext uri="{FF2B5EF4-FFF2-40B4-BE49-F238E27FC236}">
                  <a16:creationId xmlns="" xmlns:a16="http://schemas.microsoft.com/office/drawing/2014/main" id="{F0E36225-8771-6E2E-5A6B-4D019062C395}"/>
                </a:ext>
              </a:extLst>
            </p:cNvPr>
            <p:cNvSpPr/>
            <p:nvPr/>
          </p:nvSpPr>
          <p:spPr bwMode="auto">
            <a:xfrm>
              <a:off x="6387120" y="2599715"/>
              <a:ext cx="936000" cy="936000"/>
            </a:xfrm>
            <a:prstGeom prst="arc">
              <a:avLst>
                <a:gd name="adj1" fmla="val 8992707"/>
                <a:gd name="adj2" fmla="val 10806266"/>
              </a:avLst>
            </a:prstGeom>
            <a:solidFill>
              <a:schemeClr val="bg2">
                <a:lumMod val="40000"/>
                <a:lumOff val="60000"/>
              </a:schemeClr>
            </a:solidFill>
            <a:ln w="12700" algn="ctr">
              <a:noFill/>
              <a:prstDash val="solid"/>
              <a:round/>
              <a:headEnd/>
              <a:tailEnd/>
            </a:ln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6" name="弧形 95">
              <a:extLst>
                <a:ext uri="{FF2B5EF4-FFF2-40B4-BE49-F238E27FC236}">
                  <a16:creationId xmlns="" xmlns:a16="http://schemas.microsoft.com/office/drawing/2014/main" id="{530B98A8-FF1B-D4CE-D47E-DC48D6A7471D}"/>
                </a:ext>
              </a:extLst>
            </p:cNvPr>
            <p:cNvSpPr/>
            <p:nvPr/>
          </p:nvSpPr>
          <p:spPr bwMode="auto">
            <a:xfrm>
              <a:off x="6383488" y="2597305"/>
              <a:ext cx="936000" cy="936000"/>
            </a:xfrm>
            <a:prstGeom prst="arc">
              <a:avLst>
                <a:gd name="adj1" fmla="val 5334276"/>
                <a:gd name="adj2" fmla="val 7154921"/>
              </a:avLst>
            </a:prstGeom>
            <a:solidFill>
              <a:schemeClr val="bg2">
                <a:lumMod val="40000"/>
                <a:lumOff val="60000"/>
              </a:schemeClr>
            </a:solidFill>
            <a:ln w="12700" algn="ctr">
              <a:noFill/>
              <a:prstDash val="solid"/>
              <a:round/>
              <a:headEnd/>
              <a:tailEnd/>
            </a:ln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86" name="群組 85">
              <a:extLst>
                <a:ext uri="{FF2B5EF4-FFF2-40B4-BE49-F238E27FC236}">
                  <a16:creationId xmlns="" xmlns:a16="http://schemas.microsoft.com/office/drawing/2014/main" id="{C277CF9D-9202-7170-98D0-F1A071699BAB}"/>
                </a:ext>
              </a:extLst>
            </p:cNvPr>
            <p:cNvGrpSpPr/>
            <p:nvPr/>
          </p:nvGrpSpPr>
          <p:grpSpPr>
            <a:xfrm>
              <a:off x="6387447" y="2598954"/>
              <a:ext cx="936394" cy="936659"/>
              <a:chOff x="6387447" y="2598954"/>
              <a:chExt cx="936394" cy="936659"/>
            </a:xfrm>
          </p:grpSpPr>
          <p:sp>
            <p:nvSpPr>
              <p:cNvPr id="69" name="橢圓 68">
                <a:extLst>
                  <a:ext uri="{FF2B5EF4-FFF2-40B4-BE49-F238E27FC236}">
                    <a16:creationId xmlns="" xmlns:a16="http://schemas.microsoft.com/office/drawing/2014/main" id="{CDD53561-F8D3-66D1-EFAE-48F1771A08AC}"/>
                  </a:ext>
                </a:extLst>
              </p:cNvPr>
              <p:cNvSpPr/>
              <p:nvPr/>
            </p:nvSpPr>
            <p:spPr bwMode="auto">
              <a:xfrm>
                <a:off x="6387841" y="2599613"/>
                <a:ext cx="936000" cy="936000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cxnSp>
            <p:nvCxnSpPr>
              <p:cNvPr id="78" name="直線接點 77">
                <a:extLst>
                  <a:ext uri="{FF2B5EF4-FFF2-40B4-BE49-F238E27FC236}">
                    <a16:creationId xmlns="" xmlns:a16="http://schemas.microsoft.com/office/drawing/2014/main" id="{C9A4E0A4-FA33-38F5-6A88-10790040CF18}"/>
                  </a:ext>
                </a:extLst>
              </p:cNvPr>
              <p:cNvCxnSpPr>
                <a:stCxn id="69" idx="0"/>
                <a:endCxn id="69" idx="4"/>
              </p:cNvCxnSpPr>
              <p:nvPr/>
            </p:nvCxnSpPr>
            <p:spPr bwMode="auto">
              <a:xfrm>
                <a:off x="6855841" y="2599613"/>
                <a:ext cx="0" cy="93600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80" name="直線接點 79">
                <a:extLst>
                  <a:ext uri="{FF2B5EF4-FFF2-40B4-BE49-F238E27FC236}">
                    <a16:creationId xmlns="" xmlns:a16="http://schemas.microsoft.com/office/drawing/2014/main" id="{CC60A2C7-1515-478F-64B7-A83BB5757F7D}"/>
                  </a:ext>
                </a:extLst>
              </p:cNvPr>
              <p:cNvCxnSpPr>
                <a:stCxn id="69" idx="2"/>
                <a:endCxn id="69" idx="6"/>
              </p:cNvCxnSpPr>
              <p:nvPr/>
            </p:nvCxnSpPr>
            <p:spPr bwMode="auto">
              <a:xfrm>
                <a:off x="6387841" y="3067613"/>
                <a:ext cx="936000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81" name="直線接點 80">
                <a:extLst>
                  <a:ext uri="{FF2B5EF4-FFF2-40B4-BE49-F238E27FC236}">
                    <a16:creationId xmlns="" xmlns:a16="http://schemas.microsoft.com/office/drawing/2014/main" id="{1136580B-27A3-6478-3CA4-8D741A05D52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800000">
                <a:off x="6855841" y="2599276"/>
                <a:ext cx="0" cy="93600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82" name="直線接點 81">
                <a:extLst>
                  <a:ext uri="{FF2B5EF4-FFF2-40B4-BE49-F238E27FC236}">
                    <a16:creationId xmlns="" xmlns:a16="http://schemas.microsoft.com/office/drawing/2014/main" id="{EDFAE1A4-7434-9A5C-19CB-492F2035854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3600000">
                <a:off x="6855840" y="2602853"/>
                <a:ext cx="0" cy="93600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83" name="直線接點 82">
                <a:extLst>
                  <a:ext uri="{FF2B5EF4-FFF2-40B4-BE49-F238E27FC236}">
                    <a16:creationId xmlns="" xmlns:a16="http://schemas.microsoft.com/office/drawing/2014/main" id="{380D46B1-E66C-3D13-817C-BC9B23C9BD79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9800000" flipH="1">
                <a:off x="6855448" y="2598954"/>
                <a:ext cx="0" cy="93600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84" name="直線接點 83">
                <a:extLst>
                  <a:ext uri="{FF2B5EF4-FFF2-40B4-BE49-F238E27FC236}">
                    <a16:creationId xmlns="" xmlns:a16="http://schemas.microsoft.com/office/drawing/2014/main" id="{4EE9603F-9693-95EF-5556-039AF16F27B0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8000000" flipH="1">
                <a:off x="6855447" y="2602531"/>
                <a:ext cx="0" cy="93600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116" name="弧形 115">
            <a:extLst>
              <a:ext uri="{FF2B5EF4-FFF2-40B4-BE49-F238E27FC236}">
                <a16:creationId xmlns="" xmlns:a16="http://schemas.microsoft.com/office/drawing/2014/main" id="{05200A5C-7C9A-98EF-E2AB-891FCEB1308A}"/>
              </a:ext>
            </a:extLst>
          </p:cNvPr>
          <p:cNvSpPr/>
          <p:nvPr/>
        </p:nvSpPr>
        <p:spPr bwMode="auto">
          <a:xfrm>
            <a:off x="4318329" y="2797325"/>
            <a:ext cx="540000" cy="540000"/>
          </a:xfrm>
          <a:prstGeom prst="arc">
            <a:avLst>
              <a:gd name="adj1" fmla="val 10785445"/>
              <a:gd name="adj2" fmla="val 13531190"/>
            </a:avLst>
          </a:prstGeom>
          <a:solidFill>
            <a:srgbClr val="EEB500"/>
          </a:solidFill>
          <a:ln w="12700" algn="ctr">
            <a:noFill/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8" name="弧形 117">
            <a:extLst>
              <a:ext uri="{FF2B5EF4-FFF2-40B4-BE49-F238E27FC236}">
                <a16:creationId xmlns="" xmlns:a16="http://schemas.microsoft.com/office/drawing/2014/main" id="{47F409BA-2B2E-76F8-5541-87E8FCE9C18A}"/>
              </a:ext>
            </a:extLst>
          </p:cNvPr>
          <p:cNvSpPr/>
          <p:nvPr/>
        </p:nvSpPr>
        <p:spPr bwMode="auto">
          <a:xfrm>
            <a:off x="4319113" y="2809796"/>
            <a:ext cx="540000" cy="540000"/>
          </a:xfrm>
          <a:prstGeom prst="arc">
            <a:avLst>
              <a:gd name="adj1" fmla="val 18882729"/>
              <a:gd name="adj2" fmla="val 21592187"/>
            </a:avLst>
          </a:prstGeom>
          <a:solidFill>
            <a:srgbClr val="EEB500"/>
          </a:solidFill>
          <a:ln w="12700" algn="ctr">
            <a:noFill/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9" name="直線接點 98">
            <a:extLst>
              <a:ext uri="{FF2B5EF4-FFF2-40B4-BE49-F238E27FC236}">
                <a16:creationId xmlns="" xmlns:a16="http://schemas.microsoft.com/office/drawing/2014/main" id="{5C38F380-44C6-77BC-6657-AC76E6E72AD5}"/>
              </a:ext>
            </a:extLst>
          </p:cNvPr>
          <p:cNvCxnSpPr>
            <a:stCxn id="65" idx="2"/>
            <a:endCxn id="65" idx="6"/>
          </p:cNvCxnSpPr>
          <p:nvPr/>
        </p:nvCxnSpPr>
        <p:spPr bwMode="auto">
          <a:xfrm>
            <a:off x="4119392" y="3067613"/>
            <a:ext cx="93600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solid"/>
            <a:round/>
            <a:headEnd/>
            <a:tailEnd/>
          </a:ln>
        </p:spPr>
      </p:cxnSp>
      <p:sp>
        <p:nvSpPr>
          <p:cNvPr id="110" name="弧形 109">
            <a:extLst>
              <a:ext uri="{FF2B5EF4-FFF2-40B4-BE49-F238E27FC236}">
                <a16:creationId xmlns="" xmlns:a16="http://schemas.microsoft.com/office/drawing/2014/main" id="{3B25A27E-8BAC-42F6-DE0B-C6C8B97D202C}"/>
              </a:ext>
            </a:extLst>
          </p:cNvPr>
          <p:cNvSpPr/>
          <p:nvPr/>
        </p:nvSpPr>
        <p:spPr bwMode="auto">
          <a:xfrm>
            <a:off x="4319113" y="2797613"/>
            <a:ext cx="540000" cy="540000"/>
          </a:xfrm>
          <a:prstGeom prst="arc">
            <a:avLst>
              <a:gd name="adj1" fmla="val 13530015"/>
              <a:gd name="adj2" fmla="val 16201631"/>
            </a:avLst>
          </a:prstGeom>
          <a:solidFill>
            <a:schemeClr val="bg2">
              <a:lumMod val="40000"/>
              <a:lumOff val="60000"/>
            </a:schemeClr>
          </a:solidFill>
          <a:ln w="12700" algn="ctr">
            <a:noFill/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2" name="弧形 111">
            <a:extLst>
              <a:ext uri="{FF2B5EF4-FFF2-40B4-BE49-F238E27FC236}">
                <a16:creationId xmlns="" xmlns:a16="http://schemas.microsoft.com/office/drawing/2014/main" id="{F5EB2012-1666-F9F1-4D9A-57175660338B}"/>
              </a:ext>
            </a:extLst>
          </p:cNvPr>
          <p:cNvSpPr/>
          <p:nvPr/>
        </p:nvSpPr>
        <p:spPr bwMode="auto">
          <a:xfrm>
            <a:off x="4322434" y="2796119"/>
            <a:ext cx="540000" cy="540000"/>
          </a:xfrm>
          <a:prstGeom prst="arc">
            <a:avLst>
              <a:gd name="adj1" fmla="val 5475202"/>
              <a:gd name="adj2" fmla="val 8127940"/>
            </a:avLst>
          </a:prstGeom>
          <a:solidFill>
            <a:schemeClr val="bg2">
              <a:lumMod val="40000"/>
              <a:lumOff val="60000"/>
            </a:schemeClr>
          </a:solidFill>
          <a:ln w="12700" algn="ctr">
            <a:noFill/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1" name="直線接點 100">
            <a:extLst>
              <a:ext uri="{FF2B5EF4-FFF2-40B4-BE49-F238E27FC236}">
                <a16:creationId xmlns="" xmlns:a16="http://schemas.microsoft.com/office/drawing/2014/main" id="{D02B79A9-3A91-27D7-3667-C964986B1D84}"/>
              </a:ext>
            </a:extLst>
          </p:cNvPr>
          <p:cNvCxnSpPr>
            <a:stCxn id="65" idx="0"/>
            <a:endCxn id="65" idx="4"/>
          </p:cNvCxnSpPr>
          <p:nvPr/>
        </p:nvCxnSpPr>
        <p:spPr bwMode="auto">
          <a:xfrm>
            <a:off x="4587392" y="2599613"/>
            <a:ext cx="0" cy="936000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solid"/>
            <a:round/>
            <a:headEnd/>
            <a:tailEnd/>
          </a:ln>
        </p:spPr>
      </p:cxnSp>
      <p:cxnSp>
        <p:nvCxnSpPr>
          <p:cNvPr id="103" name="直線接點 102">
            <a:extLst>
              <a:ext uri="{FF2B5EF4-FFF2-40B4-BE49-F238E27FC236}">
                <a16:creationId xmlns="" xmlns:a16="http://schemas.microsoft.com/office/drawing/2014/main" id="{866AE3CD-DDCB-7AEA-F73B-6F416EA55259}"/>
              </a:ext>
            </a:extLst>
          </p:cNvPr>
          <p:cNvCxnSpPr>
            <a:stCxn id="65" idx="3"/>
            <a:endCxn id="65" idx="7"/>
          </p:cNvCxnSpPr>
          <p:nvPr/>
        </p:nvCxnSpPr>
        <p:spPr bwMode="auto">
          <a:xfrm flipV="1">
            <a:off x="4256466" y="2736687"/>
            <a:ext cx="661852" cy="661852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solid"/>
            <a:round/>
            <a:headEnd/>
            <a:tailEnd/>
          </a:ln>
        </p:spPr>
      </p:cxnSp>
      <p:cxnSp>
        <p:nvCxnSpPr>
          <p:cNvPr id="105" name="直線接點 104">
            <a:extLst>
              <a:ext uri="{FF2B5EF4-FFF2-40B4-BE49-F238E27FC236}">
                <a16:creationId xmlns="" xmlns:a16="http://schemas.microsoft.com/office/drawing/2014/main" id="{2FE6BED8-E9A0-D1E6-D825-51D42E360806}"/>
              </a:ext>
            </a:extLst>
          </p:cNvPr>
          <p:cNvCxnSpPr>
            <a:stCxn id="65" idx="1"/>
            <a:endCxn id="65" idx="5"/>
          </p:cNvCxnSpPr>
          <p:nvPr/>
        </p:nvCxnSpPr>
        <p:spPr bwMode="auto">
          <a:xfrm>
            <a:off x="4256466" y="2736687"/>
            <a:ext cx="661852" cy="661852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solid"/>
            <a:round/>
            <a:headEnd/>
            <a:tailEnd/>
          </a:ln>
        </p:spPr>
      </p:cxnSp>
      <p:sp>
        <p:nvSpPr>
          <p:cNvPr id="114" name="橢圓 113">
            <a:extLst>
              <a:ext uri="{FF2B5EF4-FFF2-40B4-BE49-F238E27FC236}">
                <a16:creationId xmlns="" xmlns:a16="http://schemas.microsoft.com/office/drawing/2014/main" id="{E18F5A41-645F-D07A-3FCC-2366F6D09B6F}"/>
              </a:ext>
            </a:extLst>
          </p:cNvPr>
          <p:cNvSpPr/>
          <p:nvPr/>
        </p:nvSpPr>
        <p:spPr bwMode="auto">
          <a:xfrm>
            <a:off x="4317392" y="2797613"/>
            <a:ext cx="540000" cy="540000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4120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7" presetClass="emph" presetSubtype="0" repeatCount="2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50" autoRev="1" fill="remove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24" dur="250" autoRev="1" fill="remove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5" dur="250" autoRev="1" fill="remove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50" autoRev="1" fill="remove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7" presetClass="emph" presetSubtype="0" repeatCount="2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50" autoRev="1" fill="remove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37" dur="250" autoRev="1" fill="remove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38" dur="250" autoRev="1" fill="remove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50" autoRev="1" fill="remove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5" grpId="0"/>
      <p:bldP spid="15" grpId="1"/>
      <p:bldP spid="19" grpId="0"/>
      <p:bldP spid="19" grpId="1"/>
      <p:bldP spid="32" grpId="0"/>
      <p:bldP spid="32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  <p:bldP spid="116" grpId="0" animBg="1"/>
      <p:bldP spid="116" grpId="1" animBg="1"/>
      <p:bldP spid="118" grpId="0" animBg="1"/>
      <p:bldP spid="118" grpId="1" animBg="1"/>
      <p:bldP spid="110" grpId="0" animBg="1"/>
      <p:bldP spid="110" grpId="1" animBg="1"/>
      <p:bldP spid="110" grpId="2" animBg="1"/>
      <p:bldP spid="112" grpId="0" animBg="1"/>
      <p:bldP spid="112" grpId="1" animBg="1"/>
      <p:bldP spid="112" grpId="2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矩形 60">
            <a:extLst>
              <a:ext uri="{FF2B5EF4-FFF2-40B4-BE49-F238E27FC236}">
                <a16:creationId xmlns:a16="http://schemas.microsoft.com/office/drawing/2014/main" xmlns="" id="{782572A2-E9CC-4906-8F11-333B94091CFD}"/>
              </a:ext>
            </a:extLst>
          </p:cNvPr>
          <p:cNvSpPr/>
          <p:nvPr/>
        </p:nvSpPr>
        <p:spPr bwMode="auto">
          <a:xfrm>
            <a:off x="904478" y="1027312"/>
            <a:ext cx="2147249" cy="395288"/>
          </a:xfrm>
          <a:prstGeom prst="rect">
            <a:avLst/>
          </a:prstGeom>
          <a:solidFill>
            <a:srgbClr val="FFFF8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xmlns="" id="{782572A2-E9CC-4906-8F11-333B94091CFD}"/>
              </a:ext>
            </a:extLst>
          </p:cNvPr>
          <p:cNvSpPr/>
          <p:nvPr/>
        </p:nvSpPr>
        <p:spPr bwMode="auto">
          <a:xfrm>
            <a:off x="1943407" y="1480525"/>
            <a:ext cx="3943670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84F03B26-23C3-8ADA-C015-DB35EC447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13.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Rectangle 30">
            <a:extLst>
              <a:ext uri="{FF2B5EF4-FFF2-40B4-BE49-F238E27FC236}">
                <a16:creationId xmlns="" xmlns:a16="http://schemas.microsoft.com/office/drawing/2014/main" id="{C1837B9B-6939-8391-3A51-A4F517293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478" y="2066489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7" name="Text Box 27">
            <a:extLst>
              <a:ext uri="{FF2B5EF4-FFF2-40B4-BE49-F238E27FC236}">
                <a16:creationId xmlns="" xmlns:a16="http://schemas.microsoft.com/office/drawing/2014/main" id="{3E313365-A684-B8D2-1366-45A138144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437" y="1988506"/>
            <a:ext cx="5409712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/>
              <a:t>A. </a:t>
            </a:r>
            <a:r>
              <a:rPr lang="en-US" altLang="zh-TW" sz="2800" dirty="0">
                <a:ea typeface="標楷體" panose="03000509000000000000" pitchFamily="65" charset="-120"/>
              </a:rPr>
              <a:t>12% </a:t>
            </a:r>
            <a:r>
              <a:rPr lang="en-US" altLang="zh-TW" sz="2800" dirty="0"/>
              <a:t>			B. </a:t>
            </a:r>
            <a:r>
              <a:rPr lang="en-US" altLang="zh-TW" sz="2800" dirty="0">
                <a:ea typeface="標楷體" panose="03000509000000000000" pitchFamily="65" charset="-120"/>
              </a:rPr>
              <a:t>17%</a:t>
            </a:r>
            <a:endParaRPr lang="en-US" altLang="zh-TW" sz="2800" dirty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/>
              <a:t>C. </a:t>
            </a:r>
            <a:r>
              <a:rPr lang="en-US" altLang="zh-TW" sz="2800" dirty="0">
                <a:ea typeface="標楷體" panose="03000509000000000000" pitchFamily="65" charset="-120"/>
              </a:rPr>
              <a:t>25% </a:t>
            </a:r>
            <a:r>
              <a:rPr lang="en-US" altLang="zh-TW" sz="2800" dirty="0"/>
              <a:t>			D. </a:t>
            </a:r>
            <a:r>
              <a:rPr lang="en-US" altLang="zh-TW" sz="2800" dirty="0">
                <a:ea typeface="標楷體" panose="03000509000000000000" pitchFamily="65" charset="-120"/>
              </a:rPr>
              <a:t>40%</a:t>
            </a:r>
            <a:endParaRPr lang="en-US" altLang="zh-TW" sz="2800" dirty="0"/>
          </a:p>
        </p:txBody>
      </p:sp>
      <p:sp>
        <p:nvSpPr>
          <p:cNvPr id="8" name="TextBox 27">
            <a:extLst>
              <a:ext uri="{FF2B5EF4-FFF2-40B4-BE49-F238E27FC236}">
                <a16:creationId xmlns="" xmlns:a16="http://schemas.microsoft.com/office/drawing/2014/main" id="{8B8CE348-1D5B-F471-610C-D8EB49B92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8828" y="1985246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7" name="Line 88">
            <a:extLst>
              <a:ext uri="{FF2B5EF4-FFF2-40B4-BE49-F238E27FC236}">
                <a16:creationId xmlns="" xmlns:a16="http://schemas.microsoft.com/office/drawing/2014/main" id="{FCCF1017-833A-4E13-852D-328BC16883A9}"/>
              </a:ext>
            </a:extLst>
          </p:cNvPr>
          <p:cNvSpPr>
            <a:spLocks noChangeShapeType="1"/>
          </p:cNvSpPr>
          <p:nvPr/>
        </p:nvSpPr>
        <p:spPr bwMode="auto">
          <a:xfrm>
            <a:off x="947642" y="1382186"/>
            <a:ext cx="740664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xmlns="" id="{B1633AF9-8EBA-4887-A224-164A889A1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674" y="5354449"/>
            <a:ext cx="167219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 smtClean="0">
                <a:solidFill>
                  <a:srgbClr val="FF00FF"/>
                </a:solidFill>
                <a:latin typeface="+mn-lt"/>
              </a:rPr>
              <a:t>(50</a:t>
            </a:r>
            <a:r>
              <a:rPr lang="zh-TW" altLang="en-US" dirty="0" smtClean="0">
                <a:solidFill>
                  <a:srgbClr val="FF00FF"/>
                </a:solidFill>
              </a:rPr>
              <a:t>－</a:t>
            </a:r>
            <a:r>
              <a:rPr lang="en-US" altLang="zh-TW" dirty="0" smtClean="0">
                <a:solidFill>
                  <a:srgbClr val="FF00FF"/>
                </a:solidFill>
                <a:latin typeface="+mn-lt"/>
              </a:rPr>
              <a:t>35)</a:t>
            </a:r>
            <a:endParaRPr lang="en-US" altLang="zh-CN" dirty="0">
              <a:solidFill>
                <a:srgbClr val="FF00FF"/>
              </a:solidFill>
              <a:latin typeface="+mn-lt"/>
            </a:endParaRPr>
          </a:p>
        </p:txBody>
      </p:sp>
      <p:sp>
        <p:nvSpPr>
          <p:cNvPr id="64" name="文本框 63">
            <a:extLst>
              <a:ext uri="{FF2B5EF4-FFF2-40B4-BE49-F238E27FC236}">
                <a16:creationId xmlns:a16="http://schemas.microsoft.com/office/drawing/2014/main" xmlns="" id="{54781E25-0B8A-45B4-A229-EFDEDA283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674" y="4767694"/>
            <a:ext cx="32311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dirty="0" smtClean="0">
                <a:solidFill>
                  <a:srgbClr val="FF00FF"/>
                </a:solidFill>
              </a:rPr>
              <a:t>客船的</a:t>
            </a:r>
            <a:r>
              <a:rPr lang="zh-CN" altLang="en-US" dirty="0" smtClean="0">
                <a:solidFill>
                  <a:srgbClr val="FF00FF"/>
                </a:solidFill>
              </a:rPr>
              <a:t>數</a:t>
            </a:r>
            <a:r>
              <a:rPr lang="zh-TW" altLang="en-US" dirty="0" smtClean="0">
                <a:solidFill>
                  <a:srgbClr val="FF00FF"/>
                </a:solidFill>
              </a:rPr>
              <a:t>量</a:t>
            </a:r>
            <a:r>
              <a:rPr lang="zh-TW" altLang="en-US" dirty="0">
                <a:solidFill>
                  <a:srgbClr val="FF00FF"/>
                </a:solidFill>
              </a:rPr>
              <a:t>：</a:t>
            </a:r>
            <a:endParaRPr lang="en-US" altLang="zh-TW" dirty="0" smtClean="0">
              <a:solidFill>
                <a:srgbClr val="FF00FF"/>
              </a:solidFill>
            </a:endParaRPr>
          </a:p>
        </p:txBody>
      </p:sp>
      <p:grpSp>
        <p:nvGrpSpPr>
          <p:cNvPr id="65" name="组合 64">
            <a:extLst>
              <a:ext uri="{FF2B5EF4-FFF2-40B4-BE49-F238E27FC236}">
                <a16:creationId xmlns:a16="http://schemas.microsoft.com/office/drawing/2014/main" xmlns="" id="{CB59CAD3-83AF-4D22-A350-75E6E9ECEA00}"/>
              </a:ext>
            </a:extLst>
          </p:cNvPr>
          <p:cNvGrpSpPr/>
          <p:nvPr/>
        </p:nvGrpSpPr>
        <p:grpSpPr>
          <a:xfrm>
            <a:off x="2365072" y="5310788"/>
            <a:ext cx="1397031" cy="566226"/>
            <a:chOff x="1361184" y="4053899"/>
            <a:chExt cx="1397031" cy="566226"/>
          </a:xfrm>
        </p:grpSpPr>
        <p:sp>
          <p:nvSpPr>
            <p:cNvPr id="66" name="文本框 65">
              <a:extLst>
                <a:ext uri="{FF2B5EF4-FFF2-40B4-BE49-F238E27FC236}">
                  <a16:creationId xmlns:a16="http://schemas.microsoft.com/office/drawing/2014/main" xmlns="" id="{4E806F87-B6CB-4807-AB17-145F4AC9E0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1184" y="4053899"/>
              <a:ext cx="38659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en-US" altLang="zh-TW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×</a:t>
              </a:r>
              <a:endParaRPr lang="en-US" altLang="zh-CN" dirty="0">
                <a:solidFill>
                  <a:srgbClr val="FF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8" name="Text Box 46">
              <a:extLst>
                <a:ext uri="{FF2B5EF4-FFF2-40B4-BE49-F238E27FC236}">
                  <a16:creationId xmlns:a16="http://schemas.microsoft.com/office/drawing/2014/main" xmlns="" id="{0FD91B4C-C37A-4797-B664-4DB3B227C7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0754" y="4096905"/>
              <a:ext cx="112746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 smtClean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40%</a:t>
              </a:r>
              <a:endParaRPr lang="en-US" altLang="zh-TW" dirty="0">
                <a:solidFill>
                  <a:srgbClr val="FF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sp>
        <p:nvSpPr>
          <p:cNvPr id="71" name="文本框 70">
            <a:extLst>
              <a:ext uri="{FF2B5EF4-FFF2-40B4-BE49-F238E27FC236}">
                <a16:creationId xmlns:a16="http://schemas.microsoft.com/office/drawing/2014/main" xmlns="" id="{5D5A61D9-7104-41E7-B758-2F68C9EFD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2441" y="5353794"/>
            <a:ext cx="9056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>
                <a:solidFill>
                  <a:srgbClr val="FF00FF"/>
                </a:solidFill>
                <a:latin typeface="+mn-lt"/>
              </a:rPr>
              <a:t>=</a:t>
            </a:r>
            <a:r>
              <a:rPr lang="zh-TW" altLang="en-US" dirty="0">
                <a:solidFill>
                  <a:srgbClr val="FF00FF"/>
                </a:solidFill>
                <a:latin typeface="+mn-lt"/>
              </a:rPr>
              <a:t> </a:t>
            </a:r>
            <a:r>
              <a:rPr lang="en-US" altLang="zh-TW" dirty="0">
                <a:solidFill>
                  <a:srgbClr val="FF00FF"/>
                </a:solidFill>
                <a:latin typeface="+mn-lt"/>
              </a:rPr>
              <a:t>6</a:t>
            </a:r>
            <a:endParaRPr lang="en-US" altLang="zh-CN" dirty="0">
              <a:solidFill>
                <a:srgbClr val="FF00FF"/>
              </a:solidFill>
              <a:latin typeface="+mn-lt"/>
            </a:endParaRPr>
          </a:p>
        </p:txBody>
      </p:sp>
      <p:sp>
        <p:nvSpPr>
          <p:cNvPr id="72" name="Line 88">
            <a:extLst>
              <a:ext uri="{FF2B5EF4-FFF2-40B4-BE49-F238E27FC236}">
                <a16:creationId xmlns:a16="http://schemas.microsoft.com/office/drawing/2014/main" xmlns="" id="{932B667F-CF52-4FAD-B947-EC669AFCC6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04478" y="1875813"/>
            <a:ext cx="54864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Text Box 24">
            <a:extLst>
              <a:ext uri="{FF2B5EF4-FFF2-40B4-BE49-F238E27FC236}">
                <a16:creationId xmlns:a16="http://schemas.microsoft.com/office/drawing/2014/main" xmlns="" id="{DC1431D0-2601-4512-A714-B61B08D84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8108" y="3728233"/>
            <a:ext cx="16317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×</a:t>
            </a:r>
            <a:r>
              <a:rPr lang="en-US" altLang="zh-TW" dirty="0">
                <a:solidFill>
                  <a:srgbClr val="0000FF"/>
                </a:solidFill>
                <a:latin typeface="+mn-lt"/>
              </a:rPr>
              <a:t>100</a:t>
            </a:r>
            <a:r>
              <a:rPr lang="en-US" altLang="zh-CN" dirty="0" smtClean="0">
                <a:solidFill>
                  <a:srgbClr val="0000FF"/>
                </a:solidFill>
                <a:latin typeface="+mn-lt"/>
              </a:rPr>
              <a:t>%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grpSp>
        <p:nvGrpSpPr>
          <p:cNvPr id="74" name="组合 73"/>
          <p:cNvGrpSpPr/>
          <p:nvPr/>
        </p:nvGrpSpPr>
        <p:grpSpPr>
          <a:xfrm>
            <a:off x="984864" y="3536410"/>
            <a:ext cx="4159783" cy="1030883"/>
            <a:chOff x="4403193" y="4800302"/>
            <a:chExt cx="4159783" cy="1030883"/>
          </a:xfrm>
        </p:grpSpPr>
        <p:sp>
          <p:nvSpPr>
            <p:cNvPr id="75" name="文本框 74">
              <a:extLst>
                <a:ext uri="{FF2B5EF4-FFF2-40B4-BE49-F238E27FC236}">
                  <a16:creationId xmlns:a16="http://schemas.microsoft.com/office/drawing/2014/main" xmlns="" id="{54781E25-0B8A-45B4-A229-EFDEDA283B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2190" y="4800302"/>
              <a:ext cx="236242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zh-TW" altLang="en-US" dirty="0" smtClean="0">
                  <a:solidFill>
                    <a:srgbClr val="0000FF"/>
                  </a:solidFill>
                </a:rPr>
                <a:t>客</a:t>
              </a:r>
              <a:r>
                <a:rPr lang="zh-TW" altLang="en-US" dirty="0">
                  <a:solidFill>
                    <a:srgbClr val="0000FF"/>
                  </a:solidFill>
                </a:rPr>
                <a:t>船</a:t>
              </a:r>
              <a:r>
                <a:rPr lang="zh-TW" altLang="en-US" dirty="0" smtClean="0">
                  <a:solidFill>
                    <a:srgbClr val="0000FF"/>
                  </a:solidFill>
                </a:rPr>
                <a:t>的</a:t>
              </a:r>
              <a:r>
                <a:rPr lang="zh-CN" altLang="en-US" dirty="0" smtClean="0">
                  <a:solidFill>
                    <a:srgbClr val="0000FF"/>
                  </a:solidFill>
                </a:rPr>
                <a:t>數</a:t>
              </a:r>
              <a:r>
                <a:rPr lang="zh-TW" altLang="en-US" dirty="0" smtClean="0">
                  <a:solidFill>
                    <a:srgbClr val="0000FF"/>
                  </a:solidFill>
                </a:rPr>
                <a:t>量</a:t>
              </a:r>
              <a:endParaRPr lang="en-US" altLang="zh-CN" dirty="0">
                <a:solidFill>
                  <a:srgbClr val="0000FF"/>
                </a:solidFill>
              </a:endParaRPr>
            </a:p>
          </p:txBody>
        </p:sp>
        <p:sp>
          <p:nvSpPr>
            <p:cNvPr id="76" name="文本框 75">
              <a:extLst>
                <a:ext uri="{FF2B5EF4-FFF2-40B4-BE49-F238E27FC236}">
                  <a16:creationId xmlns:a16="http://schemas.microsoft.com/office/drawing/2014/main" xmlns="" id="{54781E25-0B8A-45B4-A229-EFDEDA283B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03193" y="5307965"/>
              <a:ext cx="26816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zh-TW" altLang="en-US" dirty="0" smtClean="0">
                  <a:solidFill>
                    <a:srgbClr val="0000FF"/>
                  </a:solidFill>
                </a:rPr>
                <a:t>全部船的</a:t>
              </a:r>
              <a:r>
                <a:rPr lang="zh-CN" altLang="en-US" dirty="0" smtClean="0">
                  <a:solidFill>
                    <a:srgbClr val="0000FF"/>
                  </a:solidFill>
                </a:rPr>
                <a:t>數</a:t>
              </a:r>
              <a:r>
                <a:rPr lang="zh-TW" altLang="en-US" dirty="0" smtClean="0">
                  <a:solidFill>
                    <a:srgbClr val="0000FF"/>
                  </a:solidFill>
                </a:rPr>
                <a:t>量</a:t>
              </a:r>
              <a:endParaRPr lang="en-US" altLang="zh-CN" dirty="0">
                <a:solidFill>
                  <a:srgbClr val="0000FF"/>
                </a:solidFill>
              </a:endParaRPr>
            </a:p>
          </p:txBody>
        </p:sp>
        <p:sp>
          <p:nvSpPr>
            <p:cNvPr id="85" name="任意多边形 84"/>
            <p:cNvSpPr/>
            <p:nvPr/>
          </p:nvSpPr>
          <p:spPr>
            <a:xfrm>
              <a:off x="4450080" y="5338354"/>
              <a:ext cx="2281646" cy="0"/>
            </a:xfrm>
            <a:custGeom>
              <a:avLst/>
              <a:gdLst>
                <a:gd name="connsiteX0" fmla="*/ 0 w 2281646"/>
                <a:gd name="connsiteY0" fmla="*/ 0 h 0"/>
                <a:gd name="connsiteX1" fmla="*/ 2281646 w 2281646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81646">
                  <a:moveTo>
                    <a:pt x="0" y="0"/>
                  </a:moveTo>
                  <a:lnTo>
                    <a:pt x="2281646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6" name="Text Box 24">
              <a:extLst>
                <a:ext uri="{FF2B5EF4-FFF2-40B4-BE49-F238E27FC236}">
                  <a16:creationId xmlns:a16="http://schemas.microsoft.com/office/drawing/2014/main" xmlns="" id="{DC1431D0-2601-4512-A714-B61B08D84C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6634" y="5043140"/>
              <a:ext cx="170634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TW" dirty="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×</a:t>
              </a:r>
              <a:r>
                <a:rPr lang="en-US" altLang="zh-TW" dirty="0">
                  <a:solidFill>
                    <a:srgbClr val="0000FF"/>
                  </a:solidFill>
                  <a:latin typeface="+mn-lt"/>
                </a:rPr>
                <a:t>100</a:t>
              </a:r>
              <a:r>
                <a:rPr lang="en-US" altLang="zh-CN" dirty="0">
                  <a:solidFill>
                    <a:srgbClr val="0000FF"/>
                  </a:solidFill>
                  <a:latin typeface="+mn-lt"/>
                </a:rPr>
                <a:t>% </a:t>
              </a:r>
              <a:r>
                <a:rPr lang="zh-TW" altLang="en-US" dirty="0" smtClean="0">
                  <a:solidFill>
                    <a:srgbClr val="0000FF"/>
                  </a:solidFill>
                  <a:latin typeface="+mn-lt"/>
                </a:rPr>
                <a:t>  </a:t>
              </a:r>
              <a:endParaRPr lang="en-US" altLang="zh-TW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87" name="文本框 86">
            <a:extLst>
              <a:ext uri="{FF2B5EF4-FFF2-40B4-BE49-F238E27FC236}">
                <a16:creationId xmlns:a16="http://schemas.microsoft.com/office/drawing/2014/main" xmlns="" id="{54781E25-0B8A-45B4-A229-EFDEDA283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092" y="3736422"/>
            <a:ext cx="4775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 smtClean="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88" name="文本框 87">
            <a:extLst>
              <a:ext uri="{FF2B5EF4-FFF2-40B4-BE49-F238E27FC236}">
                <a16:creationId xmlns:a16="http://schemas.microsoft.com/office/drawing/2014/main" xmlns="" id="{5D5A61D9-7104-41E7-B758-2F68C9EFD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3220" y="3554615"/>
            <a:ext cx="8538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zh-TW" dirty="0" smtClean="0">
                <a:solidFill>
                  <a:srgbClr val="0000FF"/>
                </a:solidFill>
                <a:latin typeface="+mn-lt"/>
              </a:rPr>
              <a:t>6</a:t>
            </a:r>
            <a:endParaRPr lang="en-US" altLang="zh-CN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89" name="文本框 88">
            <a:extLst>
              <a:ext uri="{FF2B5EF4-FFF2-40B4-BE49-F238E27FC236}">
                <a16:creationId xmlns:a16="http://schemas.microsoft.com/office/drawing/2014/main" xmlns="" id="{5D5A61D9-7104-41E7-B758-2F68C9EFD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1475" y="3989843"/>
            <a:ext cx="9056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zh-TW" dirty="0">
                <a:solidFill>
                  <a:srgbClr val="0000FF"/>
                </a:solidFill>
                <a:latin typeface="+mn-lt"/>
              </a:rPr>
              <a:t>5</a:t>
            </a:r>
            <a:r>
              <a:rPr lang="en-US" altLang="zh-TW" dirty="0" smtClean="0">
                <a:solidFill>
                  <a:srgbClr val="0000FF"/>
                </a:solidFill>
                <a:latin typeface="+mn-lt"/>
              </a:rPr>
              <a:t>0</a:t>
            </a:r>
            <a:endParaRPr lang="en-US" altLang="zh-CN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90" name="Text Box 24">
            <a:extLst>
              <a:ext uri="{FF2B5EF4-FFF2-40B4-BE49-F238E27FC236}">
                <a16:creationId xmlns:a16="http://schemas.microsoft.com/office/drawing/2014/main" xmlns="" id="{DC1431D0-2601-4512-A714-B61B08D84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0045" y="3723020"/>
            <a:ext cx="16765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 smtClean="0">
                <a:solidFill>
                  <a:srgbClr val="0000FF"/>
                </a:solidFill>
                <a:latin typeface="+mn-lt"/>
              </a:rPr>
              <a:t>= 12</a:t>
            </a:r>
            <a:r>
              <a:rPr lang="en-US" altLang="zh-CN" dirty="0" smtClean="0">
                <a:solidFill>
                  <a:srgbClr val="0000FF"/>
                </a:solidFill>
                <a:latin typeface="+mn-lt"/>
              </a:rPr>
              <a:t>%</a:t>
            </a:r>
            <a:r>
              <a:rPr lang="zh-TW" altLang="en-US" dirty="0" smtClean="0">
                <a:solidFill>
                  <a:srgbClr val="0000FF"/>
                </a:solidFill>
                <a:latin typeface="+mn-lt"/>
              </a:rPr>
              <a:t>  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1" name="任意多边形 90"/>
          <p:cNvSpPr/>
          <p:nvPr/>
        </p:nvSpPr>
        <p:spPr>
          <a:xfrm>
            <a:off x="5109944" y="4040858"/>
            <a:ext cx="548640" cy="0"/>
          </a:xfrm>
          <a:custGeom>
            <a:avLst/>
            <a:gdLst>
              <a:gd name="connsiteX0" fmla="*/ 0 w 2281646"/>
              <a:gd name="connsiteY0" fmla="*/ 0 h 0"/>
              <a:gd name="connsiteX1" fmla="*/ 2281646 w 228164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81646">
                <a:moveTo>
                  <a:pt x="0" y="0"/>
                </a:moveTo>
                <a:lnTo>
                  <a:pt x="2281646" y="0"/>
                </a:lnTo>
              </a:path>
            </a:pathLst>
          </a:cu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C506415A-B66D-D58D-F68F-CA4D67E1DA0C}"/>
              </a:ext>
            </a:extLst>
          </p:cNvPr>
          <p:cNvSpPr txBox="1"/>
          <p:nvPr/>
        </p:nvSpPr>
        <p:spPr>
          <a:xfrm>
            <a:off x="766762" y="904796"/>
            <a:ext cx="7767638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碼頭有</a:t>
            </a:r>
            <a:r>
              <a:rPr lang="en-US" altLang="zh-TW" sz="2800" dirty="0">
                <a:ea typeface="標楷體" panose="03000509000000000000" pitchFamily="65" charset="-120"/>
              </a:rPr>
              <a:t>50</a:t>
            </a:r>
            <a:r>
              <a:rPr lang="zh-TW" altLang="en-US" sz="2800" dirty="0">
                <a:ea typeface="標楷體" panose="03000509000000000000" pitchFamily="65" charset="-120"/>
              </a:rPr>
              <a:t>艘船，其中</a:t>
            </a:r>
            <a:r>
              <a:rPr lang="en-US" altLang="zh-TW" sz="2800" dirty="0">
                <a:ea typeface="標楷體" panose="03000509000000000000" pitchFamily="65" charset="-120"/>
              </a:rPr>
              <a:t>35</a:t>
            </a:r>
            <a:r>
              <a:rPr lang="zh-TW" altLang="en-US" sz="2800" dirty="0">
                <a:ea typeface="標楷體" panose="03000509000000000000" pitchFamily="65" charset="-120"/>
              </a:rPr>
              <a:t>艘是貨船，餘下的</a:t>
            </a:r>
            <a:r>
              <a:rPr lang="en-US" altLang="zh-TW" sz="2800" dirty="0">
                <a:ea typeface="標楷體" panose="03000509000000000000" pitchFamily="65" charset="-120"/>
              </a:rPr>
              <a:t>40%</a:t>
            </a:r>
            <a:r>
              <a:rPr lang="zh-TW" altLang="en-US" sz="2800" dirty="0">
                <a:ea typeface="標楷體" panose="03000509000000000000" pitchFamily="65" charset="-120"/>
              </a:rPr>
              <a:t>是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客船。客船佔全部船的百分之幾？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8858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1" grpId="1" animBg="1"/>
      <p:bldP spid="52" grpId="0" animBg="1"/>
      <p:bldP spid="52" grpId="1" animBg="1"/>
      <p:bldP spid="6" grpId="0" animBg="1"/>
      <p:bldP spid="8" grpId="0"/>
      <p:bldP spid="57" grpId="0" animBg="1"/>
      <p:bldP spid="63" grpId="0"/>
      <p:bldP spid="63" grpId="1"/>
      <p:bldP spid="64" grpId="0"/>
      <p:bldP spid="64" grpId="1"/>
      <p:bldP spid="71" grpId="0"/>
      <p:bldP spid="71" grpId="1"/>
      <p:bldP spid="72" grpId="0" animBg="1"/>
      <p:bldP spid="73" grpId="0"/>
      <p:bldP spid="73" grpId="1"/>
      <p:bldP spid="87" grpId="0"/>
      <p:bldP spid="87" grpId="1"/>
      <p:bldP spid="88" grpId="0"/>
      <p:bldP spid="88" grpId="1"/>
      <p:bldP spid="89" grpId="0"/>
      <p:bldP spid="89" grpId="1"/>
      <p:bldP spid="90" grpId="0"/>
      <p:bldP spid="90" grpId="1"/>
      <p:bldP spid="91" grpId="0" animBg="1"/>
      <p:bldP spid="91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C100C1CC-4558-DE56-1672-16515E7A6EEC}"/>
              </a:ext>
            </a:extLst>
          </p:cNvPr>
          <p:cNvSpPr txBox="1"/>
          <p:nvPr/>
        </p:nvSpPr>
        <p:spPr>
          <a:xfrm>
            <a:off x="766762" y="1057196"/>
            <a:ext cx="77676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一卷絲帶原來長</a:t>
            </a:r>
            <a:r>
              <a:rPr lang="en-US" altLang="zh-TW" sz="2800" dirty="0">
                <a:ea typeface="標楷體" panose="03000509000000000000" pitchFamily="65" charset="-120"/>
              </a:rPr>
              <a:t>2     m</a:t>
            </a:r>
            <a:r>
              <a:rPr lang="zh-TW" altLang="en-US" sz="2800" dirty="0">
                <a:ea typeface="標楷體" panose="03000509000000000000" pitchFamily="65" charset="-120"/>
              </a:rPr>
              <a:t>，</a:t>
            </a:r>
            <a:r>
              <a:rPr lang="zh-TW" altLang="en-US" sz="2800" u="sng" dirty="0">
                <a:ea typeface="標楷體" panose="03000509000000000000" pitchFamily="65" charset="-120"/>
              </a:rPr>
              <a:t>曉彤</a:t>
            </a:r>
            <a:r>
              <a:rPr lang="zh-TW" altLang="en-US" sz="2800" dirty="0">
                <a:ea typeface="標楷體" panose="03000509000000000000" pitchFamily="65" charset="-120"/>
              </a:rPr>
              <a:t>剪去</a:t>
            </a:r>
            <a:r>
              <a:rPr lang="en-US" altLang="zh-TW" sz="2800" dirty="0">
                <a:ea typeface="標楷體" panose="03000509000000000000" pitchFamily="65" charset="-120"/>
              </a:rPr>
              <a:t>     m</a:t>
            </a:r>
            <a:r>
              <a:rPr lang="zh-TW" altLang="en-US" sz="2800" dirty="0">
                <a:ea typeface="標楷體" panose="03000509000000000000" pitchFamily="65" charset="-120"/>
              </a:rPr>
              <a:t>。她應再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剪多少，才能使絲帶減至原來的一半？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7896CD2-4799-6BF4-2185-B13F49847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10571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1" name="矩形 3">
            <a:extLst>
              <a:ext uri="{FF2B5EF4-FFF2-40B4-BE49-F238E27FC236}">
                <a16:creationId xmlns="" xmlns:a16="http://schemas.microsoft.com/office/drawing/2014/main" id="{144C2A74-8835-31CA-FC12-731688CB4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375" y="4304654"/>
            <a:ext cx="3600000" cy="396000"/>
          </a:xfrm>
          <a:prstGeom prst="rect">
            <a:avLst/>
          </a:prstGeom>
          <a:solidFill>
            <a:srgbClr val="F2FFCD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3" name="文本框 5">
            <a:extLst>
              <a:ext uri="{FF2B5EF4-FFF2-40B4-BE49-F238E27FC236}">
                <a16:creationId xmlns="" xmlns:a16="http://schemas.microsoft.com/office/drawing/2014/main" id="{51B89AFA-BFC9-5C31-8EF4-DAD385509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4251" y="4318504"/>
            <a:ext cx="13954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1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原來的一半</a:t>
            </a:r>
            <a:endParaRPr lang="en-US" altLang="en-US" sz="18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4" name="矩形 38">
            <a:extLst>
              <a:ext uri="{FF2B5EF4-FFF2-40B4-BE49-F238E27FC236}">
                <a16:creationId xmlns="" xmlns:a16="http://schemas.microsoft.com/office/drawing/2014/main" id="{7CE2C782-B38C-091D-7B4D-9313AD24A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375" y="4304654"/>
            <a:ext cx="1044000" cy="396000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C00000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C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6" name="文本框 40">
            <a:extLst>
              <a:ext uri="{FF2B5EF4-FFF2-40B4-BE49-F238E27FC236}">
                <a16:creationId xmlns="" xmlns:a16="http://schemas.microsoft.com/office/drawing/2014/main" id="{E8C505C3-461A-A3C2-DF4D-C4323F03C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011" y="4846747"/>
            <a:ext cx="120715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再剪去</a:t>
            </a:r>
            <a:endParaRPr lang="en-US" altLang="en-US" sz="20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8" name="左大括号 6">
            <a:extLst>
              <a:ext uri="{FF2B5EF4-FFF2-40B4-BE49-F238E27FC236}">
                <a16:creationId xmlns="" xmlns:a16="http://schemas.microsoft.com/office/drawing/2014/main" id="{F86AE35B-8F2E-32F3-6874-5D9EC26C9A49}"/>
              </a:ext>
            </a:extLst>
          </p:cNvPr>
          <p:cNvSpPr>
            <a:spLocks/>
          </p:cNvSpPr>
          <p:nvPr/>
        </p:nvSpPr>
        <p:spPr bwMode="auto">
          <a:xfrm rot="5400000">
            <a:off x="2803522" y="2403042"/>
            <a:ext cx="180000" cy="3600000"/>
          </a:xfrm>
          <a:prstGeom prst="leftBrace">
            <a:avLst>
              <a:gd name="adj1" fmla="val 44093"/>
              <a:gd name="adj2" fmla="val 50000"/>
            </a:avLst>
          </a:prstGeom>
          <a:noFill/>
          <a:ln w="952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39" name="组合 35">
            <a:extLst>
              <a:ext uri="{FF2B5EF4-FFF2-40B4-BE49-F238E27FC236}">
                <a16:creationId xmlns="" xmlns:a16="http://schemas.microsoft.com/office/drawing/2014/main" id="{2569D1C6-84C7-61E4-E566-8A718892E282}"/>
              </a:ext>
            </a:extLst>
          </p:cNvPr>
          <p:cNvGrpSpPr>
            <a:grpSpLocks/>
          </p:cNvGrpSpPr>
          <p:nvPr/>
        </p:nvGrpSpPr>
        <p:grpSpPr bwMode="auto">
          <a:xfrm>
            <a:off x="2489195" y="3412225"/>
            <a:ext cx="924568" cy="731127"/>
            <a:chOff x="5506224" y="4395079"/>
            <a:chExt cx="925117" cy="730949"/>
          </a:xfrm>
        </p:grpSpPr>
        <p:sp>
          <p:nvSpPr>
            <p:cNvPr id="40" name="文本框 33">
              <a:extLst>
                <a:ext uri="{FF2B5EF4-FFF2-40B4-BE49-F238E27FC236}">
                  <a16:creationId xmlns="" xmlns:a16="http://schemas.microsoft.com/office/drawing/2014/main" id="{C902EE1E-D1B4-43B6-3813-D3141ED2CD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06224" y="4522637"/>
              <a:ext cx="925117" cy="430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200" dirty="0">
                  <a:solidFill>
                    <a:srgbClr val="C00000"/>
                  </a:solidFill>
                </a:rPr>
                <a:t>2    m</a:t>
              </a:r>
              <a:endParaRPr lang="en-US" altLang="en-US" sz="2200" dirty="0">
                <a:solidFill>
                  <a:srgbClr val="C00000"/>
                </a:solidFill>
              </a:endParaRPr>
            </a:p>
          </p:txBody>
        </p:sp>
        <p:grpSp>
          <p:nvGrpSpPr>
            <p:cNvPr id="41" name="组合 24">
              <a:extLst>
                <a:ext uri="{FF2B5EF4-FFF2-40B4-BE49-F238E27FC236}">
                  <a16:creationId xmlns="" xmlns:a16="http://schemas.microsoft.com/office/drawing/2014/main" id="{9751897E-6B82-C671-B4AC-8B9798B715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39657" y="4395079"/>
              <a:ext cx="515058" cy="730949"/>
              <a:chOff x="1720683" y="1942345"/>
              <a:chExt cx="515260" cy="731411"/>
            </a:xfrm>
          </p:grpSpPr>
          <p:sp>
            <p:nvSpPr>
              <p:cNvPr id="42" name="Text Box 62">
                <a:extLst>
                  <a:ext uri="{FF2B5EF4-FFF2-40B4-BE49-F238E27FC236}">
                    <a16:creationId xmlns="" xmlns:a16="http://schemas.microsoft.com/office/drawing/2014/main" id="{5FEAED26-4B3B-1B1D-9C86-42711B39C7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32706" y="1942345"/>
                <a:ext cx="503237" cy="4310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200" dirty="0">
                    <a:solidFill>
                      <a:srgbClr val="C00000"/>
                    </a:solidFill>
                  </a:rPr>
                  <a:t>3</a:t>
                </a:r>
              </a:p>
            </p:txBody>
          </p:sp>
          <p:sp>
            <p:nvSpPr>
              <p:cNvPr id="43" name="Text Box 63">
                <a:extLst>
                  <a:ext uri="{FF2B5EF4-FFF2-40B4-BE49-F238E27FC236}">
                    <a16:creationId xmlns="" xmlns:a16="http://schemas.microsoft.com/office/drawing/2014/main" id="{B458B417-AA16-D067-B6D0-FF18748B36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0683" y="2242701"/>
                <a:ext cx="385423" cy="4310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200" dirty="0">
                    <a:solidFill>
                      <a:srgbClr val="C00000"/>
                    </a:solidFill>
                  </a:rPr>
                  <a:t>5</a:t>
                </a:r>
              </a:p>
            </p:txBody>
          </p:sp>
          <p:sp>
            <p:nvSpPr>
              <p:cNvPr id="44" name="Line 64">
                <a:extLst>
                  <a:ext uri="{FF2B5EF4-FFF2-40B4-BE49-F238E27FC236}">
                    <a16:creationId xmlns="" xmlns:a16="http://schemas.microsoft.com/office/drawing/2014/main" id="{ED75E781-645C-2DA1-7298-C321FB340D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62147" y="2309212"/>
                <a:ext cx="252249" cy="0"/>
              </a:xfrm>
              <a:prstGeom prst="line">
                <a:avLst/>
              </a:prstGeom>
              <a:noFill/>
              <a:ln w="1778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 sz="2200">
                  <a:solidFill>
                    <a:srgbClr val="C00000"/>
                  </a:solidFill>
                </a:endParaRPr>
              </a:p>
            </p:txBody>
          </p:sp>
        </p:grpSp>
      </p:grpSp>
      <p:sp>
        <p:nvSpPr>
          <p:cNvPr id="45" name="Line 79">
            <a:extLst>
              <a:ext uri="{FF2B5EF4-FFF2-40B4-BE49-F238E27FC236}">
                <a16:creationId xmlns="" xmlns:a16="http://schemas.microsoft.com/office/drawing/2014/main" id="{80278766-3193-8142-7BEC-533EDF4A730C}"/>
              </a:ext>
            </a:extLst>
          </p:cNvPr>
          <p:cNvSpPr>
            <a:spLocks noChangeShapeType="1"/>
          </p:cNvSpPr>
          <p:nvPr/>
        </p:nvSpPr>
        <p:spPr bwMode="auto">
          <a:xfrm>
            <a:off x="886007" y="1669348"/>
            <a:ext cx="3492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6" name="Line 79">
            <a:extLst>
              <a:ext uri="{FF2B5EF4-FFF2-40B4-BE49-F238E27FC236}">
                <a16:creationId xmlns="" xmlns:a16="http://schemas.microsoft.com/office/drawing/2014/main" id="{CB9C36D0-8E13-5370-C4B7-0B312986406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3713" y="1671821"/>
            <a:ext cx="1548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" name="Line 79">
            <a:extLst>
              <a:ext uri="{FF2B5EF4-FFF2-40B4-BE49-F238E27FC236}">
                <a16:creationId xmlns="" xmlns:a16="http://schemas.microsoft.com/office/drawing/2014/main" id="{F0821949-2B00-E625-388C-9FB8C07B835C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7936" y="2137478"/>
            <a:ext cx="248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5" name="Rectangle 2">
            <a:extLst>
              <a:ext uri="{FF2B5EF4-FFF2-40B4-BE49-F238E27FC236}">
                <a16:creationId xmlns="" xmlns:a16="http://schemas.microsoft.com/office/drawing/2014/main" id="{82A7148B-A28E-3A49-143F-722DD7C17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375" y="3211875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66" name="TextBox 71">
            <a:extLst>
              <a:ext uri="{FF2B5EF4-FFF2-40B4-BE49-F238E27FC236}">
                <a16:creationId xmlns="" xmlns:a16="http://schemas.microsoft.com/office/drawing/2014/main" id="{ADA4BB14-7775-660B-D228-8F3EC2D00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8809" y="3157190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7" name="Text Box 4">
            <a:extLst>
              <a:ext uri="{FF2B5EF4-FFF2-40B4-BE49-F238E27FC236}">
                <a16:creationId xmlns="" xmlns:a16="http://schemas.microsoft.com/office/drawing/2014/main" id="{910FD299-A71B-B670-DE63-1B32AC840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850" y="2316163"/>
            <a:ext cx="5616575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24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A.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1</a:t>
            </a:r>
            <a:r>
              <a:rPr lang="zh-TW" altLang="en-US" sz="2800" dirty="0">
                <a:ea typeface="標楷體" panose="03000509000000000000" pitchFamily="65" charset="-120"/>
              </a:rPr>
              <a:t>     </a:t>
            </a:r>
            <a:r>
              <a:rPr lang="en-US" altLang="zh-TW" sz="2800" dirty="0">
                <a:ea typeface="標楷體" panose="03000509000000000000" pitchFamily="65" charset="-120"/>
              </a:rPr>
              <a:t>m</a:t>
            </a:r>
            <a:r>
              <a:rPr lang="zh-TW" altLang="en-US" sz="2800" dirty="0">
                <a:ea typeface="標楷體" panose="03000509000000000000" pitchFamily="65" charset="-120"/>
              </a:rPr>
              <a:t>                  </a:t>
            </a:r>
            <a:r>
              <a:rPr lang="en-US" altLang="zh-TW" sz="2800" dirty="0">
                <a:ea typeface="標楷體" panose="03000509000000000000" pitchFamily="65" charset="-120"/>
              </a:rPr>
              <a:t>	B.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1</a:t>
            </a:r>
            <a:r>
              <a:rPr lang="zh-TW" altLang="en-US" sz="2800" dirty="0">
                <a:ea typeface="標楷體" panose="03000509000000000000" pitchFamily="65" charset="-120"/>
              </a:rPr>
              <a:t>     </a:t>
            </a:r>
            <a:r>
              <a:rPr lang="en-US" altLang="zh-TW" sz="2800" dirty="0">
                <a:ea typeface="標楷體" panose="03000509000000000000" pitchFamily="65" charset="-120"/>
              </a:rPr>
              <a:t>m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C.</a:t>
            </a:r>
            <a:r>
              <a:rPr lang="zh-TW" altLang="en-US" sz="2800" dirty="0">
                <a:ea typeface="標楷體" panose="03000509000000000000" pitchFamily="65" charset="-120"/>
              </a:rPr>
              <a:t>       </a:t>
            </a:r>
            <a:r>
              <a:rPr lang="en-US" altLang="zh-TW" sz="2800" dirty="0">
                <a:ea typeface="標楷體" panose="03000509000000000000" pitchFamily="65" charset="-120"/>
              </a:rPr>
              <a:t>m</a:t>
            </a:r>
            <a:r>
              <a:rPr lang="zh-TW" altLang="en-US" sz="2800" dirty="0">
                <a:ea typeface="標楷體" panose="03000509000000000000" pitchFamily="65" charset="-120"/>
              </a:rPr>
              <a:t>                   </a:t>
            </a:r>
            <a:r>
              <a:rPr lang="en-US" altLang="zh-TW" sz="2800" dirty="0">
                <a:ea typeface="標楷體" panose="03000509000000000000" pitchFamily="65" charset="-120"/>
              </a:rPr>
              <a:t>	D.</a:t>
            </a:r>
            <a:r>
              <a:rPr lang="zh-TW" altLang="en-US" sz="2800" dirty="0">
                <a:ea typeface="標楷體" panose="03000509000000000000" pitchFamily="65" charset="-120"/>
              </a:rPr>
              <a:t>       </a:t>
            </a:r>
            <a:r>
              <a:rPr lang="en-US" altLang="zh-TW" sz="2800" dirty="0">
                <a:ea typeface="標楷體" panose="03000509000000000000" pitchFamily="65" charset="-120"/>
              </a:rPr>
              <a:t>m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grpSp>
        <p:nvGrpSpPr>
          <p:cNvPr id="68" name="群組 67">
            <a:extLst>
              <a:ext uri="{FF2B5EF4-FFF2-40B4-BE49-F238E27FC236}">
                <a16:creationId xmlns="" xmlns:a16="http://schemas.microsoft.com/office/drawing/2014/main" id="{92D8C9F0-E5CE-2E6E-1F59-CBC700F1439F}"/>
              </a:ext>
            </a:extLst>
          </p:cNvPr>
          <p:cNvGrpSpPr/>
          <p:nvPr/>
        </p:nvGrpSpPr>
        <p:grpSpPr>
          <a:xfrm>
            <a:off x="3599557" y="915274"/>
            <a:ext cx="396000" cy="861774"/>
            <a:chOff x="4768850" y="3757615"/>
            <a:chExt cx="396000" cy="861774"/>
          </a:xfrm>
        </p:grpSpPr>
        <p:sp>
          <p:nvSpPr>
            <p:cNvPr id="69" name="Text Box 100">
              <a:extLst>
                <a:ext uri="{FF2B5EF4-FFF2-40B4-BE49-F238E27FC236}">
                  <a16:creationId xmlns="" xmlns:a16="http://schemas.microsoft.com/office/drawing/2014/main" id="{9883076C-DC83-803C-0CA7-A2506B0637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76788" y="3757615"/>
              <a:ext cx="385042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3</a:t>
              </a:r>
            </a:p>
            <a:p>
              <a:pPr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5</a:t>
              </a:r>
            </a:p>
          </p:txBody>
        </p:sp>
        <p:sp>
          <p:nvSpPr>
            <p:cNvPr id="70" name="Line 102">
              <a:extLst>
                <a:ext uri="{FF2B5EF4-FFF2-40B4-BE49-F238E27FC236}">
                  <a16:creationId xmlns="" xmlns:a16="http://schemas.microsoft.com/office/drawing/2014/main" id="{0504BA7C-0AB7-1735-12C2-9255FE3B2F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8850" y="4170363"/>
              <a:ext cx="396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/>
            </a:p>
          </p:txBody>
        </p:sp>
      </p:grpSp>
      <p:grpSp>
        <p:nvGrpSpPr>
          <p:cNvPr id="71" name="群組 70">
            <a:extLst>
              <a:ext uri="{FF2B5EF4-FFF2-40B4-BE49-F238E27FC236}">
                <a16:creationId xmlns="" xmlns:a16="http://schemas.microsoft.com/office/drawing/2014/main" id="{F16E9AB5-7A53-CAB7-B8AB-FA8D83EB8900}"/>
              </a:ext>
            </a:extLst>
          </p:cNvPr>
          <p:cNvGrpSpPr/>
          <p:nvPr/>
        </p:nvGrpSpPr>
        <p:grpSpPr>
          <a:xfrm>
            <a:off x="6145755" y="927435"/>
            <a:ext cx="397587" cy="861774"/>
            <a:chOff x="4767263" y="3757615"/>
            <a:chExt cx="397587" cy="861774"/>
          </a:xfrm>
        </p:grpSpPr>
        <p:sp>
          <p:nvSpPr>
            <p:cNvPr id="72" name="Text Box 100">
              <a:extLst>
                <a:ext uri="{FF2B5EF4-FFF2-40B4-BE49-F238E27FC236}">
                  <a16:creationId xmlns="" xmlns:a16="http://schemas.microsoft.com/office/drawing/2014/main" id="{BCD466E6-16F7-67C4-F611-6EB2D89AE3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7263" y="3757615"/>
              <a:ext cx="385042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3</a:t>
              </a:r>
            </a:p>
            <a:p>
              <a:pPr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4</a:t>
              </a:r>
            </a:p>
          </p:txBody>
        </p:sp>
        <p:sp>
          <p:nvSpPr>
            <p:cNvPr id="73" name="Line 102">
              <a:extLst>
                <a:ext uri="{FF2B5EF4-FFF2-40B4-BE49-F238E27FC236}">
                  <a16:creationId xmlns="" xmlns:a16="http://schemas.microsoft.com/office/drawing/2014/main" id="{22BF2BFD-B502-1F9E-B888-0120C3A872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8850" y="4170363"/>
              <a:ext cx="396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74" name="群組 73">
            <a:extLst>
              <a:ext uri="{FF2B5EF4-FFF2-40B4-BE49-F238E27FC236}">
                <a16:creationId xmlns="" xmlns:a16="http://schemas.microsoft.com/office/drawing/2014/main" id="{F45AE6E8-D805-49A6-3502-4B504A5D58B2}"/>
              </a:ext>
            </a:extLst>
          </p:cNvPr>
          <p:cNvGrpSpPr/>
          <p:nvPr/>
        </p:nvGrpSpPr>
        <p:grpSpPr>
          <a:xfrm>
            <a:off x="1495534" y="2178130"/>
            <a:ext cx="585418" cy="861774"/>
            <a:chOff x="4767262" y="3757615"/>
            <a:chExt cx="585418" cy="861774"/>
          </a:xfrm>
        </p:grpSpPr>
        <p:sp>
          <p:nvSpPr>
            <p:cNvPr id="75" name="Text Box 100">
              <a:extLst>
                <a:ext uri="{FF2B5EF4-FFF2-40B4-BE49-F238E27FC236}">
                  <a16:creationId xmlns="" xmlns:a16="http://schemas.microsoft.com/office/drawing/2014/main" id="{141D91F7-5DF3-DBEB-557F-6777D93139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7262" y="3757615"/>
              <a:ext cx="585418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17</a:t>
              </a:r>
            </a:p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20</a:t>
              </a:r>
            </a:p>
          </p:txBody>
        </p:sp>
        <p:sp>
          <p:nvSpPr>
            <p:cNvPr id="76" name="Line 102">
              <a:extLst>
                <a:ext uri="{FF2B5EF4-FFF2-40B4-BE49-F238E27FC236}">
                  <a16:creationId xmlns="" xmlns:a16="http://schemas.microsoft.com/office/drawing/2014/main" id="{F767DA35-5260-ED70-5841-F0BBC472DF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22825" y="4170363"/>
              <a:ext cx="468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/>
            </a:p>
          </p:txBody>
        </p:sp>
      </p:grpSp>
      <p:grpSp>
        <p:nvGrpSpPr>
          <p:cNvPr id="77" name="群組 76">
            <a:extLst>
              <a:ext uri="{FF2B5EF4-FFF2-40B4-BE49-F238E27FC236}">
                <a16:creationId xmlns="" xmlns:a16="http://schemas.microsoft.com/office/drawing/2014/main" id="{A0D7CCFB-9451-0B42-B418-F65CFC49B1ED}"/>
              </a:ext>
            </a:extLst>
          </p:cNvPr>
          <p:cNvGrpSpPr/>
          <p:nvPr/>
        </p:nvGrpSpPr>
        <p:grpSpPr>
          <a:xfrm>
            <a:off x="5154630" y="2172454"/>
            <a:ext cx="585418" cy="861774"/>
            <a:chOff x="4767262" y="3757615"/>
            <a:chExt cx="585418" cy="861774"/>
          </a:xfrm>
        </p:grpSpPr>
        <p:sp>
          <p:nvSpPr>
            <p:cNvPr id="78" name="Text Box 100">
              <a:extLst>
                <a:ext uri="{FF2B5EF4-FFF2-40B4-BE49-F238E27FC236}">
                  <a16:creationId xmlns="" xmlns:a16="http://schemas.microsoft.com/office/drawing/2014/main" id="{DAFD85DF-D373-03A8-D589-70180AC3C1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7262" y="3757615"/>
              <a:ext cx="585418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1</a:t>
              </a:r>
            </a:p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10</a:t>
              </a:r>
            </a:p>
          </p:txBody>
        </p:sp>
        <p:sp>
          <p:nvSpPr>
            <p:cNvPr id="79" name="Line 102">
              <a:extLst>
                <a:ext uri="{FF2B5EF4-FFF2-40B4-BE49-F238E27FC236}">
                  <a16:creationId xmlns="" xmlns:a16="http://schemas.microsoft.com/office/drawing/2014/main" id="{C5BB4298-D234-4014-3A3B-B07BA48A6C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22825" y="4170363"/>
              <a:ext cx="468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/>
            </a:p>
          </p:txBody>
        </p:sp>
      </p:grpSp>
      <p:grpSp>
        <p:nvGrpSpPr>
          <p:cNvPr id="80" name="群組 79">
            <a:extLst>
              <a:ext uri="{FF2B5EF4-FFF2-40B4-BE49-F238E27FC236}">
                <a16:creationId xmlns="" xmlns:a16="http://schemas.microsoft.com/office/drawing/2014/main" id="{F125F0E6-49AA-684F-80E3-B112D10C4196}"/>
              </a:ext>
            </a:extLst>
          </p:cNvPr>
          <p:cNvGrpSpPr/>
          <p:nvPr/>
        </p:nvGrpSpPr>
        <p:grpSpPr>
          <a:xfrm>
            <a:off x="5067393" y="2988368"/>
            <a:ext cx="585418" cy="861774"/>
            <a:chOff x="4767262" y="3757615"/>
            <a:chExt cx="585418" cy="861774"/>
          </a:xfrm>
        </p:grpSpPr>
        <p:sp>
          <p:nvSpPr>
            <p:cNvPr id="81" name="Text Box 100">
              <a:extLst>
                <a:ext uri="{FF2B5EF4-FFF2-40B4-BE49-F238E27FC236}">
                  <a16:creationId xmlns="" xmlns:a16="http://schemas.microsoft.com/office/drawing/2014/main" id="{E1170540-D361-EDD3-B071-CC4E0EAFD6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7262" y="3757615"/>
              <a:ext cx="585418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3</a:t>
              </a:r>
            </a:p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20</a:t>
              </a:r>
            </a:p>
          </p:txBody>
        </p:sp>
        <p:sp>
          <p:nvSpPr>
            <p:cNvPr id="82" name="Line 102">
              <a:extLst>
                <a:ext uri="{FF2B5EF4-FFF2-40B4-BE49-F238E27FC236}">
                  <a16:creationId xmlns="" xmlns:a16="http://schemas.microsoft.com/office/drawing/2014/main" id="{2AC79F60-BCAE-4B0B-B8D9-74AB45ED35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22825" y="4170363"/>
              <a:ext cx="468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/>
            </a:p>
          </p:txBody>
        </p:sp>
      </p:grpSp>
      <p:grpSp>
        <p:nvGrpSpPr>
          <p:cNvPr id="83" name="群組 82">
            <a:extLst>
              <a:ext uri="{FF2B5EF4-FFF2-40B4-BE49-F238E27FC236}">
                <a16:creationId xmlns="" xmlns:a16="http://schemas.microsoft.com/office/drawing/2014/main" id="{FD31BD44-FBDB-88A2-640B-F2ECC7FF0854}"/>
              </a:ext>
            </a:extLst>
          </p:cNvPr>
          <p:cNvGrpSpPr/>
          <p:nvPr/>
        </p:nvGrpSpPr>
        <p:grpSpPr>
          <a:xfrm>
            <a:off x="1408297" y="2985294"/>
            <a:ext cx="585418" cy="861774"/>
            <a:chOff x="4767262" y="3757615"/>
            <a:chExt cx="585418" cy="861774"/>
          </a:xfrm>
        </p:grpSpPr>
        <p:sp>
          <p:nvSpPr>
            <p:cNvPr id="84" name="Text Box 100">
              <a:extLst>
                <a:ext uri="{FF2B5EF4-FFF2-40B4-BE49-F238E27FC236}">
                  <a16:creationId xmlns="" xmlns:a16="http://schemas.microsoft.com/office/drawing/2014/main" id="{8D6538D2-7D2A-229D-F2BD-8F1AD40923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7262" y="3757615"/>
              <a:ext cx="585418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11</a:t>
              </a:r>
            </a:p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20</a:t>
              </a:r>
            </a:p>
          </p:txBody>
        </p:sp>
        <p:sp>
          <p:nvSpPr>
            <p:cNvPr id="85" name="Line 102">
              <a:extLst>
                <a:ext uri="{FF2B5EF4-FFF2-40B4-BE49-F238E27FC236}">
                  <a16:creationId xmlns="" xmlns:a16="http://schemas.microsoft.com/office/drawing/2014/main" id="{C3CFE786-48E0-A8EE-E707-E600C06112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22825" y="4170363"/>
              <a:ext cx="468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/>
            </a:p>
          </p:txBody>
        </p:sp>
      </p:grpSp>
      <p:sp>
        <p:nvSpPr>
          <p:cNvPr id="89" name="文本框 5">
            <a:extLst>
              <a:ext uri="{FF2B5EF4-FFF2-40B4-BE49-F238E27FC236}">
                <a16:creationId xmlns="" xmlns:a16="http://schemas.microsoft.com/office/drawing/2014/main" id="{D2703727-2B85-0319-21DF-C98D89D9C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0921" y="4065409"/>
            <a:ext cx="21300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她應再剪：</a:t>
            </a:r>
            <a:endParaRPr lang="en-US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04" name="群組 103">
            <a:extLst>
              <a:ext uri="{FF2B5EF4-FFF2-40B4-BE49-F238E27FC236}">
                <a16:creationId xmlns="" xmlns:a16="http://schemas.microsoft.com/office/drawing/2014/main" id="{49B52785-BC9E-F802-7B35-DD8EA59606BF}"/>
              </a:ext>
            </a:extLst>
          </p:cNvPr>
          <p:cNvGrpSpPr/>
          <p:nvPr/>
        </p:nvGrpSpPr>
        <p:grpSpPr>
          <a:xfrm>
            <a:off x="5006163" y="4612028"/>
            <a:ext cx="1425845" cy="861774"/>
            <a:chOff x="5980112" y="4598997"/>
            <a:chExt cx="1425845" cy="861774"/>
          </a:xfrm>
        </p:grpSpPr>
        <p:sp>
          <p:nvSpPr>
            <p:cNvPr id="54" name="文本框 5">
              <a:extLst>
                <a:ext uri="{FF2B5EF4-FFF2-40B4-BE49-F238E27FC236}">
                  <a16:creationId xmlns="" xmlns:a16="http://schemas.microsoft.com/office/drawing/2014/main" id="{1A81DD6B-78D7-BDA2-B2E4-341A322435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80112" y="4750523"/>
              <a:ext cx="527409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2</a:t>
              </a:r>
              <a:endParaRPr lang="en-US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86" name="群組 85">
              <a:extLst>
                <a:ext uri="{FF2B5EF4-FFF2-40B4-BE49-F238E27FC236}">
                  <a16:creationId xmlns="" xmlns:a16="http://schemas.microsoft.com/office/drawing/2014/main" id="{A032A40A-3BA0-780C-EDF3-AF12A2BB44DA}"/>
                </a:ext>
              </a:extLst>
            </p:cNvPr>
            <p:cNvGrpSpPr/>
            <p:nvPr/>
          </p:nvGrpSpPr>
          <p:grpSpPr>
            <a:xfrm>
              <a:off x="6284741" y="4598997"/>
              <a:ext cx="385042" cy="861774"/>
              <a:chOff x="4767263" y="3757615"/>
              <a:chExt cx="385042" cy="861774"/>
            </a:xfrm>
          </p:grpSpPr>
          <p:sp>
            <p:nvSpPr>
              <p:cNvPr id="87" name="Text Box 100">
                <a:extLst>
                  <a:ext uri="{FF2B5EF4-FFF2-40B4-BE49-F238E27FC236}">
                    <a16:creationId xmlns="" xmlns:a16="http://schemas.microsoft.com/office/drawing/2014/main" id="{C551EE4D-3310-4CE7-A4AE-B236C720D9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7263" y="3757615"/>
                <a:ext cx="385042" cy="8617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5</a:t>
                </a:r>
              </a:p>
            </p:txBody>
          </p:sp>
          <p:sp>
            <p:nvSpPr>
              <p:cNvPr id="88" name="Line 102">
                <a:extLst>
                  <a:ext uri="{FF2B5EF4-FFF2-40B4-BE49-F238E27FC236}">
                    <a16:creationId xmlns="" xmlns:a16="http://schemas.microsoft.com/office/drawing/2014/main" id="{2C2F9B3D-45B5-0A87-05E7-AB83E434C8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97425" y="4170363"/>
                <a:ext cx="32385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90" name="文本框 5">
              <a:extLst>
                <a:ext uri="{FF2B5EF4-FFF2-40B4-BE49-F238E27FC236}">
                  <a16:creationId xmlns="" xmlns:a16="http://schemas.microsoft.com/office/drawing/2014/main" id="{2FB3EA4F-8953-CED5-1615-595B99561A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81718" y="4733801"/>
              <a:ext cx="8242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CN" sz="280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÷</a:t>
              </a: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2</a:t>
              </a:r>
              <a:endParaRPr lang="en-US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95" name="群組 94">
            <a:extLst>
              <a:ext uri="{FF2B5EF4-FFF2-40B4-BE49-F238E27FC236}">
                <a16:creationId xmlns="" xmlns:a16="http://schemas.microsoft.com/office/drawing/2014/main" id="{BE20B4DE-471D-11D9-EA1F-F44548B13F01}"/>
              </a:ext>
            </a:extLst>
          </p:cNvPr>
          <p:cNvGrpSpPr/>
          <p:nvPr/>
        </p:nvGrpSpPr>
        <p:grpSpPr>
          <a:xfrm>
            <a:off x="6084354" y="4616339"/>
            <a:ext cx="878780" cy="861774"/>
            <a:chOff x="7237592" y="4939030"/>
            <a:chExt cx="878780" cy="861774"/>
          </a:xfrm>
        </p:grpSpPr>
        <p:sp>
          <p:nvSpPr>
            <p:cNvPr id="91" name="文本框 5">
              <a:extLst>
                <a:ext uri="{FF2B5EF4-FFF2-40B4-BE49-F238E27FC236}">
                  <a16:creationId xmlns="" xmlns:a16="http://schemas.microsoft.com/office/drawing/2014/main" id="{7905BFA7-AD6B-8B1D-77DE-D2E8E689EE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7592" y="5075199"/>
              <a:ext cx="65863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zh-CN" altLang="en-US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－</a:t>
              </a:r>
              <a:endParaRPr lang="en-US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92" name="群組 91">
              <a:extLst>
                <a:ext uri="{FF2B5EF4-FFF2-40B4-BE49-F238E27FC236}">
                  <a16:creationId xmlns="" xmlns:a16="http://schemas.microsoft.com/office/drawing/2014/main" id="{EB225BB7-CC85-0897-2725-37D0D08874A3}"/>
                </a:ext>
              </a:extLst>
            </p:cNvPr>
            <p:cNvGrpSpPr/>
            <p:nvPr/>
          </p:nvGrpSpPr>
          <p:grpSpPr>
            <a:xfrm>
              <a:off x="7718785" y="4939030"/>
              <a:ext cx="397587" cy="861774"/>
              <a:chOff x="4767263" y="3757615"/>
              <a:chExt cx="397587" cy="861774"/>
            </a:xfrm>
          </p:grpSpPr>
          <p:sp>
            <p:nvSpPr>
              <p:cNvPr id="93" name="Text Box 100">
                <a:extLst>
                  <a:ext uri="{FF2B5EF4-FFF2-40B4-BE49-F238E27FC236}">
                    <a16:creationId xmlns="" xmlns:a16="http://schemas.microsoft.com/office/drawing/2014/main" id="{DF1283F5-B8BA-C447-9067-BABF1DF501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7263" y="3757615"/>
                <a:ext cx="385042" cy="8617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</a:p>
            </p:txBody>
          </p:sp>
          <p:sp>
            <p:nvSpPr>
              <p:cNvPr id="94" name="Line 102">
                <a:extLst>
                  <a:ext uri="{FF2B5EF4-FFF2-40B4-BE49-F238E27FC236}">
                    <a16:creationId xmlns="" xmlns:a16="http://schemas.microsoft.com/office/drawing/2014/main" id="{F2C26A63-D105-FEA1-3BE6-979B939FFB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8850" y="4170363"/>
                <a:ext cx="39600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</p:grpSp>
      <p:cxnSp>
        <p:nvCxnSpPr>
          <p:cNvPr id="106" name="直線接點 105">
            <a:extLst>
              <a:ext uri="{FF2B5EF4-FFF2-40B4-BE49-F238E27FC236}">
                <a16:creationId xmlns="" xmlns:a16="http://schemas.microsoft.com/office/drawing/2014/main" id="{22194C87-0018-E45B-EF4B-D541A06BD976}"/>
              </a:ext>
            </a:extLst>
          </p:cNvPr>
          <p:cNvCxnSpPr>
            <a:stCxn id="31" idx="0"/>
            <a:endCxn id="31" idx="2"/>
          </p:cNvCxnSpPr>
          <p:nvPr/>
        </p:nvCxnSpPr>
        <p:spPr bwMode="auto">
          <a:xfrm>
            <a:off x="2895375" y="4304654"/>
            <a:ext cx="0" cy="396000"/>
          </a:xfrm>
          <a:prstGeom prst="line">
            <a:avLst/>
          </a:prstGeom>
          <a:noFill/>
          <a:ln w="19050" algn="ctr">
            <a:solidFill>
              <a:srgbClr val="C00000"/>
            </a:solidFill>
            <a:prstDash val="solid"/>
            <a:round/>
            <a:headEnd/>
            <a:tailEnd/>
          </a:ln>
        </p:spPr>
      </p:cxnSp>
      <p:grpSp>
        <p:nvGrpSpPr>
          <p:cNvPr id="110" name="群組 109">
            <a:extLst>
              <a:ext uri="{FF2B5EF4-FFF2-40B4-BE49-F238E27FC236}">
                <a16:creationId xmlns="" xmlns:a16="http://schemas.microsoft.com/office/drawing/2014/main" id="{E9BDCE04-D235-8150-DE2E-9B91B740B998}"/>
              </a:ext>
            </a:extLst>
          </p:cNvPr>
          <p:cNvGrpSpPr/>
          <p:nvPr/>
        </p:nvGrpSpPr>
        <p:grpSpPr>
          <a:xfrm>
            <a:off x="6983678" y="4625712"/>
            <a:ext cx="1817890" cy="861774"/>
            <a:chOff x="5924769" y="5004254"/>
            <a:chExt cx="1817890" cy="861774"/>
          </a:xfrm>
        </p:grpSpPr>
        <p:sp>
          <p:nvSpPr>
            <p:cNvPr id="97" name="文本框 5">
              <a:extLst>
                <a:ext uri="{FF2B5EF4-FFF2-40B4-BE49-F238E27FC236}">
                  <a16:creationId xmlns="" xmlns:a16="http://schemas.microsoft.com/office/drawing/2014/main" id="{B174D2AF-F2E6-A8DD-2A0F-E174C639A0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24769" y="5153915"/>
              <a:ext cx="65863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=</a:t>
              </a:r>
            </a:p>
          </p:txBody>
        </p:sp>
        <p:sp>
          <p:nvSpPr>
            <p:cNvPr id="102" name="文本框 5">
              <a:extLst>
                <a:ext uri="{FF2B5EF4-FFF2-40B4-BE49-F238E27FC236}">
                  <a16:creationId xmlns="" xmlns:a16="http://schemas.microsoft.com/office/drawing/2014/main" id="{57738792-565D-957E-DCE3-1D04EAE7BB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37574" y="5139580"/>
              <a:ext cx="100508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(m)</a:t>
              </a:r>
            </a:p>
          </p:txBody>
        </p:sp>
        <p:grpSp>
          <p:nvGrpSpPr>
            <p:cNvPr id="107" name="群組 106">
              <a:extLst>
                <a:ext uri="{FF2B5EF4-FFF2-40B4-BE49-F238E27FC236}">
                  <a16:creationId xmlns="" xmlns:a16="http://schemas.microsoft.com/office/drawing/2014/main" id="{CC63CF5C-FEAD-0933-71BB-024025A31071}"/>
                </a:ext>
              </a:extLst>
            </p:cNvPr>
            <p:cNvGrpSpPr/>
            <p:nvPr/>
          </p:nvGrpSpPr>
          <p:grpSpPr>
            <a:xfrm>
              <a:off x="6250125" y="5004254"/>
              <a:ext cx="585418" cy="861774"/>
              <a:chOff x="4767262" y="3765235"/>
              <a:chExt cx="585418" cy="861774"/>
            </a:xfrm>
          </p:grpSpPr>
          <p:sp>
            <p:nvSpPr>
              <p:cNvPr id="108" name="Text Box 100">
                <a:extLst>
                  <a:ext uri="{FF2B5EF4-FFF2-40B4-BE49-F238E27FC236}">
                    <a16:creationId xmlns="" xmlns:a16="http://schemas.microsoft.com/office/drawing/2014/main" id="{56A78FDE-CB1F-A826-2F00-38A8ADAD3A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7262" y="3765235"/>
                <a:ext cx="585418" cy="8617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11</a:t>
                </a:r>
              </a:p>
              <a:p>
                <a:pPr algn="ctr"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20</a:t>
                </a:r>
              </a:p>
            </p:txBody>
          </p:sp>
          <p:sp>
            <p:nvSpPr>
              <p:cNvPr id="109" name="Line 102">
                <a:extLst>
                  <a:ext uri="{FF2B5EF4-FFF2-40B4-BE49-F238E27FC236}">
                    <a16:creationId xmlns="" xmlns:a16="http://schemas.microsoft.com/office/drawing/2014/main" id="{BBADD024-6FB5-06FE-4BFB-64098D4DBE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22825" y="4170363"/>
                <a:ext cx="46800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 dirty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114" name="左大括号 6">
            <a:extLst>
              <a:ext uri="{FF2B5EF4-FFF2-40B4-BE49-F238E27FC236}">
                <a16:creationId xmlns="" xmlns:a16="http://schemas.microsoft.com/office/drawing/2014/main" id="{4F321E58-75AC-B4A4-1A22-1EE6605FE345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2427375" y="4437721"/>
            <a:ext cx="180000" cy="756001"/>
          </a:xfrm>
          <a:prstGeom prst="leftBrace">
            <a:avLst>
              <a:gd name="adj1" fmla="val 22925"/>
              <a:gd name="adj2" fmla="val 50000"/>
            </a:avLst>
          </a:prstGeom>
          <a:noFill/>
          <a:ln w="952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5" name="文本框 5">
            <a:extLst>
              <a:ext uri="{FF2B5EF4-FFF2-40B4-BE49-F238E27FC236}">
                <a16:creationId xmlns="" xmlns:a16="http://schemas.microsoft.com/office/drawing/2014/main" id="{E4699896-0930-E735-1355-64D8EAA0C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200" y="4332354"/>
            <a:ext cx="658634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180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？</a:t>
            </a:r>
            <a:r>
              <a:rPr lang="en-US" altLang="zh-CN" sz="180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m</a:t>
            </a:r>
            <a:endParaRPr lang="en-US" altLang="en-US" sz="1800" dirty="0">
              <a:solidFill>
                <a:srgbClr val="C0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7" name="左大括号 6">
            <a:extLst>
              <a:ext uri="{FF2B5EF4-FFF2-40B4-BE49-F238E27FC236}">
                <a16:creationId xmlns="" xmlns:a16="http://schemas.microsoft.com/office/drawing/2014/main" id="{346AD209-0EEF-6C56-D118-8FD215BC56AE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1526448" y="4295048"/>
            <a:ext cx="180000" cy="1045853"/>
          </a:xfrm>
          <a:prstGeom prst="leftBrace">
            <a:avLst>
              <a:gd name="adj1" fmla="val 22925"/>
              <a:gd name="adj2" fmla="val 50000"/>
            </a:avLst>
          </a:prstGeom>
          <a:noFill/>
          <a:ln w="952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124" name="组合 35">
            <a:extLst>
              <a:ext uri="{FF2B5EF4-FFF2-40B4-BE49-F238E27FC236}">
                <a16:creationId xmlns="" xmlns:a16="http://schemas.microsoft.com/office/drawing/2014/main" id="{5E535A7D-05D5-BAFC-24D6-2350A8E87319}"/>
              </a:ext>
            </a:extLst>
          </p:cNvPr>
          <p:cNvGrpSpPr>
            <a:grpSpLocks/>
          </p:cNvGrpSpPr>
          <p:nvPr/>
        </p:nvGrpSpPr>
        <p:grpSpPr bwMode="auto">
          <a:xfrm>
            <a:off x="1443492" y="4234215"/>
            <a:ext cx="595920" cy="554973"/>
            <a:chOff x="5777778" y="4433177"/>
            <a:chExt cx="596272" cy="554839"/>
          </a:xfrm>
        </p:grpSpPr>
        <p:sp>
          <p:nvSpPr>
            <p:cNvPr id="125" name="文本框 33">
              <a:extLst>
                <a:ext uri="{FF2B5EF4-FFF2-40B4-BE49-F238E27FC236}">
                  <a16:creationId xmlns="" xmlns:a16="http://schemas.microsoft.com/office/drawing/2014/main" id="{585937BC-E765-03B5-E121-C9CF6AFA1F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3696" y="4530256"/>
              <a:ext cx="410354" cy="338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1600" dirty="0">
                  <a:solidFill>
                    <a:srgbClr val="C00000"/>
                  </a:solidFill>
                </a:rPr>
                <a:t>m</a:t>
              </a:r>
              <a:endParaRPr lang="en-US" altLang="en-US" sz="1600" dirty="0">
                <a:solidFill>
                  <a:srgbClr val="C00000"/>
                </a:solidFill>
              </a:endParaRPr>
            </a:p>
          </p:txBody>
        </p:sp>
        <p:grpSp>
          <p:nvGrpSpPr>
            <p:cNvPr id="126" name="组合 24">
              <a:extLst>
                <a:ext uri="{FF2B5EF4-FFF2-40B4-BE49-F238E27FC236}">
                  <a16:creationId xmlns="" xmlns:a16="http://schemas.microsoft.com/office/drawing/2014/main" id="{25821A43-9C6B-2348-A6EE-183EDD9B9D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77778" y="4433177"/>
              <a:ext cx="353016" cy="554839"/>
              <a:chOff x="1758822" y="1980460"/>
              <a:chExt cx="353155" cy="555189"/>
            </a:xfrm>
          </p:grpSpPr>
          <p:sp>
            <p:nvSpPr>
              <p:cNvPr id="127" name="Text Box 62">
                <a:extLst>
                  <a:ext uri="{FF2B5EF4-FFF2-40B4-BE49-F238E27FC236}">
                    <a16:creationId xmlns="" xmlns:a16="http://schemas.microsoft.com/office/drawing/2014/main" id="{6155B9E1-2585-7476-6CDB-984615D2EE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63219" y="1980460"/>
                <a:ext cx="348758" cy="3386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1600" dirty="0">
                    <a:solidFill>
                      <a:srgbClr val="C00000"/>
                    </a:solidFill>
                  </a:rPr>
                  <a:t>3</a:t>
                </a:r>
              </a:p>
            </p:txBody>
          </p:sp>
          <p:sp>
            <p:nvSpPr>
              <p:cNvPr id="128" name="Text Box 63">
                <a:extLst>
                  <a:ext uri="{FF2B5EF4-FFF2-40B4-BE49-F238E27FC236}">
                    <a16:creationId xmlns="" xmlns:a16="http://schemas.microsoft.com/office/drawing/2014/main" id="{6AEA153F-0CA7-9A12-494E-87913BF11C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58822" y="2196963"/>
                <a:ext cx="293713" cy="3386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1600" dirty="0">
                    <a:solidFill>
                      <a:srgbClr val="C00000"/>
                    </a:solidFill>
                  </a:rPr>
                  <a:t>4</a:t>
                </a:r>
              </a:p>
            </p:txBody>
          </p:sp>
          <p:sp>
            <p:nvSpPr>
              <p:cNvPr id="129" name="Line 64">
                <a:extLst>
                  <a:ext uri="{FF2B5EF4-FFF2-40B4-BE49-F238E27FC236}">
                    <a16:creationId xmlns="" xmlns:a16="http://schemas.microsoft.com/office/drawing/2014/main" id="{927A8391-098C-BA7F-5F9F-1E97EEB448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2656" y="2255851"/>
                <a:ext cx="216213" cy="0"/>
              </a:xfrm>
              <a:prstGeom prst="line">
                <a:avLst/>
              </a:prstGeom>
              <a:noFill/>
              <a:ln w="1778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 sz="1600">
                  <a:solidFill>
                    <a:srgbClr val="C00000"/>
                  </a:solidFill>
                </a:endParaRPr>
              </a:p>
            </p:txBody>
          </p:sp>
        </p:grpSp>
      </p:grpSp>
      <p:sp>
        <p:nvSpPr>
          <p:cNvPr id="130" name="文本框 40">
            <a:extLst>
              <a:ext uri="{FF2B5EF4-FFF2-40B4-BE49-F238E27FC236}">
                <a16:creationId xmlns="" xmlns:a16="http://schemas.microsoft.com/office/drawing/2014/main" id="{AE4F569C-F19C-B843-967D-A421F78E0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5046" y="4847872"/>
            <a:ext cx="7485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0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剪去</a:t>
            </a:r>
            <a:endParaRPr lang="en-US" altLang="en-US" sz="20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3" name="左大括号 6">
            <a:extLst>
              <a:ext uri="{FF2B5EF4-FFF2-40B4-BE49-F238E27FC236}">
                <a16:creationId xmlns="" xmlns:a16="http://schemas.microsoft.com/office/drawing/2014/main" id="{15032A6F-44E9-B40F-C238-40D8DD907BEB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1905218" y="4392052"/>
            <a:ext cx="180000" cy="1800000"/>
          </a:xfrm>
          <a:prstGeom prst="leftBrace">
            <a:avLst>
              <a:gd name="adj1" fmla="val 22925"/>
              <a:gd name="adj2" fmla="val 50000"/>
            </a:avLst>
          </a:prstGeom>
          <a:noFill/>
          <a:ln w="952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34" name="文本框 40">
            <a:extLst>
              <a:ext uri="{FF2B5EF4-FFF2-40B4-BE49-F238E27FC236}">
                <a16:creationId xmlns="" xmlns:a16="http://schemas.microsoft.com/office/drawing/2014/main" id="{1C6ED1E7-F209-1B1E-5343-C5681D15D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7204" y="5348560"/>
            <a:ext cx="160817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原來的一半</a:t>
            </a:r>
            <a:endParaRPr lang="en-US" altLang="en-US" sz="20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140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000"/>
                            </p:stCondLst>
                            <p:childTnLst>
                              <p:par>
                                <p:cTn id="1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3" grpId="0"/>
      <p:bldP spid="33" grpId="1"/>
      <p:bldP spid="34" grpId="0" animBg="1"/>
      <p:bldP spid="34" grpId="1" animBg="1"/>
      <p:bldP spid="36" grpId="0"/>
      <p:bldP spid="36" grpId="1"/>
      <p:bldP spid="38" grpId="0" animBg="1"/>
      <p:bldP spid="38" grpId="1" animBg="1"/>
      <p:bldP spid="65" grpId="0" animBg="1"/>
      <p:bldP spid="66" grpId="0"/>
      <p:bldP spid="89" grpId="0"/>
      <p:bldP spid="89" grpId="1"/>
      <p:bldP spid="114" grpId="0" animBg="1"/>
      <p:bldP spid="114" grpId="1" animBg="1"/>
      <p:bldP spid="115" grpId="0"/>
      <p:bldP spid="115" grpId="1"/>
      <p:bldP spid="117" grpId="0" animBg="1"/>
      <p:bldP spid="117" grpId="1" animBg="1"/>
      <p:bldP spid="130" grpId="0"/>
      <p:bldP spid="130" grpId="1"/>
      <p:bldP spid="133" grpId="0" animBg="1"/>
      <p:bldP spid="133" grpId="1" animBg="1"/>
      <p:bldP spid="134" grpId="0"/>
      <p:bldP spid="134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: 圓角 39">
            <a:extLst>
              <a:ext uri="{FF2B5EF4-FFF2-40B4-BE49-F238E27FC236}">
                <a16:creationId xmlns="" xmlns:a16="http://schemas.microsoft.com/office/drawing/2014/main" id="{08CF0862-485A-E9C4-5584-9317BEDDAD0C}"/>
              </a:ext>
            </a:extLst>
          </p:cNvPr>
          <p:cNvSpPr/>
          <p:nvPr/>
        </p:nvSpPr>
        <p:spPr bwMode="auto">
          <a:xfrm>
            <a:off x="1088050" y="4556472"/>
            <a:ext cx="6300000" cy="447456"/>
          </a:xfrm>
          <a:prstGeom prst="roundRect">
            <a:avLst/>
          </a:prstGeom>
          <a:solidFill>
            <a:srgbClr val="CDF2FF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="" xmlns:a16="http://schemas.microsoft.com/office/drawing/2014/main" id="{E4DDDF23-D23D-1FD3-1B63-C0988E96FAE8}"/>
              </a:ext>
            </a:extLst>
          </p:cNvPr>
          <p:cNvSpPr/>
          <p:nvPr/>
        </p:nvSpPr>
        <p:spPr bwMode="auto">
          <a:xfrm>
            <a:off x="1535836" y="5094987"/>
            <a:ext cx="2159863" cy="324000"/>
          </a:xfrm>
          <a:prstGeom prst="rect">
            <a:avLst/>
          </a:prstGeom>
          <a:solidFill>
            <a:srgbClr val="FFDAC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="" xmlns:a16="http://schemas.microsoft.com/office/drawing/2014/main" id="{2B463868-189A-C28B-5BFB-1B2401DC65F9}"/>
              </a:ext>
            </a:extLst>
          </p:cNvPr>
          <p:cNvSpPr/>
          <p:nvPr/>
        </p:nvSpPr>
        <p:spPr bwMode="auto">
          <a:xfrm>
            <a:off x="1535837" y="4175202"/>
            <a:ext cx="1260000" cy="324000"/>
          </a:xfrm>
          <a:prstGeom prst="rect">
            <a:avLst/>
          </a:prstGeom>
          <a:solidFill>
            <a:srgbClr val="FFDAC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="" xmlns:a16="http://schemas.microsoft.com/office/drawing/2014/main" id="{A0E5E792-621B-6884-9452-7144A7096BBE}"/>
              </a:ext>
            </a:extLst>
          </p:cNvPr>
          <p:cNvSpPr/>
          <p:nvPr/>
        </p:nvSpPr>
        <p:spPr bwMode="auto">
          <a:xfrm>
            <a:off x="1535837" y="4629402"/>
            <a:ext cx="1260000" cy="324000"/>
          </a:xfrm>
          <a:prstGeom prst="rect">
            <a:avLst/>
          </a:prstGeom>
          <a:solidFill>
            <a:srgbClr val="FFDAC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="" xmlns:a16="http://schemas.microsoft.com/office/drawing/2014/main" id="{176B0AC4-3D34-4F47-B827-909BDED79534}"/>
              </a:ext>
            </a:extLst>
          </p:cNvPr>
          <p:cNvSpPr/>
          <p:nvPr/>
        </p:nvSpPr>
        <p:spPr bwMode="auto">
          <a:xfrm>
            <a:off x="1535837" y="3723708"/>
            <a:ext cx="1260000" cy="324000"/>
          </a:xfrm>
          <a:prstGeom prst="rect">
            <a:avLst/>
          </a:prstGeom>
          <a:solidFill>
            <a:srgbClr val="FFDAC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aphicFrame>
        <p:nvGraphicFramePr>
          <p:cNvPr id="21" name="表格 21">
            <a:extLst>
              <a:ext uri="{FF2B5EF4-FFF2-40B4-BE49-F238E27FC236}">
                <a16:creationId xmlns="" xmlns:a16="http://schemas.microsoft.com/office/drawing/2014/main" id="{916C716E-2F07-1E11-D0B7-F4969E4A0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677695"/>
              </p:ext>
            </p:extLst>
          </p:nvPr>
        </p:nvGraphicFramePr>
        <p:xfrm>
          <a:off x="1088050" y="2775534"/>
          <a:ext cx="6300000" cy="269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4000">
                  <a:extLst>
                    <a:ext uri="{9D8B030D-6E8A-4147-A177-3AD203B41FA5}">
                      <a16:colId xmlns="" xmlns:a16="http://schemas.microsoft.com/office/drawing/2014/main" val="2137506359"/>
                    </a:ext>
                  </a:extLst>
                </a:gridCol>
                <a:gridCol w="1152000">
                  <a:extLst>
                    <a:ext uri="{9D8B030D-6E8A-4147-A177-3AD203B41FA5}">
                      <a16:colId xmlns="" xmlns:a16="http://schemas.microsoft.com/office/drawing/2014/main" val="1136077605"/>
                    </a:ext>
                  </a:extLst>
                </a:gridCol>
                <a:gridCol w="1152000">
                  <a:extLst>
                    <a:ext uri="{9D8B030D-6E8A-4147-A177-3AD203B41FA5}">
                      <a16:colId xmlns="" xmlns:a16="http://schemas.microsoft.com/office/drawing/2014/main" val="1119342740"/>
                    </a:ext>
                  </a:extLst>
                </a:gridCol>
                <a:gridCol w="1152000">
                  <a:extLst>
                    <a:ext uri="{9D8B030D-6E8A-4147-A177-3AD203B41FA5}">
                      <a16:colId xmlns="" xmlns:a16="http://schemas.microsoft.com/office/drawing/2014/main" val="2931312366"/>
                    </a:ext>
                  </a:extLst>
                </a:gridCol>
              </a:tblGrid>
              <a:tr h="864000">
                <a:tc>
                  <a:txBody>
                    <a:bodyPr/>
                    <a:lstStyle/>
                    <a:p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91912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A. </a:t>
                      </a:r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四角相等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8462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四邊相等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78730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對邊相等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0777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最少有一個直角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00992916"/>
                  </a:ext>
                </a:extLst>
              </a:tr>
            </a:tbl>
          </a:graphicData>
        </a:graphic>
      </p:graphicFrame>
      <p:sp>
        <p:nvSpPr>
          <p:cNvPr id="2" name="TextBox 19">
            <a:extLst>
              <a:ext uri="{FF2B5EF4-FFF2-40B4-BE49-F238E27FC236}">
                <a16:creationId xmlns="" xmlns:a16="http://schemas.microsoft.com/office/drawing/2014/main" id="{31423AB0-5444-B7D0-87F0-FA2BB7DB5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900" y="2020654"/>
            <a:ext cx="360000" cy="358775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3" name="TextBox 20">
            <a:extLst>
              <a:ext uri="{FF2B5EF4-FFF2-40B4-BE49-F238E27FC236}">
                <a16:creationId xmlns="" xmlns:a16="http://schemas.microsoft.com/office/drawing/2014/main" id="{1DD684F7-EECC-BE3D-C030-0EEA90499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5113" y="197461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" name="文本框 3">
            <a:extLst>
              <a:ext uri="{FF2B5EF4-FFF2-40B4-BE49-F238E27FC236}">
                <a16:creationId xmlns="" xmlns:a16="http://schemas.microsoft.com/office/drawing/2014/main" id="{0E8913E3-4D55-427E-B403-1ACA3406B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0994" y="3633571"/>
            <a:ext cx="452439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en-US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Line 25">
            <a:extLst>
              <a:ext uri="{FF2B5EF4-FFF2-40B4-BE49-F238E27FC236}">
                <a16:creationId xmlns="" xmlns:a16="http://schemas.microsoft.com/office/drawing/2014/main" id="{25289639-3E22-3FFE-16F0-599E394C2DF9}"/>
              </a:ext>
            </a:extLst>
          </p:cNvPr>
          <p:cNvSpPr>
            <a:spLocks noChangeShapeType="1"/>
          </p:cNvSpPr>
          <p:nvPr/>
        </p:nvSpPr>
        <p:spPr bwMode="auto">
          <a:xfrm>
            <a:off x="6591299" y="1396266"/>
            <a:ext cx="1332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" name="Text Box 117">
            <a:extLst>
              <a:ext uri="{FF2B5EF4-FFF2-40B4-BE49-F238E27FC236}">
                <a16:creationId xmlns="" xmlns:a16="http://schemas.microsoft.com/office/drawing/2014/main" id="{73B11562-CA6E-50F5-325F-4BBB72161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525" y="1434867"/>
            <a:ext cx="7458075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A. </a:t>
            </a:r>
            <a:r>
              <a:rPr lang="zh-TW" altLang="en-US" sz="2800" dirty="0">
                <a:ea typeface="標楷體" panose="03000509000000000000" pitchFamily="65" charset="-120"/>
              </a:rPr>
              <a:t>四角相等</a:t>
            </a:r>
            <a:r>
              <a:rPr lang="en-US" altLang="zh-CN" sz="2800" dirty="0">
                <a:ea typeface="標楷體" panose="03000509000000000000" pitchFamily="65" charset="-120"/>
              </a:rPr>
              <a:t>		</a:t>
            </a:r>
            <a:r>
              <a:rPr lang="en-US" altLang="zh-TW" sz="2800" dirty="0">
                <a:ea typeface="標楷體" panose="03000509000000000000" pitchFamily="65" charset="-120"/>
              </a:rPr>
              <a:t>B. </a:t>
            </a:r>
            <a:r>
              <a:rPr lang="zh-TW" altLang="en-US" sz="2800" dirty="0">
                <a:ea typeface="標楷體" panose="03000509000000000000" pitchFamily="65" charset="-120"/>
              </a:rPr>
              <a:t>四邊相等</a:t>
            </a:r>
            <a:r>
              <a:rPr lang="en-US" altLang="zh-CN" sz="2800" dirty="0">
                <a:ea typeface="標楷體" panose="03000509000000000000" pitchFamily="65" charset="-120"/>
              </a:rPr>
              <a:t>   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>
                <a:ea typeface="標楷體" panose="03000509000000000000" pitchFamily="65" charset="-120"/>
              </a:rPr>
              <a:t>C</a:t>
            </a:r>
            <a:r>
              <a:rPr lang="en-US" altLang="zh-TW" sz="2800" dirty="0">
                <a:ea typeface="標楷體" panose="03000509000000000000" pitchFamily="65" charset="-120"/>
              </a:rPr>
              <a:t>.</a:t>
            </a:r>
            <a:r>
              <a:rPr lang="zh-CN" altLang="en-US" sz="2800" dirty="0"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ea typeface="標楷體" panose="03000509000000000000" pitchFamily="65" charset="-120"/>
              </a:rPr>
              <a:t>對邊相等</a:t>
            </a:r>
            <a:r>
              <a:rPr lang="en-US" altLang="zh-CN" sz="2800" dirty="0">
                <a:ea typeface="標楷體" panose="03000509000000000000" pitchFamily="65" charset="-120"/>
              </a:rPr>
              <a:t>        		D</a:t>
            </a:r>
            <a:r>
              <a:rPr lang="en-US" altLang="zh-TW" sz="2800" dirty="0">
                <a:sym typeface="Wingdings" panose="05000000000000000000" pitchFamily="2" charset="2"/>
              </a:rPr>
              <a:t>. </a:t>
            </a:r>
            <a:r>
              <a:rPr lang="zh-TW" altLang="en-US" sz="2800" dirty="0">
                <a:ea typeface="標楷體" panose="03000509000000000000" pitchFamily="65" charset="-120"/>
                <a:sym typeface="Wingdings" panose="05000000000000000000" pitchFamily="2" charset="2"/>
              </a:rPr>
              <a:t>最少有一個直角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="" xmlns:a16="http://schemas.microsoft.com/office/drawing/2014/main" id="{85C2D11C-DCA3-D5EC-0F35-55822FDD9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15.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="" xmlns:a16="http://schemas.microsoft.com/office/drawing/2014/main" id="{C936A512-835E-D3ED-008F-84DC999860AC}"/>
              </a:ext>
            </a:extLst>
          </p:cNvPr>
          <p:cNvSpPr txBox="1"/>
          <p:nvPr/>
        </p:nvSpPr>
        <p:spPr>
          <a:xfrm>
            <a:off x="766762" y="904796"/>
            <a:ext cx="7767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正方形、長方形和菱形有以下哪一種共同性質？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="" xmlns:a16="http://schemas.microsoft.com/office/drawing/2014/main" id="{75819FF7-C4EF-6DFF-38FC-EE56F5F54DD9}"/>
              </a:ext>
            </a:extLst>
          </p:cNvPr>
          <p:cNvSpPr/>
          <p:nvPr/>
        </p:nvSpPr>
        <p:spPr bwMode="auto">
          <a:xfrm>
            <a:off x="4244678" y="2951314"/>
            <a:ext cx="540000" cy="540000"/>
          </a:xfrm>
          <a:prstGeom prst="rect">
            <a:avLst/>
          </a:prstGeom>
          <a:solidFill>
            <a:srgbClr val="F2FFCD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="" xmlns:a16="http://schemas.microsoft.com/office/drawing/2014/main" id="{A69B6D54-56A3-6139-343C-C31AB29B4311}"/>
              </a:ext>
            </a:extLst>
          </p:cNvPr>
          <p:cNvSpPr/>
          <p:nvPr/>
        </p:nvSpPr>
        <p:spPr bwMode="auto">
          <a:xfrm>
            <a:off x="5244141" y="2960192"/>
            <a:ext cx="828000" cy="540000"/>
          </a:xfrm>
          <a:prstGeom prst="rect">
            <a:avLst/>
          </a:prstGeom>
          <a:solidFill>
            <a:srgbClr val="FFFFD1"/>
          </a:solidFill>
          <a:ln w="127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" name="菱形 19">
            <a:extLst>
              <a:ext uri="{FF2B5EF4-FFF2-40B4-BE49-F238E27FC236}">
                <a16:creationId xmlns="" xmlns:a16="http://schemas.microsoft.com/office/drawing/2014/main" id="{B05ADA96-B5E1-E5B4-1A77-3AA48BB0330E}"/>
              </a:ext>
            </a:extLst>
          </p:cNvPr>
          <p:cNvSpPr/>
          <p:nvPr/>
        </p:nvSpPr>
        <p:spPr bwMode="auto">
          <a:xfrm>
            <a:off x="6321158" y="2951314"/>
            <a:ext cx="972000" cy="540000"/>
          </a:xfrm>
          <a:prstGeom prst="diamond">
            <a:avLst/>
          </a:prstGeom>
          <a:solidFill>
            <a:srgbClr val="FEE6F1"/>
          </a:solidFill>
          <a:ln w="127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2" name="文本框 3">
            <a:extLst>
              <a:ext uri="{FF2B5EF4-FFF2-40B4-BE49-F238E27FC236}">
                <a16:creationId xmlns="" xmlns:a16="http://schemas.microsoft.com/office/drawing/2014/main" id="{81B574FF-DFE9-AD32-E9F2-86BB82610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9648" y="3661562"/>
            <a:ext cx="54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文本框 3">
            <a:extLst>
              <a:ext uri="{FF2B5EF4-FFF2-40B4-BE49-F238E27FC236}">
                <a16:creationId xmlns="" xmlns:a16="http://schemas.microsoft.com/office/drawing/2014/main" id="{ABEA3642-E995-E399-5B37-975F85DD2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6039" y="3661562"/>
            <a:ext cx="54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文本框 3">
            <a:extLst>
              <a:ext uri="{FF2B5EF4-FFF2-40B4-BE49-F238E27FC236}">
                <a16:creationId xmlns="" xmlns:a16="http://schemas.microsoft.com/office/drawing/2014/main" id="{FEED2327-0FA3-CE99-D33B-FA5C0E74C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9648" y="4111084"/>
            <a:ext cx="54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文本框 3">
            <a:extLst>
              <a:ext uri="{FF2B5EF4-FFF2-40B4-BE49-F238E27FC236}">
                <a16:creationId xmlns="" xmlns:a16="http://schemas.microsoft.com/office/drawing/2014/main" id="{8DE3EE1B-F589-963E-0FE4-C18CA0E94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0994" y="4096861"/>
            <a:ext cx="54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文本框 3">
            <a:extLst>
              <a:ext uri="{FF2B5EF4-FFF2-40B4-BE49-F238E27FC236}">
                <a16:creationId xmlns="" xmlns:a16="http://schemas.microsoft.com/office/drawing/2014/main" id="{7948BA30-9E4B-0329-2FB4-FA7B20052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9648" y="4560606"/>
            <a:ext cx="54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文本框 3">
            <a:extLst>
              <a:ext uri="{FF2B5EF4-FFF2-40B4-BE49-F238E27FC236}">
                <a16:creationId xmlns="" xmlns:a16="http://schemas.microsoft.com/office/drawing/2014/main" id="{E655BAC7-835B-7B2B-B174-D7F54BDB6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6039" y="4556472"/>
            <a:ext cx="54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文本框 3">
            <a:extLst>
              <a:ext uri="{FF2B5EF4-FFF2-40B4-BE49-F238E27FC236}">
                <a16:creationId xmlns="" xmlns:a16="http://schemas.microsoft.com/office/drawing/2014/main" id="{8466DB0C-5E7B-36B9-7727-50CEC9A80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0994" y="4560151"/>
            <a:ext cx="54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文本框 3">
            <a:extLst>
              <a:ext uri="{FF2B5EF4-FFF2-40B4-BE49-F238E27FC236}">
                <a16:creationId xmlns="" xmlns:a16="http://schemas.microsoft.com/office/drawing/2014/main" id="{37A48012-1E81-C21A-ADB7-7AAA916CB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9648" y="5010129"/>
            <a:ext cx="54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文本框 3">
            <a:extLst>
              <a:ext uri="{FF2B5EF4-FFF2-40B4-BE49-F238E27FC236}">
                <a16:creationId xmlns="" xmlns:a16="http://schemas.microsoft.com/office/drawing/2014/main" id="{B15B833E-3886-E529-FA55-817491A5D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6039" y="5003928"/>
            <a:ext cx="54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文本框 3">
            <a:extLst>
              <a:ext uri="{FF2B5EF4-FFF2-40B4-BE49-F238E27FC236}">
                <a16:creationId xmlns="" xmlns:a16="http://schemas.microsoft.com/office/drawing/2014/main" id="{DACC33E0-F899-E7FF-341E-60D5DA58DF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6039" y="4064627"/>
            <a:ext cx="452439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en-US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2" name="文本框 3">
            <a:extLst>
              <a:ext uri="{FF2B5EF4-FFF2-40B4-BE49-F238E27FC236}">
                <a16:creationId xmlns="" xmlns:a16="http://schemas.microsoft.com/office/drawing/2014/main" id="{274CE5BB-F163-C437-062D-71ABE2C22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0994" y="4994041"/>
            <a:ext cx="452439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en-US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665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2" presetClass="entr" presetSubtype="8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22" presetClass="entr" presetSubtype="8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22" presetClass="entr" presetSubtype="8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00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22" presetClass="entr" presetSubtype="8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000"/>
                            </p:stCondLst>
                            <p:childTnLst>
                              <p:par>
                                <p:cTn id="1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9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000"/>
                            </p:stCondLst>
                            <p:childTnLst>
                              <p:par>
                                <p:cTn id="1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500"/>
                            </p:stCondLst>
                            <p:childTnLst>
                              <p:par>
                                <p:cTn id="2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1000"/>
                            </p:stCondLst>
                            <p:childTnLst>
                              <p:par>
                                <p:cTn id="2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39" grpId="0" animBg="1"/>
      <p:bldP spid="39" grpId="1" animBg="1"/>
      <p:bldP spid="39" grpId="2" animBg="1"/>
      <p:bldP spid="39" grpId="3" animBg="1"/>
      <p:bldP spid="39" grpId="4" animBg="1"/>
      <p:bldP spid="39" grpId="5" animBg="1"/>
      <p:bldP spid="35" grpId="0" animBg="1"/>
      <p:bldP spid="35" grpId="1" animBg="1"/>
      <p:bldP spid="35" grpId="2" animBg="1"/>
      <p:bldP spid="35" grpId="3" animBg="1"/>
      <p:bldP spid="35" grpId="4" animBg="1"/>
      <p:bldP spid="35" grpId="5" animBg="1"/>
      <p:bldP spid="37" grpId="0" animBg="1"/>
      <p:bldP spid="37" grpId="1" animBg="1"/>
      <p:bldP spid="37" grpId="2" animBg="1"/>
      <p:bldP spid="37" grpId="3" animBg="1"/>
      <p:bldP spid="37" grpId="4" animBg="1"/>
      <p:bldP spid="37" grpId="5" animBg="1"/>
      <p:bldP spid="33" grpId="0" animBg="1"/>
      <p:bldP spid="33" grpId="1" animBg="1"/>
      <p:bldP spid="33" grpId="2" animBg="1"/>
      <p:bldP spid="33" grpId="3" animBg="1"/>
      <p:bldP spid="33" grpId="4" animBg="1"/>
      <p:bldP spid="33" grpId="5" animBg="1"/>
      <p:bldP spid="2" grpId="0" animBg="1"/>
      <p:bldP spid="3" grpId="0"/>
      <p:bldP spid="5" grpId="0"/>
      <p:bldP spid="5" grpId="1"/>
      <p:bldP spid="8" grpId="0" animBg="1"/>
      <p:bldP spid="8" grpId="1" animBg="1"/>
      <p:bldP spid="17" grpId="0" animBg="1"/>
      <p:bldP spid="17" grpId="1" animBg="1"/>
      <p:bldP spid="19" grpId="0" animBg="1"/>
      <p:bldP spid="19" grpId="1" animBg="1"/>
      <p:bldP spid="20" grpId="0" animBg="1"/>
      <p:bldP spid="20" grpId="1" animBg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考核課題">
            <a:hlinkClick r:id="rId4" action="ppaction://hlinksldjump"/>
            <a:extLst>
              <a:ext uri="{FF2B5EF4-FFF2-40B4-BE49-F238E27FC236}">
                <a16:creationId xmlns="" xmlns:a16="http://schemas.microsoft.com/office/drawing/2014/main" id="{1B0C9437-2537-DDEB-CCD8-CA3C16F05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93763"/>
            <a:ext cx="1385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1">
            <a:extLst>
              <a:ext uri="{FF2B5EF4-FFF2-40B4-BE49-F238E27FC236}">
                <a16:creationId xmlns="" xmlns:a16="http://schemas.microsoft.com/office/drawing/2014/main" id="{9155FE0F-C26D-5E52-4949-A5DF914E8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3" y="1282700"/>
            <a:ext cx="7593012" cy="376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357188" algn="l"/>
                <a:tab pos="1077913" algn="l"/>
                <a:tab pos="1611313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7188" algn="l"/>
                <a:tab pos="1077913" algn="l"/>
                <a:tab pos="1611313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7188" algn="l"/>
                <a:tab pos="1077913" algn="l"/>
                <a:tab pos="1611313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1800" b="1" dirty="0"/>
              <a:t>測驗時間</a:t>
            </a:r>
            <a:r>
              <a:rPr kumimoji="0" lang="zh-TW" altLang="en-US" sz="1800" b="1" dirty="0">
                <a:latin typeface="Times New Roman" panose="02020603050405020304" pitchFamily="18" charset="0"/>
              </a:rPr>
              <a:t>：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50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分鐘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zh-TW" altLang="en-US" sz="18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b="1" dirty="0">
                <a:latin typeface="Times New Roman" panose="02020603050405020304" pitchFamily="18" charset="0"/>
              </a:rPr>
              <a:t>學生須知：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1.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本測驗卷共有兩部分：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甲部：第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1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至第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30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題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乙部：第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31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至第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36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題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2.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全部題目均須作答。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把答案寫在答題紙上。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4.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在答題紙上填寫學生姓名、班別及學號。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5.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學生可利用本測驗卷的空白部分做算草，測驗完畢後無須將算草擦去。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6.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不准使用計算機。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19">
            <a:extLst>
              <a:ext uri="{FF2B5EF4-FFF2-40B4-BE49-F238E27FC236}">
                <a16:creationId xmlns="" xmlns:a16="http://schemas.microsoft.com/office/drawing/2014/main" id="{5F8A08EF-0695-3E61-7642-566C91B19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5258626"/>
            <a:ext cx="360000" cy="358775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3" name="Text Box 117">
            <a:extLst>
              <a:ext uri="{FF2B5EF4-FFF2-40B4-BE49-F238E27FC236}">
                <a16:creationId xmlns="" xmlns:a16="http://schemas.microsoft.com/office/drawing/2014/main" id="{4D553AD0-6661-43F7-425F-90EE7F0D3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575" y="3682767"/>
            <a:ext cx="3011805" cy="204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800" dirty="0">
                <a:ea typeface="標楷體" panose="03000509000000000000" pitchFamily="65" charset="-120"/>
              </a:rPr>
              <a:t>A. </a:t>
            </a:r>
            <a:r>
              <a:rPr lang="zh-CN" altLang="en-US" sz="2800" dirty="0">
                <a:ea typeface="標楷體" panose="03000509000000000000" pitchFamily="65" charset="-120"/>
              </a:rPr>
              <a:t>只有</a:t>
            </a:r>
            <a:r>
              <a:rPr lang="en-US" altLang="zh-TW" sz="2800" dirty="0">
                <a:ea typeface="標楷體" panose="03000509000000000000" pitchFamily="65" charset="-120"/>
              </a:rPr>
              <a:t>I</a:t>
            </a:r>
            <a:r>
              <a:rPr lang="zh-CN" altLang="en-US" sz="2800" dirty="0">
                <a:ea typeface="標楷體" panose="03000509000000000000" pitchFamily="65" charset="-120"/>
              </a:rPr>
              <a:t>及</a:t>
            </a:r>
            <a:r>
              <a:rPr lang="en-US" altLang="zh-TW" sz="2800" dirty="0">
                <a:ea typeface="標楷體" panose="03000509000000000000" pitchFamily="65" charset="-120"/>
              </a:rPr>
              <a:t>II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B. </a:t>
            </a:r>
            <a:r>
              <a:rPr lang="zh-CN" altLang="en-US" sz="2800" dirty="0">
                <a:ea typeface="標楷體" panose="03000509000000000000" pitchFamily="65" charset="-120"/>
              </a:rPr>
              <a:t>只有</a:t>
            </a:r>
            <a:r>
              <a:rPr lang="en-US" altLang="zh-TW" sz="2800" dirty="0">
                <a:ea typeface="標楷體" panose="03000509000000000000" pitchFamily="65" charset="-120"/>
              </a:rPr>
              <a:t>I</a:t>
            </a:r>
            <a:r>
              <a:rPr lang="zh-CN" altLang="en-US" sz="2800" dirty="0">
                <a:ea typeface="標楷體" panose="03000509000000000000" pitchFamily="65" charset="-120"/>
              </a:rPr>
              <a:t>及</a:t>
            </a:r>
            <a:r>
              <a:rPr lang="en-US" altLang="zh-TW" sz="2800" dirty="0">
                <a:ea typeface="標楷體" panose="03000509000000000000" pitchFamily="65" charset="-120"/>
              </a:rPr>
              <a:t>III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C. </a:t>
            </a:r>
            <a:r>
              <a:rPr lang="zh-CN" altLang="en-US" sz="2800" dirty="0">
                <a:ea typeface="標楷體" panose="03000509000000000000" pitchFamily="65" charset="-120"/>
              </a:rPr>
              <a:t>只有</a:t>
            </a:r>
            <a:r>
              <a:rPr lang="en-US" altLang="zh-TW" sz="2800" dirty="0">
                <a:ea typeface="標楷體" panose="03000509000000000000" pitchFamily="65" charset="-120"/>
              </a:rPr>
              <a:t>II</a:t>
            </a:r>
            <a:r>
              <a:rPr lang="zh-CN" altLang="en-US" sz="2800" dirty="0">
                <a:ea typeface="標楷體" panose="03000509000000000000" pitchFamily="65" charset="-120"/>
              </a:rPr>
              <a:t>及</a:t>
            </a:r>
            <a:r>
              <a:rPr lang="en-US" altLang="zh-TW" sz="2800" dirty="0">
                <a:ea typeface="標楷體" panose="03000509000000000000" pitchFamily="65" charset="-120"/>
              </a:rPr>
              <a:t>III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D. I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ea typeface="標楷體" panose="03000509000000000000" pitchFamily="65" charset="-120"/>
              </a:rPr>
              <a:t>II</a:t>
            </a:r>
            <a:r>
              <a:rPr lang="zh-CN" altLang="en-US" sz="2800" dirty="0">
                <a:ea typeface="標楷體" panose="03000509000000000000" pitchFamily="65" charset="-120"/>
              </a:rPr>
              <a:t>及</a:t>
            </a:r>
            <a:r>
              <a:rPr lang="en-US" altLang="zh-TW" sz="2800" dirty="0">
                <a:ea typeface="標楷體" panose="03000509000000000000" pitchFamily="65" charset="-120"/>
              </a:rPr>
              <a:t>III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83C55705-867D-1A56-C57B-6E6EA862F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="" xmlns:a16="http://schemas.microsoft.com/office/drawing/2014/main" id="{DA95F6CF-85FA-8DE8-268C-8761492A2BC2}"/>
              </a:ext>
            </a:extLst>
          </p:cNvPr>
          <p:cNvSpPr txBox="1"/>
          <p:nvPr/>
        </p:nvSpPr>
        <p:spPr>
          <a:xfrm>
            <a:off x="766762" y="2123996"/>
            <a:ext cx="7767638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如果同時使用以上的六枝竹</a:t>
            </a:r>
            <a:r>
              <a:rPr lang="zh-CN" altLang="en-US" sz="2800" dirty="0">
                <a:ea typeface="標楷體" panose="03000509000000000000" pitchFamily="65" charset="-120"/>
              </a:rPr>
              <a:t>簽</a:t>
            </a:r>
            <a:r>
              <a:rPr lang="zh-TW" altLang="en-US" sz="2800" dirty="0">
                <a:ea typeface="標楷體" panose="03000509000000000000" pitchFamily="65" charset="-120"/>
              </a:rPr>
              <a:t>去組成一個平面圖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形，可以組成以下哪些平面圖形？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9" name="Text Box 117">
            <a:extLst>
              <a:ext uri="{FF2B5EF4-FFF2-40B4-BE49-F238E27FC236}">
                <a16:creationId xmlns="" xmlns:a16="http://schemas.microsoft.com/office/drawing/2014/main" id="{A4069A4B-94AA-837C-4EE1-7C1FEE548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5425" y="3107934"/>
            <a:ext cx="68389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I. </a:t>
            </a:r>
            <a:r>
              <a:rPr lang="zh-CN" altLang="en-US" sz="2800" dirty="0">
                <a:ea typeface="標楷體" panose="03000509000000000000" pitchFamily="65" charset="-120"/>
              </a:rPr>
              <a:t>梯形</a:t>
            </a:r>
            <a:r>
              <a:rPr lang="en-US" altLang="zh-CN" sz="2800" dirty="0">
                <a:ea typeface="標楷體" panose="03000509000000000000" pitchFamily="65" charset="-120"/>
              </a:rPr>
              <a:t>	  </a:t>
            </a:r>
            <a:r>
              <a:rPr lang="en-US" altLang="zh-TW" sz="2800" dirty="0">
                <a:ea typeface="標楷體" panose="03000509000000000000" pitchFamily="65" charset="-120"/>
              </a:rPr>
              <a:t>II. </a:t>
            </a:r>
            <a:r>
              <a:rPr lang="zh-CN" altLang="en-US" sz="2800" dirty="0">
                <a:ea typeface="標楷體" panose="03000509000000000000" pitchFamily="65" charset="-120"/>
              </a:rPr>
              <a:t>菱形</a:t>
            </a:r>
            <a:r>
              <a:rPr lang="en-US" altLang="zh-CN" sz="2800" dirty="0">
                <a:ea typeface="標楷體" panose="03000509000000000000" pitchFamily="65" charset="-120"/>
              </a:rPr>
              <a:t>	  </a:t>
            </a:r>
            <a:r>
              <a:rPr lang="en-US" altLang="zh-TW" sz="2800" dirty="0">
                <a:ea typeface="標楷體" panose="03000509000000000000" pitchFamily="65" charset="-120"/>
              </a:rPr>
              <a:t>III. </a:t>
            </a:r>
            <a:r>
              <a:rPr lang="zh-CN" altLang="en-US" sz="2800" dirty="0">
                <a:ea typeface="標楷體" panose="03000509000000000000" pitchFamily="65" charset="-120"/>
              </a:rPr>
              <a:t>等腰三角形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grpSp>
        <p:nvGrpSpPr>
          <p:cNvPr id="124" name="群組 123">
            <a:extLst>
              <a:ext uri="{FF2B5EF4-FFF2-40B4-BE49-F238E27FC236}">
                <a16:creationId xmlns="" xmlns:a16="http://schemas.microsoft.com/office/drawing/2014/main" id="{F3411AF0-5F43-9B43-4D25-ED6A34630D1E}"/>
              </a:ext>
            </a:extLst>
          </p:cNvPr>
          <p:cNvGrpSpPr/>
          <p:nvPr/>
        </p:nvGrpSpPr>
        <p:grpSpPr>
          <a:xfrm>
            <a:off x="2684145" y="924016"/>
            <a:ext cx="4335555" cy="1167589"/>
            <a:chOff x="2684145" y="924016"/>
            <a:chExt cx="4335555" cy="1167589"/>
          </a:xfrm>
        </p:grpSpPr>
        <p:sp>
          <p:nvSpPr>
            <p:cNvPr id="11" name="六邊形 10">
              <a:extLst>
                <a:ext uri="{FF2B5EF4-FFF2-40B4-BE49-F238E27FC236}">
                  <a16:creationId xmlns="" xmlns:a16="http://schemas.microsoft.com/office/drawing/2014/main" id="{A0FFBFFA-729B-89B6-B0C4-704FC5BE3FDF}"/>
                </a:ext>
              </a:extLst>
            </p:cNvPr>
            <p:cNvSpPr/>
            <p:nvPr/>
          </p:nvSpPr>
          <p:spPr bwMode="auto">
            <a:xfrm>
              <a:off x="2684145" y="1064242"/>
              <a:ext cx="720000" cy="72000"/>
            </a:xfrm>
            <a:prstGeom prst="hexagon">
              <a:avLst>
                <a:gd name="adj" fmla="val 166764"/>
                <a:gd name="vf" fmla="val 115470"/>
              </a:avLst>
            </a:prstGeom>
            <a:gradFill flip="none" rotWithShape="1">
              <a:gsLst>
                <a:gs pos="0">
                  <a:schemeClr val="bg2">
                    <a:lumMod val="20000"/>
                    <a:lumOff val="80000"/>
                    <a:shade val="30000"/>
                    <a:satMod val="115000"/>
                  </a:schemeClr>
                </a:gs>
                <a:gs pos="50000">
                  <a:schemeClr val="bg2">
                    <a:lumMod val="20000"/>
                    <a:lumOff val="80000"/>
                    <a:shade val="67500"/>
                    <a:satMod val="115000"/>
                  </a:schemeClr>
                </a:gs>
                <a:gs pos="100000">
                  <a:schemeClr val="bg2">
                    <a:lumMod val="20000"/>
                    <a:lumOff val="8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3" name="六邊形 12">
              <a:extLst>
                <a:ext uri="{FF2B5EF4-FFF2-40B4-BE49-F238E27FC236}">
                  <a16:creationId xmlns="" xmlns:a16="http://schemas.microsoft.com/office/drawing/2014/main" id="{CBE469ED-0C88-067A-DE50-AD2AB90F9C85}"/>
                </a:ext>
              </a:extLst>
            </p:cNvPr>
            <p:cNvSpPr/>
            <p:nvPr/>
          </p:nvSpPr>
          <p:spPr bwMode="auto">
            <a:xfrm>
              <a:off x="4802145" y="1064242"/>
              <a:ext cx="1440000" cy="72000"/>
            </a:xfrm>
            <a:prstGeom prst="hexagon">
              <a:avLst>
                <a:gd name="adj" fmla="val 166764"/>
                <a:gd name="vf" fmla="val 115470"/>
              </a:avLst>
            </a:prstGeom>
            <a:gradFill flip="none" rotWithShape="1">
              <a:gsLst>
                <a:gs pos="0">
                  <a:schemeClr val="bg2">
                    <a:lumMod val="20000"/>
                    <a:lumOff val="80000"/>
                    <a:shade val="30000"/>
                    <a:satMod val="115000"/>
                  </a:schemeClr>
                </a:gs>
                <a:gs pos="50000">
                  <a:schemeClr val="bg2">
                    <a:lumMod val="20000"/>
                    <a:lumOff val="80000"/>
                    <a:shade val="67500"/>
                    <a:satMod val="115000"/>
                  </a:schemeClr>
                </a:gs>
                <a:gs pos="100000">
                  <a:schemeClr val="bg2">
                    <a:lumMod val="20000"/>
                    <a:lumOff val="8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7" name="六邊形 16">
              <a:extLst>
                <a:ext uri="{FF2B5EF4-FFF2-40B4-BE49-F238E27FC236}">
                  <a16:creationId xmlns="" xmlns:a16="http://schemas.microsoft.com/office/drawing/2014/main" id="{7360B3C7-3F7D-F65C-43A1-3B403A4C8066}"/>
                </a:ext>
              </a:extLst>
            </p:cNvPr>
            <p:cNvSpPr/>
            <p:nvPr/>
          </p:nvSpPr>
          <p:spPr bwMode="auto">
            <a:xfrm>
              <a:off x="4802145" y="1336022"/>
              <a:ext cx="1440000" cy="72000"/>
            </a:xfrm>
            <a:prstGeom prst="hexagon">
              <a:avLst>
                <a:gd name="adj" fmla="val 166764"/>
                <a:gd name="vf" fmla="val 115470"/>
              </a:avLst>
            </a:prstGeom>
            <a:gradFill flip="none" rotWithShape="1">
              <a:gsLst>
                <a:gs pos="0">
                  <a:schemeClr val="bg2">
                    <a:lumMod val="20000"/>
                    <a:lumOff val="80000"/>
                    <a:shade val="30000"/>
                    <a:satMod val="115000"/>
                  </a:schemeClr>
                </a:gs>
                <a:gs pos="50000">
                  <a:schemeClr val="bg2">
                    <a:lumMod val="20000"/>
                    <a:lumOff val="80000"/>
                    <a:shade val="67500"/>
                    <a:satMod val="115000"/>
                  </a:schemeClr>
                </a:gs>
                <a:gs pos="100000">
                  <a:schemeClr val="bg2">
                    <a:lumMod val="20000"/>
                    <a:lumOff val="8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9" name="六邊形 18">
              <a:extLst>
                <a:ext uri="{FF2B5EF4-FFF2-40B4-BE49-F238E27FC236}">
                  <a16:creationId xmlns="" xmlns:a16="http://schemas.microsoft.com/office/drawing/2014/main" id="{C791135C-A97E-B948-F18A-9A5971077E60}"/>
                </a:ext>
              </a:extLst>
            </p:cNvPr>
            <p:cNvSpPr/>
            <p:nvPr/>
          </p:nvSpPr>
          <p:spPr bwMode="auto">
            <a:xfrm>
              <a:off x="2684145" y="1336022"/>
              <a:ext cx="720000" cy="72000"/>
            </a:xfrm>
            <a:prstGeom prst="hexagon">
              <a:avLst>
                <a:gd name="adj" fmla="val 166764"/>
                <a:gd name="vf" fmla="val 115470"/>
              </a:avLst>
            </a:prstGeom>
            <a:gradFill flip="none" rotWithShape="1">
              <a:gsLst>
                <a:gs pos="0">
                  <a:schemeClr val="bg2">
                    <a:lumMod val="20000"/>
                    <a:lumOff val="80000"/>
                    <a:shade val="30000"/>
                    <a:satMod val="115000"/>
                  </a:schemeClr>
                </a:gs>
                <a:gs pos="50000">
                  <a:schemeClr val="bg2">
                    <a:lumMod val="20000"/>
                    <a:lumOff val="80000"/>
                    <a:shade val="67500"/>
                    <a:satMod val="115000"/>
                  </a:schemeClr>
                </a:gs>
                <a:gs pos="100000">
                  <a:schemeClr val="bg2">
                    <a:lumMod val="20000"/>
                    <a:lumOff val="8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21" name="六邊形 20">
              <a:extLst>
                <a:ext uri="{FF2B5EF4-FFF2-40B4-BE49-F238E27FC236}">
                  <a16:creationId xmlns="" xmlns:a16="http://schemas.microsoft.com/office/drawing/2014/main" id="{80F03C9E-BB74-E6A5-A185-73E820B11991}"/>
                </a:ext>
              </a:extLst>
            </p:cNvPr>
            <p:cNvSpPr/>
            <p:nvPr/>
          </p:nvSpPr>
          <p:spPr bwMode="auto">
            <a:xfrm>
              <a:off x="2684145" y="1607802"/>
              <a:ext cx="720000" cy="72000"/>
            </a:xfrm>
            <a:prstGeom prst="hexagon">
              <a:avLst>
                <a:gd name="adj" fmla="val 166764"/>
                <a:gd name="vf" fmla="val 115470"/>
              </a:avLst>
            </a:prstGeom>
            <a:gradFill flip="none" rotWithShape="1">
              <a:gsLst>
                <a:gs pos="0">
                  <a:schemeClr val="bg2">
                    <a:lumMod val="20000"/>
                    <a:lumOff val="80000"/>
                    <a:shade val="30000"/>
                    <a:satMod val="115000"/>
                  </a:schemeClr>
                </a:gs>
                <a:gs pos="50000">
                  <a:schemeClr val="bg2">
                    <a:lumMod val="20000"/>
                    <a:lumOff val="80000"/>
                    <a:shade val="67500"/>
                    <a:satMod val="115000"/>
                  </a:schemeClr>
                </a:gs>
                <a:gs pos="100000">
                  <a:schemeClr val="bg2">
                    <a:lumMod val="20000"/>
                    <a:lumOff val="8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23" name="六邊形 22">
              <a:extLst>
                <a:ext uri="{FF2B5EF4-FFF2-40B4-BE49-F238E27FC236}">
                  <a16:creationId xmlns="" xmlns:a16="http://schemas.microsoft.com/office/drawing/2014/main" id="{73A3B376-D62C-008D-9262-10CB6923977F}"/>
                </a:ext>
              </a:extLst>
            </p:cNvPr>
            <p:cNvSpPr/>
            <p:nvPr/>
          </p:nvSpPr>
          <p:spPr bwMode="auto">
            <a:xfrm>
              <a:off x="2684145" y="1879582"/>
              <a:ext cx="720000" cy="72000"/>
            </a:xfrm>
            <a:prstGeom prst="hexagon">
              <a:avLst>
                <a:gd name="adj" fmla="val 166764"/>
                <a:gd name="vf" fmla="val 115470"/>
              </a:avLst>
            </a:prstGeom>
            <a:gradFill flip="none" rotWithShape="1">
              <a:gsLst>
                <a:gs pos="0">
                  <a:schemeClr val="bg2">
                    <a:lumMod val="20000"/>
                    <a:lumOff val="80000"/>
                    <a:shade val="30000"/>
                    <a:satMod val="115000"/>
                  </a:schemeClr>
                </a:gs>
                <a:gs pos="50000">
                  <a:schemeClr val="bg2">
                    <a:lumMod val="20000"/>
                    <a:lumOff val="80000"/>
                    <a:shade val="67500"/>
                    <a:satMod val="115000"/>
                  </a:schemeClr>
                </a:gs>
                <a:gs pos="100000">
                  <a:schemeClr val="bg2">
                    <a:lumMod val="20000"/>
                    <a:lumOff val="8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25" name="Text Box 117">
              <a:extLst>
                <a:ext uri="{FF2B5EF4-FFF2-40B4-BE49-F238E27FC236}">
                  <a16:creationId xmlns="" xmlns:a16="http://schemas.microsoft.com/office/drawing/2014/main" id="{DE04516F-1A0B-059F-F68D-8D1BC39D53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4485" y="924016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ea typeface="標楷體" panose="03000509000000000000" pitchFamily="65" charset="-120"/>
                </a:rPr>
                <a:t>4cm</a:t>
              </a:r>
              <a:endParaRPr lang="zh-TW" altLang="en-US" sz="1600" dirty="0">
                <a:ea typeface="標楷體" panose="03000509000000000000" pitchFamily="65" charset="-120"/>
              </a:endParaRPr>
            </a:p>
          </p:txBody>
        </p:sp>
        <p:sp>
          <p:nvSpPr>
            <p:cNvPr id="27" name="Text Box 117">
              <a:extLst>
                <a:ext uri="{FF2B5EF4-FFF2-40B4-BE49-F238E27FC236}">
                  <a16:creationId xmlns="" xmlns:a16="http://schemas.microsoft.com/office/drawing/2014/main" id="{9C19CB05-E762-5C0D-1665-8EACB789F6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4485" y="1200361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ea typeface="標楷體" panose="03000509000000000000" pitchFamily="65" charset="-120"/>
                </a:rPr>
                <a:t>4cm</a:t>
              </a:r>
              <a:endParaRPr lang="zh-TW" altLang="en-US" sz="1600" dirty="0">
                <a:ea typeface="標楷體" panose="03000509000000000000" pitchFamily="65" charset="-120"/>
              </a:endParaRPr>
            </a:p>
          </p:txBody>
        </p:sp>
        <p:sp>
          <p:nvSpPr>
            <p:cNvPr id="29" name="Text Box 117">
              <a:extLst>
                <a:ext uri="{FF2B5EF4-FFF2-40B4-BE49-F238E27FC236}">
                  <a16:creationId xmlns="" xmlns:a16="http://schemas.microsoft.com/office/drawing/2014/main" id="{C06839D1-BCEA-D521-04BB-3A7D107665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4485" y="1476706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ea typeface="標楷體" panose="03000509000000000000" pitchFamily="65" charset="-120"/>
                </a:rPr>
                <a:t>4cm</a:t>
              </a:r>
              <a:endParaRPr lang="zh-TW" altLang="en-US" sz="1600" dirty="0">
                <a:ea typeface="標楷體" panose="03000509000000000000" pitchFamily="65" charset="-120"/>
              </a:endParaRPr>
            </a:p>
          </p:txBody>
        </p:sp>
        <p:sp>
          <p:nvSpPr>
            <p:cNvPr id="31" name="Text Box 117">
              <a:extLst>
                <a:ext uri="{FF2B5EF4-FFF2-40B4-BE49-F238E27FC236}">
                  <a16:creationId xmlns="" xmlns:a16="http://schemas.microsoft.com/office/drawing/2014/main" id="{01881AC9-A432-3842-4F16-D75BC765E9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4485" y="1753051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ea typeface="標楷體" panose="03000509000000000000" pitchFamily="65" charset="-120"/>
                </a:rPr>
                <a:t>4cm</a:t>
              </a:r>
              <a:endParaRPr lang="zh-TW" altLang="en-US" sz="1600" dirty="0">
                <a:ea typeface="標楷體" panose="03000509000000000000" pitchFamily="65" charset="-120"/>
              </a:endParaRPr>
            </a:p>
          </p:txBody>
        </p:sp>
        <p:sp>
          <p:nvSpPr>
            <p:cNvPr id="33" name="Text Box 117">
              <a:extLst>
                <a:ext uri="{FF2B5EF4-FFF2-40B4-BE49-F238E27FC236}">
                  <a16:creationId xmlns="" xmlns:a16="http://schemas.microsoft.com/office/drawing/2014/main" id="{B6196F6E-05FB-DBED-F656-0989AFB46B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9605" y="924016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ea typeface="標楷體" panose="03000509000000000000" pitchFamily="65" charset="-120"/>
                </a:rPr>
                <a:t>8cm</a:t>
              </a:r>
              <a:endParaRPr lang="zh-TW" altLang="en-US" sz="1600" dirty="0">
                <a:ea typeface="標楷體" panose="03000509000000000000" pitchFamily="65" charset="-120"/>
              </a:endParaRPr>
            </a:p>
          </p:txBody>
        </p:sp>
        <p:sp>
          <p:nvSpPr>
            <p:cNvPr id="35" name="Text Box 117">
              <a:extLst>
                <a:ext uri="{FF2B5EF4-FFF2-40B4-BE49-F238E27FC236}">
                  <a16:creationId xmlns="" xmlns:a16="http://schemas.microsoft.com/office/drawing/2014/main" id="{CEAB83A6-6BE3-C419-5372-C9C78029F6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9605" y="1200361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ea typeface="標楷體" panose="03000509000000000000" pitchFamily="65" charset="-120"/>
                </a:rPr>
                <a:t>8cm</a:t>
              </a:r>
              <a:endParaRPr lang="zh-TW" altLang="en-US" sz="1600" dirty="0">
                <a:ea typeface="標楷體" panose="03000509000000000000" pitchFamily="65" charset="-120"/>
              </a:endParaRPr>
            </a:p>
          </p:txBody>
        </p:sp>
      </p:grpSp>
      <p:sp>
        <p:nvSpPr>
          <p:cNvPr id="37" name="TextBox 20">
            <a:extLst>
              <a:ext uri="{FF2B5EF4-FFF2-40B4-BE49-F238E27FC236}">
                <a16:creationId xmlns="" xmlns:a16="http://schemas.microsoft.com/office/drawing/2014/main" id="{356460F6-4F9C-7602-EF49-44A668AC0F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5193539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8" name="文本框 3">
            <a:extLst>
              <a:ext uri="{FF2B5EF4-FFF2-40B4-BE49-F238E27FC236}">
                <a16:creationId xmlns="" xmlns:a16="http://schemas.microsoft.com/office/drawing/2014/main" id="{E2D802EF-2190-DD7A-B1ED-73948B05D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9711" y="3168188"/>
            <a:ext cx="54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en-US" sz="28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9" name="文本框 3">
            <a:extLst>
              <a:ext uri="{FF2B5EF4-FFF2-40B4-BE49-F238E27FC236}">
                <a16:creationId xmlns="" xmlns:a16="http://schemas.microsoft.com/office/drawing/2014/main" id="{CAB3FA8A-0040-49C9-4BC8-9D987D97A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0581" y="3182544"/>
            <a:ext cx="54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en-US" sz="28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0" name="文本框 3">
            <a:extLst>
              <a:ext uri="{FF2B5EF4-FFF2-40B4-BE49-F238E27FC236}">
                <a16:creationId xmlns="" xmlns:a16="http://schemas.microsoft.com/office/drawing/2014/main" id="{714319F3-0144-EB70-91D3-0E1F2B093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4388" y="3163373"/>
            <a:ext cx="54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en-US" sz="28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2" name="六邊形 41">
            <a:extLst>
              <a:ext uri="{FF2B5EF4-FFF2-40B4-BE49-F238E27FC236}">
                <a16:creationId xmlns="" xmlns:a16="http://schemas.microsoft.com/office/drawing/2014/main" id="{B54397F7-C41A-1131-25C2-BE32C2F4A0FC}"/>
              </a:ext>
            </a:extLst>
          </p:cNvPr>
          <p:cNvSpPr/>
          <p:nvPr/>
        </p:nvSpPr>
        <p:spPr bwMode="auto">
          <a:xfrm>
            <a:off x="4751581" y="4058744"/>
            <a:ext cx="72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4" name="六邊形 43">
            <a:extLst>
              <a:ext uri="{FF2B5EF4-FFF2-40B4-BE49-F238E27FC236}">
                <a16:creationId xmlns="" xmlns:a16="http://schemas.microsoft.com/office/drawing/2014/main" id="{CD9389ED-341D-EF0B-433D-63F06B214600}"/>
              </a:ext>
            </a:extLst>
          </p:cNvPr>
          <p:cNvSpPr/>
          <p:nvPr/>
        </p:nvSpPr>
        <p:spPr bwMode="auto">
          <a:xfrm rot="18000000">
            <a:off x="3679834" y="4683900"/>
            <a:ext cx="144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6" name="六邊形 45">
            <a:extLst>
              <a:ext uri="{FF2B5EF4-FFF2-40B4-BE49-F238E27FC236}">
                <a16:creationId xmlns="" xmlns:a16="http://schemas.microsoft.com/office/drawing/2014/main" id="{5491A32C-8ED7-E493-CAA6-89CF0BD712D9}"/>
              </a:ext>
            </a:extLst>
          </p:cNvPr>
          <p:cNvSpPr/>
          <p:nvPr/>
        </p:nvSpPr>
        <p:spPr bwMode="auto">
          <a:xfrm>
            <a:off x="4035646" y="5297495"/>
            <a:ext cx="72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8" name="六邊形 47">
            <a:extLst>
              <a:ext uri="{FF2B5EF4-FFF2-40B4-BE49-F238E27FC236}">
                <a16:creationId xmlns="" xmlns:a16="http://schemas.microsoft.com/office/drawing/2014/main" id="{C96636FF-373C-9C68-7A36-180D808299ED}"/>
              </a:ext>
            </a:extLst>
          </p:cNvPr>
          <p:cNvSpPr/>
          <p:nvPr/>
        </p:nvSpPr>
        <p:spPr bwMode="auto">
          <a:xfrm>
            <a:off x="4751581" y="5297495"/>
            <a:ext cx="72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0" name="六邊形 49">
            <a:extLst>
              <a:ext uri="{FF2B5EF4-FFF2-40B4-BE49-F238E27FC236}">
                <a16:creationId xmlns="" xmlns:a16="http://schemas.microsoft.com/office/drawing/2014/main" id="{C303D756-82A8-F728-3C03-665B2A1B9917}"/>
              </a:ext>
            </a:extLst>
          </p:cNvPr>
          <p:cNvSpPr/>
          <p:nvPr/>
        </p:nvSpPr>
        <p:spPr bwMode="auto">
          <a:xfrm>
            <a:off x="5455006" y="5297495"/>
            <a:ext cx="72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2" name="六邊形 51">
            <a:extLst>
              <a:ext uri="{FF2B5EF4-FFF2-40B4-BE49-F238E27FC236}">
                <a16:creationId xmlns="" xmlns:a16="http://schemas.microsoft.com/office/drawing/2014/main" id="{6117CACC-8CDB-26F0-D95C-BEE3265FE0C6}"/>
              </a:ext>
            </a:extLst>
          </p:cNvPr>
          <p:cNvSpPr/>
          <p:nvPr/>
        </p:nvSpPr>
        <p:spPr bwMode="auto">
          <a:xfrm rot="3600000">
            <a:off x="5108457" y="4684133"/>
            <a:ext cx="144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54" name="直線接點 53">
            <a:extLst>
              <a:ext uri="{FF2B5EF4-FFF2-40B4-BE49-F238E27FC236}">
                <a16:creationId xmlns="" xmlns:a16="http://schemas.microsoft.com/office/drawing/2014/main" id="{11929D1D-0DB1-F2AC-6DD8-AFC9EF8F1E78}"/>
              </a:ext>
            </a:extLst>
          </p:cNvPr>
          <p:cNvCxnSpPr/>
          <p:nvPr/>
        </p:nvCxnSpPr>
        <p:spPr bwMode="auto">
          <a:xfrm>
            <a:off x="1607820" y="2612665"/>
            <a:ext cx="385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56" name="六邊形 55">
            <a:extLst>
              <a:ext uri="{FF2B5EF4-FFF2-40B4-BE49-F238E27FC236}">
                <a16:creationId xmlns="" xmlns:a16="http://schemas.microsoft.com/office/drawing/2014/main" id="{21688AB6-EB1B-7E8A-DDC2-9C929E9AC9DE}"/>
              </a:ext>
            </a:extLst>
          </p:cNvPr>
          <p:cNvSpPr/>
          <p:nvPr/>
        </p:nvSpPr>
        <p:spPr bwMode="auto">
          <a:xfrm rot="4200000">
            <a:off x="4884618" y="3778036"/>
            <a:ext cx="72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8" name="六邊形 57">
            <a:extLst>
              <a:ext uri="{FF2B5EF4-FFF2-40B4-BE49-F238E27FC236}">
                <a16:creationId xmlns="" xmlns:a16="http://schemas.microsoft.com/office/drawing/2014/main" id="{E119D452-30C1-B7E8-CC59-49D3B452C3D5}"/>
              </a:ext>
            </a:extLst>
          </p:cNvPr>
          <p:cNvSpPr/>
          <p:nvPr/>
        </p:nvSpPr>
        <p:spPr bwMode="auto">
          <a:xfrm rot="-4260000">
            <a:off x="3927372" y="4790707"/>
            <a:ext cx="144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0" name="六邊形 59">
            <a:extLst>
              <a:ext uri="{FF2B5EF4-FFF2-40B4-BE49-F238E27FC236}">
                <a16:creationId xmlns="" xmlns:a16="http://schemas.microsoft.com/office/drawing/2014/main" id="{79788B9D-244B-56C1-6091-C3A99DA8EEB9}"/>
              </a:ext>
            </a:extLst>
          </p:cNvPr>
          <p:cNvSpPr/>
          <p:nvPr/>
        </p:nvSpPr>
        <p:spPr bwMode="auto">
          <a:xfrm>
            <a:off x="4409239" y="5472367"/>
            <a:ext cx="72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2" name="六邊形 61">
            <a:extLst>
              <a:ext uri="{FF2B5EF4-FFF2-40B4-BE49-F238E27FC236}">
                <a16:creationId xmlns="" xmlns:a16="http://schemas.microsoft.com/office/drawing/2014/main" id="{32A982ED-49E1-EAFC-BBB3-C32B39F32E63}"/>
              </a:ext>
            </a:extLst>
          </p:cNvPr>
          <p:cNvSpPr/>
          <p:nvPr/>
        </p:nvSpPr>
        <p:spPr bwMode="auto">
          <a:xfrm>
            <a:off x="5118824" y="5472367"/>
            <a:ext cx="72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4" name="六邊形 63">
            <a:extLst>
              <a:ext uri="{FF2B5EF4-FFF2-40B4-BE49-F238E27FC236}">
                <a16:creationId xmlns="" xmlns:a16="http://schemas.microsoft.com/office/drawing/2014/main" id="{936C9DC9-4DE0-7D83-DA16-6F5DA1247143}"/>
              </a:ext>
            </a:extLst>
          </p:cNvPr>
          <p:cNvSpPr/>
          <p:nvPr/>
        </p:nvSpPr>
        <p:spPr bwMode="auto">
          <a:xfrm rot="-4200000">
            <a:off x="4637856" y="3782212"/>
            <a:ext cx="72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6" name="六邊形 65">
            <a:extLst>
              <a:ext uri="{FF2B5EF4-FFF2-40B4-BE49-F238E27FC236}">
                <a16:creationId xmlns="" xmlns:a16="http://schemas.microsoft.com/office/drawing/2014/main" id="{8791115A-5C40-B350-44B0-AE26B5F97538}"/>
              </a:ext>
            </a:extLst>
          </p:cNvPr>
          <p:cNvSpPr/>
          <p:nvPr/>
        </p:nvSpPr>
        <p:spPr bwMode="auto">
          <a:xfrm rot="4260000">
            <a:off x="4882683" y="4790707"/>
            <a:ext cx="144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4" name="六邊形 73">
            <a:extLst>
              <a:ext uri="{FF2B5EF4-FFF2-40B4-BE49-F238E27FC236}">
                <a16:creationId xmlns="" xmlns:a16="http://schemas.microsoft.com/office/drawing/2014/main" id="{1CCB28E4-7A69-4E42-E4C4-FE5491A87109}"/>
              </a:ext>
            </a:extLst>
          </p:cNvPr>
          <p:cNvSpPr/>
          <p:nvPr/>
        </p:nvSpPr>
        <p:spPr bwMode="auto">
          <a:xfrm>
            <a:off x="4755666" y="4045126"/>
            <a:ext cx="72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6" name="六邊形 75">
            <a:extLst>
              <a:ext uri="{FF2B5EF4-FFF2-40B4-BE49-F238E27FC236}">
                <a16:creationId xmlns="" xmlns:a16="http://schemas.microsoft.com/office/drawing/2014/main" id="{066B2A75-E018-5502-8B30-037120EC7F7B}"/>
              </a:ext>
            </a:extLst>
          </p:cNvPr>
          <p:cNvSpPr/>
          <p:nvPr/>
        </p:nvSpPr>
        <p:spPr bwMode="auto">
          <a:xfrm rot="18000000">
            <a:off x="3683919" y="4670282"/>
            <a:ext cx="144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8" name="六邊形 77">
            <a:extLst>
              <a:ext uri="{FF2B5EF4-FFF2-40B4-BE49-F238E27FC236}">
                <a16:creationId xmlns="" xmlns:a16="http://schemas.microsoft.com/office/drawing/2014/main" id="{1921B86B-3FDB-8608-9232-6A1A2A4A50D7}"/>
              </a:ext>
            </a:extLst>
          </p:cNvPr>
          <p:cNvSpPr/>
          <p:nvPr/>
        </p:nvSpPr>
        <p:spPr bwMode="auto">
          <a:xfrm>
            <a:off x="4046081" y="5283877"/>
            <a:ext cx="72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0" name="六邊形 79">
            <a:extLst>
              <a:ext uri="{FF2B5EF4-FFF2-40B4-BE49-F238E27FC236}">
                <a16:creationId xmlns="" xmlns:a16="http://schemas.microsoft.com/office/drawing/2014/main" id="{EB8A3ABA-42E9-4660-95C2-A9A725B81D80}"/>
              </a:ext>
            </a:extLst>
          </p:cNvPr>
          <p:cNvSpPr/>
          <p:nvPr/>
        </p:nvSpPr>
        <p:spPr bwMode="auto">
          <a:xfrm>
            <a:off x="4762016" y="5283877"/>
            <a:ext cx="72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2" name="六邊形 81">
            <a:extLst>
              <a:ext uri="{FF2B5EF4-FFF2-40B4-BE49-F238E27FC236}">
                <a16:creationId xmlns="" xmlns:a16="http://schemas.microsoft.com/office/drawing/2014/main" id="{94CCC552-5A37-A1A9-DA50-A7AF298E06FC}"/>
              </a:ext>
            </a:extLst>
          </p:cNvPr>
          <p:cNvSpPr/>
          <p:nvPr/>
        </p:nvSpPr>
        <p:spPr bwMode="auto">
          <a:xfrm>
            <a:off x="5474599" y="4045126"/>
            <a:ext cx="72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4" name="六邊形 83">
            <a:extLst>
              <a:ext uri="{FF2B5EF4-FFF2-40B4-BE49-F238E27FC236}">
                <a16:creationId xmlns="" xmlns:a16="http://schemas.microsoft.com/office/drawing/2014/main" id="{D7CB0CD6-C981-9413-7D39-8C02F04F24B4}"/>
              </a:ext>
            </a:extLst>
          </p:cNvPr>
          <p:cNvSpPr/>
          <p:nvPr/>
        </p:nvSpPr>
        <p:spPr bwMode="auto">
          <a:xfrm rot="18000000" flipV="1">
            <a:off x="5118823" y="4675235"/>
            <a:ext cx="1440000" cy="72000"/>
          </a:xfrm>
          <a:prstGeom prst="hexagon">
            <a:avLst>
              <a:gd name="adj" fmla="val 166764"/>
              <a:gd name="vf" fmla="val 115470"/>
            </a:avLst>
          </a:prstGeom>
          <a:solidFill>
            <a:srgbClr val="CDF2FF"/>
          </a:solidFill>
          <a:ln w="63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121" name="群組 120">
            <a:extLst>
              <a:ext uri="{FF2B5EF4-FFF2-40B4-BE49-F238E27FC236}">
                <a16:creationId xmlns="" xmlns:a16="http://schemas.microsoft.com/office/drawing/2014/main" id="{EA21BBE6-D1ED-8CF5-CB27-3882D1ABA936}"/>
              </a:ext>
            </a:extLst>
          </p:cNvPr>
          <p:cNvGrpSpPr/>
          <p:nvPr/>
        </p:nvGrpSpPr>
        <p:grpSpPr>
          <a:xfrm>
            <a:off x="3845968" y="3767642"/>
            <a:ext cx="2716532" cy="1908426"/>
            <a:chOff x="2970792" y="3455676"/>
            <a:chExt cx="2716532" cy="1908426"/>
          </a:xfrm>
        </p:grpSpPr>
        <p:sp>
          <p:nvSpPr>
            <p:cNvPr id="86" name="Text Box 117">
              <a:extLst>
                <a:ext uri="{FF2B5EF4-FFF2-40B4-BE49-F238E27FC236}">
                  <a16:creationId xmlns="" xmlns:a16="http://schemas.microsoft.com/office/drawing/2014/main" id="{569F83B9-EF8F-50E0-D202-FD2A5FCEC1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9101" y="5025548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4cm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88" name="Text Box 117">
              <a:extLst>
                <a:ext uri="{FF2B5EF4-FFF2-40B4-BE49-F238E27FC236}">
                  <a16:creationId xmlns="" xmlns:a16="http://schemas.microsoft.com/office/drawing/2014/main" id="{B6BA24E9-9CFC-E47A-738E-249B5CAE6D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1492" y="5025548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4cm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90" name="Text Box 117">
              <a:extLst>
                <a:ext uri="{FF2B5EF4-FFF2-40B4-BE49-F238E27FC236}">
                  <a16:creationId xmlns="" xmlns:a16="http://schemas.microsoft.com/office/drawing/2014/main" id="{8CAE3585-3E3C-07A8-FF8D-AAAE8BCAD8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9787" y="5025548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4cm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92" name="Text Box 117">
              <a:extLst>
                <a:ext uri="{FF2B5EF4-FFF2-40B4-BE49-F238E27FC236}">
                  <a16:creationId xmlns="" xmlns:a16="http://schemas.microsoft.com/office/drawing/2014/main" id="{327091AB-0E59-04EF-4D19-C9FA5D42DA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2319" y="3455676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4cm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94" name="Text Box 117">
              <a:extLst>
                <a:ext uri="{FF2B5EF4-FFF2-40B4-BE49-F238E27FC236}">
                  <a16:creationId xmlns="" xmlns:a16="http://schemas.microsoft.com/office/drawing/2014/main" id="{10E302E2-DA0B-BFA5-CC7F-1BE715D7EF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7229" y="4142360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8cm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96" name="Text Box 117">
              <a:extLst>
                <a:ext uri="{FF2B5EF4-FFF2-40B4-BE49-F238E27FC236}">
                  <a16:creationId xmlns="" xmlns:a16="http://schemas.microsoft.com/office/drawing/2014/main" id="{FE3DC01F-F2E9-D470-968D-9135ED5DCB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0792" y="4114049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8cm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</p:grpSp>
      <p:grpSp>
        <p:nvGrpSpPr>
          <p:cNvPr id="122" name="群組 121">
            <a:extLst>
              <a:ext uri="{FF2B5EF4-FFF2-40B4-BE49-F238E27FC236}">
                <a16:creationId xmlns="" xmlns:a16="http://schemas.microsoft.com/office/drawing/2014/main" id="{12F1B360-C8FB-3708-0182-4BA2428D81FA}"/>
              </a:ext>
            </a:extLst>
          </p:cNvPr>
          <p:cNvGrpSpPr/>
          <p:nvPr/>
        </p:nvGrpSpPr>
        <p:grpSpPr>
          <a:xfrm>
            <a:off x="3856245" y="3748774"/>
            <a:ext cx="2745675" cy="1923416"/>
            <a:chOff x="5337900" y="3470277"/>
            <a:chExt cx="2745675" cy="1923416"/>
          </a:xfrm>
        </p:grpSpPr>
        <p:sp>
          <p:nvSpPr>
            <p:cNvPr id="98" name="Text Box 117">
              <a:extLst>
                <a:ext uri="{FF2B5EF4-FFF2-40B4-BE49-F238E27FC236}">
                  <a16:creationId xmlns="" xmlns:a16="http://schemas.microsoft.com/office/drawing/2014/main" id="{EC46F4F0-8562-C71B-EF62-8358B6B040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09158" y="3470277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4cm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00" name="Text Box 117">
              <a:extLst>
                <a:ext uri="{FF2B5EF4-FFF2-40B4-BE49-F238E27FC236}">
                  <a16:creationId xmlns="" xmlns:a16="http://schemas.microsoft.com/office/drawing/2014/main" id="{5B65D2CD-40D9-6804-283F-E0B3B55F3D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15495" y="5055139"/>
              <a:ext cx="74720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4cm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02" name="Text Box 117">
              <a:extLst>
                <a:ext uri="{FF2B5EF4-FFF2-40B4-BE49-F238E27FC236}">
                  <a16:creationId xmlns="" xmlns:a16="http://schemas.microsoft.com/office/drawing/2014/main" id="{A0F62C4D-4874-3500-6755-EF8FD35B12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19675" y="3470277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4cm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04" name="Text Box 117">
              <a:extLst>
                <a:ext uri="{FF2B5EF4-FFF2-40B4-BE49-F238E27FC236}">
                  <a16:creationId xmlns="" xmlns:a16="http://schemas.microsoft.com/office/drawing/2014/main" id="{8BA4BDE5-08C2-ED08-CFB2-9149B62D53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5590" y="5055139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4cm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06" name="Text Box 117">
              <a:extLst>
                <a:ext uri="{FF2B5EF4-FFF2-40B4-BE49-F238E27FC236}">
                  <a16:creationId xmlns="" xmlns:a16="http://schemas.microsoft.com/office/drawing/2014/main" id="{CCFDBD72-022E-BB5A-3E89-12A9CF724B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3480" y="4315640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8cm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08" name="Text Box 117">
              <a:extLst>
                <a:ext uri="{FF2B5EF4-FFF2-40B4-BE49-F238E27FC236}">
                  <a16:creationId xmlns="" xmlns:a16="http://schemas.microsoft.com/office/drawing/2014/main" id="{15E68C37-68C2-8AAA-6A81-20BC837AA2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7900" y="4155620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8cm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</p:grpSp>
      <p:grpSp>
        <p:nvGrpSpPr>
          <p:cNvPr id="123" name="群組 122">
            <a:extLst>
              <a:ext uri="{FF2B5EF4-FFF2-40B4-BE49-F238E27FC236}">
                <a16:creationId xmlns="" xmlns:a16="http://schemas.microsoft.com/office/drawing/2014/main" id="{D1566846-AD23-0344-B55F-8B4144CF45AF}"/>
              </a:ext>
            </a:extLst>
          </p:cNvPr>
          <p:cNvGrpSpPr/>
          <p:nvPr/>
        </p:nvGrpSpPr>
        <p:grpSpPr>
          <a:xfrm>
            <a:off x="4097103" y="3590423"/>
            <a:ext cx="2251668" cy="2244432"/>
            <a:chOff x="7054234" y="3716058"/>
            <a:chExt cx="2251668" cy="2244432"/>
          </a:xfrm>
        </p:grpSpPr>
        <p:sp>
          <p:nvSpPr>
            <p:cNvPr id="110" name="Text Box 117">
              <a:extLst>
                <a:ext uri="{FF2B5EF4-FFF2-40B4-BE49-F238E27FC236}">
                  <a16:creationId xmlns="" xmlns:a16="http://schemas.microsoft.com/office/drawing/2014/main" id="{7DB38D23-1EB1-F5A8-09B7-2D5812C4F3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8460" y="3716058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4cm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12" name="Text Box 117">
              <a:extLst>
                <a:ext uri="{FF2B5EF4-FFF2-40B4-BE49-F238E27FC236}">
                  <a16:creationId xmlns="" xmlns:a16="http://schemas.microsoft.com/office/drawing/2014/main" id="{F2738267-4FF2-93B2-6F67-22DAD7B7DD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99722" y="3716058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4cm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14" name="Text Box 117">
              <a:extLst>
                <a:ext uri="{FF2B5EF4-FFF2-40B4-BE49-F238E27FC236}">
                  <a16:creationId xmlns="" xmlns:a16="http://schemas.microsoft.com/office/drawing/2014/main" id="{78B06623-13CF-ACAC-72B6-B40087AD05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74245" y="5621936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4cm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16" name="Text Box 117">
              <a:extLst>
                <a:ext uri="{FF2B5EF4-FFF2-40B4-BE49-F238E27FC236}">
                  <a16:creationId xmlns="" xmlns:a16="http://schemas.microsoft.com/office/drawing/2014/main" id="{7E7066A0-F17C-3B07-4328-AF2D2DE920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3852" y="5621936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4cm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18" name="Text Box 117">
              <a:extLst>
                <a:ext uri="{FF2B5EF4-FFF2-40B4-BE49-F238E27FC236}">
                  <a16:creationId xmlns="" xmlns:a16="http://schemas.microsoft.com/office/drawing/2014/main" id="{43F63B92-BFAC-D043-3C94-E57A997B9E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54234" y="4684674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8cm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20" name="Text Box 117">
              <a:extLst>
                <a:ext uri="{FF2B5EF4-FFF2-40B4-BE49-F238E27FC236}">
                  <a16:creationId xmlns="" xmlns:a16="http://schemas.microsoft.com/office/drawing/2014/main" id="{D47E6848-E4C3-7FDA-D0D8-285EF584D5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45807" y="4684674"/>
              <a:ext cx="7600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CN" sz="16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8cm</a:t>
              </a:r>
              <a:endParaRPr lang="zh-TW" altLang="en-US" sz="16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</p:grpSp>
      <p:sp>
        <p:nvSpPr>
          <p:cNvPr id="126" name="Text Box 88">
            <a:extLst>
              <a:ext uri="{FF2B5EF4-FFF2-40B4-BE49-F238E27FC236}">
                <a16:creationId xmlns="" xmlns:a16="http://schemas.microsoft.com/office/drawing/2014/main" id="{4A90CF52-D9C5-0555-EF5D-8AD1421A3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8197" y="3637153"/>
            <a:ext cx="40051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zh-CN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用所有</a:t>
            </a:r>
            <a:r>
              <a:rPr lang="zh-TW" altLang="en-US" sz="28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竹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簽</a:t>
            </a:r>
            <a:r>
              <a:rPr lang="zh-CN" altLang="en-US" sz="28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逐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個</a:t>
            </a:r>
            <a:r>
              <a:rPr lang="zh-CN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嘗試。</a:t>
            </a:r>
            <a:endParaRPr lang="en-US" altLang="zh-TW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9019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500"/>
                            </p:stCondLst>
                            <p:childTnLst>
                              <p:par>
                                <p:cTn id="10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500"/>
                            </p:stCondLst>
                            <p:childTnLst>
                              <p:par>
                                <p:cTn id="1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500"/>
                            </p:stCondLst>
                            <p:childTnLst>
                              <p:par>
                                <p:cTn id="1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000"/>
                            </p:stCondLst>
                            <p:childTnLst>
                              <p:par>
                                <p:cTn id="1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4000"/>
                            </p:stCondLst>
                            <p:childTnLst>
                              <p:par>
                                <p:cTn id="1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00"/>
                            </p:stCondLst>
                            <p:childTnLst>
                              <p:par>
                                <p:cTn id="1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/>
      <p:bldP spid="38" grpId="0"/>
      <p:bldP spid="38" grpId="1"/>
      <p:bldP spid="39" grpId="0"/>
      <p:bldP spid="39" grpId="1"/>
      <p:bldP spid="40" grpId="0"/>
      <p:bldP spid="40" grpId="1"/>
      <p:bldP spid="42" grpId="0" animBg="1"/>
      <p:bldP spid="42" grpId="1" animBg="1"/>
      <p:bldP spid="44" grpId="0" animBg="1"/>
      <p:bldP spid="44" grpId="1" animBg="1"/>
      <p:bldP spid="46" grpId="0" animBg="1"/>
      <p:bldP spid="46" grpId="1" animBg="1"/>
      <p:bldP spid="48" grpId="0" animBg="1"/>
      <p:bldP spid="48" grpId="1" animBg="1"/>
      <p:bldP spid="50" grpId="0" animBg="1"/>
      <p:bldP spid="50" grpId="1" animBg="1"/>
      <p:bldP spid="52" grpId="0" animBg="1"/>
      <p:bldP spid="52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2" grpId="0" animBg="1"/>
      <p:bldP spid="62" grpId="1" animBg="1"/>
      <p:bldP spid="64" grpId="0" animBg="1"/>
      <p:bldP spid="64" grpId="1" animBg="1"/>
      <p:bldP spid="66" grpId="0" animBg="1"/>
      <p:bldP spid="66" grpId="1" animBg="1"/>
      <p:bldP spid="74" grpId="0" animBg="1"/>
      <p:bldP spid="74" grpId="1" animBg="1"/>
      <p:bldP spid="76" grpId="0" animBg="1"/>
      <p:bldP spid="76" grpId="1" animBg="1"/>
      <p:bldP spid="78" grpId="0" animBg="1"/>
      <p:bldP spid="78" grpId="1" animBg="1"/>
      <p:bldP spid="80" grpId="0" animBg="1"/>
      <p:bldP spid="80" grpId="1" animBg="1"/>
      <p:bldP spid="82" grpId="0" animBg="1"/>
      <p:bldP spid="82" grpId="1" animBg="1"/>
      <p:bldP spid="84" grpId="0" animBg="1"/>
      <p:bldP spid="84" grpId="1" animBg="1"/>
      <p:bldP spid="126" grpId="0"/>
      <p:bldP spid="126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矩形 97">
            <a:extLst>
              <a:ext uri="{FF2B5EF4-FFF2-40B4-BE49-F238E27FC236}">
                <a16:creationId xmlns="" xmlns:a16="http://schemas.microsoft.com/office/drawing/2014/main" id="{18F5D1D7-DC63-4632-B57A-68FEAFF543F3}"/>
              </a:ext>
            </a:extLst>
          </p:cNvPr>
          <p:cNvSpPr/>
          <p:nvPr/>
        </p:nvSpPr>
        <p:spPr bwMode="auto">
          <a:xfrm>
            <a:off x="1844247" y="938875"/>
            <a:ext cx="6080553" cy="396000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6" name="TextBox 19">
            <a:extLst>
              <a:ext uri="{FF2B5EF4-FFF2-40B4-BE49-F238E27FC236}">
                <a16:creationId xmlns="" xmlns:a16="http://schemas.microsoft.com/office/drawing/2014/main" id="{E530174E-5041-424D-B23F-4B18FE08D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201" y="3996575"/>
            <a:ext cx="360000" cy="358775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100" name="Rectangle 4">
            <a:extLst>
              <a:ext uri="{FF2B5EF4-FFF2-40B4-BE49-F238E27FC236}">
                <a16:creationId xmlns="" xmlns:a16="http://schemas.microsoft.com/office/drawing/2014/main" id="{6B8D5A2C-C207-4550-978D-D8C194AA2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31" y="846230"/>
            <a:ext cx="7770938" cy="255454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300"/>
              </a:spcAft>
            </a:pPr>
            <a:r>
              <a:rPr lang="zh-TW" altLang="en-US" sz="2800" b="0" u="sng" dirty="0">
                <a:ea typeface="標楷體" panose="03000509000000000000" pitchFamily="65" charset="-120"/>
              </a:rPr>
              <a:t>琳琳</a:t>
            </a:r>
            <a:r>
              <a:rPr lang="zh-TW" altLang="en-US" sz="2800" b="0" dirty="0">
                <a:ea typeface="標楷體" panose="03000509000000000000" pitchFamily="65" charset="-120"/>
              </a:rPr>
              <a:t>在一個菱形上畫一條直線，得出兩個梯形。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Aft>
                <a:spcPts val="300"/>
              </a:spcAft>
            </a:pPr>
            <a:r>
              <a:rPr lang="zh-TW" altLang="en-US" sz="2800" b="0" dirty="0">
                <a:ea typeface="標楷體" panose="03000509000000000000" pitchFamily="65" charset="-120"/>
              </a:rPr>
              <a:t>下列哪些描述必</a:t>
            </a:r>
            <a:r>
              <a:rPr lang="zh-CN" altLang="en-US" sz="2800" b="0" dirty="0">
                <a:ea typeface="標楷體" panose="03000509000000000000" pitchFamily="65" charset="-120"/>
              </a:rPr>
              <a:t>定正確</a:t>
            </a:r>
            <a:r>
              <a:rPr lang="zh-TW" altLang="en-US" sz="2800" b="0" dirty="0">
                <a:ea typeface="標楷體" panose="03000509000000000000" pitchFamily="65" charset="-120"/>
              </a:rPr>
              <a:t>？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sz="2800" b="0" dirty="0">
                <a:ea typeface="標楷體" panose="03000509000000000000" pitchFamily="65" charset="-120"/>
              </a:rPr>
              <a:t>. </a:t>
            </a:r>
            <a:r>
              <a:rPr lang="zh-TW" altLang="en-US" sz="2800" b="0" dirty="0">
                <a:ea typeface="標楷體" panose="03000509000000000000" pitchFamily="65" charset="-120"/>
              </a:rPr>
              <a:t>兩個梯形的</a:t>
            </a:r>
            <a:r>
              <a:rPr lang="zh-CN" altLang="en-US" sz="2800" b="0" dirty="0">
                <a:ea typeface="標楷體" panose="03000509000000000000" pitchFamily="65" charset="-120"/>
              </a:rPr>
              <a:t>周界</a:t>
            </a:r>
            <a:r>
              <a:rPr lang="zh-TW" altLang="en-US" sz="2800" b="0" dirty="0">
                <a:ea typeface="標楷體" panose="03000509000000000000" pitchFamily="65" charset="-120"/>
              </a:rPr>
              <a:t>相等。      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zh-TW" sz="2800" b="0" dirty="0">
                <a:ea typeface="標楷體" panose="03000509000000000000" pitchFamily="65" charset="-120"/>
              </a:rPr>
              <a:t>. </a:t>
            </a:r>
            <a:r>
              <a:rPr lang="zh-CN" altLang="en-US" sz="2800" b="0" dirty="0">
                <a:ea typeface="標楷體" panose="03000509000000000000" pitchFamily="65" charset="-120"/>
              </a:rPr>
              <a:t>每</a:t>
            </a:r>
            <a:r>
              <a:rPr lang="zh-TW" altLang="en-US" sz="2800" b="0" dirty="0">
                <a:ea typeface="標楷體" panose="03000509000000000000" pitchFamily="65" charset="-120"/>
              </a:rPr>
              <a:t>個梯形</a:t>
            </a:r>
            <a:r>
              <a:rPr lang="zh-CN" altLang="en-US" sz="2800" b="0" dirty="0">
                <a:ea typeface="標楷體" panose="03000509000000000000" pitchFamily="65" charset="-120"/>
              </a:rPr>
              <a:t>都最少有一個鋭角</a:t>
            </a:r>
            <a:r>
              <a:rPr lang="zh-TW" altLang="en-US" sz="2800" b="0" dirty="0">
                <a:ea typeface="標楷體" panose="03000509000000000000" pitchFamily="65" charset="-120"/>
              </a:rPr>
              <a:t>。     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altLang="zh-TW" sz="2800" b="0" dirty="0">
                <a:ea typeface="標楷體" panose="03000509000000000000" pitchFamily="65" charset="-120"/>
              </a:rPr>
              <a:t>. </a:t>
            </a:r>
            <a:r>
              <a:rPr lang="zh-CN" altLang="en-US" sz="2800" b="0" dirty="0">
                <a:ea typeface="標楷體" panose="03000509000000000000" pitchFamily="65" charset="-120"/>
              </a:rPr>
              <a:t>每</a:t>
            </a:r>
            <a:r>
              <a:rPr lang="zh-TW" altLang="en-US" sz="2800" b="0" dirty="0">
                <a:ea typeface="標楷體" panose="03000509000000000000" pitchFamily="65" charset="-120"/>
              </a:rPr>
              <a:t>個梯形</a:t>
            </a:r>
            <a:r>
              <a:rPr lang="zh-CN" altLang="en-US" sz="2800" b="0" dirty="0">
                <a:ea typeface="標楷體" panose="03000509000000000000" pitchFamily="65" charset="-120"/>
              </a:rPr>
              <a:t>都最少有一個鈍角</a:t>
            </a:r>
            <a:r>
              <a:rPr lang="zh-TW" altLang="en-US" sz="2800" b="0" dirty="0">
                <a:ea typeface="標楷體" panose="03000509000000000000" pitchFamily="65" charset="-120"/>
              </a:rPr>
              <a:t>。 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E2BD6172-B067-2E16-7381-9347B1E2E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17.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07" name="Rectangle 4">
            <a:extLst>
              <a:ext uri="{FF2B5EF4-FFF2-40B4-BE49-F238E27FC236}">
                <a16:creationId xmlns="" xmlns:a16="http://schemas.microsoft.com/office/drawing/2014/main" id="{978FF0BE-9548-4F72-9896-290A8115E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766" y="3407296"/>
            <a:ext cx="5966091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  <a:buFontTx/>
              <a:buAutoNum type="alphaUcPeriod"/>
              <a:defRPr/>
            </a:pPr>
            <a:r>
              <a:rPr lang="zh-TW" altLang="en-US" sz="2800" b="0" dirty="0">
                <a:ea typeface="標楷體" panose="03000509000000000000" pitchFamily="65" charset="-120"/>
              </a:rPr>
              <a:t> 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en-US" altLang="zh-TW" sz="2800" b="0" dirty="0">
                <a:ea typeface="標楷體" panose="03000509000000000000" pitchFamily="65" charset="-120"/>
              </a:rPr>
              <a:t>		</a:t>
            </a:r>
            <a:r>
              <a:rPr lang="en-US" altLang="zh-CN" sz="2800" b="0" dirty="0">
                <a:ea typeface="標楷體" panose="03000509000000000000" pitchFamily="65" charset="-120"/>
              </a:rPr>
              <a:t>B.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800" b="0" dirty="0">
                <a:ea typeface="標楷體" panose="03000509000000000000" pitchFamily="65" charset="-120"/>
              </a:rPr>
              <a:t>C.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ea typeface="標楷體" panose="03000509000000000000" pitchFamily="65" charset="-120"/>
              </a:rPr>
              <a:t>		</a:t>
            </a:r>
            <a:r>
              <a:rPr lang="en-US" altLang="zh-CN" sz="2800" b="0" dirty="0">
                <a:ea typeface="標楷體" panose="03000509000000000000" pitchFamily="65" charset="-120"/>
              </a:rPr>
              <a:t>D.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zh-TW" altLang="en-US" sz="2800" b="0" dirty="0">
              <a:ea typeface="標楷體" panose="03000509000000000000" pitchFamily="65" charset="-120"/>
            </a:endParaRPr>
          </a:p>
        </p:txBody>
      </p:sp>
      <p:cxnSp>
        <p:nvCxnSpPr>
          <p:cNvPr id="112" name="直線接點 17">
            <a:extLst>
              <a:ext uri="{FF2B5EF4-FFF2-40B4-BE49-F238E27FC236}">
                <a16:creationId xmlns="" xmlns:a16="http://schemas.microsoft.com/office/drawing/2014/main" id="{9A97C72E-603A-46C3-8C2D-878AC7342F7D}"/>
              </a:ext>
            </a:extLst>
          </p:cNvPr>
          <p:cNvCxnSpPr/>
          <p:nvPr/>
        </p:nvCxnSpPr>
        <p:spPr>
          <a:xfrm>
            <a:off x="2906000" y="2305534"/>
            <a:ext cx="1440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線接點 17">
            <a:extLst>
              <a:ext uri="{FF2B5EF4-FFF2-40B4-BE49-F238E27FC236}">
                <a16:creationId xmlns="" xmlns:a16="http://schemas.microsoft.com/office/drawing/2014/main" id="{773AFD36-7B9E-4C2D-90BD-C298D6106424}"/>
              </a:ext>
            </a:extLst>
          </p:cNvPr>
          <p:cNvCxnSpPr>
            <a:cxnSpLocks/>
          </p:cNvCxnSpPr>
          <p:nvPr/>
        </p:nvCxnSpPr>
        <p:spPr>
          <a:xfrm flipV="1">
            <a:off x="6954981" y="1950668"/>
            <a:ext cx="408620" cy="57600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 Box 54">
            <a:extLst>
              <a:ext uri="{FF2B5EF4-FFF2-40B4-BE49-F238E27FC236}">
                <a16:creationId xmlns="" xmlns:a16="http://schemas.microsoft.com/office/drawing/2014/main" id="{C54D2D4B-3CEB-4D2C-B83F-079D85436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318" y="1843869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120" name="直線接點 17">
            <a:extLst>
              <a:ext uri="{FF2B5EF4-FFF2-40B4-BE49-F238E27FC236}">
                <a16:creationId xmlns="" xmlns:a16="http://schemas.microsoft.com/office/drawing/2014/main" id="{C720251D-60E1-4843-BC59-1460D9C79999}"/>
              </a:ext>
            </a:extLst>
          </p:cNvPr>
          <p:cNvCxnSpPr>
            <a:cxnSpLocks/>
          </p:cNvCxnSpPr>
          <p:nvPr/>
        </p:nvCxnSpPr>
        <p:spPr>
          <a:xfrm>
            <a:off x="3013029" y="2811018"/>
            <a:ext cx="2528975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 Box 54">
            <a:extLst>
              <a:ext uri="{FF2B5EF4-FFF2-40B4-BE49-F238E27FC236}">
                <a16:creationId xmlns="" xmlns:a16="http://schemas.microsoft.com/office/drawing/2014/main" id="{531A3685-34A8-408B-BEB2-D9ADB5F38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318" y="2392360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124" name="直線接點 17">
            <a:extLst>
              <a:ext uri="{FF2B5EF4-FFF2-40B4-BE49-F238E27FC236}">
                <a16:creationId xmlns="" xmlns:a16="http://schemas.microsoft.com/office/drawing/2014/main" id="{09C14D0C-9658-4CB1-9A40-E00FA1D7D766}"/>
              </a:ext>
            </a:extLst>
          </p:cNvPr>
          <p:cNvCxnSpPr>
            <a:cxnSpLocks/>
          </p:cNvCxnSpPr>
          <p:nvPr/>
        </p:nvCxnSpPr>
        <p:spPr>
          <a:xfrm>
            <a:off x="3123769" y="3318045"/>
            <a:ext cx="2460909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 Box 54">
            <a:extLst>
              <a:ext uri="{FF2B5EF4-FFF2-40B4-BE49-F238E27FC236}">
                <a16:creationId xmlns="" xmlns:a16="http://schemas.microsoft.com/office/drawing/2014/main" id="{590764D8-B8D4-423F-9EB8-E00E17E3A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737" y="2915580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29" name="Rectangle 4">
            <a:extLst>
              <a:ext uri="{FF2B5EF4-FFF2-40B4-BE49-F238E27FC236}">
                <a16:creationId xmlns="" xmlns:a16="http://schemas.microsoft.com/office/drawing/2014/main" id="{3A3CDC11-4272-4FAA-898B-85163CE48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1901" y="2718772"/>
            <a:ext cx="193363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周界不相等。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32" name="菱形 131">
            <a:extLst>
              <a:ext uri="{FF2B5EF4-FFF2-40B4-BE49-F238E27FC236}">
                <a16:creationId xmlns="" xmlns:a16="http://schemas.microsoft.com/office/drawing/2014/main" id="{3CEC792A-AE89-4922-A615-0F7E944687DA}"/>
              </a:ext>
            </a:extLst>
          </p:cNvPr>
          <p:cNvSpPr/>
          <p:nvPr/>
        </p:nvSpPr>
        <p:spPr bwMode="auto">
          <a:xfrm>
            <a:off x="6331901" y="1882040"/>
            <a:ext cx="1743005" cy="761677"/>
          </a:xfrm>
          <a:prstGeom prst="diamond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0" name="弧形 39">
            <a:extLst>
              <a:ext uri="{FF2B5EF4-FFF2-40B4-BE49-F238E27FC236}">
                <a16:creationId xmlns="" xmlns:a16="http://schemas.microsoft.com/office/drawing/2014/main" id="{56174ACD-53DB-409E-807D-10EB7D7A45FA}"/>
              </a:ext>
            </a:extLst>
          </p:cNvPr>
          <p:cNvSpPr/>
          <p:nvPr/>
        </p:nvSpPr>
        <p:spPr>
          <a:xfrm>
            <a:off x="6157477" y="2079218"/>
            <a:ext cx="360000" cy="360000"/>
          </a:xfrm>
          <a:prstGeom prst="arc">
            <a:avLst>
              <a:gd name="adj1" fmla="val 20114427"/>
              <a:gd name="adj2" fmla="val 1426870"/>
            </a:avLst>
          </a:prstGeom>
          <a:solidFill>
            <a:srgbClr val="92D050"/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弧形 40">
            <a:extLst>
              <a:ext uri="{FF2B5EF4-FFF2-40B4-BE49-F238E27FC236}">
                <a16:creationId xmlns="" xmlns:a16="http://schemas.microsoft.com/office/drawing/2014/main" id="{81359B14-39EA-4280-B1CC-4213F04D6B3D}"/>
              </a:ext>
            </a:extLst>
          </p:cNvPr>
          <p:cNvSpPr/>
          <p:nvPr/>
        </p:nvSpPr>
        <p:spPr>
          <a:xfrm>
            <a:off x="7892115" y="2080162"/>
            <a:ext cx="360000" cy="360000"/>
          </a:xfrm>
          <a:prstGeom prst="arc">
            <a:avLst>
              <a:gd name="adj1" fmla="val 9565186"/>
              <a:gd name="adj2" fmla="val 12153747"/>
            </a:avLst>
          </a:prstGeom>
          <a:solidFill>
            <a:srgbClr val="FFB9FF"/>
          </a:solidFill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弧形 41">
            <a:extLst>
              <a:ext uri="{FF2B5EF4-FFF2-40B4-BE49-F238E27FC236}">
                <a16:creationId xmlns="" xmlns:a16="http://schemas.microsoft.com/office/drawing/2014/main" id="{318188EA-0A9E-4E09-BA9D-93F45EFAAB3C}"/>
              </a:ext>
            </a:extLst>
          </p:cNvPr>
          <p:cNvSpPr/>
          <p:nvPr/>
        </p:nvSpPr>
        <p:spPr>
          <a:xfrm>
            <a:off x="7053120" y="1743872"/>
            <a:ext cx="288000" cy="288000"/>
          </a:xfrm>
          <a:prstGeom prst="arc">
            <a:avLst>
              <a:gd name="adj1" fmla="val 1372819"/>
              <a:gd name="adj2" fmla="val 9391623"/>
            </a:avLst>
          </a:prstGeom>
          <a:solidFill>
            <a:srgbClr val="92D050"/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弧形 42">
            <a:extLst>
              <a:ext uri="{FF2B5EF4-FFF2-40B4-BE49-F238E27FC236}">
                <a16:creationId xmlns="" xmlns:a16="http://schemas.microsoft.com/office/drawing/2014/main" id="{F3BB8057-4134-440E-A68A-885D0920A4C6}"/>
              </a:ext>
            </a:extLst>
          </p:cNvPr>
          <p:cNvSpPr/>
          <p:nvPr/>
        </p:nvSpPr>
        <p:spPr>
          <a:xfrm>
            <a:off x="7053120" y="2488978"/>
            <a:ext cx="288000" cy="288000"/>
          </a:xfrm>
          <a:prstGeom prst="arc">
            <a:avLst>
              <a:gd name="adj1" fmla="val 12227116"/>
              <a:gd name="adj2" fmla="val 20175818"/>
            </a:avLst>
          </a:prstGeom>
          <a:solidFill>
            <a:srgbClr val="FFB9FF"/>
          </a:solidFill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Rectangle 4">
            <a:extLst>
              <a:ext uri="{FF2B5EF4-FFF2-40B4-BE49-F238E27FC236}">
                <a16:creationId xmlns="" xmlns:a16="http://schemas.microsoft.com/office/drawing/2014/main" id="{61D1ED92-C534-431F-BBD1-C0B980FCA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7735" y="2735957"/>
            <a:ext cx="257602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最少有一個鋭角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="" xmlns:a16="http://schemas.microsoft.com/office/drawing/2014/main" id="{C58CA6A3-310F-45A3-A7FF-CD0A3A1370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7537" y="2734254"/>
            <a:ext cx="252769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最少有一個鈍角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33" name="任意多边形: 形状 132">
            <a:extLst>
              <a:ext uri="{FF2B5EF4-FFF2-40B4-BE49-F238E27FC236}">
                <a16:creationId xmlns="" xmlns:a16="http://schemas.microsoft.com/office/drawing/2014/main" id="{3CAA71AE-2753-45B7-9B30-3C408A994672}"/>
              </a:ext>
            </a:extLst>
          </p:cNvPr>
          <p:cNvSpPr/>
          <p:nvPr/>
        </p:nvSpPr>
        <p:spPr bwMode="auto">
          <a:xfrm>
            <a:off x="6331901" y="1884495"/>
            <a:ext cx="1014017" cy="644901"/>
          </a:xfrm>
          <a:custGeom>
            <a:avLst/>
            <a:gdLst>
              <a:gd name="connsiteX0" fmla="*/ 1025236 w 1025236"/>
              <a:gd name="connsiteY0" fmla="*/ 64655 h 628073"/>
              <a:gd name="connsiteX1" fmla="*/ 877455 w 1025236"/>
              <a:gd name="connsiteY1" fmla="*/ 0 h 628073"/>
              <a:gd name="connsiteX2" fmla="*/ 0 w 1025236"/>
              <a:gd name="connsiteY2" fmla="*/ 369455 h 628073"/>
              <a:gd name="connsiteX3" fmla="*/ 609600 w 1025236"/>
              <a:gd name="connsiteY3" fmla="*/ 628073 h 628073"/>
              <a:gd name="connsiteX4" fmla="*/ 1025236 w 1025236"/>
              <a:gd name="connsiteY4" fmla="*/ 64655 h 628073"/>
              <a:gd name="connsiteX0" fmla="*/ 1019627 w 1019627"/>
              <a:gd name="connsiteY0" fmla="*/ 64655 h 628073"/>
              <a:gd name="connsiteX1" fmla="*/ 871846 w 1019627"/>
              <a:gd name="connsiteY1" fmla="*/ 0 h 628073"/>
              <a:gd name="connsiteX2" fmla="*/ 0 w 1019627"/>
              <a:gd name="connsiteY2" fmla="*/ 386285 h 628073"/>
              <a:gd name="connsiteX3" fmla="*/ 603991 w 1019627"/>
              <a:gd name="connsiteY3" fmla="*/ 628073 h 628073"/>
              <a:gd name="connsiteX4" fmla="*/ 1019627 w 1019627"/>
              <a:gd name="connsiteY4" fmla="*/ 64655 h 628073"/>
              <a:gd name="connsiteX0" fmla="*/ 1019627 w 1019627"/>
              <a:gd name="connsiteY0" fmla="*/ 64655 h 628073"/>
              <a:gd name="connsiteX1" fmla="*/ 871846 w 1019627"/>
              <a:gd name="connsiteY1" fmla="*/ 0 h 628073"/>
              <a:gd name="connsiteX2" fmla="*/ 0 w 1019627"/>
              <a:gd name="connsiteY2" fmla="*/ 380675 h 628073"/>
              <a:gd name="connsiteX3" fmla="*/ 603991 w 1019627"/>
              <a:gd name="connsiteY3" fmla="*/ 628073 h 628073"/>
              <a:gd name="connsiteX4" fmla="*/ 1019627 w 1019627"/>
              <a:gd name="connsiteY4" fmla="*/ 64655 h 628073"/>
              <a:gd name="connsiteX0" fmla="*/ 1019627 w 1019627"/>
              <a:gd name="connsiteY0" fmla="*/ 64655 h 650512"/>
              <a:gd name="connsiteX1" fmla="*/ 871846 w 1019627"/>
              <a:gd name="connsiteY1" fmla="*/ 0 h 650512"/>
              <a:gd name="connsiteX2" fmla="*/ 0 w 1019627"/>
              <a:gd name="connsiteY2" fmla="*/ 380675 h 650512"/>
              <a:gd name="connsiteX3" fmla="*/ 615211 w 1019627"/>
              <a:gd name="connsiteY3" fmla="*/ 650512 h 650512"/>
              <a:gd name="connsiteX4" fmla="*/ 1019627 w 1019627"/>
              <a:gd name="connsiteY4" fmla="*/ 64655 h 650512"/>
              <a:gd name="connsiteX0" fmla="*/ 1025237 w 1025237"/>
              <a:gd name="connsiteY0" fmla="*/ 70265 h 650512"/>
              <a:gd name="connsiteX1" fmla="*/ 871846 w 1025237"/>
              <a:gd name="connsiteY1" fmla="*/ 0 h 650512"/>
              <a:gd name="connsiteX2" fmla="*/ 0 w 1025237"/>
              <a:gd name="connsiteY2" fmla="*/ 380675 h 650512"/>
              <a:gd name="connsiteX3" fmla="*/ 615211 w 1025237"/>
              <a:gd name="connsiteY3" fmla="*/ 650512 h 650512"/>
              <a:gd name="connsiteX4" fmla="*/ 1025237 w 1025237"/>
              <a:gd name="connsiteY4" fmla="*/ 70265 h 650512"/>
              <a:gd name="connsiteX0" fmla="*/ 1025237 w 1025237"/>
              <a:gd name="connsiteY0" fmla="*/ 70265 h 650512"/>
              <a:gd name="connsiteX1" fmla="*/ 871846 w 1025237"/>
              <a:gd name="connsiteY1" fmla="*/ 0 h 650512"/>
              <a:gd name="connsiteX2" fmla="*/ 0 w 1025237"/>
              <a:gd name="connsiteY2" fmla="*/ 380675 h 650512"/>
              <a:gd name="connsiteX3" fmla="*/ 615211 w 1025237"/>
              <a:gd name="connsiteY3" fmla="*/ 650512 h 650512"/>
              <a:gd name="connsiteX4" fmla="*/ 1025237 w 1025237"/>
              <a:gd name="connsiteY4" fmla="*/ 70265 h 650512"/>
              <a:gd name="connsiteX0" fmla="*/ 1025237 w 1025237"/>
              <a:gd name="connsiteY0" fmla="*/ 70265 h 644902"/>
              <a:gd name="connsiteX1" fmla="*/ 871846 w 1025237"/>
              <a:gd name="connsiteY1" fmla="*/ 0 h 644902"/>
              <a:gd name="connsiteX2" fmla="*/ 0 w 1025237"/>
              <a:gd name="connsiteY2" fmla="*/ 380675 h 644902"/>
              <a:gd name="connsiteX3" fmla="*/ 598382 w 1025237"/>
              <a:gd name="connsiteY3" fmla="*/ 644902 h 644902"/>
              <a:gd name="connsiteX4" fmla="*/ 1025237 w 1025237"/>
              <a:gd name="connsiteY4" fmla="*/ 70265 h 644902"/>
              <a:gd name="connsiteX0" fmla="*/ 1008407 w 1008407"/>
              <a:gd name="connsiteY0" fmla="*/ 70265 h 644902"/>
              <a:gd name="connsiteX1" fmla="*/ 871846 w 1008407"/>
              <a:gd name="connsiteY1" fmla="*/ 0 h 644902"/>
              <a:gd name="connsiteX2" fmla="*/ 0 w 1008407"/>
              <a:gd name="connsiteY2" fmla="*/ 380675 h 644902"/>
              <a:gd name="connsiteX3" fmla="*/ 598382 w 1008407"/>
              <a:gd name="connsiteY3" fmla="*/ 644902 h 644902"/>
              <a:gd name="connsiteX4" fmla="*/ 1008407 w 1008407"/>
              <a:gd name="connsiteY4" fmla="*/ 70265 h 644902"/>
              <a:gd name="connsiteX0" fmla="*/ 1008407 w 1008407"/>
              <a:gd name="connsiteY0" fmla="*/ 64656 h 644902"/>
              <a:gd name="connsiteX1" fmla="*/ 871846 w 1008407"/>
              <a:gd name="connsiteY1" fmla="*/ 0 h 644902"/>
              <a:gd name="connsiteX2" fmla="*/ 0 w 1008407"/>
              <a:gd name="connsiteY2" fmla="*/ 380675 h 644902"/>
              <a:gd name="connsiteX3" fmla="*/ 598382 w 1008407"/>
              <a:gd name="connsiteY3" fmla="*/ 644902 h 644902"/>
              <a:gd name="connsiteX4" fmla="*/ 1008407 w 1008407"/>
              <a:gd name="connsiteY4" fmla="*/ 64656 h 644902"/>
              <a:gd name="connsiteX0" fmla="*/ 1014017 w 1014017"/>
              <a:gd name="connsiteY0" fmla="*/ 64656 h 644902"/>
              <a:gd name="connsiteX1" fmla="*/ 871846 w 1014017"/>
              <a:gd name="connsiteY1" fmla="*/ 0 h 644902"/>
              <a:gd name="connsiteX2" fmla="*/ 0 w 1014017"/>
              <a:gd name="connsiteY2" fmla="*/ 380675 h 644902"/>
              <a:gd name="connsiteX3" fmla="*/ 598382 w 1014017"/>
              <a:gd name="connsiteY3" fmla="*/ 644902 h 644902"/>
              <a:gd name="connsiteX4" fmla="*/ 1014017 w 1014017"/>
              <a:gd name="connsiteY4" fmla="*/ 64656 h 644902"/>
              <a:gd name="connsiteX0" fmla="*/ 1014017 w 1014017"/>
              <a:gd name="connsiteY0" fmla="*/ 64656 h 650878"/>
              <a:gd name="connsiteX1" fmla="*/ 871846 w 1014017"/>
              <a:gd name="connsiteY1" fmla="*/ 0 h 650878"/>
              <a:gd name="connsiteX2" fmla="*/ 0 w 1014017"/>
              <a:gd name="connsiteY2" fmla="*/ 380675 h 650878"/>
              <a:gd name="connsiteX3" fmla="*/ 616311 w 1014017"/>
              <a:gd name="connsiteY3" fmla="*/ 650878 h 650878"/>
              <a:gd name="connsiteX4" fmla="*/ 1014017 w 1014017"/>
              <a:gd name="connsiteY4" fmla="*/ 64656 h 650878"/>
              <a:gd name="connsiteX0" fmla="*/ 1014017 w 1014017"/>
              <a:gd name="connsiteY0" fmla="*/ 64656 h 638925"/>
              <a:gd name="connsiteX1" fmla="*/ 871846 w 1014017"/>
              <a:gd name="connsiteY1" fmla="*/ 0 h 638925"/>
              <a:gd name="connsiteX2" fmla="*/ 0 w 1014017"/>
              <a:gd name="connsiteY2" fmla="*/ 380675 h 638925"/>
              <a:gd name="connsiteX3" fmla="*/ 610334 w 1014017"/>
              <a:gd name="connsiteY3" fmla="*/ 638925 h 638925"/>
              <a:gd name="connsiteX4" fmla="*/ 1014017 w 1014017"/>
              <a:gd name="connsiteY4" fmla="*/ 64656 h 638925"/>
              <a:gd name="connsiteX0" fmla="*/ 1014017 w 1014017"/>
              <a:gd name="connsiteY0" fmla="*/ 64656 h 644901"/>
              <a:gd name="connsiteX1" fmla="*/ 871846 w 1014017"/>
              <a:gd name="connsiteY1" fmla="*/ 0 h 644901"/>
              <a:gd name="connsiteX2" fmla="*/ 0 w 1014017"/>
              <a:gd name="connsiteY2" fmla="*/ 380675 h 644901"/>
              <a:gd name="connsiteX3" fmla="*/ 610334 w 1014017"/>
              <a:gd name="connsiteY3" fmla="*/ 644901 h 644901"/>
              <a:gd name="connsiteX4" fmla="*/ 1014017 w 1014017"/>
              <a:gd name="connsiteY4" fmla="*/ 64656 h 644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4017" h="644901">
                <a:moveTo>
                  <a:pt x="1014017" y="64656"/>
                </a:moveTo>
                <a:lnTo>
                  <a:pt x="871846" y="0"/>
                </a:lnTo>
                <a:lnTo>
                  <a:pt x="0" y="380675"/>
                </a:lnTo>
                <a:lnTo>
                  <a:pt x="610334" y="644901"/>
                </a:lnTo>
                <a:lnTo>
                  <a:pt x="1014017" y="64656"/>
                </a:lnTo>
                <a:close/>
              </a:path>
            </a:pathLst>
          </a:cu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5" name="任意多边形: 形状 134">
            <a:extLst>
              <a:ext uri="{FF2B5EF4-FFF2-40B4-BE49-F238E27FC236}">
                <a16:creationId xmlns="" xmlns:a16="http://schemas.microsoft.com/office/drawing/2014/main" id="{2AC55C35-9FF4-4B60-B20D-6D8F59E55D76}"/>
              </a:ext>
            </a:extLst>
          </p:cNvPr>
          <p:cNvSpPr/>
          <p:nvPr/>
        </p:nvSpPr>
        <p:spPr bwMode="auto">
          <a:xfrm flipH="1" flipV="1">
            <a:off x="6965650" y="1956271"/>
            <a:ext cx="1101481" cy="676707"/>
          </a:xfrm>
          <a:custGeom>
            <a:avLst/>
            <a:gdLst>
              <a:gd name="connsiteX0" fmla="*/ 1025236 w 1025236"/>
              <a:gd name="connsiteY0" fmla="*/ 64655 h 628073"/>
              <a:gd name="connsiteX1" fmla="*/ 877455 w 1025236"/>
              <a:gd name="connsiteY1" fmla="*/ 0 h 628073"/>
              <a:gd name="connsiteX2" fmla="*/ 0 w 1025236"/>
              <a:gd name="connsiteY2" fmla="*/ 369455 h 628073"/>
              <a:gd name="connsiteX3" fmla="*/ 609600 w 1025236"/>
              <a:gd name="connsiteY3" fmla="*/ 628073 h 628073"/>
              <a:gd name="connsiteX4" fmla="*/ 1025236 w 1025236"/>
              <a:gd name="connsiteY4" fmla="*/ 64655 h 628073"/>
              <a:gd name="connsiteX0" fmla="*/ 1019627 w 1019627"/>
              <a:gd name="connsiteY0" fmla="*/ 64655 h 628073"/>
              <a:gd name="connsiteX1" fmla="*/ 871846 w 1019627"/>
              <a:gd name="connsiteY1" fmla="*/ 0 h 628073"/>
              <a:gd name="connsiteX2" fmla="*/ 0 w 1019627"/>
              <a:gd name="connsiteY2" fmla="*/ 386285 h 628073"/>
              <a:gd name="connsiteX3" fmla="*/ 603991 w 1019627"/>
              <a:gd name="connsiteY3" fmla="*/ 628073 h 628073"/>
              <a:gd name="connsiteX4" fmla="*/ 1019627 w 1019627"/>
              <a:gd name="connsiteY4" fmla="*/ 64655 h 628073"/>
              <a:gd name="connsiteX0" fmla="*/ 1019627 w 1019627"/>
              <a:gd name="connsiteY0" fmla="*/ 64655 h 628073"/>
              <a:gd name="connsiteX1" fmla="*/ 871846 w 1019627"/>
              <a:gd name="connsiteY1" fmla="*/ 0 h 628073"/>
              <a:gd name="connsiteX2" fmla="*/ 0 w 1019627"/>
              <a:gd name="connsiteY2" fmla="*/ 380675 h 628073"/>
              <a:gd name="connsiteX3" fmla="*/ 603991 w 1019627"/>
              <a:gd name="connsiteY3" fmla="*/ 628073 h 628073"/>
              <a:gd name="connsiteX4" fmla="*/ 1019627 w 1019627"/>
              <a:gd name="connsiteY4" fmla="*/ 64655 h 628073"/>
              <a:gd name="connsiteX0" fmla="*/ 1019627 w 1019627"/>
              <a:gd name="connsiteY0" fmla="*/ 64655 h 650512"/>
              <a:gd name="connsiteX1" fmla="*/ 871846 w 1019627"/>
              <a:gd name="connsiteY1" fmla="*/ 0 h 650512"/>
              <a:gd name="connsiteX2" fmla="*/ 0 w 1019627"/>
              <a:gd name="connsiteY2" fmla="*/ 380675 h 650512"/>
              <a:gd name="connsiteX3" fmla="*/ 615211 w 1019627"/>
              <a:gd name="connsiteY3" fmla="*/ 650512 h 650512"/>
              <a:gd name="connsiteX4" fmla="*/ 1019627 w 1019627"/>
              <a:gd name="connsiteY4" fmla="*/ 64655 h 650512"/>
              <a:gd name="connsiteX0" fmla="*/ 1025237 w 1025237"/>
              <a:gd name="connsiteY0" fmla="*/ 70265 h 650512"/>
              <a:gd name="connsiteX1" fmla="*/ 871846 w 1025237"/>
              <a:gd name="connsiteY1" fmla="*/ 0 h 650512"/>
              <a:gd name="connsiteX2" fmla="*/ 0 w 1025237"/>
              <a:gd name="connsiteY2" fmla="*/ 380675 h 650512"/>
              <a:gd name="connsiteX3" fmla="*/ 615211 w 1025237"/>
              <a:gd name="connsiteY3" fmla="*/ 650512 h 650512"/>
              <a:gd name="connsiteX4" fmla="*/ 1025237 w 1025237"/>
              <a:gd name="connsiteY4" fmla="*/ 70265 h 650512"/>
              <a:gd name="connsiteX0" fmla="*/ 1025237 w 1025237"/>
              <a:gd name="connsiteY0" fmla="*/ 70265 h 650512"/>
              <a:gd name="connsiteX1" fmla="*/ 871846 w 1025237"/>
              <a:gd name="connsiteY1" fmla="*/ 0 h 650512"/>
              <a:gd name="connsiteX2" fmla="*/ 0 w 1025237"/>
              <a:gd name="connsiteY2" fmla="*/ 380675 h 650512"/>
              <a:gd name="connsiteX3" fmla="*/ 615211 w 1025237"/>
              <a:gd name="connsiteY3" fmla="*/ 650512 h 650512"/>
              <a:gd name="connsiteX4" fmla="*/ 1025237 w 1025237"/>
              <a:gd name="connsiteY4" fmla="*/ 70265 h 650512"/>
              <a:gd name="connsiteX0" fmla="*/ 1025237 w 1025237"/>
              <a:gd name="connsiteY0" fmla="*/ 70265 h 644902"/>
              <a:gd name="connsiteX1" fmla="*/ 871846 w 1025237"/>
              <a:gd name="connsiteY1" fmla="*/ 0 h 644902"/>
              <a:gd name="connsiteX2" fmla="*/ 0 w 1025237"/>
              <a:gd name="connsiteY2" fmla="*/ 380675 h 644902"/>
              <a:gd name="connsiteX3" fmla="*/ 598382 w 1025237"/>
              <a:gd name="connsiteY3" fmla="*/ 644902 h 644902"/>
              <a:gd name="connsiteX4" fmla="*/ 1025237 w 1025237"/>
              <a:gd name="connsiteY4" fmla="*/ 70265 h 644902"/>
              <a:gd name="connsiteX0" fmla="*/ 1008407 w 1008407"/>
              <a:gd name="connsiteY0" fmla="*/ 70265 h 644902"/>
              <a:gd name="connsiteX1" fmla="*/ 871846 w 1008407"/>
              <a:gd name="connsiteY1" fmla="*/ 0 h 644902"/>
              <a:gd name="connsiteX2" fmla="*/ 0 w 1008407"/>
              <a:gd name="connsiteY2" fmla="*/ 380675 h 644902"/>
              <a:gd name="connsiteX3" fmla="*/ 598382 w 1008407"/>
              <a:gd name="connsiteY3" fmla="*/ 644902 h 644902"/>
              <a:gd name="connsiteX4" fmla="*/ 1008407 w 1008407"/>
              <a:gd name="connsiteY4" fmla="*/ 70265 h 644902"/>
              <a:gd name="connsiteX0" fmla="*/ 1008407 w 1008407"/>
              <a:gd name="connsiteY0" fmla="*/ 64656 h 644902"/>
              <a:gd name="connsiteX1" fmla="*/ 871846 w 1008407"/>
              <a:gd name="connsiteY1" fmla="*/ 0 h 644902"/>
              <a:gd name="connsiteX2" fmla="*/ 0 w 1008407"/>
              <a:gd name="connsiteY2" fmla="*/ 380675 h 644902"/>
              <a:gd name="connsiteX3" fmla="*/ 598382 w 1008407"/>
              <a:gd name="connsiteY3" fmla="*/ 644902 h 644902"/>
              <a:gd name="connsiteX4" fmla="*/ 1008407 w 1008407"/>
              <a:gd name="connsiteY4" fmla="*/ 64656 h 644902"/>
              <a:gd name="connsiteX0" fmla="*/ 1014017 w 1014017"/>
              <a:gd name="connsiteY0" fmla="*/ 64656 h 644902"/>
              <a:gd name="connsiteX1" fmla="*/ 871846 w 1014017"/>
              <a:gd name="connsiteY1" fmla="*/ 0 h 644902"/>
              <a:gd name="connsiteX2" fmla="*/ 0 w 1014017"/>
              <a:gd name="connsiteY2" fmla="*/ 380675 h 644902"/>
              <a:gd name="connsiteX3" fmla="*/ 598382 w 1014017"/>
              <a:gd name="connsiteY3" fmla="*/ 644902 h 644902"/>
              <a:gd name="connsiteX4" fmla="*/ 1014017 w 1014017"/>
              <a:gd name="connsiteY4" fmla="*/ 64656 h 644902"/>
              <a:gd name="connsiteX0" fmla="*/ 1014017 w 1014017"/>
              <a:gd name="connsiteY0" fmla="*/ 64656 h 676707"/>
              <a:gd name="connsiteX1" fmla="*/ 871846 w 1014017"/>
              <a:gd name="connsiteY1" fmla="*/ 0 h 676707"/>
              <a:gd name="connsiteX2" fmla="*/ 0 w 1014017"/>
              <a:gd name="connsiteY2" fmla="*/ 380675 h 676707"/>
              <a:gd name="connsiteX3" fmla="*/ 693798 w 1014017"/>
              <a:gd name="connsiteY3" fmla="*/ 676707 h 676707"/>
              <a:gd name="connsiteX4" fmla="*/ 1014017 w 1014017"/>
              <a:gd name="connsiteY4" fmla="*/ 64656 h 676707"/>
              <a:gd name="connsiteX0" fmla="*/ 1101481 w 1101481"/>
              <a:gd name="connsiteY0" fmla="*/ 96461 h 676707"/>
              <a:gd name="connsiteX1" fmla="*/ 871846 w 1101481"/>
              <a:gd name="connsiteY1" fmla="*/ 0 h 676707"/>
              <a:gd name="connsiteX2" fmla="*/ 0 w 1101481"/>
              <a:gd name="connsiteY2" fmla="*/ 380675 h 676707"/>
              <a:gd name="connsiteX3" fmla="*/ 693798 w 1101481"/>
              <a:gd name="connsiteY3" fmla="*/ 676707 h 676707"/>
              <a:gd name="connsiteX4" fmla="*/ 1101481 w 1101481"/>
              <a:gd name="connsiteY4" fmla="*/ 96461 h 676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1481" h="676707">
                <a:moveTo>
                  <a:pt x="1101481" y="96461"/>
                </a:moveTo>
                <a:lnTo>
                  <a:pt x="871846" y="0"/>
                </a:lnTo>
                <a:lnTo>
                  <a:pt x="0" y="380675"/>
                </a:lnTo>
                <a:lnTo>
                  <a:pt x="693798" y="676707"/>
                </a:lnTo>
                <a:lnTo>
                  <a:pt x="1101481" y="96461"/>
                </a:lnTo>
                <a:close/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7" name="TextBox 20">
            <a:extLst>
              <a:ext uri="{FF2B5EF4-FFF2-40B4-BE49-F238E27FC236}">
                <a16:creationId xmlns="" xmlns:a16="http://schemas.microsoft.com/office/drawing/2014/main" id="{524566E6-6B2B-4697-A294-65A0F63B9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3841" y="391020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4477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8" grpId="1" animBg="1"/>
      <p:bldP spid="46" grpId="0" animBg="1"/>
      <p:bldP spid="118" grpId="0"/>
      <p:bldP spid="118" grpId="1"/>
      <p:bldP spid="122" grpId="0"/>
      <p:bldP spid="122" grpId="1"/>
      <p:bldP spid="128" grpId="0"/>
      <p:bldP spid="128" grpId="1"/>
      <p:bldP spid="129" grpId="0"/>
      <p:bldP spid="129" grpId="1"/>
      <p:bldP spid="132" grpId="0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/>
      <p:bldP spid="44" grpId="1"/>
      <p:bldP spid="45" grpId="0"/>
      <p:bldP spid="45" grpId="1"/>
      <p:bldP spid="133" grpId="0" animBg="1"/>
      <p:bldP spid="133" grpId="1" animBg="1"/>
      <p:bldP spid="135" grpId="0" animBg="1"/>
      <p:bldP spid="135" grpId="1" animBg="1"/>
      <p:bldP spid="4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D9F1526C-84E2-8C3D-4BA6-3E059E141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18.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0" name="TextBox 26">
            <a:extLst>
              <a:ext uri="{FF2B5EF4-FFF2-40B4-BE49-F238E27FC236}">
                <a16:creationId xmlns="" xmlns:a16="http://schemas.microsoft.com/office/drawing/2014/main" id="{E743CEA1-976F-408B-9032-868CE4BF2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5004" y="2047954"/>
            <a:ext cx="360000" cy="360362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61" name="文字方塊 2">
            <a:extLst>
              <a:ext uri="{FF2B5EF4-FFF2-40B4-BE49-F238E27FC236}">
                <a16:creationId xmlns="" xmlns:a16="http://schemas.microsoft.com/office/drawing/2014/main" id="{3EC32F15-B32A-4E19-A0DE-CE30F36F40CC}"/>
              </a:ext>
            </a:extLst>
          </p:cNvPr>
          <p:cNvSpPr txBox="1"/>
          <p:nvPr/>
        </p:nvSpPr>
        <p:spPr>
          <a:xfrm>
            <a:off x="766762" y="830908"/>
            <a:ext cx="8110538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伍鑫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卓雲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的南方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80m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花婷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伍鑫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的東方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80m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卓雲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花婷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的哪一方？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2" name="Text Box 27">
            <a:extLst>
              <a:ext uri="{FF2B5EF4-FFF2-40B4-BE49-F238E27FC236}">
                <a16:creationId xmlns="" xmlns:a16="http://schemas.microsoft.com/office/drawing/2014/main" id="{24563F99-B5C6-4378-812C-86A4F678FB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262" y="1967637"/>
            <a:ext cx="5741988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西南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			B.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西北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東南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			D.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東北</a:t>
            </a:r>
            <a:endParaRPr lang="en-US" altLang="zh-TW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3" name="TextBox 27">
            <a:extLst>
              <a:ext uri="{FF2B5EF4-FFF2-40B4-BE49-F238E27FC236}">
                <a16:creationId xmlns="" xmlns:a16="http://schemas.microsoft.com/office/drawing/2014/main" id="{A66CDEAC-2EC4-482D-B6CB-92D6285BE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3413" y="198668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64" name="直線接點 10">
            <a:extLst>
              <a:ext uri="{FF2B5EF4-FFF2-40B4-BE49-F238E27FC236}">
                <a16:creationId xmlns="" xmlns:a16="http://schemas.microsoft.com/office/drawing/2014/main" id="{F9108931-FF0E-424E-9108-C865C1035E6A}"/>
              </a:ext>
            </a:extLst>
          </p:cNvPr>
          <p:cNvCxnSpPr/>
          <p:nvPr/>
        </p:nvCxnSpPr>
        <p:spPr bwMode="auto">
          <a:xfrm>
            <a:off x="858836" y="1325553"/>
            <a:ext cx="356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65" name="直線接點 11">
            <a:extLst>
              <a:ext uri="{FF2B5EF4-FFF2-40B4-BE49-F238E27FC236}">
                <a16:creationId xmlns="" xmlns:a16="http://schemas.microsoft.com/office/drawing/2014/main" id="{674482DD-6413-495C-838F-B816A7CB07ED}"/>
              </a:ext>
            </a:extLst>
          </p:cNvPr>
          <p:cNvCxnSpPr/>
          <p:nvPr/>
        </p:nvCxnSpPr>
        <p:spPr bwMode="auto">
          <a:xfrm>
            <a:off x="4735511" y="1325553"/>
            <a:ext cx="356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66" name="直線接點 12">
            <a:extLst>
              <a:ext uri="{FF2B5EF4-FFF2-40B4-BE49-F238E27FC236}">
                <a16:creationId xmlns="" xmlns:a16="http://schemas.microsoft.com/office/drawing/2014/main" id="{A6A69D32-91DB-41DD-84C3-24B7D4545465}"/>
              </a:ext>
            </a:extLst>
          </p:cNvPr>
          <p:cNvCxnSpPr>
            <a:cxnSpLocks/>
          </p:cNvCxnSpPr>
          <p:nvPr/>
        </p:nvCxnSpPr>
        <p:spPr bwMode="auto">
          <a:xfrm>
            <a:off x="839787" y="1796853"/>
            <a:ext cx="183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grpSp>
        <p:nvGrpSpPr>
          <p:cNvPr id="67" name="群組 67">
            <a:extLst>
              <a:ext uri="{FF2B5EF4-FFF2-40B4-BE49-F238E27FC236}">
                <a16:creationId xmlns="" xmlns:a16="http://schemas.microsoft.com/office/drawing/2014/main" id="{A60E8D85-E52F-46C2-9AE5-DD367F931486}"/>
              </a:ext>
            </a:extLst>
          </p:cNvPr>
          <p:cNvGrpSpPr/>
          <p:nvPr/>
        </p:nvGrpSpPr>
        <p:grpSpPr>
          <a:xfrm>
            <a:off x="2073195" y="2917576"/>
            <a:ext cx="1027188" cy="543508"/>
            <a:chOff x="1918452" y="2796154"/>
            <a:chExt cx="1027188" cy="543508"/>
          </a:xfrm>
        </p:grpSpPr>
        <p:sp>
          <p:nvSpPr>
            <p:cNvPr id="68" name="橢圓 14">
              <a:extLst>
                <a:ext uri="{FF2B5EF4-FFF2-40B4-BE49-F238E27FC236}">
                  <a16:creationId xmlns="" xmlns:a16="http://schemas.microsoft.com/office/drawing/2014/main" id="{1BCCC790-E85F-44E7-9752-3D7F8C344538}"/>
                </a:ext>
              </a:extLst>
            </p:cNvPr>
            <p:cNvSpPr/>
            <p:nvPr/>
          </p:nvSpPr>
          <p:spPr bwMode="auto">
            <a:xfrm>
              <a:off x="2603390" y="3233130"/>
              <a:ext cx="106532" cy="106532"/>
            </a:xfrm>
            <a:prstGeom prst="ellipse">
              <a:avLst/>
            </a:prstGeom>
            <a:solidFill>
              <a:srgbClr val="0000FF"/>
            </a:solidFill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69" name="文字方塊 16">
              <a:extLst>
                <a:ext uri="{FF2B5EF4-FFF2-40B4-BE49-F238E27FC236}">
                  <a16:creationId xmlns="" xmlns:a16="http://schemas.microsoft.com/office/drawing/2014/main" id="{E6EA4C76-A718-4F8F-AB08-8737BBEEF2E5}"/>
                </a:ext>
              </a:extLst>
            </p:cNvPr>
            <p:cNvSpPr txBox="1"/>
            <p:nvPr/>
          </p:nvSpPr>
          <p:spPr>
            <a:xfrm>
              <a:off x="1918452" y="2796154"/>
              <a:ext cx="102718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TW" altLang="en-US" sz="2200" b="0" i="0" u="sng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卓雲</a:t>
              </a:r>
              <a:endParaRPr lang="zh-CN" altLang="en-US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70" name="群組 66">
            <a:extLst>
              <a:ext uri="{FF2B5EF4-FFF2-40B4-BE49-F238E27FC236}">
                <a16:creationId xmlns="" xmlns:a16="http://schemas.microsoft.com/office/drawing/2014/main" id="{D40BCF47-04A8-4A64-9278-C0331DE48F27}"/>
              </a:ext>
            </a:extLst>
          </p:cNvPr>
          <p:cNvGrpSpPr/>
          <p:nvPr/>
        </p:nvGrpSpPr>
        <p:grpSpPr>
          <a:xfrm>
            <a:off x="3991813" y="4606419"/>
            <a:ext cx="1033495" cy="462818"/>
            <a:chOff x="3849770" y="4484997"/>
            <a:chExt cx="1033495" cy="462818"/>
          </a:xfrm>
        </p:grpSpPr>
        <p:sp>
          <p:nvSpPr>
            <p:cNvPr id="71" name="文字方塊 20">
              <a:extLst>
                <a:ext uri="{FF2B5EF4-FFF2-40B4-BE49-F238E27FC236}">
                  <a16:creationId xmlns="" xmlns:a16="http://schemas.microsoft.com/office/drawing/2014/main" id="{68492C5D-F4F0-470C-A254-6583A646201D}"/>
                </a:ext>
              </a:extLst>
            </p:cNvPr>
            <p:cNvSpPr txBox="1"/>
            <p:nvPr/>
          </p:nvSpPr>
          <p:spPr>
            <a:xfrm>
              <a:off x="3849770" y="4516928"/>
              <a:ext cx="103349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TW" altLang="en-US" sz="2200" b="0" i="0" u="sng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花婷</a:t>
              </a:r>
              <a:endParaRPr lang="zh-CN" altLang="en-US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72" name="橢圓 22">
              <a:extLst>
                <a:ext uri="{FF2B5EF4-FFF2-40B4-BE49-F238E27FC236}">
                  <a16:creationId xmlns="" xmlns:a16="http://schemas.microsoft.com/office/drawing/2014/main" id="{07662347-2D8D-4BF9-80C1-8B3424B405CC}"/>
                </a:ext>
              </a:extLst>
            </p:cNvPr>
            <p:cNvSpPr/>
            <p:nvPr/>
          </p:nvSpPr>
          <p:spPr bwMode="auto">
            <a:xfrm>
              <a:off x="3861971" y="4484997"/>
              <a:ext cx="106532" cy="106532"/>
            </a:xfrm>
            <a:prstGeom prst="ellipse">
              <a:avLst/>
            </a:prstGeom>
            <a:solidFill>
              <a:srgbClr val="0000FF"/>
            </a:solidFill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73" name="群組 68">
            <a:extLst>
              <a:ext uri="{FF2B5EF4-FFF2-40B4-BE49-F238E27FC236}">
                <a16:creationId xmlns="" xmlns:a16="http://schemas.microsoft.com/office/drawing/2014/main" id="{216DE9D7-EC76-4C9F-BFE1-BDFE4186587D}"/>
              </a:ext>
            </a:extLst>
          </p:cNvPr>
          <p:cNvGrpSpPr/>
          <p:nvPr/>
        </p:nvGrpSpPr>
        <p:grpSpPr>
          <a:xfrm>
            <a:off x="2094246" y="4606419"/>
            <a:ext cx="942201" cy="437418"/>
            <a:chOff x="1939503" y="4484997"/>
            <a:chExt cx="942201" cy="437418"/>
          </a:xfrm>
        </p:grpSpPr>
        <p:sp>
          <p:nvSpPr>
            <p:cNvPr id="74" name="文字方塊 18">
              <a:extLst>
                <a:ext uri="{FF2B5EF4-FFF2-40B4-BE49-F238E27FC236}">
                  <a16:creationId xmlns="" xmlns:a16="http://schemas.microsoft.com/office/drawing/2014/main" id="{3D5F7FB7-524B-4CCA-8874-2581FB1133A7}"/>
                </a:ext>
              </a:extLst>
            </p:cNvPr>
            <p:cNvSpPr txBox="1"/>
            <p:nvPr/>
          </p:nvSpPr>
          <p:spPr>
            <a:xfrm>
              <a:off x="1939503" y="4491528"/>
              <a:ext cx="94220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TW" altLang="en-US" sz="2200" b="0" i="0" u="sng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伍鑫</a:t>
              </a:r>
              <a:endParaRPr lang="zh-CN" altLang="en-US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75" name="橢圓 24">
              <a:extLst>
                <a:ext uri="{FF2B5EF4-FFF2-40B4-BE49-F238E27FC236}">
                  <a16:creationId xmlns="" xmlns:a16="http://schemas.microsoft.com/office/drawing/2014/main" id="{B6C39935-22AB-4A03-80C3-26778DAB8731}"/>
                </a:ext>
              </a:extLst>
            </p:cNvPr>
            <p:cNvSpPr/>
            <p:nvPr/>
          </p:nvSpPr>
          <p:spPr bwMode="auto">
            <a:xfrm>
              <a:off x="2603390" y="4484997"/>
              <a:ext cx="106532" cy="106532"/>
            </a:xfrm>
            <a:prstGeom prst="ellipse">
              <a:avLst/>
            </a:prstGeom>
            <a:solidFill>
              <a:srgbClr val="0000FF"/>
            </a:solidFill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cxnSp>
        <p:nvCxnSpPr>
          <p:cNvPr id="76" name="直線接點 26">
            <a:extLst>
              <a:ext uri="{FF2B5EF4-FFF2-40B4-BE49-F238E27FC236}">
                <a16:creationId xmlns="" xmlns:a16="http://schemas.microsoft.com/office/drawing/2014/main" id="{D666E409-E4A4-4616-953E-09190B8338E2}"/>
              </a:ext>
            </a:extLst>
          </p:cNvPr>
          <p:cNvCxnSpPr>
            <a:cxnSpLocks/>
          </p:cNvCxnSpPr>
          <p:nvPr/>
        </p:nvCxnSpPr>
        <p:spPr bwMode="auto">
          <a:xfrm>
            <a:off x="2807130" y="3435684"/>
            <a:ext cx="0" cy="122400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77" name="直線接點 27">
            <a:extLst>
              <a:ext uri="{FF2B5EF4-FFF2-40B4-BE49-F238E27FC236}">
                <a16:creationId xmlns="" xmlns:a16="http://schemas.microsoft.com/office/drawing/2014/main" id="{F20B5A6D-D70E-456B-AC6A-C69EAF5865ED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3406430" y="4047684"/>
            <a:ext cx="0" cy="122400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78" name="文字方塊 42">
            <a:extLst>
              <a:ext uri="{FF2B5EF4-FFF2-40B4-BE49-F238E27FC236}">
                <a16:creationId xmlns="" xmlns:a16="http://schemas.microsoft.com/office/drawing/2014/main" id="{56DB4037-EE0A-4205-8636-454206591531}"/>
              </a:ext>
            </a:extLst>
          </p:cNvPr>
          <p:cNvSpPr txBox="1"/>
          <p:nvPr/>
        </p:nvSpPr>
        <p:spPr>
          <a:xfrm>
            <a:off x="2173443" y="3787113"/>
            <a:ext cx="728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0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80m</a:t>
            </a:r>
            <a:endParaRPr lang="zh-CN" altLang="en-US" sz="20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9" name="文字方塊 44">
            <a:extLst>
              <a:ext uri="{FF2B5EF4-FFF2-40B4-BE49-F238E27FC236}">
                <a16:creationId xmlns="" xmlns:a16="http://schemas.microsoft.com/office/drawing/2014/main" id="{73537DA6-4CD6-42C2-A121-4FDDD96BF3AB}"/>
              </a:ext>
            </a:extLst>
          </p:cNvPr>
          <p:cNvSpPr txBox="1"/>
          <p:nvPr/>
        </p:nvSpPr>
        <p:spPr>
          <a:xfrm>
            <a:off x="3160287" y="4621288"/>
            <a:ext cx="789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0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80m</a:t>
            </a:r>
            <a:endParaRPr lang="zh-CN" altLang="en-US" sz="20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80" name="群組 52">
            <a:extLst>
              <a:ext uri="{FF2B5EF4-FFF2-40B4-BE49-F238E27FC236}">
                <a16:creationId xmlns="" xmlns:a16="http://schemas.microsoft.com/office/drawing/2014/main" id="{C740EC35-3ECD-4FE8-8DEE-3DF600B2F0D2}"/>
              </a:ext>
            </a:extLst>
          </p:cNvPr>
          <p:cNvGrpSpPr/>
          <p:nvPr/>
        </p:nvGrpSpPr>
        <p:grpSpPr>
          <a:xfrm>
            <a:off x="2146836" y="3881200"/>
            <a:ext cx="1431910" cy="1629188"/>
            <a:chOff x="5514843" y="3271295"/>
            <a:chExt cx="1431910" cy="1629188"/>
          </a:xfrm>
        </p:grpSpPr>
        <p:cxnSp>
          <p:nvCxnSpPr>
            <p:cNvPr id="81" name="直線單箭頭接點 53">
              <a:extLst>
                <a:ext uri="{FF2B5EF4-FFF2-40B4-BE49-F238E27FC236}">
                  <a16:creationId xmlns="" xmlns:a16="http://schemas.microsoft.com/office/drawing/2014/main" id="{F05BA2EB-90AA-4690-8F68-804A61DB2196}"/>
                </a:ext>
              </a:extLst>
            </p:cNvPr>
            <p:cNvCxnSpPr/>
            <p:nvPr/>
          </p:nvCxnSpPr>
          <p:spPr bwMode="auto">
            <a:xfrm flipV="1">
              <a:off x="6177756" y="3570482"/>
              <a:ext cx="0" cy="1026918"/>
            </a:xfrm>
            <a:prstGeom prst="straightConnector1">
              <a:avLst/>
            </a:prstGeom>
            <a:noFill/>
            <a:ln w="19050" algn="ctr">
              <a:solidFill>
                <a:srgbClr val="FF00FF"/>
              </a:solidFill>
              <a:prstDash val="solid"/>
              <a:round/>
              <a:headEnd/>
              <a:tailEnd type="triangle"/>
            </a:ln>
          </p:spPr>
        </p:cxnSp>
        <p:cxnSp>
          <p:nvCxnSpPr>
            <p:cNvPr id="82" name="直線接點 54">
              <a:extLst>
                <a:ext uri="{FF2B5EF4-FFF2-40B4-BE49-F238E27FC236}">
                  <a16:creationId xmlns="" xmlns:a16="http://schemas.microsoft.com/office/drawing/2014/main" id="{D87912ED-77D2-4650-9A25-01DE2CBB80B2}"/>
                </a:ext>
              </a:extLst>
            </p:cNvPr>
            <p:cNvCxnSpPr/>
            <p:nvPr/>
          </p:nvCxnSpPr>
          <p:spPr bwMode="auto">
            <a:xfrm>
              <a:off x="5861050" y="4045303"/>
              <a:ext cx="656461" cy="0"/>
            </a:xfrm>
            <a:prstGeom prst="line">
              <a:avLst/>
            </a:prstGeom>
            <a:noFill/>
            <a:ln w="19050" algn="ctr">
              <a:solidFill>
                <a:srgbClr val="FF00FF"/>
              </a:solidFill>
              <a:prstDash val="solid"/>
              <a:round/>
              <a:headEnd/>
              <a:tailEnd/>
            </a:ln>
          </p:spPr>
        </p:cxnSp>
        <p:sp>
          <p:nvSpPr>
            <p:cNvPr id="83" name="文字方塊 55">
              <a:extLst>
                <a:ext uri="{FF2B5EF4-FFF2-40B4-BE49-F238E27FC236}">
                  <a16:creationId xmlns="" xmlns:a16="http://schemas.microsoft.com/office/drawing/2014/main" id="{F37CE7F2-9DB3-4E0C-9CF7-E56D5F2B2FB3}"/>
                </a:ext>
              </a:extLst>
            </p:cNvPr>
            <p:cNvSpPr txBox="1"/>
            <p:nvPr/>
          </p:nvSpPr>
          <p:spPr>
            <a:xfrm>
              <a:off x="6428023" y="3837639"/>
              <a:ext cx="5187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b="0" i="0" strike="noStrike" baseline="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東</a:t>
              </a:r>
              <a:endParaRPr lang="zh-CN" altLang="en-US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84" name="文字方塊 56">
              <a:extLst>
                <a:ext uri="{FF2B5EF4-FFF2-40B4-BE49-F238E27FC236}">
                  <a16:creationId xmlns="" xmlns:a16="http://schemas.microsoft.com/office/drawing/2014/main" id="{5DF2C20F-5FC8-4A1D-A419-5A087B0260BB}"/>
                </a:ext>
              </a:extLst>
            </p:cNvPr>
            <p:cNvSpPr txBox="1"/>
            <p:nvPr/>
          </p:nvSpPr>
          <p:spPr>
            <a:xfrm>
              <a:off x="5514843" y="3846744"/>
              <a:ext cx="5187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西</a:t>
              </a:r>
            </a:p>
          </p:txBody>
        </p:sp>
        <p:sp>
          <p:nvSpPr>
            <p:cNvPr id="85" name="文字方塊 57">
              <a:extLst>
                <a:ext uri="{FF2B5EF4-FFF2-40B4-BE49-F238E27FC236}">
                  <a16:creationId xmlns="" xmlns:a16="http://schemas.microsoft.com/office/drawing/2014/main" id="{C9722D84-7325-4E08-A6A7-74F1817D7A01}"/>
                </a:ext>
              </a:extLst>
            </p:cNvPr>
            <p:cNvSpPr txBox="1"/>
            <p:nvPr/>
          </p:nvSpPr>
          <p:spPr>
            <a:xfrm>
              <a:off x="5985346" y="4531151"/>
              <a:ext cx="5187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南</a:t>
              </a:r>
            </a:p>
          </p:txBody>
        </p:sp>
        <p:sp>
          <p:nvSpPr>
            <p:cNvPr id="86" name="文字方塊 58">
              <a:extLst>
                <a:ext uri="{FF2B5EF4-FFF2-40B4-BE49-F238E27FC236}">
                  <a16:creationId xmlns="" xmlns:a16="http://schemas.microsoft.com/office/drawing/2014/main" id="{E4CD1357-3543-4F58-A7E5-3C43C3769BFA}"/>
                </a:ext>
              </a:extLst>
            </p:cNvPr>
            <p:cNvSpPr txBox="1"/>
            <p:nvPr/>
          </p:nvSpPr>
          <p:spPr>
            <a:xfrm>
              <a:off x="5973381" y="3271295"/>
              <a:ext cx="5187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北</a:t>
              </a:r>
            </a:p>
          </p:txBody>
        </p:sp>
      </p:grpSp>
      <p:cxnSp>
        <p:nvCxnSpPr>
          <p:cNvPr id="87" name="直線單箭頭接點 62">
            <a:extLst>
              <a:ext uri="{FF2B5EF4-FFF2-40B4-BE49-F238E27FC236}">
                <a16:creationId xmlns="" xmlns:a16="http://schemas.microsoft.com/office/drawing/2014/main" id="{F76BFBFA-C988-40EB-91E0-78693A922B37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2808472" y="3418636"/>
            <a:ext cx="1260000" cy="1260000"/>
          </a:xfrm>
          <a:prstGeom prst="straightConnector1">
            <a:avLst/>
          </a:prstGeom>
          <a:noFill/>
          <a:ln w="19050" algn="ctr">
            <a:solidFill>
              <a:srgbClr val="00B050"/>
            </a:solidFill>
            <a:prstDash val="dash"/>
            <a:round/>
            <a:headEnd/>
            <a:tailEnd type="triangle"/>
          </a:ln>
        </p:spPr>
      </p:cxnSp>
      <p:sp>
        <p:nvSpPr>
          <p:cNvPr id="88" name="文字方塊 65">
            <a:extLst>
              <a:ext uri="{FF2B5EF4-FFF2-40B4-BE49-F238E27FC236}">
                <a16:creationId xmlns="" xmlns:a16="http://schemas.microsoft.com/office/drawing/2014/main" id="{5ED71F5E-0C73-4012-AC1C-26E0AD69E26F}"/>
              </a:ext>
            </a:extLst>
          </p:cNvPr>
          <p:cNvSpPr txBox="1"/>
          <p:nvPr/>
        </p:nvSpPr>
        <p:spPr>
          <a:xfrm>
            <a:off x="4883265" y="4378651"/>
            <a:ext cx="3864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b="0" i="0" u="sng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卓雲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</a:t>
            </a:r>
            <a:r>
              <a:rPr lang="zh-CN" altLang="en-US" sz="2800" b="0" i="0" u="sng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花婷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的西北方。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89" name="群組 40">
            <a:extLst>
              <a:ext uri="{FF2B5EF4-FFF2-40B4-BE49-F238E27FC236}">
                <a16:creationId xmlns="" xmlns:a16="http://schemas.microsoft.com/office/drawing/2014/main" id="{C596E8E6-41FD-44B6-80FA-4063D5BF46E6}"/>
              </a:ext>
            </a:extLst>
          </p:cNvPr>
          <p:cNvGrpSpPr/>
          <p:nvPr/>
        </p:nvGrpSpPr>
        <p:grpSpPr>
          <a:xfrm>
            <a:off x="2144888" y="2643104"/>
            <a:ext cx="1431910" cy="1629188"/>
            <a:chOff x="5514843" y="3271295"/>
            <a:chExt cx="1431910" cy="1629188"/>
          </a:xfrm>
        </p:grpSpPr>
        <p:cxnSp>
          <p:nvCxnSpPr>
            <p:cNvPr id="90" name="直線單箭頭接點 29">
              <a:extLst>
                <a:ext uri="{FF2B5EF4-FFF2-40B4-BE49-F238E27FC236}">
                  <a16:creationId xmlns="" xmlns:a16="http://schemas.microsoft.com/office/drawing/2014/main" id="{EDEF5931-4DD9-47E9-9BDF-D9EA49503181}"/>
                </a:ext>
              </a:extLst>
            </p:cNvPr>
            <p:cNvCxnSpPr/>
            <p:nvPr/>
          </p:nvCxnSpPr>
          <p:spPr bwMode="auto">
            <a:xfrm flipV="1">
              <a:off x="6177756" y="3570482"/>
              <a:ext cx="0" cy="1026918"/>
            </a:xfrm>
            <a:prstGeom prst="straightConnector1">
              <a:avLst/>
            </a:prstGeom>
            <a:noFill/>
            <a:ln w="19050" algn="ctr">
              <a:solidFill>
                <a:srgbClr val="FF00FF"/>
              </a:solidFill>
              <a:prstDash val="solid"/>
              <a:round/>
              <a:headEnd/>
              <a:tailEnd type="triangle"/>
            </a:ln>
          </p:spPr>
        </p:cxnSp>
        <p:cxnSp>
          <p:nvCxnSpPr>
            <p:cNvPr id="91" name="直線接點 31">
              <a:extLst>
                <a:ext uri="{FF2B5EF4-FFF2-40B4-BE49-F238E27FC236}">
                  <a16:creationId xmlns="" xmlns:a16="http://schemas.microsoft.com/office/drawing/2014/main" id="{68404F03-7D82-46A9-B342-F6BA1A4F3C5D}"/>
                </a:ext>
              </a:extLst>
            </p:cNvPr>
            <p:cNvCxnSpPr/>
            <p:nvPr/>
          </p:nvCxnSpPr>
          <p:spPr bwMode="auto">
            <a:xfrm>
              <a:off x="5861050" y="4045303"/>
              <a:ext cx="656461" cy="0"/>
            </a:xfrm>
            <a:prstGeom prst="line">
              <a:avLst/>
            </a:prstGeom>
            <a:noFill/>
            <a:ln w="19050" algn="ctr">
              <a:solidFill>
                <a:srgbClr val="FF00FF"/>
              </a:solidFill>
              <a:prstDash val="solid"/>
              <a:round/>
              <a:headEnd/>
              <a:tailEnd/>
            </a:ln>
          </p:spPr>
        </p:cxnSp>
        <p:sp>
          <p:nvSpPr>
            <p:cNvPr id="92" name="文字方塊 33">
              <a:extLst>
                <a:ext uri="{FF2B5EF4-FFF2-40B4-BE49-F238E27FC236}">
                  <a16:creationId xmlns="" xmlns:a16="http://schemas.microsoft.com/office/drawing/2014/main" id="{AFA01DE3-6CA6-421F-9ECB-2EFF39907FB8}"/>
                </a:ext>
              </a:extLst>
            </p:cNvPr>
            <p:cNvSpPr txBox="1"/>
            <p:nvPr/>
          </p:nvSpPr>
          <p:spPr>
            <a:xfrm>
              <a:off x="6428023" y="3837639"/>
              <a:ext cx="5187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b="0" i="0" strike="noStrike" baseline="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東</a:t>
              </a:r>
              <a:endParaRPr lang="zh-CN" altLang="en-US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93" name="文字方塊 35">
              <a:extLst>
                <a:ext uri="{FF2B5EF4-FFF2-40B4-BE49-F238E27FC236}">
                  <a16:creationId xmlns="" xmlns:a16="http://schemas.microsoft.com/office/drawing/2014/main" id="{12887CC2-06F8-4499-96CD-E3904D1C8B9F}"/>
                </a:ext>
              </a:extLst>
            </p:cNvPr>
            <p:cNvSpPr txBox="1"/>
            <p:nvPr/>
          </p:nvSpPr>
          <p:spPr>
            <a:xfrm>
              <a:off x="5514843" y="3846744"/>
              <a:ext cx="5187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西</a:t>
              </a:r>
            </a:p>
          </p:txBody>
        </p:sp>
        <p:sp>
          <p:nvSpPr>
            <p:cNvPr id="94" name="文字方塊 37">
              <a:extLst>
                <a:ext uri="{FF2B5EF4-FFF2-40B4-BE49-F238E27FC236}">
                  <a16:creationId xmlns="" xmlns:a16="http://schemas.microsoft.com/office/drawing/2014/main" id="{AE8FB94A-CE9E-4E98-BF4B-EE03A6078E19}"/>
                </a:ext>
              </a:extLst>
            </p:cNvPr>
            <p:cNvSpPr txBox="1"/>
            <p:nvPr/>
          </p:nvSpPr>
          <p:spPr>
            <a:xfrm>
              <a:off x="5985346" y="4531151"/>
              <a:ext cx="5187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南</a:t>
              </a:r>
            </a:p>
          </p:txBody>
        </p:sp>
        <p:sp>
          <p:nvSpPr>
            <p:cNvPr id="95" name="文字方塊 39">
              <a:extLst>
                <a:ext uri="{FF2B5EF4-FFF2-40B4-BE49-F238E27FC236}">
                  <a16:creationId xmlns="" xmlns:a16="http://schemas.microsoft.com/office/drawing/2014/main" id="{75CC5308-C336-42ED-A41F-7FE0EA11E651}"/>
                </a:ext>
              </a:extLst>
            </p:cNvPr>
            <p:cNvSpPr txBox="1"/>
            <p:nvPr/>
          </p:nvSpPr>
          <p:spPr>
            <a:xfrm>
              <a:off x="5973381" y="3271295"/>
              <a:ext cx="5187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北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6051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81481E-6 L 2.77778E-6 0.18218 " pathEditMode="relative" rAng="0" ptsTypes="AA">
                                      <p:cBhvr>
                                        <p:cTn id="39" dur="1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0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75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25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75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13733 0.00116 " pathEditMode="relative" rAng="0" ptsTypes="AA">
                                      <p:cBhvr>
                                        <p:cTn id="69" dur="1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5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7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25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3" grpId="0"/>
      <p:bldP spid="78" grpId="0"/>
      <p:bldP spid="78" grpId="1"/>
      <p:bldP spid="79" grpId="0"/>
      <p:bldP spid="79" grpId="1"/>
      <p:bldP spid="88" grpId="0"/>
      <p:bldP spid="88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>
            <a:extLst>
              <a:ext uri="{FF2B5EF4-FFF2-40B4-BE49-F238E27FC236}">
                <a16:creationId xmlns="" xmlns:a16="http://schemas.microsoft.com/office/drawing/2014/main" id="{3CEF22D5-5CCD-4FAA-95BD-618C8D1B7D31}"/>
              </a:ext>
            </a:extLst>
          </p:cNvPr>
          <p:cNvSpPr/>
          <p:nvPr/>
        </p:nvSpPr>
        <p:spPr bwMode="auto">
          <a:xfrm>
            <a:off x="5496852" y="1888084"/>
            <a:ext cx="900000" cy="432000"/>
          </a:xfrm>
          <a:prstGeom prst="rect">
            <a:avLst/>
          </a:prstGeom>
          <a:solidFill>
            <a:srgbClr val="FEE3A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="" xmlns:a16="http://schemas.microsoft.com/office/drawing/2014/main" id="{FBB3AB7D-1496-4892-A54C-2F2E8A2F18CB}"/>
              </a:ext>
            </a:extLst>
          </p:cNvPr>
          <p:cNvSpPr/>
          <p:nvPr/>
        </p:nvSpPr>
        <p:spPr bwMode="auto">
          <a:xfrm>
            <a:off x="1637643" y="1870445"/>
            <a:ext cx="504000" cy="432000"/>
          </a:xfrm>
          <a:prstGeom prst="rect">
            <a:avLst/>
          </a:prstGeom>
          <a:solidFill>
            <a:srgbClr val="FEE3A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="" xmlns:a16="http://schemas.microsoft.com/office/drawing/2014/main" id="{04E3E091-2AA1-4C9D-B6A5-FDD4EC760807}"/>
              </a:ext>
            </a:extLst>
          </p:cNvPr>
          <p:cNvSpPr/>
          <p:nvPr/>
        </p:nvSpPr>
        <p:spPr bwMode="auto">
          <a:xfrm>
            <a:off x="4241166" y="1891354"/>
            <a:ext cx="900000" cy="432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="" xmlns:a16="http://schemas.microsoft.com/office/drawing/2014/main" id="{2CFC8303-1918-4148-8C34-E47E1203661B}"/>
              </a:ext>
            </a:extLst>
          </p:cNvPr>
          <p:cNvSpPr/>
          <p:nvPr/>
        </p:nvSpPr>
        <p:spPr bwMode="auto">
          <a:xfrm>
            <a:off x="823912" y="1870445"/>
            <a:ext cx="504000" cy="432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TextBox 19">
            <a:extLst>
              <a:ext uri="{FF2B5EF4-FFF2-40B4-BE49-F238E27FC236}">
                <a16:creationId xmlns="" xmlns:a16="http://schemas.microsoft.com/office/drawing/2014/main" id="{EAC041B9-2CD9-7CEF-26F1-3AB0EF5908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775" y="3497262"/>
            <a:ext cx="360000" cy="358775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5C8910EC-4CDE-6F7D-07B2-480325DC1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19.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B3033701-2644-D268-93EF-62141C200B2C}"/>
              </a:ext>
            </a:extLst>
          </p:cNvPr>
          <p:cNvSpPr txBox="1"/>
          <p:nvPr/>
        </p:nvSpPr>
        <p:spPr>
          <a:xfrm>
            <a:off x="766762" y="904796"/>
            <a:ext cx="7824788" cy="1931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ea typeface="標楷體" panose="03000509000000000000" pitchFamily="65" charset="-120"/>
              </a:rPr>
              <a:t>下</a:t>
            </a:r>
            <a:r>
              <a:rPr lang="zh-TW" altLang="en-US" sz="2800" dirty="0">
                <a:ea typeface="標楷體" panose="03000509000000000000" pitchFamily="65" charset="-120"/>
              </a:rPr>
              <a:t>圖中，有三個大小相同的大圓和兩個大小相同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的小圓。</a:t>
            </a:r>
            <a:r>
              <a:rPr lang="en-US" altLang="zh-TW" sz="2800" dirty="0">
                <a:ea typeface="標楷體" panose="03000509000000000000" pitchFamily="65" charset="-120"/>
              </a:rPr>
              <a:t>S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ea typeface="標楷體" panose="03000509000000000000" pitchFamily="65" charset="-120"/>
              </a:rPr>
              <a:t>T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ea typeface="標楷體" panose="03000509000000000000" pitchFamily="65" charset="-120"/>
              </a:rPr>
              <a:t>U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ea typeface="標楷體" panose="03000509000000000000" pitchFamily="65" charset="-120"/>
              </a:rPr>
              <a:t>V</a:t>
            </a:r>
            <a:r>
              <a:rPr lang="zh-TW" altLang="en-US" sz="2800" dirty="0">
                <a:ea typeface="標楷體" panose="03000509000000000000" pitchFamily="65" charset="-120"/>
              </a:rPr>
              <a:t>和</a:t>
            </a:r>
            <a:r>
              <a:rPr lang="en-US" altLang="zh-TW" sz="2800" dirty="0">
                <a:ea typeface="標楷體" panose="03000509000000000000" pitchFamily="65" charset="-120"/>
              </a:rPr>
              <a:t>W</a:t>
            </a:r>
            <a:r>
              <a:rPr lang="zh-TW" altLang="en-US" sz="2800" dirty="0">
                <a:ea typeface="標楷體" panose="03000509000000000000" pitchFamily="65" charset="-120"/>
              </a:rPr>
              <a:t>是這五個圓的圓心。</a:t>
            </a:r>
          </a:p>
          <a:p>
            <a:pPr algn="l">
              <a:spcAft>
                <a:spcPts val="3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ST</a:t>
            </a:r>
            <a:r>
              <a:rPr lang="zh-TW" altLang="en-US" sz="2800" dirty="0">
                <a:ea typeface="標楷體" panose="03000509000000000000" pitchFamily="65" charset="-120"/>
              </a:rPr>
              <a:t>和</a:t>
            </a:r>
            <a:r>
              <a:rPr lang="en-US" altLang="zh-TW" sz="2800" dirty="0">
                <a:ea typeface="標楷體" panose="03000509000000000000" pitchFamily="65" charset="-120"/>
              </a:rPr>
              <a:t>TV</a:t>
            </a:r>
            <a:r>
              <a:rPr lang="zh-TW" altLang="en-US" sz="2800" dirty="0">
                <a:ea typeface="標楷體" panose="03000509000000000000" pitchFamily="65" charset="-120"/>
              </a:rPr>
              <a:t>的長度分別是</a:t>
            </a:r>
            <a:r>
              <a:rPr lang="en-US" altLang="zh-TW" sz="2800" dirty="0">
                <a:ea typeface="標楷體" panose="03000509000000000000" pitchFamily="65" charset="-120"/>
              </a:rPr>
              <a:t>20cm</a:t>
            </a:r>
            <a:r>
              <a:rPr lang="zh-TW" altLang="en-US" sz="2800" dirty="0">
                <a:ea typeface="標楷體" panose="03000509000000000000" pitchFamily="65" charset="-120"/>
              </a:rPr>
              <a:t>和</a:t>
            </a:r>
            <a:r>
              <a:rPr lang="en-US" altLang="zh-TW" sz="2800" dirty="0">
                <a:ea typeface="標楷體" panose="03000509000000000000" pitchFamily="65" charset="-120"/>
              </a:rPr>
              <a:t>22cm</a:t>
            </a:r>
            <a:r>
              <a:rPr lang="zh-TW" altLang="en-US" sz="2800" dirty="0">
                <a:ea typeface="標楷體" panose="03000509000000000000" pitchFamily="65" charset="-120"/>
              </a:rPr>
              <a:t>。一個小圓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的直徑是多少？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7" name="Text Box 117">
            <a:extLst>
              <a:ext uri="{FF2B5EF4-FFF2-40B4-BE49-F238E27FC236}">
                <a16:creationId xmlns="" xmlns:a16="http://schemas.microsoft.com/office/drawing/2014/main" id="{6469A1D8-9B67-63CF-C50C-542FB3DE5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913" y="2901717"/>
            <a:ext cx="2354028" cy="204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A. 10cm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B. 8cm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C. 5cm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D. 4cm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pic>
        <p:nvPicPr>
          <p:cNvPr id="9" name="圖片 8">
            <a:extLst>
              <a:ext uri="{FF2B5EF4-FFF2-40B4-BE49-F238E27FC236}">
                <a16:creationId xmlns="" xmlns:a16="http://schemas.microsoft.com/office/drawing/2014/main" id="{D0510E99-2E6E-2865-4BE5-B628CEB179A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37869" y="2560885"/>
            <a:ext cx="2732753" cy="2376000"/>
          </a:xfrm>
          <a:prstGeom prst="rect">
            <a:avLst/>
          </a:prstGeom>
        </p:spPr>
      </p:pic>
      <p:sp>
        <p:nvSpPr>
          <p:cNvPr id="11" name="TextBox 20">
            <a:extLst>
              <a:ext uri="{FF2B5EF4-FFF2-40B4-BE49-F238E27FC236}">
                <a16:creationId xmlns="" xmlns:a16="http://schemas.microsoft.com/office/drawing/2014/main" id="{8D364FB3-69EE-A39F-B62C-52A26F211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5917" y="342900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Text Box 117">
            <a:extLst>
              <a:ext uri="{FF2B5EF4-FFF2-40B4-BE49-F238E27FC236}">
                <a16:creationId xmlns="" xmlns:a16="http://schemas.microsoft.com/office/drawing/2014/main" id="{9BD17087-59FB-2585-3A52-7D3F4D01C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329" y="2823059"/>
            <a:ext cx="30680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ST = 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大圓的半徑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17" name="直線接點 16">
            <a:extLst>
              <a:ext uri="{FF2B5EF4-FFF2-40B4-BE49-F238E27FC236}">
                <a16:creationId xmlns="" xmlns:a16="http://schemas.microsoft.com/office/drawing/2014/main" id="{50B62C3F-8DD5-CBA5-DA20-6B23C0F66A74}"/>
              </a:ext>
            </a:extLst>
          </p:cNvPr>
          <p:cNvCxnSpPr>
            <a:cxnSpLocks/>
          </p:cNvCxnSpPr>
          <p:nvPr/>
        </p:nvCxnSpPr>
        <p:spPr bwMode="auto">
          <a:xfrm>
            <a:off x="6234955" y="3186214"/>
            <a:ext cx="0" cy="1142899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19" name="直線接點 18">
            <a:extLst>
              <a:ext uri="{FF2B5EF4-FFF2-40B4-BE49-F238E27FC236}">
                <a16:creationId xmlns="" xmlns:a16="http://schemas.microsoft.com/office/drawing/2014/main" id="{4E7A70B5-FBAD-5377-F6FF-001C32C165AD}"/>
              </a:ext>
            </a:extLst>
          </p:cNvPr>
          <p:cNvCxnSpPr>
            <a:cxnSpLocks/>
          </p:cNvCxnSpPr>
          <p:nvPr/>
        </p:nvCxnSpPr>
        <p:spPr bwMode="auto">
          <a:xfrm>
            <a:off x="6226308" y="3174279"/>
            <a:ext cx="1717542" cy="364906"/>
          </a:xfrm>
          <a:prstGeom prst="line">
            <a:avLst/>
          </a:prstGeom>
          <a:noFill/>
          <a:ln w="28575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sp>
        <p:nvSpPr>
          <p:cNvPr id="20" name="左大括弧 19">
            <a:extLst>
              <a:ext uri="{FF2B5EF4-FFF2-40B4-BE49-F238E27FC236}">
                <a16:creationId xmlns="" xmlns:a16="http://schemas.microsoft.com/office/drawing/2014/main" id="{57B8B397-2876-8609-4404-711AD689947C}"/>
              </a:ext>
            </a:extLst>
          </p:cNvPr>
          <p:cNvSpPr/>
          <p:nvPr/>
        </p:nvSpPr>
        <p:spPr bwMode="auto">
          <a:xfrm>
            <a:off x="6062361" y="3192681"/>
            <a:ext cx="144000" cy="1136432"/>
          </a:xfrm>
          <a:prstGeom prst="leftBrace">
            <a:avLst>
              <a:gd name="adj1" fmla="val 49124"/>
              <a:gd name="adj2" fmla="val 50000"/>
            </a:avLst>
          </a:prstGeom>
          <a:noFill/>
          <a:ln w="9525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左大括弧 21">
            <a:extLst>
              <a:ext uri="{FF2B5EF4-FFF2-40B4-BE49-F238E27FC236}">
                <a16:creationId xmlns="" xmlns:a16="http://schemas.microsoft.com/office/drawing/2014/main" id="{80B015A4-D835-B9BE-2242-CBF5973F81BC}"/>
              </a:ext>
            </a:extLst>
          </p:cNvPr>
          <p:cNvSpPr/>
          <p:nvPr/>
        </p:nvSpPr>
        <p:spPr bwMode="auto">
          <a:xfrm rot="16924196">
            <a:off x="6995805" y="2591758"/>
            <a:ext cx="144000" cy="1732634"/>
          </a:xfrm>
          <a:prstGeom prst="leftBrace">
            <a:avLst>
              <a:gd name="adj1" fmla="val 73272"/>
              <a:gd name="adj2" fmla="val 50000"/>
            </a:avLst>
          </a:prstGeom>
          <a:noFill/>
          <a:ln w="9525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左大括弧 23">
            <a:extLst>
              <a:ext uri="{FF2B5EF4-FFF2-40B4-BE49-F238E27FC236}">
                <a16:creationId xmlns="" xmlns:a16="http://schemas.microsoft.com/office/drawing/2014/main" id="{F3091474-A15B-8091-DF1B-30DCC3E65BC8}"/>
              </a:ext>
            </a:extLst>
          </p:cNvPr>
          <p:cNvSpPr/>
          <p:nvPr/>
        </p:nvSpPr>
        <p:spPr bwMode="auto">
          <a:xfrm rot="6130470">
            <a:off x="6470729" y="2878286"/>
            <a:ext cx="108000" cy="570717"/>
          </a:xfrm>
          <a:prstGeom prst="leftBrace">
            <a:avLst>
              <a:gd name="adj1" fmla="val 32690"/>
              <a:gd name="adj2" fmla="val 50000"/>
            </a:avLst>
          </a:prstGeom>
          <a:noFill/>
          <a:ln w="9525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Text Box 117">
            <a:extLst>
              <a:ext uri="{FF2B5EF4-FFF2-40B4-BE49-F238E27FC236}">
                <a16:creationId xmlns="" xmlns:a16="http://schemas.microsoft.com/office/drawing/2014/main" id="{4C43C018-9446-987B-73E5-A884538DE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8586" y="3566703"/>
            <a:ext cx="80363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1600" dirty="0">
                <a:solidFill>
                  <a:srgbClr val="FF00FF"/>
                </a:solidFill>
                <a:ea typeface="標楷體" panose="03000509000000000000" pitchFamily="65" charset="-120"/>
              </a:rPr>
              <a:t>20cm</a:t>
            </a:r>
            <a:endParaRPr lang="zh-TW" altLang="en-US" sz="16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28" name="Text Box 117">
            <a:extLst>
              <a:ext uri="{FF2B5EF4-FFF2-40B4-BE49-F238E27FC236}">
                <a16:creationId xmlns="" xmlns:a16="http://schemas.microsoft.com/office/drawing/2014/main" id="{6AB438CB-98E0-2162-3004-D753D63BA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5454" y="3453206"/>
            <a:ext cx="80363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1600" dirty="0">
                <a:solidFill>
                  <a:srgbClr val="FF00FF"/>
                </a:solidFill>
                <a:ea typeface="標楷體" panose="03000509000000000000" pitchFamily="65" charset="-120"/>
              </a:rPr>
              <a:t>22cm</a:t>
            </a:r>
            <a:endParaRPr lang="zh-TW" altLang="en-US" sz="16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Text Box 117">
            <a:extLst>
              <a:ext uri="{FF2B5EF4-FFF2-40B4-BE49-F238E27FC236}">
                <a16:creationId xmlns="" xmlns:a16="http://schemas.microsoft.com/office/drawing/2014/main" id="{931BD372-3104-D9D6-EE97-C9F6F471D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329" y="3245031"/>
            <a:ext cx="2681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大圓的半徑是：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2" name="Text Box 117">
            <a:extLst>
              <a:ext uri="{FF2B5EF4-FFF2-40B4-BE49-F238E27FC236}">
                <a16:creationId xmlns="" xmlns:a16="http://schemas.microsoft.com/office/drawing/2014/main" id="{4467929E-A159-5C14-5CFD-EF2737566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5719" y="3667003"/>
            <a:ext cx="11394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4" name="Text Box 117">
            <a:extLst>
              <a:ext uri="{FF2B5EF4-FFF2-40B4-BE49-F238E27FC236}">
                <a16:creationId xmlns="" xmlns:a16="http://schemas.microsoft.com/office/drawing/2014/main" id="{DFCF5D74-9003-6081-E05C-C01E68EC0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8606" y="3667991"/>
            <a:ext cx="15161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= 10(cm)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6" name="Text Box 117">
            <a:extLst>
              <a:ext uri="{FF2B5EF4-FFF2-40B4-BE49-F238E27FC236}">
                <a16:creationId xmlns="" xmlns:a16="http://schemas.microsoft.com/office/drawing/2014/main" id="{67E0F369-86F8-9959-3E22-C60771C8A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8805" y="3011237"/>
            <a:ext cx="1744617" cy="256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t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000"/>
              </a:lnSpc>
              <a:spcBef>
                <a:spcPts val="0"/>
              </a:spcBef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zh-CN" altLang="en-US" sz="1800" dirty="0">
                <a:solidFill>
                  <a:srgbClr val="0000FF"/>
                </a:solidFill>
                <a:ea typeface="標楷體" panose="03000509000000000000" pitchFamily="65" charset="-120"/>
              </a:rPr>
              <a:t>條小圓的半徑</a:t>
            </a:r>
            <a:r>
              <a:rPr lang="en-US" altLang="zh-TW" sz="180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endParaRPr lang="zh-TW" altLang="en-US" sz="1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8" name="Text Box 117">
            <a:extLst>
              <a:ext uri="{FF2B5EF4-FFF2-40B4-BE49-F238E27FC236}">
                <a16:creationId xmlns="" xmlns:a16="http://schemas.microsoft.com/office/drawing/2014/main" id="{6E20FE8C-42E7-9873-E927-22023DE53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0097" y="4948431"/>
            <a:ext cx="25410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小圓的直徑是：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0" name="Text Box 117">
            <a:extLst>
              <a:ext uri="{FF2B5EF4-FFF2-40B4-BE49-F238E27FC236}">
                <a16:creationId xmlns="" xmlns:a16="http://schemas.microsoft.com/office/drawing/2014/main" id="{E2FC2FEE-DF28-8F10-BFC1-5DEA94314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4487" y="5370404"/>
            <a:ext cx="9448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2" name="Text Box 117">
            <a:extLst>
              <a:ext uri="{FF2B5EF4-FFF2-40B4-BE49-F238E27FC236}">
                <a16:creationId xmlns="" xmlns:a16="http://schemas.microsoft.com/office/drawing/2014/main" id="{D65001DC-A839-F8CB-1510-99D4838B7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0210" y="5410096"/>
            <a:ext cx="14463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= 8(cm)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4" name="Text Box 117">
            <a:extLst>
              <a:ext uri="{FF2B5EF4-FFF2-40B4-BE49-F238E27FC236}">
                <a16:creationId xmlns="" xmlns:a16="http://schemas.microsoft.com/office/drawing/2014/main" id="{57D5B432-3822-E86C-DB1D-ACF9FCE8D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329" y="4088975"/>
            <a:ext cx="25410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小圓的半徑是：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6" name="Text Box 117">
            <a:extLst>
              <a:ext uri="{FF2B5EF4-FFF2-40B4-BE49-F238E27FC236}">
                <a16:creationId xmlns="" xmlns:a16="http://schemas.microsoft.com/office/drawing/2014/main" id="{1A8225C5-8545-377A-EAC5-299277C7A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5719" y="4510947"/>
            <a:ext cx="14276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(22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10)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0" name="Text Box 117">
            <a:extLst>
              <a:ext uri="{FF2B5EF4-FFF2-40B4-BE49-F238E27FC236}">
                <a16:creationId xmlns="" xmlns:a16="http://schemas.microsoft.com/office/drawing/2014/main" id="{1D332D56-6B40-7F47-3E5A-5E224CDFB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8041" y="4510947"/>
            <a:ext cx="14463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= 4(cm)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2" name="Text Box 117">
            <a:extLst>
              <a:ext uri="{FF2B5EF4-FFF2-40B4-BE49-F238E27FC236}">
                <a16:creationId xmlns="" xmlns:a16="http://schemas.microsoft.com/office/drawing/2014/main" id="{07DDEF5A-80F3-4C5C-3F1A-D1268C49E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8534" y="4510947"/>
            <a:ext cx="8082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4" name="左大括弧 53">
            <a:extLst>
              <a:ext uri="{FF2B5EF4-FFF2-40B4-BE49-F238E27FC236}">
                <a16:creationId xmlns="" xmlns:a16="http://schemas.microsoft.com/office/drawing/2014/main" id="{6799DA5B-55CB-2E8B-99E5-75E85A5AF2D4}"/>
              </a:ext>
            </a:extLst>
          </p:cNvPr>
          <p:cNvSpPr/>
          <p:nvPr/>
        </p:nvSpPr>
        <p:spPr bwMode="auto">
          <a:xfrm rot="6130470">
            <a:off x="7324614" y="2766547"/>
            <a:ext cx="108000" cy="1158235"/>
          </a:xfrm>
          <a:prstGeom prst="leftBrace">
            <a:avLst>
              <a:gd name="adj1" fmla="val 32690"/>
              <a:gd name="adj2" fmla="val 50000"/>
            </a:avLst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Text Box 117">
            <a:extLst>
              <a:ext uri="{FF2B5EF4-FFF2-40B4-BE49-F238E27FC236}">
                <a16:creationId xmlns="" xmlns:a16="http://schemas.microsoft.com/office/drawing/2014/main" id="{BB2DF998-CF4D-F6B4-B5B4-4BA7AE0BA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2220" y="2832311"/>
            <a:ext cx="7106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1600" dirty="0">
                <a:solidFill>
                  <a:srgbClr val="FF00FF"/>
                </a:solidFill>
                <a:ea typeface="標楷體" panose="03000509000000000000" pitchFamily="65" charset="-120"/>
              </a:rPr>
              <a:t>10cm</a:t>
            </a:r>
            <a:endParaRPr lang="zh-TW" altLang="en-US" sz="16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5120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"/>
                            </p:stCondLst>
                            <p:childTnLst>
                              <p:par>
                                <p:cTn id="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5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9" grpId="1" animBg="1"/>
      <p:bldP spid="41" grpId="0" animBg="1"/>
      <p:bldP spid="41" grpId="1" animBg="1"/>
      <p:bldP spid="37" grpId="0" animBg="1"/>
      <p:bldP spid="37" grpId="1" animBg="1"/>
      <p:bldP spid="35" grpId="0" animBg="1"/>
      <p:bldP spid="35" grpId="1" animBg="1"/>
      <p:bldP spid="10" grpId="0" animBg="1"/>
      <p:bldP spid="11" grpId="0"/>
      <p:bldP spid="15" grpId="0"/>
      <p:bldP spid="15" grpId="1"/>
      <p:bldP spid="20" grpId="0" animBg="1"/>
      <p:bldP spid="20" grpId="1" animBg="1"/>
      <p:bldP spid="22" grpId="0" animBg="1"/>
      <p:bldP spid="22" grpId="1" animBg="1"/>
      <p:bldP spid="24" grpId="0" animBg="1"/>
      <p:bldP spid="24" grpId="1" animBg="1"/>
      <p:bldP spid="26" grpId="0"/>
      <p:bldP spid="26" grpId="1"/>
      <p:bldP spid="28" grpId="0"/>
      <p:bldP spid="28" grpId="1"/>
      <p:bldP spid="30" grpId="0"/>
      <p:bldP spid="30" grpId="1"/>
      <p:bldP spid="32" grpId="0"/>
      <p:bldP spid="32" grpId="1"/>
      <p:bldP spid="34" grpId="0"/>
      <p:bldP spid="34" grpId="1"/>
      <p:bldP spid="36" grpId="0" animBg="1"/>
      <p:bldP spid="36" grpId="1" animBg="1"/>
      <p:bldP spid="38" grpId="0"/>
      <p:bldP spid="38" grpId="1"/>
      <p:bldP spid="40" grpId="0"/>
      <p:bldP spid="40" grpId="1"/>
      <p:bldP spid="42" grpId="0"/>
      <p:bldP spid="42" grpId="1"/>
      <p:bldP spid="44" grpId="0"/>
      <p:bldP spid="44" grpId="1"/>
      <p:bldP spid="46" grpId="0"/>
      <p:bldP spid="46" grpId="1"/>
      <p:bldP spid="50" grpId="0"/>
      <p:bldP spid="50" grpId="1"/>
      <p:bldP spid="52" grpId="0"/>
      <p:bldP spid="52" grpId="1"/>
      <p:bldP spid="54" grpId="0" animBg="1"/>
      <p:bldP spid="54" grpId="1" animBg="1"/>
      <p:bldP spid="56" grpId="0"/>
      <p:bldP spid="56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="" xmlns:a16="http://schemas.microsoft.com/office/drawing/2014/main" id="{40A0E265-F2C4-F11B-1C20-4229346C6659}"/>
              </a:ext>
            </a:extLst>
          </p:cNvPr>
          <p:cNvSpPr/>
          <p:nvPr/>
        </p:nvSpPr>
        <p:spPr bwMode="auto">
          <a:xfrm>
            <a:off x="883667" y="1382756"/>
            <a:ext cx="504000" cy="245756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TextBox 19">
            <a:extLst>
              <a:ext uri="{FF2B5EF4-FFF2-40B4-BE49-F238E27FC236}">
                <a16:creationId xmlns="" xmlns:a16="http://schemas.microsoft.com/office/drawing/2014/main" id="{92AA5EA4-C32A-3D32-9804-7E492AB98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825" y="5099202"/>
            <a:ext cx="360000" cy="358775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D5282CF1-D777-F324-D719-A49CB8E05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20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E23EF823-E0A6-3B3F-5859-F0AEAFFB3E7E}"/>
              </a:ext>
            </a:extLst>
          </p:cNvPr>
          <p:cNvSpPr txBox="1"/>
          <p:nvPr/>
        </p:nvSpPr>
        <p:spPr>
          <a:xfrm>
            <a:off x="766762" y="2724903"/>
            <a:ext cx="782478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zh-TW" altLang="en-US" sz="2800" u="sng" dirty="0">
                <a:ea typeface="標楷體" panose="03000509000000000000" pitchFamily="65" charset="-120"/>
              </a:rPr>
              <a:t>家豪</a:t>
            </a:r>
            <a:r>
              <a:rPr lang="zh-TW" altLang="en-US" sz="2800" dirty="0">
                <a:ea typeface="標楷體" panose="03000509000000000000" pitchFamily="65" charset="-120"/>
              </a:rPr>
              <a:t>從圖一的三角形手工紙沿虛線剪出一個半圓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9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形，然後拼合成一個新圖形，如圖二所示。圖二</a:t>
            </a:r>
          </a:p>
          <a:p>
            <a:pPr algn="l">
              <a:spcAft>
                <a:spcPts val="9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的周界是多少？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取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TW" altLang="en-US" sz="2800" dirty="0">
                <a:ea typeface="標楷體" panose="03000509000000000000" pitchFamily="65" charset="-120"/>
              </a:rPr>
              <a:t>為</a:t>
            </a:r>
            <a:r>
              <a:rPr lang="en-US" altLang="zh-TW" sz="2800" dirty="0">
                <a:ea typeface="標楷體" panose="03000509000000000000" pitchFamily="65" charset="-120"/>
              </a:rPr>
              <a:t>     )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pSp>
        <p:nvGrpSpPr>
          <p:cNvPr id="6" name="群組 5">
            <a:extLst>
              <a:ext uri="{FF2B5EF4-FFF2-40B4-BE49-F238E27FC236}">
                <a16:creationId xmlns="" xmlns:a16="http://schemas.microsoft.com/office/drawing/2014/main" id="{41B38A97-FDD4-D218-E3E7-23702B1804F9}"/>
              </a:ext>
            </a:extLst>
          </p:cNvPr>
          <p:cNvGrpSpPr/>
          <p:nvPr/>
        </p:nvGrpSpPr>
        <p:grpSpPr>
          <a:xfrm>
            <a:off x="4298341" y="3693437"/>
            <a:ext cx="585418" cy="861774"/>
            <a:chOff x="4767262" y="3757615"/>
            <a:chExt cx="585418" cy="861774"/>
          </a:xfrm>
        </p:grpSpPr>
        <p:sp>
          <p:nvSpPr>
            <p:cNvPr id="7" name="Text Box 100">
              <a:extLst>
                <a:ext uri="{FF2B5EF4-FFF2-40B4-BE49-F238E27FC236}">
                  <a16:creationId xmlns="" xmlns:a16="http://schemas.microsoft.com/office/drawing/2014/main" id="{707A538B-F793-9AC9-679B-3B9BA2DCAD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7262" y="3757615"/>
              <a:ext cx="585418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22</a:t>
              </a:r>
            </a:p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7</a:t>
              </a:r>
            </a:p>
          </p:txBody>
        </p:sp>
        <p:sp>
          <p:nvSpPr>
            <p:cNvPr id="8" name="Line 102">
              <a:extLst>
                <a:ext uri="{FF2B5EF4-FFF2-40B4-BE49-F238E27FC236}">
                  <a16:creationId xmlns="" xmlns:a16="http://schemas.microsoft.com/office/drawing/2014/main" id="{B7E05276-F223-9E7C-2E3A-40F6ADD464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22825" y="4170363"/>
              <a:ext cx="468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/>
            </a:p>
          </p:txBody>
        </p:sp>
      </p:grpSp>
      <p:sp>
        <p:nvSpPr>
          <p:cNvPr id="10" name="Text Box 117">
            <a:extLst>
              <a:ext uri="{FF2B5EF4-FFF2-40B4-BE49-F238E27FC236}">
                <a16:creationId xmlns="" xmlns:a16="http://schemas.microsoft.com/office/drawing/2014/main" id="{289ED238-11F6-3CF8-A748-7B6392354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913" y="4512274"/>
            <a:ext cx="5738812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A. 86cm			B. 71cm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C. 64cm			D. 60cm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12" name="TextBox 20">
            <a:extLst>
              <a:ext uri="{FF2B5EF4-FFF2-40B4-BE49-F238E27FC236}">
                <a16:creationId xmlns="" xmlns:a16="http://schemas.microsoft.com/office/drawing/2014/main" id="{3DBEFD28-785B-DFC5-B98A-4389C4D8E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9527" y="504046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pic>
        <p:nvPicPr>
          <p:cNvPr id="16" name="圖片 15">
            <a:extLst>
              <a:ext uri="{FF2B5EF4-FFF2-40B4-BE49-F238E27FC236}">
                <a16:creationId xmlns="" xmlns:a16="http://schemas.microsoft.com/office/drawing/2014/main" id="{43B59D9B-0D2B-DF58-0A38-E7E5AA8A16C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47187" y="986012"/>
            <a:ext cx="7180575" cy="1143066"/>
          </a:xfrm>
          <a:prstGeom prst="rect">
            <a:avLst/>
          </a:prstGeom>
        </p:spPr>
      </p:pic>
      <p:sp>
        <p:nvSpPr>
          <p:cNvPr id="18" name="Text Box 117">
            <a:extLst>
              <a:ext uri="{FF2B5EF4-FFF2-40B4-BE49-F238E27FC236}">
                <a16:creationId xmlns="" xmlns:a16="http://schemas.microsoft.com/office/drawing/2014/main" id="{8F1148A1-7C13-733A-E66E-5F1F7E5B7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670" y="2292469"/>
            <a:ext cx="10158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CN" altLang="en-US" sz="2400" dirty="0">
                <a:ea typeface="標楷體" panose="03000509000000000000" pitchFamily="65" charset="-120"/>
              </a:rPr>
              <a:t>圖一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20" name="Text Box 117">
            <a:extLst>
              <a:ext uri="{FF2B5EF4-FFF2-40B4-BE49-F238E27FC236}">
                <a16:creationId xmlns="" xmlns:a16="http://schemas.microsoft.com/office/drawing/2014/main" id="{71602ECD-60B7-9F20-8736-44A4639AA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4768" y="2292469"/>
            <a:ext cx="10158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CN" altLang="en-US" sz="2400" dirty="0">
                <a:ea typeface="標楷體" panose="03000509000000000000" pitchFamily="65" charset="-120"/>
              </a:rPr>
              <a:t>圖二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22" name="Text Box 117">
            <a:extLst>
              <a:ext uri="{FF2B5EF4-FFF2-40B4-BE49-F238E27FC236}">
                <a16:creationId xmlns="" xmlns:a16="http://schemas.microsoft.com/office/drawing/2014/main" id="{E020003A-3E05-D559-C32D-A0FFDAB80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4635" y="1986599"/>
            <a:ext cx="8146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1800" dirty="0">
                <a:ea typeface="標楷體" panose="03000509000000000000" pitchFamily="65" charset="-120"/>
              </a:rPr>
              <a:t>24cm</a:t>
            </a:r>
            <a:endParaRPr lang="zh-TW" altLang="en-US" sz="1800" dirty="0">
              <a:ea typeface="標楷體" panose="03000509000000000000" pitchFamily="65" charset="-120"/>
            </a:endParaRPr>
          </a:p>
        </p:txBody>
      </p:sp>
      <p:sp>
        <p:nvSpPr>
          <p:cNvPr id="24" name="Text Box 117">
            <a:extLst>
              <a:ext uri="{FF2B5EF4-FFF2-40B4-BE49-F238E27FC236}">
                <a16:creationId xmlns="" xmlns:a16="http://schemas.microsoft.com/office/drawing/2014/main" id="{2E731DEB-2062-D635-63D6-0EF0CFEF9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402" y="1986599"/>
            <a:ext cx="8146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1800" dirty="0">
                <a:ea typeface="標楷體" panose="03000509000000000000" pitchFamily="65" charset="-120"/>
              </a:rPr>
              <a:t>24cm</a:t>
            </a:r>
            <a:endParaRPr lang="zh-TW" altLang="en-US" sz="1800" dirty="0">
              <a:ea typeface="標楷體" panose="03000509000000000000" pitchFamily="65" charset="-120"/>
            </a:endParaRPr>
          </a:p>
        </p:txBody>
      </p:sp>
      <p:sp>
        <p:nvSpPr>
          <p:cNvPr id="26" name="Text Box 117">
            <a:extLst>
              <a:ext uri="{FF2B5EF4-FFF2-40B4-BE49-F238E27FC236}">
                <a16:creationId xmlns="" xmlns:a16="http://schemas.microsoft.com/office/drawing/2014/main" id="{594E39B6-94EF-4CE6-E605-72ED36814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277" y="1311772"/>
            <a:ext cx="8146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1800" dirty="0">
                <a:ea typeface="標楷體" panose="03000509000000000000" pitchFamily="65" charset="-120"/>
              </a:rPr>
              <a:t>7cm</a:t>
            </a:r>
            <a:endParaRPr lang="zh-TW" altLang="en-US" sz="1800" dirty="0">
              <a:ea typeface="標楷體" panose="03000509000000000000" pitchFamily="65" charset="-120"/>
            </a:endParaRPr>
          </a:p>
        </p:txBody>
      </p:sp>
      <p:sp>
        <p:nvSpPr>
          <p:cNvPr id="28" name="Text Box 117">
            <a:extLst>
              <a:ext uri="{FF2B5EF4-FFF2-40B4-BE49-F238E27FC236}">
                <a16:creationId xmlns="" xmlns:a16="http://schemas.microsoft.com/office/drawing/2014/main" id="{2B7B1D7F-51E5-361C-527D-6CB2291F8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0301" y="1130062"/>
            <a:ext cx="8146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1800" dirty="0">
                <a:ea typeface="標楷體" panose="03000509000000000000" pitchFamily="65" charset="-120"/>
              </a:rPr>
              <a:t>25cm</a:t>
            </a:r>
            <a:endParaRPr lang="zh-TW" altLang="en-US" sz="1800" dirty="0">
              <a:ea typeface="標楷體" panose="03000509000000000000" pitchFamily="65" charset="-120"/>
            </a:endParaRPr>
          </a:p>
        </p:txBody>
      </p:sp>
      <p:sp>
        <p:nvSpPr>
          <p:cNvPr id="30" name="Text Box 117">
            <a:extLst>
              <a:ext uri="{FF2B5EF4-FFF2-40B4-BE49-F238E27FC236}">
                <a16:creationId xmlns="" xmlns:a16="http://schemas.microsoft.com/office/drawing/2014/main" id="{458CC392-29A4-43ED-F2C0-BBAE23100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9051" y="1130062"/>
            <a:ext cx="8146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1800" dirty="0">
                <a:ea typeface="標楷體" panose="03000509000000000000" pitchFamily="65" charset="-120"/>
              </a:rPr>
              <a:t>25cm</a:t>
            </a:r>
            <a:endParaRPr lang="zh-TW" altLang="en-US" sz="1800" dirty="0">
              <a:ea typeface="標楷體" panose="03000509000000000000" pitchFamily="65" charset="-120"/>
            </a:endParaRPr>
          </a:p>
        </p:txBody>
      </p:sp>
      <p:sp>
        <p:nvSpPr>
          <p:cNvPr id="32" name="Text Box 117">
            <a:extLst>
              <a:ext uri="{FF2B5EF4-FFF2-40B4-BE49-F238E27FC236}">
                <a16:creationId xmlns="" xmlns:a16="http://schemas.microsoft.com/office/drawing/2014/main" id="{36335E03-A19F-8847-29B6-87935772B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3391" y="1649006"/>
            <a:ext cx="8146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1800" dirty="0">
                <a:solidFill>
                  <a:srgbClr val="FF00FF"/>
                </a:solidFill>
                <a:ea typeface="標楷體" panose="03000509000000000000" pitchFamily="65" charset="-120"/>
              </a:rPr>
              <a:t>7cm</a:t>
            </a:r>
            <a:endParaRPr lang="zh-TW" altLang="en-US" sz="18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34" name="直線單箭頭接點 33">
            <a:extLst>
              <a:ext uri="{FF2B5EF4-FFF2-40B4-BE49-F238E27FC236}">
                <a16:creationId xmlns="" xmlns:a16="http://schemas.microsoft.com/office/drawing/2014/main" id="{7DCBCAA5-6A23-3BEF-FE8F-6C0F3DDF7AD6}"/>
              </a:ext>
            </a:extLst>
          </p:cNvPr>
          <p:cNvCxnSpPr>
            <a:cxnSpLocks/>
          </p:cNvCxnSpPr>
          <p:nvPr/>
        </p:nvCxnSpPr>
        <p:spPr bwMode="auto">
          <a:xfrm>
            <a:off x="5732134" y="1949099"/>
            <a:ext cx="914400" cy="0"/>
          </a:xfrm>
          <a:prstGeom prst="straightConnector1">
            <a:avLst/>
          </a:prstGeom>
          <a:noFill/>
          <a:ln w="12700" algn="ctr">
            <a:solidFill>
              <a:srgbClr val="FF00FF"/>
            </a:solidFill>
            <a:prstDash val="solid"/>
            <a:round/>
            <a:headEnd type="triangle" w="sm" len="sm"/>
            <a:tailEnd type="triangle" w="sm" len="sm"/>
          </a:ln>
        </p:spPr>
      </p:cxnSp>
      <p:sp>
        <p:nvSpPr>
          <p:cNvPr id="38" name="Text Box 117">
            <a:extLst>
              <a:ext uri="{FF2B5EF4-FFF2-40B4-BE49-F238E27FC236}">
                <a16:creationId xmlns="" xmlns:a16="http://schemas.microsoft.com/office/drawing/2014/main" id="{4437786A-88E2-56DA-7226-5DD66B2C7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5835" y="1186491"/>
            <a:ext cx="8146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1800" dirty="0">
                <a:solidFill>
                  <a:srgbClr val="FF00FF"/>
                </a:solidFill>
                <a:ea typeface="標楷體" panose="03000509000000000000" pitchFamily="65" charset="-120"/>
              </a:rPr>
              <a:t>7cm</a:t>
            </a:r>
            <a:endParaRPr lang="zh-TW" altLang="en-US" sz="18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39" name="直線單箭頭接點 38">
            <a:extLst>
              <a:ext uri="{FF2B5EF4-FFF2-40B4-BE49-F238E27FC236}">
                <a16:creationId xmlns="" xmlns:a16="http://schemas.microsoft.com/office/drawing/2014/main" id="{533869EB-F004-5D75-35BA-71EB33344349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5263200" y="1491899"/>
            <a:ext cx="914400" cy="0"/>
          </a:xfrm>
          <a:prstGeom prst="straightConnector1">
            <a:avLst/>
          </a:prstGeom>
          <a:noFill/>
          <a:ln w="12700" algn="ctr">
            <a:solidFill>
              <a:srgbClr val="FF00FF"/>
            </a:solidFill>
            <a:prstDash val="solid"/>
            <a:round/>
            <a:headEnd type="triangle" w="sm" len="sm"/>
            <a:tailEnd type="triangle" w="sm" len="sm"/>
          </a:ln>
        </p:spPr>
      </p:cxnSp>
      <p:sp>
        <p:nvSpPr>
          <p:cNvPr id="40" name="弧形 39">
            <a:extLst>
              <a:ext uri="{FF2B5EF4-FFF2-40B4-BE49-F238E27FC236}">
                <a16:creationId xmlns="" xmlns:a16="http://schemas.microsoft.com/office/drawing/2014/main" id="{D6D87D02-FD82-0E80-8A32-027122503AB9}"/>
              </a:ext>
            </a:extLst>
          </p:cNvPr>
          <p:cNvSpPr/>
          <p:nvPr/>
        </p:nvSpPr>
        <p:spPr bwMode="auto">
          <a:xfrm>
            <a:off x="5261117" y="1022775"/>
            <a:ext cx="925200" cy="925200"/>
          </a:xfrm>
          <a:prstGeom prst="arc">
            <a:avLst>
              <a:gd name="adj1" fmla="val 5487757"/>
              <a:gd name="adj2" fmla="val 16179591"/>
            </a:avLst>
          </a:prstGeom>
          <a:noFill/>
          <a:ln w="25400" algn="ctr">
            <a:solidFill>
              <a:srgbClr val="F262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弧形 41">
            <a:extLst>
              <a:ext uri="{FF2B5EF4-FFF2-40B4-BE49-F238E27FC236}">
                <a16:creationId xmlns="" xmlns:a16="http://schemas.microsoft.com/office/drawing/2014/main" id="{64B826F9-603C-C6A4-003D-CF6EE582F012}"/>
              </a:ext>
            </a:extLst>
          </p:cNvPr>
          <p:cNvSpPr/>
          <p:nvPr/>
        </p:nvSpPr>
        <p:spPr bwMode="auto">
          <a:xfrm rot="5400000" flipV="1">
            <a:off x="5715242" y="1487018"/>
            <a:ext cx="925200" cy="925200"/>
          </a:xfrm>
          <a:prstGeom prst="arc">
            <a:avLst>
              <a:gd name="adj1" fmla="val 5487757"/>
              <a:gd name="adj2" fmla="val 16179591"/>
            </a:avLst>
          </a:prstGeom>
          <a:noFill/>
          <a:ln w="25400" algn="ctr">
            <a:solidFill>
              <a:srgbClr val="F262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4" name="直線單箭頭接點 43">
            <a:extLst>
              <a:ext uri="{FF2B5EF4-FFF2-40B4-BE49-F238E27FC236}">
                <a16:creationId xmlns="" xmlns:a16="http://schemas.microsoft.com/office/drawing/2014/main" id="{5EDC103E-E27B-F2AF-D8BE-F0A48ABE94F5}"/>
              </a:ext>
            </a:extLst>
          </p:cNvPr>
          <p:cNvCxnSpPr>
            <a:cxnSpLocks/>
          </p:cNvCxnSpPr>
          <p:nvPr/>
        </p:nvCxnSpPr>
        <p:spPr bwMode="auto">
          <a:xfrm>
            <a:off x="6646534" y="1953262"/>
            <a:ext cx="1826844" cy="0"/>
          </a:xfrm>
          <a:prstGeom prst="straightConnector1">
            <a:avLst/>
          </a:prstGeom>
          <a:noFill/>
          <a:ln w="22225" algn="ctr">
            <a:solidFill>
              <a:srgbClr val="00B050"/>
            </a:solidFill>
            <a:prstDash val="solid"/>
            <a:round/>
            <a:headEnd type="none"/>
            <a:tailEnd type="none"/>
          </a:ln>
        </p:spPr>
      </p:cxnSp>
      <p:sp>
        <p:nvSpPr>
          <p:cNvPr id="49" name="Text Box 117">
            <a:extLst>
              <a:ext uri="{FF2B5EF4-FFF2-40B4-BE49-F238E27FC236}">
                <a16:creationId xmlns="" xmlns:a16="http://schemas.microsoft.com/office/drawing/2014/main" id="{D07948CC-9135-0CFB-77E0-1AF69006A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9499" y="1619865"/>
            <a:ext cx="1296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1800" dirty="0">
                <a:solidFill>
                  <a:srgbClr val="FF00FF"/>
                </a:solidFill>
                <a:ea typeface="標楷體" panose="03000509000000000000" pitchFamily="65" charset="-120"/>
              </a:rPr>
              <a:t>(24</a:t>
            </a:r>
            <a:r>
              <a:rPr lang="zh-CN" altLang="en-US" sz="180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1800" dirty="0">
                <a:solidFill>
                  <a:srgbClr val="FF00FF"/>
                </a:solidFill>
                <a:ea typeface="標楷體" panose="03000509000000000000" pitchFamily="65" charset="-120"/>
              </a:rPr>
              <a:t>7)cm</a:t>
            </a:r>
            <a:endParaRPr lang="zh-TW" altLang="en-US" sz="18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2" name="直線單箭頭接點 1">
            <a:extLst>
              <a:ext uri="{FF2B5EF4-FFF2-40B4-BE49-F238E27FC236}">
                <a16:creationId xmlns="" xmlns:a16="http://schemas.microsoft.com/office/drawing/2014/main" id="{92B804DF-FA07-AB2B-3E52-CD6C386DBA0A}"/>
              </a:ext>
            </a:extLst>
          </p:cNvPr>
          <p:cNvCxnSpPr>
            <a:cxnSpLocks/>
          </p:cNvCxnSpPr>
          <p:nvPr/>
        </p:nvCxnSpPr>
        <p:spPr bwMode="auto">
          <a:xfrm>
            <a:off x="5732222" y="1034577"/>
            <a:ext cx="2741156" cy="919285"/>
          </a:xfrm>
          <a:prstGeom prst="straightConnector1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 type="none"/>
            <a:tailEnd type="none"/>
          </a:ln>
        </p:spPr>
      </p:cxnSp>
      <p:cxnSp>
        <p:nvCxnSpPr>
          <p:cNvPr id="14" name="直線接點 13">
            <a:extLst>
              <a:ext uri="{FF2B5EF4-FFF2-40B4-BE49-F238E27FC236}">
                <a16:creationId xmlns="" xmlns:a16="http://schemas.microsoft.com/office/drawing/2014/main" id="{216BF99A-8EC0-9A58-6B7D-56D2113370F4}"/>
              </a:ext>
            </a:extLst>
          </p:cNvPr>
          <p:cNvCxnSpPr/>
          <p:nvPr/>
        </p:nvCxnSpPr>
        <p:spPr bwMode="auto">
          <a:xfrm>
            <a:off x="7617120" y="3737498"/>
            <a:ext cx="72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5" name="直線接點 14">
            <a:extLst>
              <a:ext uri="{FF2B5EF4-FFF2-40B4-BE49-F238E27FC236}">
                <a16:creationId xmlns="" xmlns:a16="http://schemas.microsoft.com/office/drawing/2014/main" id="{1EAB7487-E0A7-742D-7B0B-6BDD24E836D9}"/>
              </a:ext>
            </a:extLst>
          </p:cNvPr>
          <p:cNvCxnSpPr/>
          <p:nvPr/>
        </p:nvCxnSpPr>
        <p:spPr bwMode="auto">
          <a:xfrm>
            <a:off x="907337" y="4271185"/>
            <a:ext cx="100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3" name="Text Box 117">
            <a:extLst>
              <a:ext uri="{FF2B5EF4-FFF2-40B4-BE49-F238E27FC236}">
                <a16:creationId xmlns="" xmlns:a16="http://schemas.microsoft.com/office/drawing/2014/main" id="{869E9168-502C-E8F6-8764-883B39D22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2815" y="5467502"/>
            <a:ext cx="13564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24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7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Text Box 117">
            <a:extLst>
              <a:ext uri="{FF2B5EF4-FFF2-40B4-BE49-F238E27FC236}">
                <a16:creationId xmlns="" xmlns:a16="http://schemas.microsoft.com/office/drawing/2014/main" id="{7F517907-1205-CF12-3370-51597F79F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048" y="5467502"/>
            <a:ext cx="7862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Text Box 117">
            <a:extLst>
              <a:ext uri="{FF2B5EF4-FFF2-40B4-BE49-F238E27FC236}">
                <a16:creationId xmlns="" xmlns:a16="http://schemas.microsoft.com/office/drawing/2014/main" id="{C3498826-5FE9-3389-9A73-B8C7BBC2C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8397" y="5467502"/>
            <a:ext cx="7862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grpSp>
        <p:nvGrpSpPr>
          <p:cNvPr id="45" name="群組 44">
            <a:extLst>
              <a:ext uri="{FF2B5EF4-FFF2-40B4-BE49-F238E27FC236}">
                <a16:creationId xmlns="" xmlns:a16="http://schemas.microsoft.com/office/drawing/2014/main" id="{D26AC72E-5A00-B218-4A75-624B62758A11}"/>
              </a:ext>
            </a:extLst>
          </p:cNvPr>
          <p:cNvGrpSpPr/>
          <p:nvPr/>
        </p:nvGrpSpPr>
        <p:grpSpPr>
          <a:xfrm>
            <a:off x="3347167" y="5334978"/>
            <a:ext cx="977080" cy="784830"/>
            <a:chOff x="4977521" y="3765290"/>
            <a:chExt cx="977080" cy="784830"/>
          </a:xfrm>
        </p:grpSpPr>
        <p:sp>
          <p:nvSpPr>
            <p:cNvPr id="17" name="Text Box 117">
              <a:extLst>
                <a:ext uri="{FF2B5EF4-FFF2-40B4-BE49-F238E27FC236}">
                  <a16:creationId xmlns="" xmlns:a16="http://schemas.microsoft.com/office/drawing/2014/main" id="{2AB81DFD-9842-3DDF-0085-F01E245D5C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7521" y="3897814"/>
              <a:ext cx="7437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FontTx/>
                <a:buNone/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7</a:t>
              </a:r>
              <a:r>
                <a:rPr lang="en-US" altLang="zh-CN" sz="240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25" name="群組 24">
              <a:extLst>
                <a:ext uri="{FF2B5EF4-FFF2-40B4-BE49-F238E27FC236}">
                  <a16:creationId xmlns="" xmlns:a16="http://schemas.microsoft.com/office/drawing/2014/main" id="{7F864C48-4B87-25DA-8C6F-8036990810F9}"/>
                </a:ext>
              </a:extLst>
            </p:cNvPr>
            <p:cNvGrpSpPr/>
            <p:nvPr/>
          </p:nvGrpSpPr>
          <p:grpSpPr>
            <a:xfrm>
              <a:off x="5426892" y="3765290"/>
              <a:ext cx="527709" cy="784830"/>
              <a:chOff x="4796116" y="3793127"/>
              <a:chExt cx="527709" cy="784830"/>
            </a:xfrm>
          </p:grpSpPr>
          <p:sp>
            <p:nvSpPr>
              <p:cNvPr id="27" name="Text Box 100">
                <a:extLst>
                  <a:ext uri="{FF2B5EF4-FFF2-40B4-BE49-F238E27FC236}">
                    <a16:creationId xmlns="" xmlns:a16="http://schemas.microsoft.com/office/drawing/2014/main" id="{64C21D91-CAFE-6507-B60B-8B0B967DBF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96116" y="3793127"/>
                <a:ext cx="527709" cy="7848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7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22</a:t>
                </a:r>
              </a:p>
              <a:p>
                <a:pPr algn="ctr" eaLnBrk="1" hangingPunct="1">
                  <a:lnSpc>
                    <a:spcPts val="27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7</a:t>
                </a:r>
              </a:p>
            </p:txBody>
          </p:sp>
          <p:sp>
            <p:nvSpPr>
              <p:cNvPr id="29" name="Line 102">
                <a:extLst>
                  <a:ext uri="{FF2B5EF4-FFF2-40B4-BE49-F238E27FC236}">
                    <a16:creationId xmlns="" xmlns:a16="http://schemas.microsoft.com/office/drawing/2014/main" id="{06232095-2BA9-90D7-C743-EF0D41CA83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58337" y="4161485"/>
                <a:ext cx="39600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 sz="2400" dirty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31" name="Text Box 117">
            <a:extLst>
              <a:ext uri="{FF2B5EF4-FFF2-40B4-BE49-F238E27FC236}">
                <a16:creationId xmlns="" xmlns:a16="http://schemas.microsoft.com/office/drawing/2014/main" id="{E7408799-6443-D3CF-C8D1-5E80ADAAD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4449" y="5457977"/>
            <a:ext cx="9061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= 64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="" xmlns:a16="http://schemas.microsoft.com/office/drawing/2014/main" id="{BD0C6766-F354-8F78-FBCE-2CCB9F4E9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4642" y="2250467"/>
            <a:ext cx="2016000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圓周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直徑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200" b="0" dirty="0">
                <a:solidFill>
                  <a:srgbClr val="CC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π</a:t>
            </a:r>
            <a:endParaRPr lang="zh-CN" altLang="en-US" sz="2200" b="0" dirty="0">
              <a:solidFill>
                <a:srgbClr val="CC00FF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6" name="Text Box 117">
            <a:extLst>
              <a:ext uri="{FF2B5EF4-FFF2-40B4-BE49-F238E27FC236}">
                <a16:creationId xmlns="" xmlns:a16="http://schemas.microsoft.com/office/drawing/2014/main" id="{A298857D-31E0-412C-8174-B53BE7469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3871" y="5463592"/>
            <a:ext cx="8480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25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1198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25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1" grpId="0" animBg="1"/>
      <p:bldP spid="12" grpId="0"/>
      <p:bldP spid="30" grpId="0"/>
      <p:bldP spid="30" grpId="1"/>
      <p:bldP spid="32" grpId="0"/>
      <p:bldP spid="32" grpId="1"/>
      <p:bldP spid="38" grpId="0"/>
      <p:bldP spid="38" grpId="1"/>
      <p:bldP spid="40" grpId="0" animBg="1"/>
      <p:bldP spid="40" grpId="1" animBg="1"/>
      <p:bldP spid="42" grpId="0" animBg="1"/>
      <p:bldP spid="42" grpId="1" animBg="1"/>
      <p:bldP spid="49" grpId="0"/>
      <p:bldP spid="49" grpId="1"/>
      <p:bldP spid="23" grpId="0"/>
      <p:bldP spid="23" grpId="1"/>
      <p:bldP spid="19" grpId="0"/>
      <p:bldP spid="19" grpId="1"/>
      <p:bldP spid="21" grpId="0"/>
      <p:bldP spid="21" grpId="1"/>
      <p:bldP spid="31" grpId="0"/>
      <p:bldP spid="31" grpId="1"/>
      <p:bldP spid="43" grpId="0" animBg="1"/>
      <p:bldP spid="43" grpId="1" animBg="1"/>
      <p:bldP spid="46" grpId="0"/>
      <p:bldP spid="46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圖說文字: 向上箭號 55">
            <a:extLst>
              <a:ext uri="{FF2B5EF4-FFF2-40B4-BE49-F238E27FC236}">
                <a16:creationId xmlns="" xmlns:a16="http://schemas.microsoft.com/office/drawing/2014/main" id="{3605EE8F-37BC-8E2C-6C78-968382CE43E1}"/>
              </a:ext>
            </a:extLst>
          </p:cNvPr>
          <p:cNvSpPr/>
          <p:nvPr/>
        </p:nvSpPr>
        <p:spPr bwMode="auto">
          <a:xfrm>
            <a:off x="2617276" y="3976835"/>
            <a:ext cx="1404000" cy="536064"/>
          </a:xfrm>
          <a:prstGeom prst="upArrowCallou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EDE00E7E-70E3-6A26-E049-55835EE06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21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2E57353F-2C90-DDBC-2783-E1E7B8F02EE9}"/>
              </a:ext>
            </a:extLst>
          </p:cNvPr>
          <p:cNvSpPr txBox="1"/>
          <p:nvPr/>
        </p:nvSpPr>
        <p:spPr>
          <a:xfrm>
            <a:off x="766762" y="2562978"/>
            <a:ext cx="6643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根據上圖，每粒大波子的體積是多少？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Rectangle 30">
            <a:extLst>
              <a:ext uri="{FF2B5EF4-FFF2-40B4-BE49-F238E27FC236}">
                <a16:creationId xmlns="" xmlns:a16="http://schemas.microsoft.com/office/drawing/2014/main" id="{4FA2AAE4-68D0-AA09-0FEF-9AED215259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063" y="3740150"/>
            <a:ext cx="360000" cy="360000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7" name="WordArt 11">
            <a:extLst>
              <a:ext uri="{FF2B5EF4-FFF2-40B4-BE49-F238E27FC236}">
                <a16:creationId xmlns="" xmlns:a16="http://schemas.microsoft.com/office/drawing/2014/main" id="{5FAFB675-AA6A-328E-C583-AB372F90E0E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87600" y="3609975"/>
            <a:ext cx="936625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zh-CN" sz="3600" b="1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Wingdings 2" panose="05020102010507070707" pitchFamily="18" charset="2"/>
              </a:rPr>
              <a:t>O</a:t>
            </a:r>
            <a:endParaRPr lang="zh-CN" altLang="en-US" sz="3600" b="1" kern="1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Wingdings 2" panose="05020102010507070707" pitchFamily="18" charset="2"/>
            </a:endParaRPr>
          </a:p>
        </p:txBody>
      </p:sp>
      <p:sp>
        <p:nvSpPr>
          <p:cNvPr id="8" name="Rectangle 30">
            <a:extLst>
              <a:ext uri="{FF2B5EF4-FFF2-40B4-BE49-F238E27FC236}">
                <a16:creationId xmlns="" xmlns:a16="http://schemas.microsoft.com/office/drawing/2014/main" id="{C3304462-95BC-9349-09F2-0F42D007A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5963" y="3224213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9" name="TextBox 27">
            <a:extLst>
              <a:ext uri="{FF2B5EF4-FFF2-40B4-BE49-F238E27FC236}">
                <a16:creationId xmlns="" xmlns:a16="http://schemas.microsoft.com/office/drawing/2014/main" id="{73E6F263-BCF1-8351-7F0A-5EFF82F68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4875" y="3184525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0" name="TextBox 35">
            <a:extLst>
              <a:ext uri="{FF2B5EF4-FFF2-40B4-BE49-F238E27FC236}">
                <a16:creationId xmlns="" xmlns:a16="http://schemas.microsoft.com/office/drawing/2014/main" id="{A40D2D6B-5E07-4EB5-D888-22037EC58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688" y="4958060"/>
            <a:ext cx="34448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zh-TW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每粒小波子的體積</a:t>
            </a:r>
            <a:r>
              <a:rPr lang="zh-TW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TW" altLang="zh-TW" sz="24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8EF29D8E-CBED-AF3F-BD3C-343D0E58A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425" y="5372572"/>
            <a:ext cx="9921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</a:rPr>
              <a:t>10</a:t>
            </a:r>
            <a:r>
              <a:rPr lang="en-US" altLang="zh-TW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TW" sz="2400" dirty="0">
                <a:solidFill>
                  <a:srgbClr val="0000FF"/>
                </a:solidFill>
              </a:rPr>
              <a:t>2</a:t>
            </a:r>
            <a:endParaRPr lang="zh-TW" altLang="zh-TW" sz="2400" dirty="0">
              <a:solidFill>
                <a:srgbClr val="0000FF"/>
              </a:solidFill>
            </a:endParaRPr>
          </a:p>
        </p:txBody>
      </p:sp>
      <p:sp>
        <p:nvSpPr>
          <p:cNvPr id="12" name="TextBox 35">
            <a:extLst>
              <a:ext uri="{FF2B5EF4-FFF2-40B4-BE49-F238E27FC236}">
                <a16:creationId xmlns="" xmlns:a16="http://schemas.microsoft.com/office/drawing/2014/main" id="{C1F3CAFD-BD27-AEC4-40F9-1865E6440F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7913" y="4570831"/>
            <a:ext cx="30294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每粒大</a:t>
            </a:r>
            <a:r>
              <a:rPr lang="zh-TW" altLang="zh-TW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波子的體積</a:t>
            </a:r>
            <a:r>
              <a:rPr lang="zh-TW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endParaRPr lang="zh-TW" altLang="zh-TW" sz="24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矩形 38">
            <a:extLst>
              <a:ext uri="{FF2B5EF4-FFF2-40B4-BE49-F238E27FC236}">
                <a16:creationId xmlns="" xmlns:a16="http://schemas.microsoft.com/office/drawing/2014/main" id="{8E616ED1-7988-0F25-90C0-A2C680A987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2233" y="4973641"/>
            <a:ext cx="18824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</a:rPr>
              <a:t>(25</a:t>
            </a:r>
            <a:r>
              <a:rPr lang="zh-TW" altLang="en-US" sz="2400" dirty="0">
                <a:solidFill>
                  <a:srgbClr val="0000FF"/>
                </a:solidFill>
              </a:rPr>
              <a:t>－</a:t>
            </a:r>
            <a:r>
              <a:rPr lang="en-US" altLang="zh-TW" sz="2400" dirty="0">
                <a:solidFill>
                  <a:srgbClr val="0000FF"/>
                </a:solidFill>
              </a:rPr>
              <a:t>5)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TW" sz="2400" dirty="0">
                <a:solidFill>
                  <a:srgbClr val="0000FF"/>
                </a:solidFill>
              </a:rPr>
              <a:t>2</a:t>
            </a:r>
            <a:endParaRPr lang="zh-TW" altLang="zh-TW" sz="2400" dirty="0">
              <a:solidFill>
                <a:srgbClr val="0000FF"/>
              </a:solidFill>
            </a:endParaRPr>
          </a:p>
        </p:txBody>
      </p:sp>
      <p:sp>
        <p:nvSpPr>
          <p:cNvPr id="14" name="Text Box 27">
            <a:extLst>
              <a:ext uri="{FF2B5EF4-FFF2-40B4-BE49-F238E27FC236}">
                <a16:creationId xmlns="" xmlns:a16="http://schemas.microsoft.com/office/drawing/2014/main" id="{CCE96DA8-6482-982D-A631-1C4CBEE7D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688" y="3157538"/>
            <a:ext cx="5557837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A</a:t>
            </a:r>
            <a:r>
              <a:rPr lang="en-US" altLang="zh-TW" sz="2800" dirty="0">
                <a:ea typeface="標楷體" panose="03000509000000000000" pitchFamily="65" charset="-120"/>
              </a:rPr>
              <a:t>. 5cm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			</a:t>
            </a:r>
            <a:r>
              <a:rPr lang="en-US" altLang="zh-TW" sz="2800" dirty="0"/>
              <a:t>B. </a:t>
            </a:r>
            <a:r>
              <a:rPr lang="en-US" altLang="zh-TW" sz="2800" dirty="0">
                <a:ea typeface="標楷體" panose="03000509000000000000" pitchFamily="65" charset="-120"/>
              </a:rPr>
              <a:t>10cm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 </a:t>
            </a:r>
            <a:r>
              <a:rPr lang="en-US" altLang="zh-TW" sz="2800" dirty="0">
                <a:ea typeface="標楷體" panose="03000509000000000000" pitchFamily="65" charset="-120"/>
              </a:rPr>
              <a:t>15cm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r>
              <a:rPr lang="en-US" altLang="zh-TW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     	</a:t>
            </a:r>
            <a:r>
              <a:rPr lang="en-US" altLang="zh-TW" sz="2800" dirty="0"/>
              <a:t>D. </a:t>
            </a:r>
            <a:r>
              <a:rPr lang="en-US" altLang="zh-TW" sz="2800" dirty="0">
                <a:ea typeface="標楷體" panose="03000509000000000000" pitchFamily="65" charset="-120"/>
              </a:rPr>
              <a:t>20cm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</a:p>
        </p:txBody>
      </p:sp>
      <p:pic>
        <p:nvPicPr>
          <p:cNvPr id="21" name="圖片 20">
            <a:extLst>
              <a:ext uri="{FF2B5EF4-FFF2-40B4-BE49-F238E27FC236}">
                <a16:creationId xmlns="" xmlns:a16="http://schemas.microsoft.com/office/drawing/2014/main" id="{1C13EDBE-C10A-7AB7-D326-6B74E7F7168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6060" y="1015840"/>
            <a:ext cx="7119891" cy="1467059"/>
          </a:xfrm>
          <a:prstGeom prst="rect">
            <a:avLst/>
          </a:prstGeom>
        </p:spPr>
      </p:pic>
      <p:sp>
        <p:nvSpPr>
          <p:cNvPr id="23" name="文字方塊 22">
            <a:extLst>
              <a:ext uri="{FF2B5EF4-FFF2-40B4-BE49-F238E27FC236}">
                <a16:creationId xmlns="" xmlns:a16="http://schemas.microsoft.com/office/drawing/2014/main" id="{7E9A8BA4-8C10-D6B9-765E-EFF40711D0A2}"/>
              </a:ext>
            </a:extLst>
          </p:cNvPr>
          <p:cNvSpPr txBox="1"/>
          <p:nvPr/>
        </p:nvSpPr>
        <p:spPr>
          <a:xfrm>
            <a:off x="2637485" y="2171511"/>
            <a:ext cx="6273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en-US" altLang="zh-TW" sz="16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5mL</a:t>
            </a:r>
            <a:endParaRPr lang="zh-CN" altLang="en-US" sz="16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="" xmlns:a16="http://schemas.microsoft.com/office/drawing/2014/main" id="{63B7EB6F-2507-CACF-BA7C-656B81184BF8}"/>
              </a:ext>
            </a:extLst>
          </p:cNvPr>
          <p:cNvSpPr txBox="1"/>
          <p:nvPr/>
        </p:nvSpPr>
        <p:spPr>
          <a:xfrm>
            <a:off x="7919859" y="1916783"/>
            <a:ext cx="7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en-US" altLang="zh-TW" sz="16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40mL</a:t>
            </a:r>
            <a:endParaRPr lang="zh-CN" altLang="en-US" sz="16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="" xmlns:a16="http://schemas.microsoft.com/office/drawing/2014/main" id="{1C28B0A2-8487-816C-A931-D0A0BA24A532}"/>
              </a:ext>
            </a:extLst>
          </p:cNvPr>
          <p:cNvSpPr txBox="1"/>
          <p:nvPr/>
        </p:nvSpPr>
        <p:spPr>
          <a:xfrm>
            <a:off x="5254324" y="2043322"/>
            <a:ext cx="7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en-US" altLang="zh-TW" sz="16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30mL</a:t>
            </a:r>
            <a:endParaRPr lang="zh-CN" altLang="en-US" sz="16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橢圓 27">
            <a:extLst>
              <a:ext uri="{FF2B5EF4-FFF2-40B4-BE49-F238E27FC236}">
                <a16:creationId xmlns="" xmlns:a16="http://schemas.microsoft.com/office/drawing/2014/main" id="{91B0F955-8C50-A830-BE62-61329CB3C8D5}"/>
              </a:ext>
            </a:extLst>
          </p:cNvPr>
          <p:cNvSpPr/>
          <p:nvPr/>
        </p:nvSpPr>
        <p:spPr bwMode="auto">
          <a:xfrm>
            <a:off x="3766924" y="2080405"/>
            <a:ext cx="360000" cy="360000"/>
          </a:xfrm>
          <a:prstGeom prst="ellipse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" name="橢圓 29">
            <a:extLst>
              <a:ext uri="{FF2B5EF4-FFF2-40B4-BE49-F238E27FC236}">
                <a16:creationId xmlns="" xmlns:a16="http://schemas.microsoft.com/office/drawing/2014/main" id="{CE566D10-5DB2-E1A3-914D-554CDBE9E9DD}"/>
              </a:ext>
            </a:extLst>
          </p:cNvPr>
          <p:cNvSpPr/>
          <p:nvPr/>
        </p:nvSpPr>
        <p:spPr bwMode="auto">
          <a:xfrm>
            <a:off x="4018972" y="1908634"/>
            <a:ext cx="234000" cy="234000"/>
          </a:xfrm>
          <a:prstGeom prst="ellipse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="" xmlns:a16="http://schemas.microsoft.com/office/drawing/2014/main" id="{0637C183-FA7D-C9FF-5A70-89FD9E948FA5}"/>
              </a:ext>
            </a:extLst>
          </p:cNvPr>
          <p:cNvSpPr/>
          <p:nvPr/>
        </p:nvSpPr>
        <p:spPr bwMode="auto">
          <a:xfrm>
            <a:off x="956060" y="1015840"/>
            <a:ext cx="5028815" cy="1505213"/>
          </a:xfrm>
          <a:prstGeom prst="rect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="" xmlns:a16="http://schemas.microsoft.com/office/drawing/2014/main" id="{B7334CD9-F490-EF4D-2309-6D029DC5DF12}"/>
              </a:ext>
            </a:extLst>
          </p:cNvPr>
          <p:cNvSpPr/>
          <p:nvPr/>
        </p:nvSpPr>
        <p:spPr bwMode="auto">
          <a:xfrm>
            <a:off x="3572986" y="1015757"/>
            <a:ext cx="4968000" cy="1505213"/>
          </a:xfrm>
          <a:prstGeom prst="rect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5" name="橢圓 34">
            <a:extLst>
              <a:ext uri="{FF2B5EF4-FFF2-40B4-BE49-F238E27FC236}">
                <a16:creationId xmlns="" xmlns:a16="http://schemas.microsoft.com/office/drawing/2014/main" id="{A2A68328-D990-2BAE-1210-52E5B2F1F504}"/>
              </a:ext>
            </a:extLst>
          </p:cNvPr>
          <p:cNvSpPr/>
          <p:nvPr/>
        </p:nvSpPr>
        <p:spPr bwMode="auto">
          <a:xfrm>
            <a:off x="4139147" y="2082407"/>
            <a:ext cx="360000" cy="360000"/>
          </a:xfrm>
          <a:prstGeom prst="ellipse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7" name="橢圓 36">
            <a:extLst>
              <a:ext uri="{FF2B5EF4-FFF2-40B4-BE49-F238E27FC236}">
                <a16:creationId xmlns="" xmlns:a16="http://schemas.microsoft.com/office/drawing/2014/main" id="{3D344FED-7BCC-FE2B-D6B8-7FF8D3678014}"/>
              </a:ext>
            </a:extLst>
          </p:cNvPr>
          <p:cNvSpPr/>
          <p:nvPr/>
        </p:nvSpPr>
        <p:spPr bwMode="auto">
          <a:xfrm>
            <a:off x="6422932" y="2086780"/>
            <a:ext cx="360000" cy="360000"/>
          </a:xfrm>
          <a:prstGeom prst="ellipse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9" name="橢圓 38">
            <a:extLst>
              <a:ext uri="{FF2B5EF4-FFF2-40B4-BE49-F238E27FC236}">
                <a16:creationId xmlns="" xmlns:a16="http://schemas.microsoft.com/office/drawing/2014/main" id="{FE62E9C3-63F4-D172-9119-29932825BBB5}"/>
              </a:ext>
            </a:extLst>
          </p:cNvPr>
          <p:cNvSpPr/>
          <p:nvPr/>
        </p:nvSpPr>
        <p:spPr bwMode="auto">
          <a:xfrm>
            <a:off x="6414630" y="1867384"/>
            <a:ext cx="234000" cy="234000"/>
          </a:xfrm>
          <a:prstGeom prst="ellipse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1" name="橢圓 40">
            <a:extLst>
              <a:ext uri="{FF2B5EF4-FFF2-40B4-BE49-F238E27FC236}">
                <a16:creationId xmlns="" xmlns:a16="http://schemas.microsoft.com/office/drawing/2014/main" id="{2F7A2D26-C803-944D-A89D-C470F56B9AD3}"/>
              </a:ext>
            </a:extLst>
          </p:cNvPr>
          <p:cNvSpPr/>
          <p:nvPr/>
        </p:nvSpPr>
        <p:spPr bwMode="auto">
          <a:xfrm>
            <a:off x="6795155" y="2088782"/>
            <a:ext cx="360000" cy="360000"/>
          </a:xfrm>
          <a:prstGeom prst="ellipse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8" name="TextBox 35">
            <a:extLst>
              <a:ext uri="{FF2B5EF4-FFF2-40B4-BE49-F238E27FC236}">
                <a16:creationId xmlns="" xmlns:a16="http://schemas.microsoft.com/office/drawing/2014/main" id="{AF465745-B45B-9107-B3FE-8C44D6079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455" y="4111656"/>
            <a:ext cx="38277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粒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大波子＋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TW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粒小波子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= </a:t>
            </a:r>
            <a:endParaRPr lang="zh-TW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9" name="TextBox 35">
            <a:extLst>
              <a:ext uri="{FF2B5EF4-FFF2-40B4-BE49-F238E27FC236}">
                <a16:creationId xmlns="" xmlns:a16="http://schemas.microsoft.com/office/drawing/2014/main" id="{5C7329EE-0DD8-F3CD-E368-29197C808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3132" y="4111656"/>
            <a:ext cx="117129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30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endParaRPr lang="zh-TW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0" name="TextBox 35">
            <a:extLst>
              <a:ext uri="{FF2B5EF4-FFF2-40B4-BE49-F238E27FC236}">
                <a16:creationId xmlns="" xmlns:a16="http://schemas.microsoft.com/office/drawing/2014/main" id="{8CE7B140-3C3E-FDAF-5861-E75CE393FA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520" y="4539618"/>
            <a:ext cx="20418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粒小波子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=</a:t>
            </a:r>
            <a:endParaRPr lang="zh-TW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1" name="TextBox 35">
            <a:extLst>
              <a:ext uri="{FF2B5EF4-FFF2-40B4-BE49-F238E27FC236}">
                <a16:creationId xmlns="" xmlns:a16="http://schemas.microsoft.com/office/drawing/2014/main" id="{DECBAE2C-C525-2549-52BC-F5706FD0E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323" y="4539618"/>
            <a:ext cx="13680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40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30</a:t>
            </a:r>
            <a:endParaRPr lang="zh-TW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2" name="TextBox 35">
            <a:extLst>
              <a:ext uri="{FF2B5EF4-FFF2-40B4-BE49-F238E27FC236}">
                <a16:creationId xmlns="" xmlns:a16="http://schemas.microsoft.com/office/drawing/2014/main" id="{64383F9C-9BB7-C04C-8A88-625C3055D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7277" y="4539618"/>
            <a:ext cx="168532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10(</a:t>
            </a:r>
            <a:r>
              <a:rPr lang="en-US" altLang="zh-TW" sz="2400" dirty="0">
                <a:solidFill>
                  <a:srgbClr val="0000FF"/>
                </a:solidFill>
              </a:rPr>
              <a:t>cm</a:t>
            </a:r>
            <a:r>
              <a:rPr lang="en-US" altLang="zh-TW" sz="2400" baseline="30000" dirty="0">
                <a:solidFill>
                  <a:srgbClr val="0000FF"/>
                </a:solidFill>
              </a:rPr>
              <a:t>3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3" name="TextBox 35">
            <a:extLst>
              <a:ext uri="{FF2B5EF4-FFF2-40B4-BE49-F238E27FC236}">
                <a16:creationId xmlns="" xmlns:a16="http://schemas.microsoft.com/office/drawing/2014/main" id="{C44B5469-D9CD-D5EF-B147-7555D3E4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5343" y="4111656"/>
            <a:ext cx="168532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25(</a:t>
            </a:r>
            <a:r>
              <a:rPr lang="en-US" altLang="zh-TW" sz="2400" dirty="0">
                <a:solidFill>
                  <a:srgbClr val="0000FF"/>
                </a:solidFill>
              </a:rPr>
              <a:t>cm</a:t>
            </a:r>
            <a:r>
              <a:rPr lang="en-US" altLang="zh-TW" sz="2400" baseline="30000" dirty="0">
                <a:solidFill>
                  <a:srgbClr val="0000FF"/>
                </a:solidFill>
              </a:rPr>
              <a:t>3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4" name="矩形 38">
            <a:extLst>
              <a:ext uri="{FF2B5EF4-FFF2-40B4-BE49-F238E27FC236}">
                <a16:creationId xmlns="" xmlns:a16="http://schemas.microsoft.com/office/drawing/2014/main" id="{C4EC1201-0B48-D6C1-B9B9-31C5BF1D8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7913" y="5376452"/>
            <a:ext cx="16486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</a:rPr>
              <a:t>= 10(cm</a:t>
            </a:r>
            <a:r>
              <a:rPr lang="en-US" altLang="zh-TW" sz="2400" baseline="30000" dirty="0">
                <a:solidFill>
                  <a:srgbClr val="0000FF"/>
                </a:solidFill>
              </a:rPr>
              <a:t>3</a:t>
            </a:r>
            <a:r>
              <a:rPr lang="en-US" altLang="zh-TW" sz="2400" dirty="0">
                <a:solidFill>
                  <a:srgbClr val="0000FF"/>
                </a:solidFill>
              </a:rPr>
              <a:t>)</a:t>
            </a:r>
            <a:endParaRPr lang="zh-TW" altLang="zh-TW" sz="2400" dirty="0">
              <a:solidFill>
                <a:srgbClr val="0000FF"/>
              </a:solidFill>
            </a:endParaRPr>
          </a:p>
        </p:txBody>
      </p:sp>
      <p:sp>
        <p:nvSpPr>
          <p:cNvPr id="55" name="矩形 54">
            <a:extLst>
              <a:ext uri="{FF2B5EF4-FFF2-40B4-BE49-F238E27FC236}">
                <a16:creationId xmlns="" xmlns:a16="http://schemas.microsoft.com/office/drawing/2014/main" id="{57288AB3-D103-850B-AD75-51EF6F57C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1652" y="3604525"/>
            <a:ext cx="98367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200" dirty="0">
                <a:solidFill>
                  <a:srgbClr val="92D050"/>
                </a:solidFill>
              </a:rPr>
              <a:t>5cm</a:t>
            </a:r>
            <a:r>
              <a:rPr lang="en-US" altLang="zh-TW" sz="2200" baseline="30000" dirty="0">
                <a:solidFill>
                  <a:srgbClr val="92D050"/>
                </a:solidFill>
              </a:rPr>
              <a:t>3</a:t>
            </a:r>
            <a:endParaRPr lang="zh-TW" altLang="zh-TW" sz="2200" dirty="0">
              <a:solidFill>
                <a:srgbClr val="92D050"/>
              </a:solidFill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="" xmlns:a16="http://schemas.microsoft.com/office/drawing/2014/main" id="{BE39584A-E775-3F45-64DF-A1BEDA5DD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319" y="5372572"/>
            <a:ext cx="15374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</a:rPr>
              <a:t>= 5(cm</a:t>
            </a:r>
            <a:r>
              <a:rPr lang="en-US" altLang="zh-TW" sz="2400" baseline="30000" dirty="0">
                <a:solidFill>
                  <a:srgbClr val="0000FF"/>
                </a:solidFill>
              </a:rPr>
              <a:t>3</a:t>
            </a:r>
            <a:r>
              <a:rPr lang="en-US" altLang="zh-TW" sz="2400" dirty="0">
                <a:solidFill>
                  <a:srgbClr val="0000FF"/>
                </a:solidFill>
              </a:rPr>
              <a:t>)</a:t>
            </a:r>
            <a:endParaRPr lang="zh-TW" altLang="zh-TW" sz="2400" dirty="0">
              <a:solidFill>
                <a:srgbClr val="0000FF"/>
              </a:solidFill>
            </a:endParaRPr>
          </a:p>
        </p:txBody>
      </p:sp>
      <p:cxnSp>
        <p:nvCxnSpPr>
          <p:cNvPr id="59" name="直線接點 58">
            <a:extLst>
              <a:ext uri="{FF2B5EF4-FFF2-40B4-BE49-F238E27FC236}">
                <a16:creationId xmlns="" xmlns:a16="http://schemas.microsoft.com/office/drawing/2014/main" id="{3DA22F49-C5D9-D35F-B5AD-464D873CD1CD}"/>
              </a:ext>
            </a:extLst>
          </p:cNvPr>
          <p:cNvCxnSpPr/>
          <p:nvPr/>
        </p:nvCxnSpPr>
        <p:spPr bwMode="auto">
          <a:xfrm>
            <a:off x="933813" y="4971536"/>
            <a:ext cx="1368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60" name="直線接點 59">
            <a:extLst>
              <a:ext uri="{FF2B5EF4-FFF2-40B4-BE49-F238E27FC236}">
                <a16:creationId xmlns="" xmlns:a16="http://schemas.microsoft.com/office/drawing/2014/main" id="{5AE3FDF6-8F82-C58F-7723-E67C5E0E10BC}"/>
              </a:ext>
            </a:extLst>
          </p:cNvPr>
          <p:cNvCxnSpPr/>
          <p:nvPr/>
        </p:nvCxnSpPr>
        <p:spPr bwMode="auto">
          <a:xfrm>
            <a:off x="3685876" y="4971536"/>
            <a:ext cx="1368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61" name="直線接點 60">
            <a:extLst>
              <a:ext uri="{FF2B5EF4-FFF2-40B4-BE49-F238E27FC236}">
                <a16:creationId xmlns="" xmlns:a16="http://schemas.microsoft.com/office/drawing/2014/main" id="{FA12D077-3360-DD71-3036-217F0E7E0412}"/>
              </a:ext>
            </a:extLst>
          </p:cNvPr>
          <p:cNvCxnSpPr/>
          <p:nvPr/>
        </p:nvCxnSpPr>
        <p:spPr bwMode="auto">
          <a:xfrm>
            <a:off x="905779" y="4539618"/>
            <a:ext cx="3096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62" name="直線接點 61">
            <a:extLst>
              <a:ext uri="{FF2B5EF4-FFF2-40B4-BE49-F238E27FC236}">
                <a16:creationId xmlns="" xmlns:a16="http://schemas.microsoft.com/office/drawing/2014/main" id="{D7E96D29-8E15-5B8A-7C2D-9A2F0AC5A15E}"/>
              </a:ext>
            </a:extLst>
          </p:cNvPr>
          <p:cNvCxnSpPr/>
          <p:nvPr/>
        </p:nvCxnSpPr>
        <p:spPr bwMode="auto">
          <a:xfrm>
            <a:off x="5273282" y="4539618"/>
            <a:ext cx="1332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64" name="直線接點 63">
            <a:extLst>
              <a:ext uri="{FF2B5EF4-FFF2-40B4-BE49-F238E27FC236}">
                <a16:creationId xmlns="" xmlns:a16="http://schemas.microsoft.com/office/drawing/2014/main" id="{3D5CB81A-0C41-7DBB-271F-FD9F4CD0D842}"/>
              </a:ext>
            </a:extLst>
          </p:cNvPr>
          <p:cNvCxnSpPr/>
          <p:nvPr/>
        </p:nvCxnSpPr>
        <p:spPr bwMode="auto">
          <a:xfrm>
            <a:off x="5358764" y="2325548"/>
            <a:ext cx="504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65" name="直線接點 64">
            <a:extLst>
              <a:ext uri="{FF2B5EF4-FFF2-40B4-BE49-F238E27FC236}">
                <a16:creationId xmlns="" xmlns:a16="http://schemas.microsoft.com/office/drawing/2014/main" id="{CAB2574C-209F-0ED7-E336-314EFC135F3B}"/>
              </a:ext>
            </a:extLst>
          </p:cNvPr>
          <p:cNvCxnSpPr/>
          <p:nvPr/>
        </p:nvCxnSpPr>
        <p:spPr bwMode="auto">
          <a:xfrm>
            <a:off x="2714402" y="2455848"/>
            <a:ext cx="432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66" name="直線接點 65">
            <a:extLst>
              <a:ext uri="{FF2B5EF4-FFF2-40B4-BE49-F238E27FC236}">
                <a16:creationId xmlns="" xmlns:a16="http://schemas.microsoft.com/office/drawing/2014/main" id="{2268D2AE-6CF6-BAEF-7816-9EAC0C007915}"/>
              </a:ext>
            </a:extLst>
          </p:cNvPr>
          <p:cNvCxnSpPr/>
          <p:nvPr/>
        </p:nvCxnSpPr>
        <p:spPr bwMode="auto">
          <a:xfrm>
            <a:off x="8006506" y="2212599"/>
            <a:ext cx="504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67" name="矩形 66">
            <a:extLst>
              <a:ext uri="{FF2B5EF4-FFF2-40B4-BE49-F238E27FC236}">
                <a16:creationId xmlns="" xmlns:a16="http://schemas.microsoft.com/office/drawing/2014/main" id="{A077E99B-7713-AF11-7B66-B526553BAFE9}"/>
              </a:ext>
            </a:extLst>
          </p:cNvPr>
          <p:cNvSpPr/>
          <p:nvPr/>
        </p:nvSpPr>
        <p:spPr bwMode="auto">
          <a:xfrm>
            <a:off x="6633412" y="1836853"/>
            <a:ext cx="504000" cy="288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68" name="直線接點 67">
            <a:extLst>
              <a:ext uri="{FF2B5EF4-FFF2-40B4-BE49-F238E27FC236}">
                <a16:creationId xmlns="" xmlns:a16="http://schemas.microsoft.com/office/drawing/2014/main" id="{1524080B-2569-BE5C-3FC0-1AF79EE0D7E1}"/>
              </a:ext>
            </a:extLst>
          </p:cNvPr>
          <p:cNvCxnSpPr/>
          <p:nvPr/>
        </p:nvCxnSpPr>
        <p:spPr bwMode="auto">
          <a:xfrm>
            <a:off x="5358764" y="2323715"/>
            <a:ext cx="504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16" name="Rectangle 26">
            <a:extLst>
              <a:ext uri="{FF2B5EF4-FFF2-40B4-BE49-F238E27FC236}">
                <a16:creationId xmlns="" xmlns:a16="http://schemas.microsoft.com/office/drawing/2014/main" id="{1D96B17D-F89D-5BEE-5C2B-C558B5A67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570" y="4854709"/>
            <a:ext cx="4229100" cy="855662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50000">
                <a:srgbClr val="FFFF99"/>
              </a:gs>
              <a:gs pos="100000">
                <a:srgbClr val="CCFF99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CN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部分學生</a:t>
            </a:r>
            <a:r>
              <a:rPr kumimoji="0"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忽略了沒有加入任何波子時，量杯內已有一些水。</a:t>
            </a:r>
            <a:endParaRPr kumimoji="0" lang="en-US" altLang="zh-CN" sz="2400" dirty="0">
              <a:ea typeface="標楷體" panose="03000509000000000000" pitchFamily="65" charset="-120"/>
            </a:endParaRPr>
          </a:p>
        </p:txBody>
      </p:sp>
      <p:pic>
        <p:nvPicPr>
          <p:cNvPr id="17" name="Picture 23" descr="常犯錯誤-green">
            <a:extLst>
              <a:ext uri="{FF2B5EF4-FFF2-40B4-BE49-F238E27FC236}">
                <a16:creationId xmlns="" xmlns:a16="http://schemas.microsoft.com/office/drawing/2014/main" id="{F8EEDCC6-24BF-B574-65F4-1B535067C0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570" y="4383221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矩形 68">
            <a:extLst>
              <a:ext uri="{FF2B5EF4-FFF2-40B4-BE49-F238E27FC236}">
                <a16:creationId xmlns="" xmlns:a16="http://schemas.microsoft.com/office/drawing/2014/main" id="{BB48ED91-C85A-03C1-7C1D-61B5503B99BB}"/>
              </a:ext>
            </a:extLst>
          </p:cNvPr>
          <p:cNvSpPr/>
          <p:nvPr/>
        </p:nvSpPr>
        <p:spPr bwMode="auto">
          <a:xfrm>
            <a:off x="2714402" y="2212599"/>
            <a:ext cx="428829" cy="234180"/>
          </a:xfrm>
          <a:prstGeom prst="rect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58842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5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25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5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25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"/>
                            </p:stCondLst>
                            <p:childTnLst>
                              <p:par>
                                <p:cTn id="1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5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500"/>
                            </p:stCondLst>
                            <p:childTnLst>
                              <p:par>
                                <p:cTn id="1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2000"/>
                            </p:stCondLst>
                            <p:childTnLst>
                              <p:par>
                                <p:cTn id="1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"/>
                            </p:stCondLst>
                            <p:childTnLst>
                              <p:par>
                                <p:cTn id="1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000"/>
                            </p:stCondLst>
                            <p:childTnLst>
                              <p:par>
                                <p:cTn id="1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500"/>
                            </p:stCondLst>
                            <p:childTnLst>
                              <p:par>
                                <p:cTn id="2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1000"/>
                            </p:stCondLst>
                            <p:childTnLst>
                              <p:par>
                                <p:cTn id="2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00"/>
                            </p:stCondLst>
                            <p:childTnLst>
                              <p:par>
                                <p:cTn id="2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1000"/>
                            </p:stCondLst>
                            <p:childTnLst>
                              <p:par>
                                <p:cTn id="2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1500"/>
                            </p:stCondLst>
                            <p:childTnLst>
                              <p:par>
                                <p:cTn id="2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2000"/>
                            </p:stCondLst>
                            <p:childTnLst>
                              <p:par>
                                <p:cTn id="25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6" grpId="1" animBg="1"/>
      <p:bldP spid="6" grpId="0" animBg="1"/>
      <p:bldP spid="8" grpId="0" animBg="1"/>
      <p:bldP spid="8" grpId="1" animBg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28" grpId="0" animBg="1"/>
      <p:bldP spid="28" grpId="1" animBg="1"/>
      <p:bldP spid="30" grpId="0" animBg="1"/>
      <p:bldP spid="30" grpId="1" animBg="1"/>
      <p:bldP spid="31" grpId="0" animBg="1"/>
      <p:bldP spid="31" grpId="1" animBg="1"/>
      <p:bldP spid="33" grpId="0" animBg="1"/>
      <p:bldP spid="33" grpId="1" animBg="1"/>
      <p:bldP spid="35" grpId="0" animBg="1"/>
      <p:bldP spid="35" grpId="1" animBg="1"/>
      <p:bldP spid="37" grpId="0" animBg="1"/>
      <p:bldP spid="37" grpId="1" animBg="1"/>
      <p:bldP spid="39" grpId="0" animBg="1"/>
      <p:bldP spid="39" grpId="1" animBg="1"/>
      <p:bldP spid="41" grpId="0" animBg="1"/>
      <p:bldP spid="41" grpId="1" animBg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7" grpId="0"/>
      <p:bldP spid="57" grpId="1"/>
      <p:bldP spid="67" grpId="0" animBg="1"/>
      <p:bldP spid="67" grpId="1" animBg="1"/>
      <p:bldP spid="16" grpId="0" animBg="1"/>
      <p:bldP spid="6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="" xmlns:a16="http://schemas.microsoft.com/office/drawing/2014/main" id="{9B150D08-79D6-43F5-8F7C-F6CD946347C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67511" y="1034400"/>
            <a:ext cx="2580628" cy="2002455"/>
          </a:xfrm>
          <a:prstGeom prst="rect">
            <a:avLst/>
          </a:prstGeom>
        </p:spPr>
      </p:pic>
      <p:sp>
        <p:nvSpPr>
          <p:cNvPr id="51" name="矩形 50">
            <a:extLst>
              <a:ext uri="{FF2B5EF4-FFF2-40B4-BE49-F238E27FC236}">
                <a16:creationId xmlns="" xmlns:a16="http://schemas.microsoft.com/office/drawing/2014/main" id="{04B3F27D-D7A2-D9FD-1887-6D623F4D45B2}"/>
              </a:ext>
            </a:extLst>
          </p:cNvPr>
          <p:cNvSpPr/>
          <p:nvPr/>
        </p:nvSpPr>
        <p:spPr bwMode="auto">
          <a:xfrm>
            <a:off x="3744708" y="1091796"/>
            <a:ext cx="1638000" cy="1638000"/>
          </a:xfrm>
          <a:prstGeom prst="rect">
            <a:avLst/>
          </a:prstGeom>
          <a:solidFill>
            <a:srgbClr val="FFFF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8" name="弧形 47">
            <a:extLst>
              <a:ext uri="{FF2B5EF4-FFF2-40B4-BE49-F238E27FC236}">
                <a16:creationId xmlns="" xmlns:a16="http://schemas.microsoft.com/office/drawing/2014/main" id="{2BAE6411-FE59-E52A-39D7-4343849D002F}"/>
              </a:ext>
            </a:extLst>
          </p:cNvPr>
          <p:cNvSpPr/>
          <p:nvPr/>
        </p:nvSpPr>
        <p:spPr bwMode="auto">
          <a:xfrm flipH="1">
            <a:off x="3322078" y="1088457"/>
            <a:ext cx="810000" cy="810000"/>
          </a:xfrm>
          <a:prstGeom prst="arc">
            <a:avLst>
              <a:gd name="adj1" fmla="val 16200000"/>
              <a:gd name="adj2" fmla="val 5436477"/>
            </a:avLst>
          </a:prstGeom>
          <a:solidFill>
            <a:srgbClr val="DAFF71"/>
          </a:solidFill>
          <a:ln w="12700" algn="ctr">
            <a:noFill/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弧形 49">
            <a:extLst>
              <a:ext uri="{FF2B5EF4-FFF2-40B4-BE49-F238E27FC236}">
                <a16:creationId xmlns="" xmlns:a16="http://schemas.microsoft.com/office/drawing/2014/main" id="{CAD4E01F-5EB9-2302-08CE-3ADAD0E5C150}"/>
              </a:ext>
            </a:extLst>
          </p:cNvPr>
          <p:cNvSpPr/>
          <p:nvPr/>
        </p:nvSpPr>
        <p:spPr bwMode="auto">
          <a:xfrm flipH="1">
            <a:off x="3321856" y="1916723"/>
            <a:ext cx="810000" cy="810000"/>
          </a:xfrm>
          <a:prstGeom prst="arc">
            <a:avLst>
              <a:gd name="adj1" fmla="val 16200000"/>
              <a:gd name="adj2" fmla="val 5362983"/>
            </a:avLst>
          </a:prstGeom>
          <a:solidFill>
            <a:srgbClr val="DAFF71"/>
          </a:solidFill>
          <a:ln w="12700" algn="ctr">
            <a:noFill/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弧形 45">
            <a:extLst>
              <a:ext uri="{FF2B5EF4-FFF2-40B4-BE49-F238E27FC236}">
                <a16:creationId xmlns="" xmlns:a16="http://schemas.microsoft.com/office/drawing/2014/main" id="{3C4F5C96-A483-9BB6-2D19-202C1C4CED2A}"/>
              </a:ext>
            </a:extLst>
          </p:cNvPr>
          <p:cNvSpPr/>
          <p:nvPr/>
        </p:nvSpPr>
        <p:spPr bwMode="auto">
          <a:xfrm>
            <a:off x="4997803" y="1916176"/>
            <a:ext cx="810000" cy="810000"/>
          </a:xfrm>
          <a:prstGeom prst="arc">
            <a:avLst>
              <a:gd name="adj1" fmla="val 16200000"/>
              <a:gd name="adj2" fmla="val 5436477"/>
            </a:avLst>
          </a:prstGeom>
          <a:solidFill>
            <a:srgbClr val="DAFF71"/>
          </a:solidFill>
          <a:ln w="12700" algn="ctr">
            <a:noFill/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弧形 43">
            <a:extLst>
              <a:ext uri="{FF2B5EF4-FFF2-40B4-BE49-F238E27FC236}">
                <a16:creationId xmlns="" xmlns:a16="http://schemas.microsoft.com/office/drawing/2014/main" id="{F2CFB10A-0D1E-4657-76E1-7B63CEA3E186}"/>
              </a:ext>
            </a:extLst>
          </p:cNvPr>
          <p:cNvSpPr/>
          <p:nvPr/>
        </p:nvSpPr>
        <p:spPr bwMode="auto">
          <a:xfrm>
            <a:off x="4997876" y="1087556"/>
            <a:ext cx="810000" cy="810000"/>
          </a:xfrm>
          <a:prstGeom prst="arc">
            <a:avLst>
              <a:gd name="adj1" fmla="val 16200000"/>
              <a:gd name="adj2" fmla="val 5436477"/>
            </a:avLst>
          </a:prstGeom>
          <a:solidFill>
            <a:srgbClr val="DAFF71"/>
          </a:solidFill>
          <a:ln w="12700" algn="ctr">
            <a:noFill/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Rectangle 30">
            <a:extLst>
              <a:ext uri="{FF2B5EF4-FFF2-40B4-BE49-F238E27FC236}">
                <a16:creationId xmlns="" xmlns:a16="http://schemas.microsoft.com/office/drawing/2014/main" id="{E6AB0047-AC43-9B0B-8C3D-69C78A3F5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051" y="4949471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AB13960A-3940-EED2-99FF-59FB70528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1123B390-D8E6-1237-44C1-8F6917F692FD}"/>
              </a:ext>
            </a:extLst>
          </p:cNvPr>
          <p:cNvSpPr txBox="1"/>
          <p:nvPr/>
        </p:nvSpPr>
        <p:spPr>
          <a:xfrm>
            <a:off x="766762" y="3241012"/>
            <a:ext cx="7843838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上圖是由一個正方形和四個大小相同的半圓組成，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這個圖形的面積是多少？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取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TW" altLang="en-US" sz="2800" dirty="0">
                <a:ea typeface="標楷體" panose="03000509000000000000" pitchFamily="65" charset="-120"/>
              </a:rPr>
              <a:t>為</a:t>
            </a:r>
            <a:r>
              <a:rPr lang="en-US" altLang="zh-TW" sz="2800" dirty="0">
                <a:ea typeface="標楷體" panose="03000509000000000000" pitchFamily="65" charset="-120"/>
              </a:rPr>
              <a:t>3.14)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7" name="Text Box 27">
            <a:extLst>
              <a:ext uri="{FF2B5EF4-FFF2-40B4-BE49-F238E27FC236}">
                <a16:creationId xmlns="" xmlns:a16="http://schemas.microsoft.com/office/drawing/2014/main" id="{05D886C8-8AC5-66E4-EE26-B0B0F2658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263" y="4359447"/>
            <a:ext cx="6465887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A</a:t>
            </a:r>
            <a:r>
              <a:rPr lang="en-US" altLang="zh-TW" sz="2800" dirty="0">
                <a:ea typeface="標楷體" panose="03000509000000000000" pitchFamily="65" charset="-120"/>
              </a:rPr>
              <a:t>. 157cm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		</a:t>
            </a:r>
            <a:r>
              <a:rPr lang="en-US" altLang="zh-TW" sz="2800" dirty="0"/>
              <a:t>B. </a:t>
            </a:r>
            <a:r>
              <a:rPr lang="en-US" altLang="zh-TW" sz="2800" dirty="0">
                <a:ea typeface="標楷體" panose="03000509000000000000" pitchFamily="65" charset="-120"/>
              </a:rPr>
              <a:t>400cm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 </a:t>
            </a:r>
            <a:r>
              <a:rPr lang="en-US" altLang="zh-TW" sz="2800" dirty="0">
                <a:ea typeface="標楷體" panose="03000509000000000000" pitchFamily="65" charset="-120"/>
              </a:rPr>
              <a:t>557cm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r>
              <a:rPr lang="en-US" altLang="zh-TW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     	</a:t>
            </a:r>
            <a:r>
              <a:rPr lang="en-US" altLang="zh-TW" sz="2800" dirty="0"/>
              <a:t>D. 10</a:t>
            </a:r>
            <a:r>
              <a:rPr lang="en-US" altLang="zh-TW" sz="2800" dirty="0">
                <a:ea typeface="標楷體" panose="03000509000000000000" pitchFamily="65" charset="-120"/>
              </a:rPr>
              <a:t>28cm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="" xmlns:a16="http://schemas.microsoft.com/office/drawing/2014/main" id="{0AD22C46-ADCC-4F8E-3ED1-3CE620016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6641" y="2760916"/>
            <a:ext cx="843039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30cm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5" name="TextBox 27">
            <a:extLst>
              <a:ext uri="{FF2B5EF4-FFF2-40B4-BE49-F238E27FC236}">
                <a16:creationId xmlns="" xmlns:a16="http://schemas.microsoft.com/office/drawing/2014/main" id="{9BDA0064-B51D-7132-DEED-0F6C962F2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988" y="4880618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17" name="直線單箭頭接點 16">
            <a:extLst>
              <a:ext uri="{FF2B5EF4-FFF2-40B4-BE49-F238E27FC236}">
                <a16:creationId xmlns="" xmlns:a16="http://schemas.microsoft.com/office/drawing/2014/main" id="{E1CBDB40-CDBD-77CD-799D-635C88BE1896}"/>
              </a:ext>
            </a:extLst>
          </p:cNvPr>
          <p:cNvCxnSpPr/>
          <p:nvPr/>
        </p:nvCxnSpPr>
        <p:spPr bwMode="auto">
          <a:xfrm>
            <a:off x="5314950" y="1092057"/>
            <a:ext cx="0" cy="164880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19" name="Rectangle 4">
            <a:extLst>
              <a:ext uri="{FF2B5EF4-FFF2-40B4-BE49-F238E27FC236}">
                <a16:creationId xmlns="" xmlns:a16="http://schemas.microsoft.com/office/drawing/2014/main" id="{A545040B-84F8-B4F2-D553-154750C87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9416" y="1633670"/>
            <a:ext cx="679292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zh-TW" altLang="en-US" b="0" dirty="0">
                <a:solidFill>
                  <a:srgbClr val="0000FF"/>
                </a:solidFill>
                <a:ea typeface="標楷體" panose="03000509000000000000" pitchFamily="65" charset="-120"/>
              </a:rPr>
              <a:t>條半徑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21" name="直線接點 20">
            <a:extLst>
              <a:ext uri="{FF2B5EF4-FFF2-40B4-BE49-F238E27FC236}">
                <a16:creationId xmlns="" xmlns:a16="http://schemas.microsoft.com/office/drawing/2014/main" id="{1237244F-3534-E337-234C-6E1B5D7962DB}"/>
              </a:ext>
            </a:extLst>
          </p:cNvPr>
          <p:cNvCxnSpPr/>
          <p:nvPr/>
        </p:nvCxnSpPr>
        <p:spPr bwMode="auto">
          <a:xfrm>
            <a:off x="2314574" y="3728423"/>
            <a:ext cx="525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3" name="Rectangle 4">
            <a:extLst>
              <a:ext uri="{FF2B5EF4-FFF2-40B4-BE49-F238E27FC236}">
                <a16:creationId xmlns="" xmlns:a16="http://schemas.microsoft.com/office/drawing/2014/main" id="{96636ABE-ADA3-A19B-1973-FCC98AE00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089" y="2163284"/>
            <a:ext cx="147895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半徑是：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="" xmlns:a16="http://schemas.microsoft.com/office/drawing/2014/main" id="{11B5E6B7-C574-585A-CDEF-4C2EB52A4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606" y="2580497"/>
            <a:ext cx="97324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÷6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="" xmlns:a16="http://schemas.microsoft.com/office/drawing/2014/main" id="{6941B2D3-BD86-ECE9-C7F2-A9B9DDE1B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065" y="2571788"/>
            <a:ext cx="136845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5(cm)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="" xmlns:a16="http://schemas.microsoft.com/office/drawing/2014/main" id="{F2C4E472-0E9E-2F52-A1C4-73E6644C3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0421" y="3777147"/>
            <a:ext cx="2209544" cy="769441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600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圓面積</a:t>
            </a:r>
            <a:endParaRPr lang="en-US" altLang="zh-CN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marL="0" indent="0"/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半徑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半徑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200" b="0" dirty="0">
                <a:solidFill>
                  <a:srgbClr val="CC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π</a:t>
            </a:r>
            <a:endParaRPr lang="zh-CN" altLang="en-US" sz="2200" b="0" dirty="0">
              <a:solidFill>
                <a:srgbClr val="CC00FF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="" xmlns:a16="http://schemas.microsoft.com/office/drawing/2014/main" id="{7F8303E3-0C2F-D49C-9602-186981FE5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6048" y="1288309"/>
            <a:ext cx="271348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這個圖形的面積是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="" xmlns:a16="http://schemas.microsoft.com/office/drawing/2014/main" id="{8E1E08A0-7E8E-7E98-3D66-D2D848F0B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4623" y="1671152"/>
            <a:ext cx="172757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</a:rPr>
              <a:t>3.14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="" xmlns:a16="http://schemas.microsoft.com/office/drawing/2014/main" id="{39A7B479-34EC-6B4C-4F7B-05BE8F867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938" y="1671152"/>
            <a:ext cx="64814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="" xmlns:a16="http://schemas.microsoft.com/office/drawing/2014/main" id="{1519A1D0-47AC-7646-9B87-FCC299F65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5745" y="2053995"/>
            <a:ext cx="157930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</a:rPr>
              <a:t>20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="" xmlns:a16="http://schemas.microsoft.com/office/drawing/2014/main" id="{8D58DDAA-E3CA-8B77-AFBF-AFD7B6369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3434" y="1671152"/>
            <a:ext cx="64497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="" xmlns:a16="http://schemas.microsoft.com/office/drawing/2014/main" id="{3438C24D-EA87-5BDE-EC7D-13B32E183B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6047" y="2436837"/>
            <a:ext cx="178664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557(cm</a:t>
            </a:r>
            <a:r>
              <a:rPr lang="en-US" altLang="zh-CN" sz="2400" b="0" baseline="3000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53" name="直線單箭頭接點 52">
            <a:extLst>
              <a:ext uri="{FF2B5EF4-FFF2-40B4-BE49-F238E27FC236}">
                <a16:creationId xmlns="" xmlns:a16="http://schemas.microsoft.com/office/drawing/2014/main" id="{05B2B754-4821-14B5-0AD8-B544A47F025B}"/>
              </a:ext>
            </a:extLst>
          </p:cNvPr>
          <p:cNvCxnSpPr/>
          <p:nvPr/>
        </p:nvCxnSpPr>
        <p:spPr bwMode="auto">
          <a:xfrm>
            <a:off x="3313523" y="2378322"/>
            <a:ext cx="419777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54" name="Rectangle 4">
            <a:extLst>
              <a:ext uri="{FF2B5EF4-FFF2-40B4-BE49-F238E27FC236}">
                <a16:creationId xmlns="" xmlns:a16="http://schemas.microsoft.com/office/drawing/2014/main" id="{E10AB49B-DD7A-BAD3-A25D-573297508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29" y="2343203"/>
            <a:ext cx="607929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1600" b="0" dirty="0">
                <a:solidFill>
                  <a:srgbClr val="0000FF"/>
                </a:solidFill>
                <a:ea typeface="標楷體" panose="03000509000000000000" pitchFamily="65" charset="-120"/>
              </a:rPr>
              <a:t>半徑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5" name="Rectangle 4">
            <a:extLst>
              <a:ext uri="{FF2B5EF4-FFF2-40B4-BE49-F238E27FC236}">
                <a16:creationId xmlns="" xmlns:a16="http://schemas.microsoft.com/office/drawing/2014/main" id="{94710133-090F-E680-2753-8140DBAC7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063" y="5375933"/>
            <a:ext cx="619801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圖形的面積 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4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個半圓的面積＋正方形的面積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="" xmlns:a16="http://schemas.microsoft.com/office/drawing/2014/main" id="{4FC9F29E-670A-4F93-A7E1-8D70EC907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16" y="1304850"/>
            <a:ext cx="2539991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條半徑的總長度等於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30cm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。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40" name="直線單箭頭接點 52">
            <a:extLst>
              <a:ext uri="{FF2B5EF4-FFF2-40B4-BE49-F238E27FC236}">
                <a16:creationId xmlns="" xmlns:a16="http://schemas.microsoft.com/office/drawing/2014/main" id="{FFEC2EAE-C4E6-4891-ABB2-BE779FFFC4A1}"/>
              </a:ext>
            </a:extLst>
          </p:cNvPr>
          <p:cNvCxnSpPr/>
          <p:nvPr/>
        </p:nvCxnSpPr>
        <p:spPr bwMode="auto">
          <a:xfrm>
            <a:off x="5381190" y="2374580"/>
            <a:ext cx="419777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42" name="Rectangle 4">
            <a:extLst>
              <a:ext uri="{FF2B5EF4-FFF2-40B4-BE49-F238E27FC236}">
                <a16:creationId xmlns="" xmlns:a16="http://schemas.microsoft.com/office/drawing/2014/main" id="{43FF13BF-46D0-4BBC-92C0-23F09033A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7820" y="2351928"/>
            <a:ext cx="603850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1600" b="0" dirty="0">
                <a:solidFill>
                  <a:srgbClr val="0000FF"/>
                </a:solidFill>
                <a:ea typeface="標楷體" panose="03000509000000000000" pitchFamily="65" charset="-120"/>
              </a:rPr>
              <a:t>半徑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45" name="直線單箭頭接點 16">
            <a:extLst>
              <a:ext uri="{FF2B5EF4-FFF2-40B4-BE49-F238E27FC236}">
                <a16:creationId xmlns="" xmlns:a16="http://schemas.microsoft.com/office/drawing/2014/main" id="{FC023B4D-52DF-4C32-B97B-A0DE2867C50F}"/>
              </a:ext>
            </a:extLst>
          </p:cNvPr>
          <p:cNvCxnSpPr>
            <a:cxnSpLocks/>
          </p:cNvCxnSpPr>
          <p:nvPr/>
        </p:nvCxnSpPr>
        <p:spPr bwMode="auto">
          <a:xfrm rot="16200000">
            <a:off x="4561066" y="1556679"/>
            <a:ext cx="0" cy="164880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47" name="Rectangle 4">
            <a:extLst>
              <a:ext uri="{FF2B5EF4-FFF2-40B4-BE49-F238E27FC236}">
                <a16:creationId xmlns="" xmlns:a16="http://schemas.microsoft.com/office/drawing/2014/main" id="{0AF21E14-6FD8-40F3-A46F-3B9A54D14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2436" y="2316954"/>
            <a:ext cx="1113622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zh-TW" altLang="en-US" b="0" dirty="0">
                <a:solidFill>
                  <a:srgbClr val="0000FF"/>
                </a:solidFill>
                <a:ea typeface="標楷體" panose="03000509000000000000" pitchFamily="65" charset="-120"/>
              </a:rPr>
              <a:t>條半徑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6" name="Rectangle 4">
            <a:extLst>
              <a:ext uri="{FF2B5EF4-FFF2-40B4-BE49-F238E27FC236}">
                <a16:creationId xmlns="" xmlns:a16="http://schemas.microsoft.com/office/drawing/2014/main" id="{997E95B1-7797-46DD-A36D-39416339A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3217" y="2329710"/>
            <a:ext cx="81000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lang="en-US" altLang="zh-CN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en-US" altLang="zh-CN" b="0" dirty="0">
                <a:solidFill>
                  <a:srgbClr val="0000FF"/>
                </a:solidFill>
                <a:ea typeface="標楷體" panose="03000509000000000000" pitchFamily="65" charset="-120"/>
              </a:rPr>
              <a:t> =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7" name="Rectangle 4">
            <a:extLst>
              <a:ext uri="{FF2B5EF4-FFF2-40B4-BE49-F238E27FC236}">
                <a16:creationId xmlns="" xmlns:a16="http://schemas.microsoft.com/office/drawing/2014/main" id="{31B4D468-7E17-48D6-B620-A5B55A0FC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1873" y="2310185"/>
            <a:ext cx="941059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 20cm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="" xmlns:a16="http://schemas.microsoft.com/office/drawing/2014/main" id="{2E8569EE-DCE5-48CF-AAB4-86BC07D2D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6564" y="2321759"/>
            <a:ext cx="607929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1600" b="0" dirty="0">
                <a:solidFill>
                  <a:srgbClr val="0000FF"/>
                </a:solidFill>
                <a:ea typeface="標楷體" panose="03000509000000000000" pitchFamily="65" charset="-120"/>
              </a:rPr>
              <a:t>5cm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9" name="Rectangle 4">
            <a:extLst>
              <a:ext uri="{FF2B5EF4-FFF2-40B4-BE49-F238E27FC236}">
                <a16:creationId xmlns="" xmlns:a16="http://schemas.microsoft.com/office/drawing/2014/main" id="{CEF32335-7B9C-46BA-B4BA-B08BF56AC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6223" y="2342222"/>
            <a:ext cx="603850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1600" b="0" dirty="0">
                <a:solidFill>
                  <a:srgbClr val="0000FF"/>
                </a:solidFill>
                <a:ea typeface="標楷體" panose="03000509000000000000" pitchFamily="65" charset="-120"/>
              </a:rPr>
              <a:t>5cm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4922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2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9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59259E-6 L -0.04097 0.00139 " pathEditMode="relative" rAng="0" ptsTypes="AA">
                                      <p:cBhvr>
                                        <p:cTn id="11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9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3000"/>
                            </p:stCondLst>
                            <p:childTnLst>
                              <p:par>
                                <p:cTn id="1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500"/>
                            </p:stCondLst>
                            <p:childTnLst>
                              <p:par>
                                <p:cTn id="2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48" grpId="0" animBg="1"/>
      <p:bldP spid="48" grpId="1" animBg="1"/>
      <p:bldP spid="50" grpId="0" animBg="1"/>
      <p:bldP spid="50" grpId="1" animBg="1"/>
      <p:bldP spid="46" grpId="0" animBg="1"/>
      <p:bldP spid="46" grpId="1" animBg="1"/>
      <p:bldP spid="44" grpId="0" animBg="1"/>
      <p:bldP spid="44" grpId="1" animBg="1"/>
      <p:bldP spid="14" grpId="0" animBg="1"/>
      <p:bldP spid="15" grpId="0"/>
      <p:bldP spid="19" grpId="0"/>
      <p:bldP spid="19" grpId="1"/>
      <p:bldP spid="23" grpId="0"/>
      <p:bldP spid="23" grpId="1"/>
      <p:bldP spid="25" grpId="0"/>
      <p:bldP spid="25" grpId="1"/>
      <p:bldP spid="27" grpId="0"/>
      <p:bldP spid="27" grpId="1"/>
      <p:bldP spid="28" grpId="0" animBg="1"/>
      <p:bldP spid="28" grpId="1" animBg="1"/>
      <p:bldP spid="31" grpId="0"/>
      <p:bldP spid="31" grpId="1"/>
      <p:bldP spid="33" grpId="0"/>
      <p:bldP spid="33" grpId="1"/>
      <p:bldP spid="35" grpId="0"/>
      <p:bldP spid="35" grpId="1"/>
      <p:bldP spid="39" grpId="0"/>
      <p:bldP spid="39" grpId="1"/>
      <p:bldP spid="41" grpId="0"/>
      <p:bldP spid="41" grpId="1"/>
      <p:bldP spid="43" grpId="0"/>
      <p:bldP spid="43" grpId="1"/>
      <p:bldP spid="54" grpId="0"/>
      <p:bldP spid="54" grpId="1"/>
      <p:bldP spid="55" grpId="0"/>
      <p:bldP spid="55" grpId="1"/>
      <p:bldP spid="36" grpId="0"/>
      <p:bldP spid="36" grpId="1"/>
      <p:bldP spid="42" grpId="0"/>
      <p:bldP spid="42" grpId="1"/>
      <p:bldP spid="47" grpId="0"/>
      <p:bldP spid="47" grpId="1"/>
      <p:bldP spid="56" grpId="0"/>
      <p:bldP spid="56" grpId="1"/>
      <p:bldP spid="57" grpId="0"/>
      <p:bldP spid="57" grpId="1"/>
      <p:bldP spid="57" grpId="2"/>
      <p:bldP spid="58" grpId="0"/>
      <p:bldP spid="58" grpId="1"/>
      <p:bldP spid="59" grpId="0"/>
      <p:bldP spid="59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="" xmlns:a16="http://schemas.microsoft.com/office/drawing/2014/main" id="{98C5AC31-C7B9-8537-4B72-7B83533A601A}"/>
              </a:ext>
            </a:extLst>
          </p:cNvPr>
          <p:cNvSpPr/>
          <p:nvPr/>
        </p:nvSpPr>
        <p:spPr bwMode="auto">
          <a:xfrm>
            <a:off x="967123" y="2439037"/>
            <a:ext cx="468000" cy="252000"/>
          </a:xfrm>
          <a:prstGeom prst="rect">
            <a:avLst/>
          </a:prstGeom>
          <a:solidFill>
            <a:srgbClr val="FFD4B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="" xmlns:a16="http://schemas.microsoft.com/office/drawing/2014/main" id="{17EDAEAC-A6D9-E819-94B9-84342EC26955}"/>
              </a:ext>
            </a:extLst>
          </p:cNvPr>
          <p:cNvSpPr/>
          <p:nvPr/>
        </p:nvSpPr>
        <p:spPr bwMode="auto">
          <a:xfrm>
            <a:off x="1983764" y="3292884"/>
            <a:ext cx="455965" cy="216000"/>
          </a:xfrm>
          <a:prstGeom prst="rect">
            <a:avLst/>
          </a:prstGeom>
          <a:solidFill>
            <a:srgbClr val="FFD4B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9" name="矩形 88">
            <a:extLst>
              <a:ext uri="{FF2B5EF4-FFF2-40B4-BE49-F238E27FC236}">
                <a16:creationId xmlns="" xmlns:a16="http://schemas.microsoft.com/office/drawing/2014/main" id="{C469A18A-BF18-E33D-988B-58F1EF8A4496}"/>
              </a:ext>
            </a:extLst>
          </p:cNvPr>
          <p:cNvSpPr/>
          <p:nvPr/>
        </p:nvSpPr>
        <p:spPr bwMode="auto">
          <a:xfrm>
            <a:off x="4220560" y="2140716"/>
            <a:ext cx="468000" cy="184349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7" name="矩形 86">
            <a:extLst>
              <a:ext uri="{FF2B5EF4-FFF2-40B4-BE49-F238E27FC236}">
                <a16:creationId xmlns="" xmlns:a16="http://schemas.microsoft.com/office/drawing/2014/main" id="{F04E30B1-97EB-1514-54A9-0DD681C88552}"/>
              </a:ext>
            </a:extLst>
          </p:cNvPr>
          <p:cNvSpPr/>
          <p:nvPr/>
        </p:nvSpPr>
        <p:spPr bwMode="auto">
          <a:xfrm>
            <a:off x="2931548" y="998119"/>
            <a:ext cx="468000" cy="184349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Rectangle 30">
            <a:extLst>
              <a:ext uri="{FF2B5EF4-FFF2-40B4-BE49-F238E27FC236}">
                <a16:creationId xmlns="" xmlns:a16="http://schemas.microsoft.com/office/drawing/2014/main" id="{871189EB-B3F5-979B-5A0D-FA8A6810C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2475" y="518260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BE99EFD9-36AE-AF19-7082-0FD68A3AF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186852EC-18A3-766B-535E-0E0EA73D804B}"/>
              </a:ext>
            </a:extLst>
          </p:cNvPr>
          <p:cNvSpPr txBox="1"/>
          <p:nvPr/>
        </p:nvSpPr>
        <p:spPr>
          <a:xfrm>
            <a:off x="766762" y="3569391"/>
            <a:ext cx="78438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將兩個正方形</a:t>
            </a:r>
            <a:r>
              <a:rPr lang="zh-CN" altLang="en-US" sz="2800" dirty="0">
                <a:ea typeface="標楷體" panose="03000509000000000000" pitchFamily="65" charset="-120"/>
              </a:rPr>
              <a:t>放在一起，其中部分</a:t>
            </a:r>
            <a:r>
              <a:rPr lang="zh-TW" altLang="en-US" sz="2800" dirty="0">
                <a:ea typeface="標楷體" panose="03000509000000000000" pitchFamily="65" charset="-120"/>
              </a:rPr>
              <a:t>重疊，並剪去白色部分，如上圖所示。陰影部分的面積是多少？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7" name="Text Box 27">
            <a:extLst>
              <a:ext uri="{FF2B5EF4-FFF2-40B4-BE49-F238E27FC236}">
                <a16:creationId xmlns="" xmlns:a16="http://schemas.microsoft.com/office/drawing/2014/main" id="{7EB49657-351C-AB1B-7FB4-B2C3F2168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263" y="4602101"/>
            <a:ext cx="6465887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A</a:t>
            </a:r>
            <a:r>
              <a:rPr lang="en-US" altLang="zh-TW" sz="2800" dirty="0">
                <a:ea typeface="標楷體" panose="03000509000000000000" pitchFamily="65" charset="-120"/>
              </a:rPr>
              <a:t>. 325cm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		</a:t>
            </a:r>
            <a:r>
              <a:rPr lang="en-US" altLang="zh-TW" sz="2800" dirty="0"/>
              <a:t>B. </a:t>
            </a:r>
            <a:r>
              <a:rPr lang="en-US" altLang="zh-TW" sz="2800" dirty="0">
                <a:ea typeface="標楷體" panose="03000509000000000000" pitchFamily="65" charset="-120"/>
              </a:rPr>
              <a:t>275cm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 </a:t>
            </a:r>
            <a:r>
              <a:rPr lang="en-US" altLang="zh-TW" sz="2800" dirty="0">
                <a:ea typeface="標楷體" panose="03000509000000000000" pitchFamily="65" charset="-120"/>
              </a:rPr>
              <a:t>271cm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r>
              <a:rPr lang="en-US" altLang="zh-TW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     	</a:t>
            </a:r>
            <a:r>
              <a:rPr lang="en-US" altLang="zh-TW" sz="2800" dirty="0"/>
              <a:t>D. </a:t>
            </a:r>
            <a:r>
              <a:rPr lang="en-US" altLang="zh-TW" sz="2800" dirty="0">
                <a:ea typeface="標楷體" panose="03000509000000000000" pitchFamily="65" charset="-120"/>
              </a:rPr>
              <a:t>266cm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9" name="TextBox 27">
            <a:extLst>
              <a:ext uri="{FF2B5EF4-FFF2-40B4-BE49-F238E27FC236}">
                <a16:creationId xmlns="" xmlns:a16="http://schemas.microsoft.com/office/drawing/2014/main" id="{A0A12AC0-9AF4-A7C8-8CCF-B158557D3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9512" y="5113747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="" xmlns:a16="http://schemas.microsoft.com/office/drawing/2014/main" id="{BD517B39-AB68-D03F-23B8-B9121A588484}"/>
              </a:ext>
            </a:extLst>
          </p:cNvPr>
          <p:cNvSpPr txBox="1"/>
          <p:nvPr/>
        </p:nvSpPr>
        <p:spPr>
          <a:xfrm>
            <a:off x="4896152" y="2453987"/>
            <a:ext cx="3007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800" dirty="0">
                <a:solidFill>
                  <a:srgbClr val="FF00FF"/>
                </a:solidFill>
                <a:ea typeface="標楷體" panose="03000509000000000000" pitchFamily="65" charset="-120"/>
              </a:rPr>
              <a:t>(5</a:t>
            </a:r>
            <a:r>
              <a:rPr lang="zh-CN" altLang="en-US" sz="280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800" dirty="0">
                <a:solidFill>
                  <a:srgbClr val="FF00FF"/>
                </a:solidFill>
                <a:ea typeface="標楷體" panose="03000509000000000000" pitchFamily="65" charset="-120"/>
              </a:rPr>
              <a:t>2)</a:t>
            </a:r>
            <a:r>
              <a:rPr lang="en-US" altLang="zh-CN" sz="2800" dirty="0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dirty="0">
                <a:solidFill>
                  <a:srgbClr val="FF00FF"/>
                </a:solidFill>
                <a:ea typeface="標楷體" panose="03000509000000000000" pitchFamily="65" charset="-120"/>
              </a:rPr>
              <a:t>(5</a:t>
            </a:r>
            <a:r>
              <a:rPr lang="zh-CN" altLang="en-US" sz="280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800" dirty="0">
                <a:solidFill>
                  <a:srgbClr val="FF00FF"/>
                </a:solidFill>
                <a:ea typeface="標楷體" panose="03000509000000000000" pitchFamily="65" charset="-120"/>
              </a:rPr>
              <a:t>2)</a:t>
            </a:r>
            <a:endParaRPr lang="zh-CN" altLang="en-US" sz="2800" dirty="0">
              <a:solidFill>
                <a:srgbClr val="FF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="" xmlns:a16="http://schemas.microsoft.com/office/drawing/2014/main" id="{9B02A868-2D23-7BAE-1FDA-9C88752F3AF0}"/>
              </a:ext>
            </a:extLst>
          </p:cNvPr>
          <p:cNvSpPr txBox="1"/>
          <p:nvPr/>
        </p:nvSpPr>
        <p:spPr>
          <a:xfrm>
            <a:off x="4575546" y="3013398"/>
            <a:ext cx="2198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 266(cm</a:t>
            </a:r>
            <a:r>
              <a:rPr lang="en-US" altLang="zh-CN" sz="2800" baseline="300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="" xmlns:a16="http://schemas.microsoft.com/office/drawing/2014/main" id="{EA7070EF-7B99-FD27-6056-DBEFB53BBCFE}"/>
              </a:ext>
            </a:extLst>
          </p:cNvPr>
          <p:cNvSpPr txBox="1"/>
          <p:nvPr/>
        </p:nvSpPr>
        <p:spPr>
          <a:xfrm>
            <a:off x="4478037" y="1470075"/>
            <a:ext cx="31656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陰影部分的面積 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3" name="文字方塊 32">
            <a:extLst>
              <a:ext uri="{FF2B5EF4-FFF2-40B4-BE49-F238E27FC236}">
                <a16:creationId xmlns="" xmlns:a16="http://schemas.microsoft.com/office/drawing/2014/main" id="{4F14120D-30A5-4DCE-D1E4-1CE28B1FBBA9}"/>
              </a:ext>
            </a:extLst>
          </p:cNvPr>
          <p:cNvSpPr txBox="1"/>
          <p:nvPr/>
        </p:nvSpPr>
        <p:spPr>
          <a:xfrm>
            <a:off x="7347881" y="1470075"/>
            <a:ext cx="10759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="" xmlns:a16="http://schemas.microsoft.com/office/drawing/2014/main" id="{5DEC9652-34F2-745C-29D8-DED4F815374C}"/>
              </a:ext>
            </a:extLst>
          </p:cNvPr>
          <p:cNvSpPr txBox="1"/>
          <p:nvPr/>
        </p:nvSpPr>
        <p:spPr>
          <a:xfrm>
            <a:off x="4838813" y="1984992"/>
            <a:ext cx="14249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00B050"/>
                </a:solidFill>
                <a:ea typeface="標楷體" panose="03000509000000000000" pitchFamily="65" charset="-120"/>
              </a:rPr>
              <a:t>15</a:t>
            </a:r>
            <a:r>
              <a:rPr lang="en-US" altLang="zh-CN" sz="280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dirty="0">
                <a:solidFill>
                  <a:srgbClr val="00B050"/>
                </a:solidFill>
                <a:ea typeface="標楷體" panose="03000509000000000000" pitchFamily="65" charset="-120"/>
              </a:rPr>
              <a:t>15</a:t>
            </a:r>
            <a:endParaRPr lang="zh-CN" altLang="en-US" sz="2800" dirty="0">
              <a:solidFill>
                <a:srgbClr val="00B05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="" xmlns:a16="http://schemas.microsoft.com/office/drawing/2014/main" id="{22F29D18-EC69-E5CD-C1EF-B610506F2376}"/>
              </a:ext>
            </a:extLst>
          </p:cNvPr>
          <p:cNvSpPr txBox="1"/>
          <p:nvPr/>
        </p:nvSpPr>
        <p:spPr>
          <a:xfrm>
            <a:off x="5941134" y="1984516"/>
            <a:ext cx="3007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FF5050"/>
                </a:solidFill>
                <a:ea typeface="標楷體" panose="03000509000000000000" pitchFamily="65" charset="-120"/>
              </a:rPr>
              <a:t>10</a:t>
            </a:r>
            <a:r>
              <a:rPr lang="en-US" altLang="zh-CN" sz="2800" dirty="0">
                <a:solidFill>
                  <a:srgbClr val="FF5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dirty="0">
                <a:solidFill>
                  <a:srgbClr val="FF5050"/>
                </a:solidFill>
                <a:ea typeface="標楷體" panose="03000509000000000000" pitchFamily="65" charset="-120"/>
              </a:rPr>
              <a:t>10</a:t>
            </a:r>
            <a:r>
              <a:rPr lang="zh-CN" altLang="en-US" sz="2800" dirty="0">
                <a:solidFill>
                  <a:srgbClr val="FF5050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800" dirty="0">
                <a:solidFill>
                  <a:srgbClr val="FF5050"/>
                </a:solidFill>
                <a:ea typeface="標楷體" panose="03000509000000000000" pitchFamily="65" charset="-120"/>
              </a:rPr>
              <a:t>10</a:t>
            </a:r>
            <a:r>
              <a:rPr lang="en-US" altLang="zh-CN" sz="2800" dirty="0">
                <a:solidFill>
                  <a:srgbClr val="FF5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dirty="0">
                <a:solidFill>
                  <a:srgbClr val="FF5050"/>
                </a:solidFill>
                <a:ea typeface="標楷體" panose="03000509000000000000" pitchFamily="65" charset="-120"/>
              </a:rPr>
              <a:t>5</a:t>
            </a:r>
            <a:endParaRPr lang="zh-CN" altLang="en-US" sz="2800" dirty="0">
              <a:solidFill>
                <a:srgbClr val="FF505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1" name="文字方塊 40">
            <a:extLst>
              <a:ext uri="{FF2B5EF4-FFF2-40B4-BE49-F238E27FC236}">
                <a16:creationId xmlns="" xmlns:a16="http://schemas.microsoft.com/office/drawing/2014/main" id="{3C88B0F7-7D75-50E0-1B46-7C931B1EAB00}"/>
              </a:ext>
            </a:extLst>
          </p:cNvPr>
          <p:cNvSpPr txBox="1"/>
          <p:nvPr/>
        </p:nvSpPr>
        <p:spPr>
          <a:xfrm>
            <a:off x="8177371" y="1470074"/>
            <a:ext cx="8891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 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="" xmlns:a16="http://schemas.microsoft.com/office/drawing/2014/main" id="{16DC5052-3EB9-65B8-9C49-591603DAB4D3}"/>
              </a:ext>
            </a:extLst>
          </p:cNvPr>
          <p:cNvSpPr/>
          <p:nvPr/>
        </p:nvSpPr>
        <p:spPr bwMode="auto">
          <a:xfrm>
            <a:off x="1529969" y="1905575"/>
            <a:ext cx="649475" cy="1295999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3" name="矩形 42">
            <a:extLst>
              <a:ext uri="{FF2B5EF4-FFF2-40B4-BE49-F238E27FC236}">
                <a16:creationId xmlns="" xmlns:a16="http://schemas.microsoft.com/office/drawing/2014/main" id="{04BA20DA-A864-325C-6D9B-ABF0F8B914FE}"/>
              </a:ext>
            </a:extLst>
          </p:cNvPr>
          <p:cNvSpPr/>
          <p:nvPr/>
        </p:nvSpPr>
        <p:spPr bwMode="auto">
          <a:xfrm>
            <a:off x="2177969" y="1257574"/>
            <a:ext cx="1943999" cy="1944000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4" name="矩形 43">
            <a:extLst>
              <a:ext uri="{FF2B5EF4-FFF2-40B4-BE49-F238E27FC236}">
                <a16:creationId xmlns="" xmlns:a16="http://schemas.microsoft.com/office/drawing/2014/main" id="{1E7500D7-A6D0-3B7D-DB25-049E64A22791}"/>
              </a:ext>
            </a:extLst>
          </p:cNvPr>
          <p:cNvSpPr/>
          <p:nvPr/>
        </p:nvSpPr>
        <p:spPr bwMode="auto">
          <a:xfrm>
            <a:off x="3478731" y="2558809"/>
            <a:ext cx="396000" cy="396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="" xmlns:a16="http://schemas.microsoft.com/office/drawing/2014/main" id="{7B10B430-4542-5B7C-3A3C-25B0B508D3AD}"/>
              </a:ext>
            </a:extLst>
          </p:cNvPr>
          <p:cNvSpPr/>
          <p:nvPr/>
        </p:nvSpPr>
        <p:spPr bwMode="auto">
          <a:xfrm>
            <a:off x="2179434" y="1251037"/>
            <a:ext cx="1944000" cy="1944000"/>
          </a:xfrm>
          <a:prstGeom prst="rect">
            <a:avLst/>
          </a:prstGeom>
          <a:solidFill>
            <a:srgbClr val="DDFFDD">
              <a:alpha val="65098"/>
            </a:srgb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6" name="矩形 45">
            <a:extLst>
              <a:ext uri="{FF2B5EF4-FFF2-40B4-BE49-F238E27FC236}">
                <a16:creationId xmlns="" xmlns:a16="http://schemas.microsoft.com/office/drawing/2014/main" id="{A661067E-7290-A2BF-B117-17BAC52B23CE}"/>
              </a:ext>
            </a:extLst>
          </p:cNvPr>
          <p:cNvSpPr/>
          <p:nvPr/>
        </p:nvSpPr>
        <p:spPr bwMode="auto">
          <a:xfrm>
            <a:off x="1528485" y="1905573"/>
            <a:ext cx="649475" cy="1296000"/>
          </a:xfrm>
          <a:prstGeom prst="rect">
            <a:avLst/>
          </a:prstGeom>
          <a:solidFill>
            <a:srgbClr val="FFFFCC">
              <a:alpha val="65098"/>
            </a:srgb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="" xmlns:a16="http://schemas.microsoft.com/office/drawing/2014/main" id="{59EB3ABA-CB74-028C-AD61-9C1C67AE258D}"/>
              </a:ext>
            </a:extLst>
          </p:cNvPr>
          <p:cNvSpPr/>
          <p:nvPr/>
        </p:nvSpPr>
        <p:spPr bwMode="auto">
          <a:xfrm>
            <a:off x="2316349" y="1623892"/>
            <a:ext cx="432000" cy="216000"/>
          </a:xfrm>
          <a:prstGeom prst="rect">
            <a:avLst/>
          </a:prstGeom>
          <a:solidFill>
            <a:srgbClr val="FFD4B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47" name="直線單箭頭接點 46">
            <a:extLst>
              <a:ext uri="{FF2B5EF4-FFF2-40B4-BE49-F238E27FC236}">
                <a16:creationId xmlns="" xmlns:a16="http://schemas.microsoft.com/office/drawing/2014/main" id="{6130CE85-6638-CD2A-88E4-4CA1AE8ADE53}"/>
              </a:ext>
            </a:extLst>
          </p:cNvPr>
          <p:cNvCxnSpPr>
            <a:cxnSpLocks/>
          </p:cNvCxnSpPr>
          <p:nvPr/>
        </p:nvCxnSpPr>
        <p:spPr bwMode="auto">
          <a:xfrm>
            <a:off x="2177968" y="1191740"/>
            <a:ext cx="19440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solid"/>
            <a:round/>
            <a:headEnd type="triangle"/>
            <a:tailEnd type="triangle"/>
          </a:ln>
        </p:spPr>
      </p:cxnSp>
      <p:grpSp>
        <p:nvGrpSpPr>
          <p:cNvPr id="48" name="群組 47">
            <a:extLst>
              <a:ext uri="{FF2B5EF4-FFF2-40B4-BE49-F238E27FC236}">
                <a16:creationId xmlns="" xmlns:a16="http://schemas.microsoft.com/office/drawing/2014/main" id="{0ED22EEC-EA23-5EA5-4443-20FF658247A4}"/>
              </a:ext>
            </a:extLst>
          </p:cNvPr>
          <p:cNvGrpSpPr/>
          <p:nvPr/>
        </p:nvGrpSpPr>
        <p:grpSpPr>
          <a:xfrm>
            <a:off x="1529969" y="1257574"/>
            <a:ext cx="2592000" cy="1944000"/>
            <a:chOff x="5371061" y="3537699"/>
            <a:chExt cx="2592000" cy="1944000"/>
          </a:xfrm>
        </p:grpSpPr>
        <p:cxnSp>
          <p:nvCxnSpPr>
            <p:cNvPr id="49" name="直線接點 48">
              <a:extLst>
                <a:ext uri="{FF2B5EF4-FFF2-40B4-BE49-F238E27FC236}">
                  <a16:creationId xmlns="" xmlns:a16="http://schemas.microsoft.com/office/drawing/2014/main" id="{243CC282-2484-4349-D3AC-A5F534A3A07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019061" y="3537699"/>
              <a:ext cx="1944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0" name="直線接點 49">
              <a:extLst>
                <a:ext uri="{FF2B5EF4-FFF2-40B4-BE49-F238E27FC236}">
                  <a16:creationId xmlns="" xmlns:a16="http://schemas.microsoft.com/office/drawing/2014/main" id="{A6382DB9-928B-701A-0CBB-B94958B115D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963061" y="3537699"/>
              <a:ext cx="0" cy="1944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1" name="直線接點 50">
              <a:extLst>
                <a:ext uri="{FF2B5EF4-FFF2-40B4-BE49-F238E27FC236}">
                  <a16:creationId xmlns="" xmlns:a16="http://schemas.microsoft.com/office/drawing/2014/main" id="{33B83017-76EB-11EC-F1C4-DAC2C60F92B4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6667061" y="5481699"/>
              <a:ext cx="1296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2" name="直線接點 51">
              <a:extLst>
                <a:ext uri="{FF2B5EF4-FFF2-40B4-BE49-F238E27FC236}">
                  <a16:creationId xmlns="" xmlns:a16="http://schemas.microsoft.com/office/drawing/2014/main" id="{22E096B0-1675-389F-4246-9C5DFBF103F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315061" y="3537699"/>
              <a:ext cx="0" cy="1296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53" name="直線接點 52">
              <a:extLst>
                <a:ext uri="{FF2B5EF4-FFF2-40B4-BE49-F238E27FC236}">
                  <a16:creationId xmlns="" xmlns:a16="http://schemas.microsoft.com/office/drawing/2014/main" id="{AED20F30-821E-391D-90A2-A74A679CB31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019061" y="3537699"/>
              <a:ext cx="0" cy="648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4" name="直線接點 53">
              <a:extLst>
                <a:ext uri="{FF2B5EF4-FFF2-40B4-BE49-F238E27FC236}">
                  <a16:creationId xmlns="" xmlns:a16="http://schemas.microsoft.com/office/drawing/2014/main" id="{7F12F494-A1B1-D34A-713A-C4E96C496B1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67061" y="4185699"/>
              <a:ext cx="1296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sp>
          <p:nvSpPr>
            <p:cNvPr id="55" name="矩形 54">
              <a:extLst>
                <a:ext uri="{FF2B5EF4-FFF2-40B4-BE49-F238E27FC236}">
                  <a16:creationId xmlns="" xmlns:a16="http://schemas.microsoft.com/office/drawing/2014/main" id="{D2D49533-5270-48CA-74EA-98DFEC2AF539}"/>
                </a:ext>
              </a:extLst>
            </p:cNvPr>
            <p:cNvSpPr/>
            <p:nvPr/>
          </p:nvSpPr>
          <p:spPr bwMode="auto">
            <a:xfrm>
              <a:off x="5371061" y="4185700"/>
              <a:ext cx="1296000" cy="1295999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56" name="直線接點 55">
              <a:extLst>
                <a:ext uri="{FF2B5EF4-FFF2-40B4-BE49-F238E27FC236}">
                  <a16:creationId xmlns="" xmlns:a16="http://schemas.microsoft.com/office/drawing/2014/main" id="{E120DEFE-C5C9-9334-86C1-7029B7704BD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67061" y="3537699"/>
              <a:ext cx="0" cy="648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sp>
          <p:nvSpPr>
            <p:cNvPr id="57" name="矩形 56">
              <a:extLst>
                <a:ext uri="{FF2B5EF4-FFF2-40B4-BE49-F238E27FC236}">
                  <a16:creationId xmlns="" xmlns:a16="http://schemas.microsoft.com/office/drawing/2014/main" id="{884F5E40-BAAC-FC1C-C691-90D2DE01D15A}"/>
                </a:ext>
              </a:extLst>
            </p:cNvPr>
            <p:cNvSpPr/>
            <p:nvPr/>
          </p:nvSpPr>
          <p:spPr bwMode="auto">
            <a:xfrm>
              <a:off x="7315061" y="4833699"/>
              <a:ext cx="396000" cy="3960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58" name="直線接點 57">
              <a:extLst>
                <a:ext uri="{FF2B5EF4-FFF2-40B4-BE49-F238E27FC236}">
                  <a16:creationId xmlns="" xmlns:a16="http://schemas.microsoft.com/office/drawing/2014/main" id="{38ACB849-28D5-FCCE-B014-9BDC35C1555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315061" y="5229699"/>
              <a:ext cx="0" cy="252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59" name="直線接點 58">
              <a:extLst>
                <a:ext uri="{FF2B5EF4-FFF2-40B4-BE49-F238E27FC236}">
                  <a16:creationId xmlns="" xmlns:a16="http://schemas.microsoft.com/office/drawing/2014/main" id="{29E71BF3-F129-FF42-DB3B-ECB6254FB32D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7711061" y="4833699"/>
              <a:ext cx="252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60" name="直線接點 59">
              <a:extLst>
                <a:ext uri="{FF2B5EF4-FFF2-40B4-BE49-F238E27FC236}">
                  <a16:creationId xmlns="" xmlns:a16="http://schemas.microsoft.com/office/drawing/2014/main" id="{2554432C-75DC-E14B-50CE-7C6AA2EAF90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371061" y="4833699"/>
              <a:ext cx="1944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61" name="直線接點 60">
              <a:extLst>
                <a:ext uri="{FF2B5EF4-FFF2-40B4-BE49-F238E27FC236}">
                  <a16:creationId xmlns="" xmlns:a16="http://schemas.microsoft.com/office/drawing/2014/main" id="{12F6E605-71C9-8000-0A1C-4CC739FE0D8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019061" y="4185699"/>
              <a:ext cx="0" cy="1296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</p:grpSp>
      <p:cxnSp>
        <p:nvCxnSpPr>
          <p:cNvPr id="62" name="直線單箭頭接點 61">
            <a:extLst>
              <a:ext uri="{FF2B5EF4-FFF2-40B4-BE49-F238E27FC236}">
                <a16:creationId xmlns="" xmlns:a16="http://schemas.microsoft.com/office/drawing/2014/main" id="{B89DCAD3-C5C4-3EBC-BDF4-85F7F3BDB616}"/>
              </a:ext>
            </a:extLst>
          </p:cNvPr>
          <p:cNvCxnSpPr>
            <a:cxnSpLocks/>
          </p:cNvCxnSpPr>
          <p:nvPr/>
        </p:nvCxnSpPr>
        <p:spPr bwMode="auto">
          <a:xfrm>
            <a:off x="1529969" y="3271043"/>
            <a:ext cx="12960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63" name="直線單箭頭接點 62">
            <a:extLst>
              <a:ext uri="{FF2B5EF4-FFF2-40B4-BE49-F238E27FC236}">
                <a16:creationId xmlns="" xmlns:a16="http://schemas.microsoft.com/office/drawing/2014/main" id="{541ED027-B3BD-5F01-7403-DD5F553AE345}"/>
              </a:ext>
            </a:extLst>
          </p:cNvPr>
          <p:cNvCxnSpPr>
            <a:cxnSpLocks/>
          </p:cNvCxnSpPr>
          <p:nvPr/>
        </p:nvCxnSpPr>
        <p:spPr bwMode="auto">
          <a:xfrm>
            <a:off x="4197268" y="1257573"/>
            <a:ext cx="0" cy="1944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64" name="直線單箭頭接點 63">
            <a:extLst>
              <a:ext uri="{FF2B5EF4-FFF2-40B4-BE49-F238E27FC236}">
                <a16:creationId xmlns="" xmlns:a16="http://schemas.microsoft.com/office/drawing/2014/main" id="{93403F62-B9D5-FE9D-ADD3-3EC17A8DA28B}"/>
              </a:ext>
            </a:extLst>
          </p:cNvPr>
          <p:cNvCxnSpPr>
            <a:cxnSpLocks/>
          </p:cNvCxnSpPr>
          <p:nvPr/>
        </p:nvCxnSpPr>
        <p:spPr bwMode="auto">
          <a:xfrm flipV="1">
            <a:off x="1457581" y="1905573"/>
            <a:ext cx="0" cy="1296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65" name="直線單箭頭接點 64">
            <a:extLst>
              <a:ext uri="{FF2B5EF4-FFF2-40B4-BE49-F238E27FC236}">
                <a16:creationId xmlns="" xmlns:a16="http://schemas.microsoft.com/office/drawing/2014/main" id="{851CB790-CF48-8B9F-B902-C4C53D0A9953}"/>
              </a:ext>
            </a:extLst>
          </p:cNvPr>
          <p:cNvCxnSpPr>
            <a:cxnSpLocks/>
          </p:cNvCxnSpPr>
          <p:nvPr/>
        </p:nvCxnSpPr>
        <p:spPr bwMode="auto">
          <a:xfrm>
            <a:off x="2177969" y="1837536"/>
            <a:ext cx="6480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66" name="直線單箭頭接點 65">
            <a:extLst>
              <a:ext uri="{FF2B5EF4-FFF2-40B4-BE49-F238E27FC236}">
                <a16:creationId xmlns="" xmlns:a16="http://schemas.microsoft.com/office/drawing/2014/main" id="{CF9E1700-AD73-F84F-7E3F-CBC1DCD84164}"/>
              </a:ext>
            </a:extLst>
          </p:cNvPr>
          <p:cNvCxnSpPr>
            <a:cxnSpLocks/>
          </p:cNvCxnSpPr>
          <p:nvPr/>
        </p:nvCxnSpPr>
        <p:spPr bwMode="auto">
          <a:xfrm flipV="1">
            <a:off x="2893949" y="1905573"/>
            <a:ext cx="0" cy="648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67" name="文字方塊 66">
            <a:extLst>
              <a:ext uri="{FF2B5EF4-FFF2-40B4-BE49-F238E27FC236}">
                <a16:creationId xmlns="" xmlns:a16="http://schemas.microsoft.com/office/drawing/2014/main" id="{DE9A70DF-7F0D-6C1B-94A1-D8732546D3CA}"/>
              </a:ext>
            </a:extLst>
          </p:cNvPr>
          <p:cNvSpPr txBox="1"/>
          <p:nvPr/>
        </p:nvSpPr>
        <p:spPr>
          <a:xfrm>
            <a:off x="1893508" y="3230445"/>
            <a:ext cx="6494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10cm</a:t>
            </a:r>
            <a:endParaRPr lang="zh-CN" altLang="en-US" sz="1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8" name="文字方塊 67">
            <a:extLst>
              <a:ext uri="{FF2B5EF4-FFF2-40B4-BE49-F238E27FC236}">
                <a16:creationId xmlns="" xmlns:a16="http://schemas.microsoft.com/office/drawing/2014/main" id="{DE59188E-40F7-31C6-25D6-A2C3A8EFAF0A}"/>
              </a:ext>
            </a:extLst>
          </p:cNvPr>
          <p:cNvSpPr txBox="1"/>
          <p:nvPr/>
        </p:nvSpPr>
        <p:spPr>
          <a:xfrm>
            <a:off x="890923" y="2399684"/>
            <a:ext cx="6494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10cm</a:t>
            </a:r>
            <a:endParaRPr lang="zh-CN" altLang="en-US" sz="1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9" name="文字方塊 68">
            <a:extLst>
              <a:ext uri="{FF2B5EF4-FFF2-40B4-BE49-F238E27FC236}">
                <a16:creationId xmlns="" xmlns:a16="http://schemas.microsoft.com/office/drawing/2014/main" id="{99299468-529A-9622-05B1-3E2F756D6413}"/>
              </a:ext>
            </a:extLst>
          </p:cNvPr>
          <p:cNvSpPr txBox="1"/>
          <p:nvPr/>
        </p:nvSpPr>
        <p:spPr>
          <a:xfrm>
            <a:off x="4135733" y="2073651"/>
            <a:ext cx="6494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15cm</a:t>
            </a:r>
            <a:endParaRPr lang="zh-CN" altLang="en-US" sz="1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0" name="文字方塊 69">
            <a:extLst>
              <a:ext uri="{FF2B5EF4-FFF2-40B4-BE49-F238E27FC236}">
                <a16:creationId xmlns="" xmlns:a16="http://schemas.microsoft.com/office/drawing/2014/main" id="{F4757C90-1A5D-C7C9-FD59-003722268A81}"/>
              </a:ext>
            </a:extLst>
          </p:cNvPr>
          <p:cNvSpPr txBox="1"/>
          <p:nvPr/>
        </p:nvSpPr>
        <p:spPr>
          <a:xfrm>
            <a:off x="2854475" y="937922"/>
            <a:ext cx="6494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15cm</a:t>
            </a:r>
            <a:endParaRPr lang="zh-CN" altLang="en-US" sz="1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1" name="文字方塊 70">
            <a:extLst>
              <a:ext uri="{FF2B5EF4-FFF2-40B4-BE49-F238E27FC236}">
                <a16:creationId xmlns="" xmlns:a16="http://schemas.microsoft.com/office/drawing/2014/main" id="{3EC4C99C-908B-E65F-E81B-999A5F8F678A}"/>
              </a:ext>
            </a:extLst>
          </p:cNvPr>
          <p:cNvSpPr txBox="1"/>
          <p:nvPr/>
        </p:nvSpPr>
        <p:spPr>
          <a:xfrm>
            <a:off x="2268982" y="1576546"/>
            <a:ext cx="5676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5cm</a:t>
            </a:r>
            <a:endParaRPr lang="zh-CN" altLang="en-US" sz="1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2" name="文字方塊 71">
            <a:extLst>
              <a:ext uri="{FF2B5EF4-FFF2-40B4-BE49-F238E27FC236}">
                <a16:creationId xmlns="" xmlns:a16="http://schemas.microsoft.com/office/drawing/2014/main" id="{11295854-A51F-00E4-83E1-ACFC922DCA30}"/>
              </a:ext>
            </a:extLst>
          </p:cNvPr>
          <p:cNvSpPr txBox="1"/>
          <p:nvPr/>
        </p:nvSpPr>
        <p:spPr>
          <a:xfrm>
            <a:off x="1651328" y="1409052"/>
            <a:ext cx="5676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5cm</a:t>
            </a:r>
            <a:endParaRPr lang="zh-CN" altLang="en-US" sz="1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3" name="文字方塊 72">
            <a:extLst>
              <a:ext uri="{FF2B5EF4-FFF2-40B4-BE49-F238E27FC236}">
                <a16:creationId xmlns="" xmlns:a16="http://schemas.microsoft.com/office/drawing/2014/main" id="{916F2F4A-EE01-4EBC-159F-9EEFF97BBEE8}"/>
              </a:ext>
            </a:extLst>
          </p:cNvPr>
          <p:cNvSpPr txBox="1"/>
          <p:nvPr/>
        </p:nvSpPr>
        <p:spPr>
          <a:xfrm>
            <a:off x="2838681" y="2080756"/>
            <a:ext cx="5676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5cm</a:t>
            </a:r>
            <a:endParaRPr lang="zh-CN" altLang="en-US" sz="1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4" name="文字方塊 73">
            <a:extLst>
              <a:ext uri="{FF2B5EF4-FFF2-40B4-BE49-F238E27FC236}">
                <a16:creationId xmlns="" xmlns:a16="http://schemas.microsoft.com/office/drawing/2014/main" id="{1C4C5F3D-98CC-5739-861A-5146C99EA589}"/>
              </a:ext>
            </a:extLst>
          </p:cNvPr>
          <p:cNvSpPr txBox="1"/>
          <p:nvPr/>
        </p:nvSpPr>
        <p:spPr>
          <a:xfrm>
            <a:off x="3423174" y="3233208"/>
            <a:ext cx="5676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2cm</a:t>
            </a:r>
            <a:endParaRPr lang="zh-CN" altLang="en-US" sz="1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5" name="文字方塊 74">
            <a:extLst>
              <a:ext uri="{FF2B5EF4-FFF2-40B4-BE49-F238E27FC236}">
                <a16:creationId xmlns="" xmlns:a16="http://schemas.microsoft.com/office/drawing/2014/main" id="{FED76E07-5304-639D-E6EC-001BF604BB27}"/>
              </a:ext>
            </a:extLst>
          </p:cNvPr>
          <p:cNvSpPr txBox="1"/>
          <p:nvPr/>
        </p:nvSpPr>
        <p:spPr>
          <a:xfrm>
            <a:off x="3850623" y="3233208"/>
            <a:ext cx="5676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2cm</a:t>
            </a:r>
            <a:endParaRPr lang="zh-CN" altLang="en-US" sz="1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6" name="矩形 75">
            <a:extLst>
              <a:ext uri="{FF2B5EF4-FFF2-40B4-BE49-F238E27FC236}">
                <a16:creationId xmlns="" xmlns:a16="http://schemas.microsoft.com/office/drawing/2014/main" id="{7E9A3413-0FA8-9D73-5891-8EE6ED75D1FE}"/>
              </a:ext>
            </a:extLst>
          </p:cNvPr>
          <p:cNvSpPr/>
          <p:nvPr/>
        </p:nvSpPr>
        <p:spPr bwMode="auto">
          <a:xfrm>
            <a:off x="3470223" y="2553748"/>
            <a:ext cx="396000" cy="396000"/>
          </a:xfrm>
          <a:prstGeom prst="rect">
            <a:avLst/>
          </a:prstGeom>
          <a:solidFill>
            <a:schemeClr val="bg1"/>
          </a:solidFill>
          <a:ln w="2222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7" name="文字方塊 76">
            <a:extLst>
              <a:ext uri="{FF2B5EF4-FFF2-40B4-BE49-F238E27FC236}">
                <a16:creationId xmlns="" xmlns:a16="http://schemas.microsoft.com/office/drawing/2014/main" id="{CB398BE3-2CC3-6676-48FD-6FE9A86589E7}"/>
              </a:ext>
            </a:extLst>
          </p:cNvPr>
          <p:cNvSpPr txBox="1"/>
          <p:nvPr/>
        </p:nvSpPr>
        <p:spPr>
          <a:xfrm>
            <a:off x="2956080" y="1448172"/>
            <a:ext cx="530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400" dirty="0">
                <a:solidFill>
                  <a:srgbClr val="00B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</a:t>
            </a:r>
            <a:endParaRPr lang="zh-CN" altLang="en-US" sz="2400" dirty="0">
              <a:solidFill>
                <a:srgbClr val="00B05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8" name="文字方塊 77">
            <a:extLst>
              <a:ext uri="{FF2B5EF4-FFF2-40B4-BE49-F238E27FC236}">
                <a16:creationId xmlns="" xmlns:a16="http://schemas.microsoft.com/office/drawing/2014/main" id="{93B72663-E527-FB45-838E-650366DA2BE3}"/>
              </a:ext>
            </a:extLst>
          </p:cNvPr>
          <p:cNvSpPr txBox="1"/>
          <p:nvPr/>
        </p:nvSpPr>
        <p:spPr>
          <a:xfrm>
            <a:off x="1661557" y="2003732"/>
            <a:ext cx="530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400" dirty="0">
                <a:solidFill>
                  <a:srgbClr val="FF505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</a:t>
            </a:r>
            <a:endParaRPr lang="zh-CN" altLang="en-US" sz="2400" dirty="0">
              <a:solidFill>
                <a:srgbClr val="FF505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9" name="文字方塊 78">
            <a:extLst>
              <a:ext uri="{FF2B5EF4-FFF2-40B4-BE49-F238E27FC236}">
                <a16:creationId xmlns="" xmlns:a16="http://schemas.microsoft.com/office/drawing/2014/main" id="{EB44BE06-D35B-0921-1DAC-948C0F50F1F6}"/>
              </a:ext>
            </a:extLst>
          </p:cNvPr>
          <p:cNvSpPr txBox="1"/>
          <p:nvPr/>
        </p:nvSpPr>
        <p:spPr>
          <a:xfrm>
            <a:off x="3481435" y="2553400"/>
            <a:ext cx="4488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0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</a:t>
            </a:r>
            <a:endParaRPr lang="zh-CN" altLang="en-US" sz="20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0" name="矩形 79">
            <a:extLst>
              <a:ext uri="{FF2B5EF4-FFF2-40B4-BE49-F238E27FC236}">
                <a16:creationId xmlns="" xmlns:a16="http://schemas.microsoft.com/office/drawing/2014/main" id="{C66CAF8A-9A55-15B6-3435-0255FABE731A}"/>
              </a:ext>
            </a:extLst>
          </p:cNvPr>
          <p:cNvSpPr/>
          <p:nvPr/>
        </p:nvSpPr>
        <p:spPr bwMode="auto">
          <a:xfrm>
            <a:off x="2177438" y="1252689"/>
            <a:ext cx="1944000" cy="1944000"/>
          </a:xfrm>
          <a:prstGeom prst="rect">
            <a:avLst/>
          </a:prstGeom>
          <a:noFill/>
          <a:ln w="222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1" name="矩形 80">
            <a:extLst>
              <a:ext uri="{FF2B5EF4-FFF2-40B4-BE49-F238E27FC236}">
                <a16:creationId xmlns="" xmlns:a16="http://schemas.microsoft.com/office/drawing/2014/main" id="{CFEEDD29-C81C-82DD-576C-67820DAA15E2}"/>
              </a:ext>
            </a:extLst>
          </p:cNvPr>
          <p:cNvSpPr/>
          <p:nvPr/>
        </p:nvSpPr>
        <p:spPr bwMode="auto">
          <a:xfrm>
            <a:off x="1523146" y="1905193"/>
            <a:ext cx="649475" cy="1296000"/>
          </a:xfrm>
          <a:prstGeom prst="rect">
            <a:avLst/>
          </a:prstGeom>
          <a:noFill/>
          <a:ln w="22225" cap="flat" cmpd="sng" algn="ctr">
            <a:solidFill>
              <a:srgbClr val="FF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82" name="直線單箭頭接點 81">
            <a:extLst>
              <a:ext uri="{FF2B5EF4-FFF2-40B4-BE49-F238E27FC236}">
                <a16:creationId xmlns="" xmlns:a16="http://schemas.microsoft.com/office/drawing/2014/main" id="{D66E735F-8916-B3F0-B538-1016CAE1E1B9}"/>
              </a:ext>
            </a:extLst>
          </p:cNvPr>
          <p:cNvCxnSpPr>
            <a:cxnSpLocks/>
          </p:cNvCxnSpPr>
          <p:nvPr/>
        </p:nvCxnSpPr>
        <p:spPr bwMode="auto">
          <a:xfrm flipV="1">
            <a:off x="3541647" y="2947043"/>
            <a:ext cx="0" cy="252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83" name="直線單箭頭接點 82">
            <a:extLst>
              <a:ext uri="{FF2B5EF4-FFF2-40B4-BE49-F238E27FC236}">
                <a16:creationId xmlns="" xmlns:a16="http://schemas.microsoft.com/office/drawing/2014/main" id="{9112BF77-493D-FA43-24DC-BE6C353DCAF1}"/>
              </a:ext>
            </a:extLst>
          </p:cNvPr>
          <p:cNvCxnSpPr>
            <a:cxnSpLocks/>
          </p:cNvCxnSpPr>
          <p:nvPr/>
        </p:nvCxnSpPr>
        <p:spPr bwMode="auto">
          <a:xfrm>
            <a:off x="3862911" y="2679883"/>
            <a:ext cx="26382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84" name="直線單箭頭接點 83">
            <a:extLst>
              <a:ext uri="{FF2B5EF4-FFF2-40B4-BE49-F238E27FC236}">
                <a16:creationId xmlns="" xmlns:a16="http://schemas.microsoft.com/office/drawing/2014/main" id="{B70FAB36-BEAF-63E9-B2CA-CD34CAC86193}"/>
              </a:ext>
            </a:extLst>
          </p:cNvPr>
          <p:cNvCxnSpPr>
            <a:cxnSpLocks/>
          </p:cNvCxnSpPr>
          <p:nvPr/>
        </p:nvCxnSpPr>
        <p:spPr bwMode="auto">
          <a:xfrm flipV="1">
            <a:off x="2107183" y="1257573"/>
            <a:ext cx="0" cy="648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85" name="手繪多邊形: 圖案 84">
            <a:extLst>
              <a:ext uri="{FF2B5EF4-FFF2-40B4-BE49-F238E27FC236}">
                <a16:creationId xmlns="" xmlns:a16="http://schemas.microsoft.com/office/drawing/2014/main" id="{D7CD79CA-4DF2-D93E-4C36-1E56A5808075}"/>
              </a:ext>
            </a:extLst>
          </p:cNvPr>
          <p:cNvSpPr/>
          <p:nvPr/>
        </p:nvSpPr>
        <p:spPr bwMode="auto">
          <a:xfrm>
            <a:off x="3580788" y="3069115"/>
            <a:ext cx="121920" cy="236220"/>
          </a:xfrm>
          <a:custGeom>
            <a:avLst/>
            <a:gdLst>
              <a:gd name="connsiteX0" fmla="*/ 0 w 121920"/>
              <a:gd name="connsiteY0" fmla="*/ 0 h 236220"/>
              <a:gd name="connsiteX1" fmla="*/ 99060 w 121920"/>
              <a:gd name="connsiteY1" fmla="*/ 83820 h 236220"/>
              <a:gd name="connsiteX2" fmla="*/ 121920 w 121920"/>
              <a:gd name="connsiteY2" fmla="*/ 236220 h 23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920" h="236220">
                <a:moveTo>
                  <a:pt x="0" y="0"/>
                </a:moveTo>
                <a:cubicBezTo>
                  <a:pt x="39370" y="22225"/>
                  <a:pt x="78740" y="44450"/>
                  <a:pt x="99060" y="83820"/>
                </a:cubicBezTo>
                <a:cubicBezTo>
                  <a:pt x="119380" y="123190"/>
                  <a:pt x="120650" y="179705"/>
                  <a:pt x="121920" y="23622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6" name="手繪多邊形: 圖案 85">
            <a:extLst>
              <a:ext uri="{FF2B5EF4-FFF2-40B4-BE49-F238E27FC236}">
                <a16:creationId xmlns="" xmlns:a16="http://schemas.microsoft.com/office/drawing/2014/main" id="{2AED1017-BBC5-7602-708E-28CE287AE4E6}"/>
              </a:ext>
            </a:extLst>
          </p:cNvPr>
          <p:cNvSpPr/>
          <p:nvPr/>
        </p:nvSpPr>
        <p:spPr bwMode="auto">
          <a:xfrm>
            <a:off x="3999888" y="2677231"/>
            <a:ext cx="41766" cy="640080"/>
          </a:xfrm>
          <a:custGeom>
            <a:avLst/>
            <a:gdLst>
              <a:gd name="connsiteX0" fmla="*/ 0 w 41766"/>
              <a:gd name="connsiteY0" fmla="*/ 0 h 640080"/>
              <a:gd name="connsiteX1" fmla="*/ 38100 w 41766"/>
              <a:gd name="connsiteY1" fmla="*/ 297180 h 640080"/>
              <a:gd name="connsiteX2" fmla="*/ 38100 w 41766"/>
              <a:gd name="connsiteY2" fmla="*/ 640080 h 64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766" h="640080">
                <a:moveTo>
                  <a:pt x="0" y="0"/>
                </a:moveTo>
                <a:cubicBezTo>
                  <a:pt x="15875" y="95250"/>
                  <a:pt x="31750" y="190500"/>
                  <a:pt x="38100" y="297180"/>
                </a:cubicBezTo>
                <a:cubicBezTo>
                  <a:pt x="44450" y="403860"/>
                  <a:pt x="41275" y="521970"/>
                  <a:pt x="38100" y="64008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手繪多邊形: 圖案 1">
            <a:extLst>
              <a:ext uri="{FF2B5EF4-FFF2-40B4-BE49-F238E27FC236}">
                <a16:creationId xmlns="" xmlns:a16="http://schemas.microsoft.com/office/drawing/2014/main" id="{4FC9E3DF-BC4C-972C-C424-07F48C6F8AE6}"/>
              </a:ext>
            </a:extLst>
          </p:cNvPr>
          <p:cNvSpPr/>
          <p:nvPr/>
        </p:nvSpPr>
        <p:spPr bwMode="auto">
          <a:xfrm>
            <a:off x="2179698" y="1907857"/>
            <a:ext cx="648000" cy="1296000"/>
          </a:xfrm>
          <a:custGeom>
            <a:avLst/>
            <a:gdLst>
              <a:gd name="connsiteX0" fmla="*/ 0 w 652462"/>
              <a:gd name="connsiteY0" fmla="*/ 0 h 1290637"/>
              <a:gd name="connsiteX1" fmla="*/ 652462 w 652462"/>
              <a:gd name="connsiteY1" fmla="*/ 0 h 1290637"/>
              <a:gd name="connsiteX2" fmla="*/ 652462 w 652462"/>
              <a:gd name="connsiteY2" fmla="*/ 1290637 h 1290637"/>
              <a:gd name="connsiteX3" fmla="*/ 0 w 652462"/>
              <a:gd name="connsiteY3" fmla="*/ 1290637 h 1290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2462" h="1290637">
                <a:moveTo>
                  <a:pt x="0" y="0"/>
                </a:moveTo>
                <a:lnTo>
                  <a:pt x="652462" y="0"/>
                </a:lnTo>
                <a:lnTo>
                  <a:pt x="652462" y="1290637"/>
                </a:lnTo>
                <a:lnTo>
                  <a:pt x="0" y="1290637"/>
                </a:lnTo>
              </a:path>
            </a:pathLst>
          </a:custGeom>
          <a:noFill/>
          <a:ln w="28575" cap="flat" cmpd="sng" algn="ctr">
            <a:solidFill>
              <a:srgbClr val="FF505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直線單箭頭接點 19">
            <a:extLst>
              <a:ext uri="{FF2B5EF4-FFF2-40B4-BE49-F238E27FC236}">
                <a16:creationId xmlns="" xmlns:a16="http://schemas.microsoft.com/office/drawing/2014/main" id="{7977C4D2-14FA-D013-D5A4-89B6AA79F581}"/>
              </a:ext>
            </a:extLst>
          </p:cNvPr>
          <p:cNvCxnSpPr>
            <a:cxnSpLocks/>
          </p:cNvCxnSpPr>
          <p:nvPr/>
        </p:nvCxnSpPr>
        <p:spPr bwMode="auto">
          <a:xfrm>
            <a:off x="3470223" y="2483786"/>
            <a:ext cx="648000" cy="0"/>
          </a:xfrm>
          <a:prstGeom prst="straightConnector1">
            <a:avLst/>
          </a:prstGeom>
          <a:noFill/>
          <a:ln w="9525" algn="ctr">
            <a:solidFill>
              <a:srgbClr val="FF00FF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21" name="直線單箭頭接點 20">
            <a:extLst>
              <a:ext uri="{FF2B5EF4-FFF2-40B4-BE49-F238E27FC236}">
                <a16:creationId xmlns="" xmlns:a16="http://schemas.microsoft.com/office/drawing/2014/main" id="{E083B347-E410-38F5-2AE1-293620B31D04}"/>
              </a:ext>
            </a:extLst>
          </p:cNvPr>
          <p:cNvCxnSpPr>
            <a:cxnSpLocks/>
          </p:cNvCxnSpPr>
          <p:nvPr/>
        </p:nvCxnSpPr>
        <p:spPr bwMode="auto">
          <a:xfrm flipV="1">
            <a:off x="3393383" y="2553400"/>
            <a:ext cx="0" cy="648000"/>
          </a:xfrm>
          <a:prstGeom prst="straightConnector1">
            <a:avLst/>
          </a:prstGeom>
          <a:noFill/>
          <a:ln w="9525" algn="ctr">
            <a:solidFill>
              <a:srgbClr val="FF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23" name="文字方塊 22">
            <a:extLst>
              <a:ext uri="{FF2B5EF4-FFF2-40B4-BE49-F238E27FC236}">
                <a16:creationId xmlns="" xmlns:a16="http://schemas.microsoft.com/office/drawing/2014/main" id="{71B118AA-2586-5CCD-5AAF-FB1D4091360E}"/>
              </a:ext>
            </a:extLst>
          </p:cNvPr>
          <p:cNvSpPr txBox="1"/>
          <p:nvPr/>
        </p:nvSpPr>
        <p:spPr>
          <a:xfrm>
            <a:off x="3533566" y="2228985"/>
            <a:ext cx="5676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5cm</a:t>
            </a:r>
            <a:endParaRPr lang="zh-CN" altLang="en-US" sz="1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="" xmlns:a16="http://schemas.microsoft.com/office/drawing/2014/main" id="{77614509-4151-7A75-3C4E-87E427C258AB}"/>
              </a:ext>
            </a:extLst>
          </p:cNvPr>
          <p:cNvSpPr txBox="1"/>
          <p:nvPr/>
        </p:nvSpPr>
        <p:spPr>
          <a:xfrm>
            <a:off x="2945584" y="2694814"/>
            <a:ext cx="5676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4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5cm</a:t>
            </a:r>
            <a:endParaRPr lang="zh-CN" altLang="en-US" sz="1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27" name="直線接點 26">
            <a:extLst>
              <a:ext uri="{FF2B5EF4-FFF2-40B4-BE49-F238E27FC236}">
                <a16:creationId xmlns="" xmlns:a16="http://schemas.microsoft.com/office/drawing/2014/main" id="{C1B44FBC-E2CB-D3AF-ACAE-967FEDF1E0F3}"/>
              </a:ext>
            </a:extLst>
          </p:cNvPr>
          <p:cNvCxnSpPr/>
          <p:nvPr/>
        </p:nvCxnSpPr>
        <p:spPr bwMode="auto">
          <a:xfrm>
            <a:off x="3501010" y="3489977"/>
            <a:ext cx="360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28" name="直線接點 27">
            <a:extLst>
              <a:ext uri="{FF2B5EF4-FFF2-40B4-BE49-F238E27FC236}">
                <a16:creationId xmlns="" xmlns:a16="http://schemas.microsoft.com/office/drawing/2014/main" id="{E62DBA8B-60EF-F1CE-594B-0FDBB4D94C6F}"/>
              </a:ext>
            </a:extLst>
          </p:cNvPr>
          <p:cNvCxnSpPr/>
          <p:nvPr/>
        </p:nvCxnSpPr>
        <p:spPr bwMode="auto">
          <a:xfrm>
            <a:off x="3915548" y="3493644"/>
            <a:ext cx="360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30" name="直線接點 29">
            <a:extLst>
              <a:ext uri="{FF2B5EF4-FFF2-40B4-BE49-F238E27FC236}">
                <a16:creationId xmlns="" xmlns:a16="http://schemas.microsoft.com/office/drawing/2014/main" id="{566A0BA1-713D-48F9-A63D-0FC3B21CDB75}"/>
              </a:ext>
            </a:extLst>
          </p:cNvPr>
          <p:cNvCxnSpPr/>
          <p:nvPr/>
        </p:nvCxnSpPr>
        <p:spPr bwMode="auto">
          <a:xfrm>
            <a:off x="881973" y="4046444"/>
            <a:ext cx="741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88" name="直線接點 29">
            <a:extLst>
              <a:ext uri="{FF2B5EF4-FFF2-40B4-BE49-F238E27FC236}">
                <a16:creationId xmlns="" xmlns:a16="http://schemas.microsoft.com/office/drawing/2014/main" id="{6F24B6E3-FE0E-40CC-94BB-EBAF3F57EABF}"/>
              </a:ext>
            </a:extLst>
          </p:cNvPr>
          <p:cNvCxnSpPr>
            <a:cxnSpLocks/>
          </p:cNvCxnSpPr>
          <p:nvPr/>
        </p:nvCxnSpPr>
        <p:spPr bwMode="auto">
          <a:xfrm>
            <a:off x="872709" y="4463848"/>
            <a:ext cx="144364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359592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25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75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25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500"/>
                            </p:stCondLst>
                            <p:childTnLst>
                              <p:par>
                                <p:cTn id="1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000"/>
                            </p:stCondLst>
                            <p:childTnLst>
                              <p:par>
                                <p:cTn id="1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500"/>
                            </p:stCondLst>
                            <p:childTnLst>
                              <p:par>
                                <p:cTn id="1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4000"/>
                            </p:stCondLst>
                            <p:childTnLst>
                              <p:par>
                                <p:cTn id="1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500"/>
                            </p:stCondLst>
                            <p:childTnLst>
                              <p:par>
                                <p:cTn id="1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750"/>
                            </p:stCondLst>
                            <p:childTnLst>
                              <p:par>
                                <p:cTn id="1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00"/>
                            </p:stCondLst>
                            <p:childTnLst>
                              <p:par>
                                <p:cTn id="2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9" grpId="0" animBg="1"/>
      <p:bldP spid="19" grpId="1" animBg="1"/>
      <p:bldP spid="89" grpId="0" animBg="1"/>
      <p:bldP spid="89" grpId="1" animBg="1"/>
      <p:bldP spid="87" grpId="0" animBg="1"/>
      <p:bldP spid="87" grpId="1" animBg="1"/>
      <p:bldP spid="8" grpId="0" animBg="1"/>
      <p:bldP spid="9" grpId="0"/>
      <p:bldP spid="13" grpId="0"/>
      <p:bldP spid="13" grpId="2"/>
      <p:bldP spid="15" grpId="0"/>
      <p:bldP spid="15" grpId="1"/>
      <p:bldP spid="17" grpId="0"/>
      <p:bldP spid="17" grpId="1"/>
      <p:bldP spid="33" grpId="0"/>
      <p:bldP spid="33" grpId="1"/>
      <p:bldP spid="35" grpId="0"/>
      <p:bldP spid="35" grpId="2"/>
      <p:bldP spid="37" grpId="0"/>
      <p:bldP spid="37" grpId="2"/>
      <p:bldP spid="41" grpId="0"/>
      <p:bldP spid="41" grpId="1"/>
      <p:bldP spid="45" grpId="0" animBg="1"/>
      <p:bldP spid="45" grpId="1" animBg="1"/>
      <p:bldP spid="46" grpId="0" animBg="1"/>
      <p:bldP spid="46" grpId="1" animBg="1"/>
      <p:bldP spid="16" grpId="0" animBg="1"/>
      <p:bldP spid="16" grpId="1" animBg="1"/>
      <p:bldP spid="76" grpId="0" animBg="1"/>
      <p:bldP spid="76" grpId="1" animBg="1"/>
      <p:bldP spid="76" grpId="2" animBg="1"/>
      <p:bldP spid="77" grpId="0"/>
      <p:bldP spid="77" grpId="1"/>
      <p:bldP spid="78" grpId="0"/>
      <p:bldP spid="78" grpId="1"/>
      <p:bldP spid="79" grpId="0"/>
      <p:bldP spid="79" grpId="1"/>
      <p:bldP spid="80" grpId="0" animBg="1"/>
      <p:bldP spid="80" grpId="1" animBg="1"/>
      <p:bldP spid="80" grpId="2" animBg="1"/>
      <p:bldP spid="81" grpId="0" animBg="1"/>
      <p:bldP spid="81" grpId="1" animBg="1"/>
      <p:bldP spid="81" grpId="2" animBg="1"/>
      <p:bldP spid="2" grpId="0" animBg="1"/>
      <p:bldP spid="2" grpId="1" animBg="1"/>
      <p:bldP spid="23" grpId="0"/>
      <p:bldP spid="23" grpId="1"/>
      <p:bldP spid="25" grpId="0"/>
      <p:bldP spid="25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手繪多邊形: 圖案 144">
            <a:extLst>
              <a:ext uri="{FF2B5EF4-FFF2-40B4-BE49-F238E27FC236}">
                <a16:creationId xmlns="" xmlns:a16="http://schemas.microsoft.com/office/drawing/2014/main" id="{CF4E16B7-BFD7-72BD-EAAD-7857920B2485}"/>
              </a:ext>
            </a:extLst>
          </p:cNvPr>
          <p:cNvSpPr/>
          <p:nvPr/>
        </p:nvSpPr>
        <p:spPr bwMode="auto">
          <a:xfrm>
            <a:off x="1412993" y="1137784"/>
            <a:ext cx="3022600" cy="2063750"/>
          </a:xfrm>
          <a:custGeom>
            <a:avLst/>
            <a:gdLst>
              <a:gd name="connsiteX0" fmla="*/ 0 w 3022600"/>
              <a:gd name="connsiteY0" fmla="*/ 2063750 h 2063750"/>
              <a:gd name="connsiteX1" fmla="*/ 2489200 w 3022600"/>
              <a:gd name="connsiteY1" fmla="*/ 2063750 h 2063750"/>
              <a:gd name="connsiteX2" fmla="*/ 3022600 w 3022600"/>
              <a:gd name="connsiteY2" fmla="*/ 1657350 h 2063750"/>
              <a:gd name="connsiteX3" fmla="*/ 3022600 w 3022600"/>
              <a:gd name="connsiteY3" fmla="*/ 0 h 2063750"/>
              <a:gd name="connsiteX4" fmla="*/ 520700 w 3022600"/>
              <a:gd name="connsiteY4" fmla="*/ 0 h 2063750"/>
              <a:gd name="connsiteX5" fmla="*/ 6350 w 3022600"/>
              <a:gd name="connsiteY5" fmla="*/ 412750 h 2063750"/>
              <a:gd name="connsiteX6" fmla="*/ 0 w 3022600"/>
              <a:gd name="connsiteY6" fmla="*/ 2063750 h 206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22600" h="2063750">
                <a:moveTo>
                  <a:pt x="0" y="2063750"/>
                </a:moveTo>
                <a:lnTo>
                  <a:pt x="2489200" y="2063750"/>
                </a:lnTo>
                <a:lnTo>
                  <a:pt x="3022600" y="1657350"/>
                </a:lnTo>
                <a:lnTo>
                  <a:pt x="3022600" y="0"/>
                </a:lnTo>
                <a:lnTo>
                  <a:pt x="520700" y="0"/>
                </a:lnTo>
                <a:lnTo>
                  <a:pt x="6350" y="412750"/>
                </a:lnTo>
                <a:cubicBezTo>
                  <a:pt x="4233" y="963083"/>
                  <a:pt x="2117" y="1513417"/>
                  <a:pt x="0" y="2063750"/>
                </a:cubicBezTo>
                <a:close/>
              </a:path>
            </a:pathLst>
          </a:cu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8" name="手繪多邊形: 圖案 147">
            <a:extLst>
              <a:ext uri="{FF2B5EF4-FFF2-40B4-BE49-F238E27FC236}">
                <a16:creationId xmlns="" xmlns:a16="http://schemas.microsoft.com/office/drawing/2014/main" id="{68C2423C-6ABB-6D71-3439-831B820CB24C}"/>
              </a:ext>
            </a:extLst>
          </p:cNvPr>
          <p:cNvSpPr/>
          <p:nvPr/>
        </p:nvSpPr>
        <p:spPr bwMode="auto">
          <a:xfrm>
            <a:off x="1414463" y="1128713"/>
            <a:ext cx="2190750" cy="1247775"/>
          </a:xfrm>
          <a:custGeom>
            <a:avLst/>
            <a:gdLst>
              <a:gd name="connsiteX0" fmla="*/ 2190750 w 2190750"/>
              <a:gd name="connsiteY0" fmla="*/ 0 h 1247775"/>
              <a:gd name="connsiteX1" fmla="*/ 528637 w 2190750"/>
              <a:gd name="connsiteY1" fmla="*/ 0 h 1247775"/>
              <a:gd name="connsiteX2" fmla="*/ 0 w 2190750"/>
              <a:gd name="connsiteY2" fmla="*/ 419100 h 1247775"/>
              <a:gd name="connsiteX3" fmla="*/ 0 w 2190750"/>
              <a:gd name="connsiteY3" fmla="*/ 1247775 h 1247775"/>
              <a:gd name="connsiteX4" fmla="*/ 1657350 w 2190750"/>
              <a:gd name="connsiteY4" fmla="*/ 1247775 h 1247775"/>
              <a:gd name="connsiteX5" fmla="*/ 1657350 w 2190750"/>
              <a:gd name="connsiteY5" fmla="*/ 414337 h 1247775"/>
              <a:gd name="connsiteX6" fmla="*/ 2190750 w 2190750"/>
              <a:gd name="connsiteY6" fmla="*/ 0 h 1247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90750" h="1247775">
                <a:moveTo>
                  <a:pt x="2190750" y="0"/>
                </a:moveTo>
                <a:lnTo>
                  <a:pt x="528637" y="0"/>
                </a:lnTo>
                <a:lnTo>
                  <a:pt x="0" y="419100"/>
                </a:lnTo>
                <a:lnTo>
                  <a:pt x="0" y="1247775"/>
                </a:lnTo>
                <a:lnTo>
                  <a:pt x="1657350" y="1247775"/>
                </a:lnTo>
                <a:lnTo>
                  <a:pt x="1657350" y="414337"/>
                </a:lnTo>
                <a:lnTo>
                  <a:pt x="2190750" y="0"/>
                </a:lnTo>
                <a:close/>
              </a:path>
            </a:pathLst>
          </a:cu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0" name="矩形 109">
            <a:extLst>
              <a:ext uri="{FF2B5EF4-FFF2-40B4-BE49-F238E27FC236}">
                <a16:creationId xmlns="" xmlns:a16="http://schemas.microsoft.com/office/drawing/2014/main" id="{51EEAB79-90CF-2005-F089-BD19786826C1}"/>
              </a:ext>
            </a:extLst>
          </p:cNvPr>
          <p:cNvSpPr/>
          <p:nvPr/>
        </p:nvSpPr>
        <p:spPr bwMode="auto">
          <a:xfrm>
            <a:off x="4485522" y="1873187"/>
            <a:ext cx="516333" cy="214720"/>
          </a:xfrm>
          <a:prstGeom prst="rect">
            <a:avLst/>
          </a:prstGeom>
          <a:solidFill>
            <a:srgbClr val="FFD4B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8" name="矩形 107">
            <a:extLst>
              <a:ext uri="{FF2B5EF4-FFF2-40B4-BE49-F238E27FC236}">
                <a16:creationId xmlns="" xmlns:a16="http://schemas.microsoft.com/office/drawing/2014/main" id="{98B844AC-439A-0658-D732-15B7A2C1DD7D}"/>
              </a:ext>
            </a:extLst>
          </p:cNvPr>
          <p:cNvSpPr/>
          <p:nvPr/>
        </p:nvSpPr>
        <p:spPr bwMode="auto">
          <a:xfrm>
            <a:off x="4219542" y="2961120"/>
            <a:ext cx="516333" cy="214720"/>
          </a:xfrm>
          <a:prstGeom prst="rect">
            <a:avLst/>
          </a:prstGeom>
          <a:solidFill>
            <a:srgbClr val="FFD4B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6" name="矩形 105">
            <a:extLst>
              <a:ext uri="{FF2B5EF4-FFF2-40B4-BE49-F238E27FC236}">
                <a16:creationId xmlns="" xmlns:a16="http://schemas.microsoft.com/office/drawing/2014/main" id="{74819A74-3444-66D4-6CEC-2C164EB12C05}"/>
              </a:ext>
            </a:extLst>
          </p:cNvPr>
          <p:cNvSpPr/>
          <p:nvPr/>
        </p:nvSpPr>
        <p:spPr bwMode="auto">
          <a:xfrm>
            <a:off x="2464163" y="3245201"/>
            <a:ext cx="516333" cy="214720"/>
          </a:xfrm>
          <a:prstGeom prst="rect">
            <a:avLst/>
          </a:prstGeom>
          <a:solidFill>
            <a:srgbClr val="FFD4B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6" name="Rectangle 30">
            <a:extLst>
              <a:ext uri="{FF2B5EF4-FFF2-40B4-BE49-F238E27FC236}">
                <a16:creationId xmlns="" xmlns:a16="http://schemas.microsoft.com/office/drawing/2014/main" id="{32C74409-398E-722E-AEF1-A1A69853B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301" y="4311328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11" name="Rectangle 4">
            <a:extLst>
              <a:ext uri="{FF2B5EF4-FFF2-40B4-BE49-F238E27FC236}">
                <a16:creationId xmlns="" xmlns:a16="http://schemas.microsoft.com/office/drawing/2014/main" id="{D7620656-AB8E-CD63-4908-13B5F1981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24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="" xmlns:a16="http://schemas.microsoft.com/office/drawing/2014/main" id="{6675C2FA-E03F-590E-D293-B00927AD1400}"/>
              </a:ext>
            </a:extLst>
          </p:cNvPr>
          <p:cNvSpPr txBox="1"/>
          <p:nvPr/>
        </p:nvSpPr>
        <p:spPr>
          <a:xfrm>
            <a:off x="766762" y="3631537"/>
            <a:ext cx="4491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上圖立體的體積是多少？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8" name="Text Box 27">
            <a:extLst>
              <a:ext uri="{FF2B5EF4-FFF2-40B4-BE49-F238E27FC236}">
                <a16:creationId xmlns="" xmlns:a16="http://schemas.microsoft.com/office/drawing/2014/main" id="{A0581B3E-21EE-54CC-C71F-8D50B13DF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263" y="4233219"/>
            <a:ext cx="6465887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A</a:t>
            </a:r>
            <a:r>
              <a:rPr lang="en-US" altLang="zh-TW" sz="2800" dirty="0">
                <a:ea typeface="標楷體" panose="03000509000000000000" pitchFamily="65" charset="-120"/>
              </a:rPr>
              <a:t>. 32cm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			</a:t>
            </a:r>
            <a:r>
              <a:rPr lang="en-US" altLang="zh-TW" sz="2800" dirty="0"/>
              <a:t>B. </a:t>
            </a:r>
            <a:r>
              <a:rPr lang="en-US" altLang="zh-TW" sz="2800" dirty="0">
                <a:ea typeface="標楷體" panose="03000509000000000000" pitchFamily="65" charset="-120"/>
              </a:rPr>
              <a:t>34cm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 </a:t>
            </a:r>
            <a:r>
              <a:rPr lang="en-US" altLang="zh-TW" sz="2800" dirty="0">
                <a:ea typeface="標楷體" panose="03000509000000000000" pitchFamily="65" charset="-120"/>
              </a:rPr>
              <a:t>36cm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r>
              <a:rPr lang="en-US" altLang="zh-TW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     	</a:t>
            </a:r>
            <a:r>
              <a:rPr lang="en-US" altLang="zh-TW" sz="2800" dirty="0"/>
              <a:t>D. </a:t>
            </a:r>
            <a:r>
              <a:rPr lang="en-US" altLang="zh-TW" sz="2800" dirty="0">
                <a:ea typeface="標楷體" panose="03000509000000000000" pitchFamily="65" charset="-120"/>
              </a:rPr>
              <a:t>38cm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</a:p>
        </p:txBody>
      </p:sp>
      <p:pic>
        <p:nvPicPr>
          <p:cNvPr id="31" name="圖片 30">
            <a:extLst>
              <a:ext uri="{FF2B5EF4-FFF2-40B4-BE49-F238E27FC236}">
                <a16:creationId xmlns="" xmlns:a16="http://schemas.microsoft.com/office/drawing/2014/main" id="{06071D61-FF00-04D2-77BC-95BABA8001D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91444" y="1110224"/>
            <a:ext cx="3081337" cy="2116239"/>
          </a:xfrm>
          <a:prstGeom prst="rect">
            <a:avLst/>
          </a:prstGeom>
        </p:spPr>
      </p:pic>
      <p:sp>
        <p:nvSpPr>
          <p:cNvPr id="39" name="TextBox 27">
            <a:extLst>
              <a:ext uri="{FF2B5EF4-FFF2-40B4-BE49-F238E27FC236}">
                <a16:creationId xmlns="" xmlns:a16="http://schemas.microsoft.com/office/drawing/2014/main" id="{DE8E93C2-5B13-01CB-B50C-B84D31C43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1463" y="4252000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7" name="文字方塊 46">
            <a:extLst>
              <a:ext uri="{FF2B5EF4-FFF2-40B4-BE49-F238E27FC236}">
                <a16:creationId xmlns="" xmlns:a16="http://schemas.microsoft.com/office/drawing/2014/main" id="{5C25955B-D983-441B-B455-E4E40D7ABF9C}"/>
              </a:ext>
            </a:extLst>
          </p:cNvPr>
          <p:cNvSpPr txBox="1"/>
          <p:nvPr/>
        </p:nvSpPr>
        <p:spPr>
          <a:xfrm>
            <a:off x="2426015" y="3170533"/>
            <a:ext cx="755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6cm</a:t>
            </a:r>
            <a:endParaRPr lang="zh-CN" altLang="en-US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0" name="文字方塊 49">
            <a:extLst>
              <a:ext uri="{FF2B5EF4-FFF2-40B4-BE49-F238E27FC236}">
                <a16:creationId xmlns="" xmlns:a16="http://schemas.microsoft.com/office/drawing/2014/main" id="{0C018F0D-7902-6AD1-C529-F313DDF7442B}"/>
              </a:ext>
            </a:extLst>
          </p:cNvPr>
          <p:cNvSpPr txBox="1"/>
          <p:nvPr/>
        </p:nvSpPr>
        <p:spPr>
          <a:xfrm>
            <a:off x="4425566" y="1791885"/>
            <a:ext cx="755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4cm</a:t>
            </a:r>
            <a:endParaRPr lang="zh-CN" altLang="en-US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4" name="文字方塊 53">
            <a:extLst>
              <a:ext uri="{FF2B5EF4-FFF2-40B4-BE49-F238E27FC236}">
                <a16:creationId xmlns="" xmlns:a16="http://schemas.microsoft.com/office/drawing/2014/main" id="{3E98A907-5756-E30C-8087-6DB2C6D70A16}"/>
              </a:ext>
            </a:extLst>
          </p:cNvPr>
          <p:cNvSpPr txBox="1"/>
          <p:nvPr/>
        </p:nvSpPr>
        <p:spPr>
          <a:xfrm>
            <a:off x="843278" y="2609335"/>
            <a:ext cx="755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2cm</a:t>
            </a:r>
            <a:endParaRPr lang="zh-CN" altLang="en-US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7" name="矩形 116">
            <a:extLst>
              <a:ext uri="{FF2B5EF4-FFF2-40B4-BE49-F238E27FC236}">
                <a16:creationId xmlns="" xmlns:a16="http://schemas.microsoft.com/office/drawing/2014/main" id="{19E41C1B-97A8-B18F-C0C1-3E7902FFBFF7}"/>
              </a:ext>
            </a:extLst>
          </p:cNvPr>
          <p:cNvSpPr/>
          <p:nvPr/>
        </p:nvSpPr>
        <p:spPr bwMode="auto">
          <a:xfrm>
            <a:off x="2100517" y="2406112"/>
            <a:ext cx="516333" cy="2147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2" name="文字方塊 61">
            <a:extLst>
              <a:ext uri="{FF2B5EF4-FFF2-40B4-BE49-F238E27FC236}">
                <a16:creationId xmlns="" xmlns:a16="http://schemas.microsoft.com/office/drawing/2014/main" id="{24C9A2E7-62D5-65FA-9D19-E8327EBF5099}"/>
              </a:ext>
            </a:extLst>
          </p:cNvPr>
          <p:cNvSpPr txBox="1"/>
          <p:nvPr/>
        </p:nvSpPr>
        <p:spPr>
          <a:xfrm>
            <a:off x="2047853" y="2323329"/>
            <a:ext cx="755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4cm</a:t>
            </a:r>
            <a:endParaRPr lang="zh-CN" altLang="en-US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8" name="文字方塊 67">
            <a:extLst>
              <a:ext uri="{FF2B5EF4-FFF2-40B4-BE49-F238E27FC236}">
                <a16:creationId xmlns="" xmlns:a16="http://schemas.microsoft.com/office/drawing/2014/main" id="{31F41E93-ED34-278E-27AC-D5A6B4447A7D}"/>
              </a:ext>
            </a:extLst>
          </p:cNvPr>
          <p:cNvSpPr txBox="1"/>
          <p:nvPr/>
        </p:nvSpPr>
        <p:spPr>
          <a:xfrm>
            <a:off x="4161704" y="2875002"/>
            <a:ext cx="755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2cm</a:t>
            </a:r>
            <a:endParaRPr lang="zh-CN" altLang="en-US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1" name="矩形 120">
            <a:extLst>
              <a:ext uri="{FF2B5EF4-FFF2-40B4-BE49-F238E27FC236}">
                <a16:creationId xmlns="" xmlns:a16="http://schemas.microsoft.com/office/drawing/2014/main" id="{904E52B9-B363-C08E-16C6-8FBCB1EC5E06}"/>
              </a:ext>
            </a:extLst>
          </p:cNvPr>
          <p:cNvSpPr/>
          <p:nvPr/>
        </p:nvSpPr>
        <p:spPr bwMode="auto">
          <a:xfrm>
            <a:off x="1133279" y="1938411"/>
            <a:ext cx="516333" cy="2147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82" name="群組 81">
            <a:extLst>
              <a:ext uri="{FF2B5EF4-FFF2-40B4-BE49-F238E27FC236}">
                <a16:creationId xmlns="" xmlns:a16="http://schemas.microsoft.com/office/drawing/2014/main" id="{C1E6D115-E165-45E0-2E6D-80141209159A}"/>
              </a:ext>
            </a:extLst>
          </p:cNvPr>
          <p:cNvGrpSpPr/>
          <p:nvPr/>
        </p:nvGrpSpPr>
        <p:grpSpPr>
          <a:xfrm>
            <a:off x="1414463" y="1133475"/>
            <a:ext cx="2195512" cy="1238250"/>
            <a:chOff x="1414463" y="1133475"/>
            <a:chExt cx="2195512" cy="1238250"/>
          </a:xfrm>
        </p:grpSpPr>
        <p:cxnSp>
          <p:nvCxnSpPr>
            <p:cNvPr id="72" name="直線接點 71">
              <a:extLst>
                <a:ext uri="{FF2B5EF4-FFF2-40B4-BE49-F238E27FC236}">
                  <a16:creationId xmlns="" xmlns:a16="http://schemas.microsoft.com/office/drawing/2014/main" id="{E81A1759-3BBF-298B-F2F6-BBE8FB833DD2}"/>
                </a:ext>
              </a:extLst>
            </p:cNvPr>
            <p:cNvCxnSpPr/>
            <p:nvPr/>
          </p:nvCxnSpPr>
          <p:spPr bwMode="auto">
            <a:xfrm flipH="1">
              <a:off x="1414468" y="1543049"/>
              <a:ext cx="1656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ysDash"/>
              <a:round/>
              <a:headEnd/>
              <a:tailEnd/>
            </a:ln>
          </p:spPr>
        </p:cxnSp>
        <p:cxnSp>
          <p:nvCxnSpPr>
            <p:cNvPr id="75" name="直線接點 74">
              <a:extLst>
                <a:ext uri="{FF2B5EF4-FFF2-40B4-BE49-F238E27FC236}">
                  <a16:creationId xmlns="" xmlns:a16="http://schemas.microsoft.com/office/drawing/2014/main" id="{07933452-FC00-2DD4-385F-66621EB31514}"/>
                </a:ext>
              </a:extLst>
            </p:cNvPr>
            <p:cNvCxnSpPr/>
            <p:nvPr/>
          </p:nvCxnSpPr>
          <p:spPr bwMode="auto">
            <a:xfrm flipV="1">
              <a:off x="1939131" y="1134042"/>
              <a:ext cx="0" cy="828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ysDash"/>
              <a:round/>
              <a:headEnd/>
              <a:tailEnd/>
            </a:ln>
          </p:spPr>
        </p:cxnSp>
        <p:sp>
          <p:nvSpPr>
            <p:cNvPr id="77" name="手繪多邊形: 圖案 76">
              <a:extLst>
                <a:ext uri="{FF2B5EF4-FFF2-40B4-BE49-F238E27FC236}">
                  <a16:creationId xmlns="" xmlns:a16="http://schemas.microsoft.com/office/drawing/2014/main" id="{3462DCA9-F9AE-C627-40E0-3DB3D410C6A0}"/>
                </a:ext>
              </a:extLst>
            </p:cNvPr>
            <p:cNvSpPr/>
            <p:nvPr/>
          </p:nvSpPr>
          <p:spPr bwMode="auto">
            <a:xfrm>
              <a:off x="1414463" y="1133475"/>
              <a:ext cx="2195512" cy="1238250"/>
            </a:xfrm>
            <a:custGeom>
              <a:avLst/>
              <a:gdLst>
                <a:gd name="connsiteX0" fmla="*/ 0 w 2195512"/>
                <a:gd name="connsiteY0" fmla="*/ 1238250 h 1238250"/>
                <a:gd name="connsiteX1" fmla="*/ 0 w 2195512"/>
                <a:gd name="connsiteY1" fmla="*/ 419100 h 1238250"/>
                <a:gd name="connsiteX2" fmla="*/ 519112 w 2195512"/>
                <a:gd name="connsiteY2" fmla="*/ 0 h 1238250"/>
                <a:gd name="connsiteX3" fmla="*/ 2195512 w 2195512"/>
                <a:gd name="connsiteY3" fmla="*/ 0 h 1238250"/>
                <a:gd name="connsiteX0" fmla="*/ 0 w 2195512"/>
                <a:gd name="connsiteY0" fmla="*/ 1238250 h 1238250"/>
                <a:gd name="connsiteX1" fmla="*/ 0 w 2195512"/>
                <a:gd name="connsiteY1" fmla="*/ 409575 h 1238250"/>
                <a:gd name="connsiteX2" fmla="*/ 519112 w 2195512"/>
                <a:gd name="connsiteY2" fmla="*/ 0 h 1238250"/>
                <a:gd name="connsiteX3" fmla="*/ 2195512 w 2195512"/>
                <a:gd name="connsiteY3" fmla="*/ 0 h 123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95512" h="1238250">
                  <a:moveTo>
                    <a:pt x="0" y="1238250"/>
                  </a:moveTo>
                  <a:lnTo>
                    <a:pt x="0" y="409575"/>
                  </a:lnTo>
                  <a:lnTo>
                    <a:pt x="519112" y="0"/>
                  </a:lnTo>
                  <a:lnTo>
                    <a:pt x="2195512" y="0"/>
                  </a:lnTo>
                </a:path>
              </a:pathLst>
            </a:custGeom>
            <a:noFill/>
            <a:ln w="12700" cap="flat" cmpd="sng" algn="ctr">
              <a:solidFill>
                <a:srgbClr val="0000FF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88" name="Text Box 27">
            <a:extLst>
              <a:ext uri="{FF2B5EF4-FFF2-40B4-BE49-F238E27FC236}">
                <a16:creationId xmlns="" xmlns:a16="http://schemas.microsoft.com/office/drawing/2014/main" id="{07294634-7398-FE27-37CE-4B118CC62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7030" y="2635065"/>
            <a:ext cx="23338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</a:rPr>
              <a:t>－</a:t>
            </a:r>
            <a:r>
              <a:rPr lang="en-US" altLang="zh-TW" sz="2400" dirty="0">
                <a:solidFill>
                  <a:srgbClr val="0000FF"/>
                </a:solidFill>
              </a:rPr>
              <a:t>4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</a:rPr>
              <a:t>2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</a:rPr>
              <a:t>(4</a:t>
            </a:r>
            <a:r>
              <a:rPr lang="zh-CN" altLang="en-US" sz="2400" dirty="0">
                <a:solidFill>
                  <a:srgbClr val="0000FF"/>
                </a:solidFill>
              </a:rPr>
              <a:t>－</a:t>
            </a:r>
            <a:r>
              <a:rPr lang="en-US" altLang="zh-TW" sz="2400" dirty="0">
                <a:solidFill>
                  <a:srgbClr val="0000FF"/>
                </a:solidFill>
              </a:rPr>
              <a:t>2)</a:t>
            </a:r>
            <a:endParaRPr lang="en-US" altLang="zh-TW" sz="240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8" name="文字方塊 57">
            <a:extLst>
              <a:ext uri="{FF2B5EF4-FFF2-40B4-BE49-F238E27FC236}">
                <a16:creationId xmlns="" xmlns:a16="http://schemas.microsoft.com/office/drawing/2014/main" id="{D6F97136-9222-D6E7-148A-4BD7146DE95C}"/>
              </a:ext>
            </a:extLst>
          </p:cNvPr>
          <p:cNvSpPr txBox="1"/>
          <p:nvPr/>
        </p:nvSpPr>
        <p:spPr>
          <a:xfrm>
            <a:off x="1085057" y="1848036"/>
            <a:ext cx="755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2cm</a:t>
            </a:r>
            <a:endParaRPr lang="zh-CN" altLang="en-US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0" name="Text Box 27">
            <a:extLst>
              <a:ext uri="{FF2B5EF4-FFF2-40B4-BE49-F238E27FC236}">
                <a16:creationId xmlns="" xmlns:a16="http://schemas.microsoft.com/office/drawing/2014/main" id="{2C8E97BE-A280-EE89-2347-96E98FEB1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7148" y="2635065"/>
            <a:ext cx="16368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</a:rPr>
              <a:t>= 6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</a:rPr>
              <a:t>2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</a:rPr>
              <a:t>4</a:t>
            </a:r>
            <a:endParaRPr lang="en-US" altLang="zh-TW" sz="240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92" name="Text Box 27">
            <a:extLst>
              <a:ext uri="{FF2B5EF4-FFF2-40B4-BE49-F238E27FC236}">
                <a16:creationId xmlns="" xmlns:a16="http://schemas.microsoft.com/office/drawing/2014/main" id="{315ED519-E194-9240-6757-AE1E558E9A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5450" y="3089648"/>
            <a:ext cx="177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400" dirty="0">
                <a:solidFill>
                  <a:srgbClr val="0000FF"/>
                </a:solidFill>
              </a:rPr>
              <a:t>= 32(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cm</a:t>
            </a:r>
            <a:r>
              <a:rPr lang="en-US" altLang="zh-TW" sz="2400" baseline="3000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en-US" altLang="zh-TW" sz="2400" dirty="0">
                <a:solidFill>
                  <a:srgbClr val="0000FF"/>
                </a:solidFill>
              </a:rPr>
              <a:t>)</a:t>
            </a:r>
            <a:endParaRPr lang="en-US" altLang="zh-TW" sz="240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95" name="Text Box 27">
            <a:extLst>
              <a:ext uri="{FF2B5EF4-FFF2-40B4-BE49-F238E27FC236}">
                <a16:creationId xmlns="" xmlns:a16="http://schemas.microsoft.com/office/drawing/2014/main" id="{ED5C958C-E1CE-562D-ACA1-F7A4FECF4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4312" y="1328498"/>
            <a:ext cx="370590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先把立體填補成長方體。</a:t>
            </a:r>
            <a:endParaRPr lang="en-US" altLang="zh-TW" sz="2400" baseline="300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19" name="矩形 118">
            <a:extLst>
              <a:ext uri="{FF2B5EF4-FFF2-40B4-BE49-F238E27FC236}">
                <a16:creationId xmlns="" xmlns:a16="http://schemas.microsoft.com/office/drawing/2014/main" id="{509D963A-08A4-CD01-61D2-D949C481D5FB}"/>
              </a:ext>
            </a:extLst>
          </p:cNvPr>
          <p:cNvSpPr/>
          <p:nvPr/>
        </p:nvSpPr>
        <p:spPr bwMode="auto">
          <a:xfrm>
            <a:off x="3142250" y="1859853"/>
            <a:ext cx="986044" cy="28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0" name="文字方塊 69">
            <a:extLst>
              <a:ext uri="{FF2B5EF4-FFF2-40B4-BE49-F238E27FC236}">
                <a16:creationId xmlns="" xmlns:a16="http://schemas.microsoft.com/office/drawing/2014/main" id="{B41C4767-8640-BEA6-87E5-F213BC8C1FC2}"/>
              </a:ext>
            </a:extLst>
          </p:cNvPr>
          <p:cNvSpPr txBox="1"/>
          <p:nvPr/>
        </p:nvSpPr>
        <p:spPr>
          <a:xfrm>
            <a:off x="3071282" y="1807947"/>
            <a:ext cx="1147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(4</a:t>
            </a:r>
            <a:r>
              <a:rPr lang="zh-CN" altLang="en-US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2)cm</a:t>
            </a:r>
            <a:endParaRPr lang="zh-CN" altLang="en-US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37" name="直線接點 136">
            <a:extLst>
              <a:ext uri="{FF2B5EF4-FFF2-40B4-BE49-F238E27FC236}">
                <a16:creationId xmlns="" xmlns:a16="http://schemas.microsoft.com/office/drawing/2014/main" id="{026CE5BB-75BA-3A56-9FCD-52C82886A0BC}"/>
              </a:ext>
            </a:extLst>
          </p:cNvPr>
          <p:cNvCxnSpPr/>
          <p:nvPr/>
        </p:nvCxnSpPr>
        <p:spPr bwMode="auto">
          <a:xfrm flipV="1">
            <a:off x="3076818" y="1544489"/>
            <a:ext cx="0" cy="82800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138" name="直線接點 137">
            <a:extLst>
              <a:ext uri="{FF2B5EF4-FFF2-40B4-BE49-F238E27FC236}">
                <a16:creationId xmlns="" xmlns:a16="http://schemas.microsoft.com/office/drawing/2014/main" id="{6F402747-11D5-B068-EF64-2069C353561B}"/>
              </a:ext>
            </a:extLst>
          </p:cNvPr>
          <p:cNvCxnSpPr>
            <a:cxnSpLocks/>
          </p:cNvCxnSpPr>
          <p:nvPr/>
        </p:nvCxnSpPr>
        <p:spPr bwMode="auto">
          <a:xfrm flipV="1">
            <a:off x="1419624" y="1960249"/>
            <a:ext cx="526807" cy="417176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150" name="直線接點 149">
            <a:extLst>
              <a:ext uri="{FF2B5EF4-FFF2-40B4-BE49-F238E27FC236}">
                <a16:creationId xmlns="" xmlns:a16="http://schemas.microsoft.com/office/drawing/2014/main" id="{AE03515C-B570-5AB4-AA04-934AB30B17A1}"/>
              </a:ext>
            </a:extLst>
          </p:cNvPr>
          <p:cNvCxnSpPr/>
          <p:nvPr/>
        </p:nvCxnSpPr>
        <p:spPr bwMode="auto">
          <a:xfrm>
            <a:off x="4488776" y="2101079"/>
            <a:ext cx="481371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151" name="直線接點 150">
            <a:extLst>
              <a:ext uri="{FF2B5EF4-FFF2-40B4-BE49-F238E27FC236}">
                <a16:creationId xmlns="" xmlns:a16="http://schemas.microsoft.com/office/drawing/2014/main" id="{E8019423-18EE-DBA5-72AB-C0833AD96A2B}"/>
              </a:ext>
            </a:extLst>
          </p:cNvPr>
          <p:cNvCxnSpPr/>
          <p:nvPr/>
        </p:nvCxnSpPr>
        <p:spPr bwMode="auto">
          <a:xfrm>
            <a:off x="877397" y="2915899"/>
            <a:ext cx="481371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153" name="Text Box 27">
            <a:extLst>
              <a:ext uri="{FF2B5EF4-FFF2-40B4-BE49-F238E27FC236}">
                <a16:creationId xmlns="" xmlns:a16="http://schemas.microsoft.com/office/drawing/2014/main" id="{4FFB66DB-17A1-712D-E4EE-D3D532036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5703" y="1757057"/>
            <a:ext cx="23196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6000" eaLnBrk="1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該立體的體積</a:t>
            </a:r>
            <a:endParaRPr lang="en-US" altLang="zh-CN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5" name="Text Box 27">
            <a:extLst>
              <a:ext uri="{FF2B5EF4-FFF2-40B4-BE49-F238E27FC236}">
                <a16:creationId xmlns="" xmlns:a16="http://schemas.microsoft.com/office/drawing/2014/main" id="{812D2822-51EC-A9AC-073F-2E21F12D6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2481" y="2161509"/>
            <a:ext cx="2387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填補後的體積</a:t>
            </a:r>
            <a:endParaRPr lang="en-US" altLang="zh-TW" sz="2400" baseline="300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7" name="Text Box 27">
            <a:extLst>
              <a:ext uri="{FF2B5EF4-FFF2-40B4-BE49-F238E27FC236}">
                <a16:creationId xmlns="" xmlns:a16="http://schemas.microsoft.com/office/drawing/2014/main" id="{E3C0E570-BA7D-DD82-3DEC-26BF2F579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1472" y="2169799"/>
            <a:ext cx="20204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－填補的體積</a:t>
            </a: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TW" sz="2400" baseline="300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3" name="直線接點 2">
            <a:extLst>
              <a:ext uri="{FF2B5EF4-FFF2-40B4-BE49-F238E27FC236}">
                <a16:creationId xmlns="" xmlns:a16="http://schemas.microsoft.com/office/drawing/2014/main" id="{DE232D18-414A-1238-9C52-EE25466C9BB8}"/>
              </a:ext>
            </a:extLst>
          </p:cNvPr>
          <p:cNvCxnSpPr/>
          <p:nvPr/>
        </p:nvCxnSpPr>
        <p:spPr bwMode="auto">
          <a:xfrm>
            <a:off x="5257800" y="2593441"/>
            <a:ext cx="1808825" cy="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4" name="直線接點 3">
            <a:extLst>
              <a:ext uri="{FF2B5EF4-FFF2-40B4-BE49-F238E27FC236}">
                <a16:creationId xmlns="" xmlns:a16="http://schemas.microsoft.com/office/drawing/2014/main" id="{603C8440-9F7C-0725-5653-A6530D37C77B}"/>
              </a:ext>
            </a:extLst>
          </p:cNvPr>
          <p:cNvCxnSpPr/>
          <p:nvPr/>
        </p:nvCxnSpPr>
        <p:spPr bwMode="auto">
          <a:xfrm>
            <a:off x="7361809" y="2602319"/>
            <a:ext cx="1548000" cy="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031522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"/>
                            </p:stCondLst>
                            <p:childTnLst>
                              <p:par>
                                <p:cTn id="26" presetID="2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75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6 L 0.271 0.11945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2" y="5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7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5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000"/>
                            </p:stCondLst>
                            <p:childTnLst>
                              <p:par>
                                <p:cTn id="1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500"/>
                            </p:stCondLst>
                            <p:childTnLst>
                              <p:par>
                                <p:cTn id="10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4000"/>
                            </p:stCondLst>
                            <p:childTnLst>
                              <p:par>
                                <p:cTn id="1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7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"/>
                            </p:stCondLst>
                            <p:childTnLst>
                              <p:par>
                                <p:cTn id="1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000"/>
                            </p:stCondLst>
                            <p:childTnLst>
                              <p:par>
                                <p:cTn id="1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1" animBg="1"/>
      <p:bldP spid="145" grpId="2" animBg="1"/>
      <p:bldP spid="148" grpId="1" animBg="1"/>
      <p:bldP spid="148" grpId="2" animBg="1"/>
      <p:bldP spid="110" grpId="0" animBg="1"/>
      <p:bldP spid="110" grpId="1" animBg="1"/>
      <p:bldP spid="108" grpId="0" animBg="1"/>
      <p:bldP spid="108" grpId="1" animBg="1"/>
      <p:bldP spid="106" grpId="0" animBg="1"/>
      <p:bldP spid="106" grpId="1" animBg="1"/>
      <p:bldP spid="36" grpId="0" animBg="1"/>
      <p:bldP spid="39" grpId="0"/>
      <p:bldP spid="117" grpId="0" animBg="1"/>
      <p:bldP spid="117" grpId="1" animBg="1"/>
      <p:bldP spid="68" grpId="0"/>
      <p:bldP spid="68" grpId="1"/>
      <p:bldP spid="121" grpId="0" animBg="1"/>
      <p:bldP spid="121" grpId="1" animBg="1"/>
      <p:bldP spid="88" grpId="0"/>
      <p:bldP spid="88" grpId="1"/>
      <p:bldP spid="90" grpId="0"/>
      <p:bldP spid="90" grpId="1"/>
      <p:bldP spid="92" grpId="0"/>
      <p:bldP spid="92" grpId="1"/>
      <p:bldP spid="95" grpId="0" uiExpand="1" build="p"/>
      <p:bldP spid="95" grpId="1" build="allAtOnce"/>
      <p:bldP spid="119" grpId="0" animBg="1"/>
      <p:bldP spid="119" grpId="1" animBg="1"/>
      <p:bldP spid="70" grpId="0"/>
      <p:bldP spid="70" grpId="1"/>
      <p:bldP spid="153" grpId="0"/>
      <p:bldP spid="153" grpId="1"/>
      <p:bldP spid="155" grpId="0"/>
      <p:bldP spid="155" grpId="1"/>
      <p:bldP spid="157" grpId="0"/>
      <p:bldP spid="157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D70474E3-D0B0-7298-12DF-47D297C77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D819BD60-3D35-F512-791C-EEA7B6B25AC4}"/>
              </a:ext>
            </a:extLst>
          </p:cNvPr>
          <p:cNvSpPr txBox="1"/>
          <p:nvPr/>
        </p:nvSpPr>
        <p:spPr>
          <a:xfrm>
            <a:off x="766762" y="3079087"/>
            <a:ext cx="7939088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上圖展示了一個容量是</a:t>
            </a:r>
            <a:r>
              <a:rPr lang="en-US" altLang="zh-TW" sz="2800" dirty="0">
                <a:ea typeface="標楷體" panose="03000509000000000000" pitchFamily="65" charset="-120"/>
              </a:rPr>
              <a:t>8L</a:t>
            </a:r>
            <a:r>
              <a:rPr lang="zh-TW" altLang="en-US" sz="2800" dirty="0">
                <a:ea typeface="標楷體" panose="03000509000000000000" pitchFamily="65" charset="-120"/>
              </a:rPr>
              <a:t>的正方體盒子，盒子中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已有</a:t>
            </a:r>
            <a:r>
              <a:rPr lang="en-US" altLang="zh-TW" sz="2800" dirty="0">
                <a:ea typeface="標楷體" panose="03000509000000000000" pitchFamily="65" charset="-120"/>
              </a:rPr>
              <a:t>100</a:t>
            </a:r>
            <a:r>
              <a:rPr lang="zh-TW" altLang="en-US" sz="2800" dirty="0">
                <a:ea typeface="標楷體" panose="03000509000000000000" pitchFamily="65" charset="-120"/>
              </a:rPr>
              <a:t>粒正方體膠粒，每粒的邊長是</a:t>
            </a:r>
            <a:r>
              <a:rPr lang="en-US" altLang="zh-TW" sz="2800" dirty="0">
                <a:ea typeface="標楷體" panose="03000509000000000000" pitchFamily="65" charset="-120"/>
              </a:rPr>
              <a:t>2cm</a:t>
            </a:r>
            <a:r>
              <a:rPr lang="zh-TW" altLang="en-US" sz="2800" dirty="0">
                <a:ea typeface="標楷體" panose="03000509000000000000" pitchFamily="65" charset="-120"/>
              </a:rPr>
              <a:t>，現還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須放進多少粒才能剛好將盒子完全填滿？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="" xmlns:a16="http://schemas.microsoft.com/office/drawing/2014/main" id="{B0CB8D01-130E-3127-F6A5-C908AA268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638" y="5127963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7" name="Text Box 4">
            <a:extLst>
              <a:ext uri="{FF2B5EF4-FFF2-40B4-BE49-F238E27FC236}">
                <a16:creationId xmlns="" xmlns:a16="http://schemas.microsoft.com/office/drawing/2014/main" id="{3CF385CA-E1AA-DD6D-F0B8-18DED2AF2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163" y="4586625"/>
            <a:ext cx="5422900" cy="93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A. 0 				B. 100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 900                   </a:t>
            </a:r>
            <a:r>
              <a:rPr lang="zh-TW" altLang="en-US" sz="2800" dirty="0"/>
              <a:t>   </a:t>
            </a:r>
            <a:r>
              <a:rPr lang="en-US" altLang="zh-TW" sz="2800" dirty="0"/>
              <a:t>	D. 1000</a:t>
            </a:r>
          </a:p>
        </p:txBody>
      </p:sp>
      <p:sp>
        <p:nvSpPr>
          <p:cNvPr id="8" name="TextBox 38">
            <a:extLst>
              <a:ext uri="{FF2B5EF4-FFF2-40B4-BE49-F238E27FC236}">
                <a16:creationId xmlns="" xmlns:a16="http://schemas.microsoft.com/office/drawing/2014/main" id="{02E2ABC0-3810-5B42-78A8-7C974927E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6913" y="506605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pic>
        <p:nvPicPr>
          <p:cNvPr id="9" name="图片 3">
            <a:extLst>
              <a:ext uri="{FF2B5EF4-FFF2-40B4-BE49-F238E27FC236}">
                <a16:creationId xmlns="" xmlns:a16="http://schemas.microsoft.com/office/drawing/2014/main" id="{A6C8B490-158B-2BE9-CC3F-53A4C8385D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513" y="1057275"/>
            <a:ext cx="3367087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Line 79">
            <a:extLst>
              <a:ext uri="{FF2B5EF4-FFF2-40B4-BE49-F238E27FC236}">
                <a16:creationId xmlns="" xmlns:a16="http://schemas.microsoft.com/office/drawing/2014/main" id="{BB43DC3E-D5C6-C429-D7AA-B7F5EA739C82}"/>
              </a:ext>
            </a:extLst>
          </p:cNvPr>
          <p:cNvSpPr>
            <a:spLocks noChangeShapeType="1"/>
          </p:cNvSpPr>
          <p:nvPr/>
        </p:nvSpPr>
        <p:spPr bwMode="auto">
          <a:xfrm>
            <a:off x="3362324" y="3556000"/>
            <a:ext cx="1476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文本框 4">
            <a:extLst>
              <a:ext uri="{FF2B5EF4-FFF2-40B4-BE49-F238E27FC236}">
                <a16:creationId xmlns="" xmlns:a16="http://schemas.microsoft.com/office/drawing/2014/main" id="{25704F8A-BFB3-F257-3C77-7BA84D4D02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050" y="1779387"/>
            <a:ext cx="2663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8L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8000cm</a:t>
            </a:r>
            <a:r>
              <a:rPr lang="en-US" altLang="zh-TW" sz="2800" baseline="30000" dirty="0">
                <a:solidFill>
                  <a:srgbClr val="0000FF"/>
                </a:solidFill>
              </a:rPr>
              <a:t>3</a:t>
            </a:r>
            <a:endParaRPr lang="en-US" altLang="zh-CN" sz="2800" baseline="30000" dirty="0">
              <a:solidFill>
                <a:srgbClr val="0000FF"/>
              </a:solidFill>
            </a:endParaRPr>
          </a:p>
        </p:txBody>
      </p:sp>
      <p:sp>
        <p:nvSpPr>
          <p:cNvPr id="12" name="文本框 19">
            <a:extLst>
              <a:ext uri="{FF2B5EF4-FFF2-40B4-BE49-F238E27FC236}">
                <a16:creationId xmlns="" xmlns:a16="http://schemas.microsoft.com/office/drawing/2014/main" id="{EEC653B0-C5B9-B2C4-199F-433F3B38E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6388" y="2267674"/>
            <a:ext cx="25019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8000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</a:rPr>
              <a:t>(2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</a:rPr>
              <a:t>2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</a:rPr>
              <a:t>2)</a:t>
            </a:r>
          </a:p>
        </p:txBody>
      </p:sp>
      <p:sp>
        <p:nvSpPr>
          <p:cNvPr id="13" name="Line 79">
            <a:extLst>
              <a:ext uri="{FF2B5EF4-FFF2-40B4-BE49-F238E27FC236}">
                <a16:creationId xmlns="" xmlns:a16="http://schemas.microsoft.com/office/drawing/2014/main" id="{FBF9800B-279C-DCE5-0B8E-60EF08442FA3}"/>
              </a:ext>
            </a:extLst>
          </p:cNvPr>
          <p:cNvSpPr>
            <a:spLocks noChangeShapeType="1"/>
          </p:cNvSpPr>
          <p:nvPr/>
        </p:nvSpPr>
        <p:spPr bwMode="auto">
          <a:xfrm>
            <a:off x="919163" y="4018550"/>
            <a:ext cx="3312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79">
            <a:extLst>
              <a:ext uri="{FF2B5EF4-FFF2-40B4-BE49-F238E27FC236}">
                <a16:creationId xmlns="" xmlns:a16="http://schemas.microsoft.com/office/drawing/2014/main" id="{91C0A6AD-406C-3A2A-87FB-DE710336D5C5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3763" y="4028075"/>
            <a:ext cx="2772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文本框 22">
            <a:extLst>
              <a:ext uri="{FF2B5EF4-FFF2-40B4-BE49-F238E27FC236}">
                <a16:creationId xmlns="" xmlns:a16="http://schemas.microsoft.com/office/drawing/2014/main" id="{02D666CA-DDF7-C852-B1B5-20B2C7E99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0638" y="2713200"/>
            <a:ext cx="12414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= 900</a:t>
            </a:r>
          </a:p>
        </p:txBody>
      </p:sp>
      <p:sp>
        <p:nvSpPr>
          <p:cNvPr id="16" name="文本框 13">
            <a:extLst>
              <a:ext uri="{FF2B5EF4-FFF2-40B4-BE49-F238E27FC236}">
                <a16:creationId xmlns="" xmlns:a16="http://schemas.microsoft.com/office/drawing/2014/main" id="{73937F4C-C775-957B-5580-551B803479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1899" y="886233"/>
            <a:ext cx="348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先計算盒子共可放入多少粒正方體膠粒。</a:t>
            </a:r>
            <a:endParaRPr lang="en-US" altLang="zh-CN" sz="2800" baseline="300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" name="文本框 14">
            <a:extLst>
              <a:ext uri="{FF2B5EF4-FFF2-40B4-BE49-F238E27FC236}">
                <a16:creationId xmlns="" xmlns:a16="http://schemas.microsoft.com/office/drawing/2014/main" id="{8C83F188-34D8-7910-DF67-F5E40C29BD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8438" y="2279712"/>
            <a:ext cx="12779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dirty="0">
                <a:solidFill>
                  <a:srgbClr val="0000FF"/>
                </a:solidFill>
              </a:rPr>
              <a:t>－</a:t>
            </a:r>
            <a:r>
              <a:rPr lang="en-US" altLang="zh-TW" sz="2800" dirty="0">
                <a:solidFill>
                  <a:srgbClr val="0000FF"/>
                </a:solidFill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3403059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1" grpId="0"/>
      <p:bldP spid="11" grpId="1"/>
      <p:bldP spid="12" grpId="0"/>
      <p:bldP spid="12" grpId="1"/>
      <p:bldP spid="15" grpId="0"/>
      <p:bldP spid="15" grpId="1"/>
      <p:bldP spid="16" grpId="0"/>
      <p:bldP spid="16" grpId="1"/>
      <p:bldP spid="17" grpId="0"/>
      <p:bldP spid="1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6242F76A-A18F-D553-ABDA-6493DCFB5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2">
            <a:hlinkClick r:id="rId3" action="ppaction://hlinksldjump"/>
            <a:extLst>
              <a:ext uri="{FF2B5EF4-FFF2-40B4-BE49-F238E27FC236}">
                <a16:creationId xmlns="" xmlns:a16="http://schemas.microsoft.com/office/drawing/2014/main" id="{ED2F5118-207F-EC74-F2FF-443DCAF38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922338"/>
            <a:ext cx="2036763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" name="AutoShape 3">
            <a:extLst>
              <a:ext uri="{FF2B5EF4-FFF2-40B4-BE49-F238E27FC236}">
                <a16:creationId xmlns="" xmlns:a16="http://schemas.microsoft.com/office/drawing/2014/main" id="{E8FF4D54-D3BA-5CF6-D26C-B59E778D3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25" y="922338"/>
            <a:ext cx="2036763" cy="9017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58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pic>
        <p:nvPicPr>
          <p:cNvPr id="7" name="Picture 53" descr="學生須知">
            <a:hlinkClick r:id="rId4" action="ppaction://hlinksldjump"/>
            <a:extLst>
              <a:ext uri="{FF2B5EF4-FFF2-40B4-BE49-F238E27FC236}">
                <a16:creationId xmlns="" xmlns:a16="http://schemas.microsoft.com/office/drawing/2014/main" id="{373232F4-60C6-A7CC-3D07-49A1C3610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7947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WordArt 44">
            <a:extLst>
              <a:ext uri="{FF2B5EF4-FFF2-40B4-BE49-F238E27FC236}">
                <a16:creationId xmlns="" xmlns:a16="http://schemas.microsoft.com/office/drawing/2014/main" id="{B992CF17-A0F2-5C71-CF00-F625FCFDFB0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27075" y="1041400"/>
            <a:ext cx="1797050" cy="350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b="1" kern="10">
                <a:solidFill>
                  <a:srgbClr val="0066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甲部考核課題</a:t>
            </a:r>
            <a:endParaRPr lang="zh-CN" altLang="en-US" sz="3600" b="1" kern="10">
              <a:solidFill>
                <a:srgbClr val="0066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WordArt 45">
            <a:hlinkClick r:id="rId3" action="ppaction://hlinksldjump"/>
            <a:extLst>
              <a:ext uri="{FF2B5EF4-FFF2-40B4-BE49-F238E27FC236}">
                <a16:creationId xmlns="" xmlns:a16="http://schemas.microsoft.com/office/drawing/2014/main" id="{7A834D4A-F3A1-AE56-6348-411A8E76738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32113" y="1093788"/>
            <a:ext cx="63341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solidFill>
                  <a:srgbClr val="808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乙部</a:t>
            </a:r>
          </a:p>
        </p:txBody>
      </p:sp>
      <p:graphicFrame>
        <p:nvGraphicFramePr>
          <p:cNvPr id="10" name="Group 65">
            <a:extLst>
              <a:ext uri="{FF2B5EF4-FFF2-40B4-BE49-F238E27FC236}">
                <a16:creationId xmlns="" xmlns:a16="http://schemas.microsoft.com/office/drawing/2014/main" id="{1F52A0C2-5ED2-C69F-1468-B915063ED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361420"/>
              </p:ext>
            </p:extLst>
          </p:nvPr>
        </p:nvGraphicFramePr>
        <p:xfrm>
          <a:off x="606425" y="1473200"/>
          <a:ext cx="7995088" cy="4508778"/>
        </p:xfrm>
        <a:graphic>
          <a:graphicData uri="http://schemas.openxmlformats.org/drawingml/2006/table">
            <a:tbl>
              <a:tblPr/>
              <a:tblGrid>
                <a:gridCol w="1116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7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1920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15063">
                  <a:extLst>
                    <a:ext uri="{9D8B030D-6E8A-4147-A177-3AD203B41FA5}">
                      <a16:colId xmlns="" xmlns:a16="http://schemas.microsoft.com/office/drawing/2014/main" val="1329289723"/>
                    </a:ext>
                  </a:extLst>
                </a:gridCol>
              </a:tblGrid>
              <a:tr h="365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範疇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題目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課題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181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小數除法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、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和百分數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的互化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和比較大小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減法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除法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小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數的認識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倍數和因數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小數四則混合計算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百分數的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應用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多位數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四則混合計算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加法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整數四則混合計算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整數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除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(3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圖形與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空間</a:t>
                      </a:r>
                    </a:p>
                  </a:txBody>
                  <a:tcPr marL="9144" marR="45720"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圓的認識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八個方向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平面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圖形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圖形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拼砌與分割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18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度量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20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不規則立體的體積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圓周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體積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容量與體積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圓面積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面積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121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數據處理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6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平均數    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棒形圖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複合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棒形圖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代數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29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方程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上、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9974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矩形 45">
            <a:extLst>
              <a:ext uri="{FF2B5EF4-FFF2-40B4-BE49-F238E27FC236}">
                <a16:creationId xmlns="" xmlns:a16="http://schemas.microsoft.com/office/drawing/2014/main" id="{8431BD91-935D-C4EE-E839-F8C2C2DFB252}"/>
              </a:ext>
            </a:extLst>
          </p:cNvPr>
          <p:cNvSpPr/>
          <p:nvPr/>
        </p:nvSpPr>
        <p:spPr bwMode="auto">
          <a:xfrm>
            <a:off x="4472939" y="2272853"/>
            <a:ext cx="252000" cy="550793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="" xmlns:a16="http://schemas.microsoft.com/office/drawing/2014/main" id="{7030433C-3948-186A-AF75-8EB283E67D20}"/>
              </a:ext>
            </a:extLst>
          </p:cNvPr>
          <p:cNvSpPr/>
          <p:nvPr/>
        </p:nvSpPr>
        <p:spPr bwMode="auto">
          <a:xfrm>
            <a:off x="1259619" y="2996457"/>
            <a:ext cx="2412000" cy="396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3" name="矩形 42">
            <a:extLst>
              <a:ext uri="{FF2B5EF4-FFF2-40B4-BE49-F238E27FC236}">
                <a16:creationId xmlns="" xmlns:a16="http://schemas.microsoft.com/office/drawing/2014/main" id="{92672602-C1C6-7DBA-A6F0-0E3664ED91EA}"/>
              </a:ext>
            </a:extLst>
          </p:cNvPr>
          <p:cNvSpPr/>
          <p:nvPr/>
        </p:nvSpPr>
        <p:spPr bwMode="auto">
          <a:xfrm>
            <a:off x="1259619" y="3509575"/>
            <a:ext cx="2412000" cy="396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="" xmlns:a16="http://schemas.microsoft.com/office/drawing/2014/main" id="{44E42AF6-B8AB-9571-1D60-2570399D1DC9}"/>
              </a:ext>
            </a:extLst>
          </p:cNvPr>
          <p:cNvSpPr/>
          <p:nvPr/>
        </p:nvSpPr>
        <p:spPr bwMode="auto">
          <a:xfrm>
            <a:off x="1259619" y="4017718"/>
            <a:ext cx="2412000" cy="396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="" xmlns:a16="http://schemas.microsoft.com/office/drawing/2014/main" id="{E0312F03-92B6-3876-5008-19A32CBC4CCB}"/>
              </a:ext>
            </a:extLst>
          </p:cNvPr>
          <p:cNvSpPr/>
          <p:nvPr/>
        </p:nvSpPr>
        <p:spPr bwMode="auto">
          <a:xfrm>
            <a:off x="1259619" y="2490788"/>
            <a:ext cx="2412000" cy="396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6750FA1B-BB03-4121-E125-1DF3BD60B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26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BD509BA5-D371-2196-2D43-DD3B49330675}"/>
              </a:ext>
            </a:extLst>
          </p:cNvPr>
          <p:cNvSpPr txBox="1"/>
          <p:nvPr/>
        </p:nvSpPr>
        <p:spPr>
          <a:xfrm>
            <a:off x="766762" y="904796"/>
            <a:ext cx="3813175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根據</a:t>
            </a:r>
            <a:r>
              <a:rPr lang="zh-CN" altLang="en-US" sz="2800" dirty="0">
                <a:ea typeface="標楷體" panose="03000509000000000000" pitchFamily="65" charset="-120"/>
              </a:rPr>
              <a:t>右</a:t>
            </a:r>
            <a:r>
              <a:rPr lang="zh-TW" altLang="en-US" sz="2800" dirty="0">
                <a:ea typeface="標楷體" panose="03000509000000000000" pitchFamily="65" charset="-120"/>
              </a:rPr>
              <a:t>圖，哪兩個品牌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的智能手機銷量相差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3000</a:t>
            </a:r>
            <a:r>
              <a:rPr lang="zh-TW" altLang="en-US" sz="2800" dirty="0">
                <a:ea typeface="標楷體" panose="03000509000000000000" pitchFamily="65" charset="-120"/>
              </a:rPr>
              <a:t>部？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="" xmlns:a16="http://schemas.microsoft.com/office/drawing/2014/main" id="{F77456F1-CACC-C10E-A209-3C961BD745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536108"/>
              </p:ext>
            </p:extLst>
          </p:nvPr>
        </p:nvGraphicFramePr>
        <p:xfrm>
          <a:off x="5026025" y="1562516"/>
          <a:ext cx="3436938" cy="2697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69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49527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30" marR="91430" marT="45725" marB="457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9527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30" marR="91430" marT="45725" marB="457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9527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30" marR="91430" marT="45725" marB="457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9527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30" marR="91430" marT="45725" marB="457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9527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30" marR="91430" marT="45725" marB="457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49527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30" marR="91430" marT="45725" marB="457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Rectangle 30">
            <a:extLst>
              <a:ext uri="{FF2B5EF4-FFF2-40B4-BE49-F238E27FC236}">
                <a16:creationId xmlns="" xmlns:a16="http://schemas.microsoft.com/office/drawing/2014/main" id="{C0EF5647-80F6-CC6E-B0F2-F94123BD4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302260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>
              <a:solidFill>
                <a:srgbClr val="FF5050"/>
              </a:solidFill>
            </a:endParaRPr>
          </a:p>
        </p:txBody>
      </p:sp>
      <p:sp>
        <p:nvSpPr>
          <p:cNvPr id="8" name="TextBox 27">
            <a:extLst>
              <a:ext uri="{FF2B5EF4-FFF2-40B4-BE49-F238E27FC236}">
                <a16:creationId xmlns="" xmlns:a16="http://schemas.microsoft.com/office/drawing/2014/main" id="{B5C3EA50-AC96-B272-B9B0-C2DA130C3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5258" y="294887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9" name="Text Box 33">
            <a:extLst>
              <a:ext uri="{FF2B5EF4-FFF2-40B4-BE49-F238E27FC236}">
                <a16:creationId xmlns="" xmlns:a16="http://schemas.microsoft.com/office/drawing/2014/main" id="{9BA35A7C-D8DA-F7B1-4426-5D2E6A9C3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2213" y="2129253"/>
            <a:ext cx="792162" cy="396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4000</a:t>
            </a:r>
          </a:p>
        </p:txBody>
      </p:sp>
      <p:sp>
        <p:nvSpPr>
          <p:cNvPr id="10" name="Text Box 35">
            <a:extLst>
              <a:ext uri="{FF2B5EF4-FFF2-40B4-BE49-F238E27FC236}">
                <a16:creationId xmlns="" xmlns:a16="http://schemas.microsoft.com/office/drawing/2014/main" id="{5D7441D2-B184-D58E-F0D2-B23D73459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625" y="2567403"/>
            <a:ext cx="792163" cy="396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3000</a:t>
            </a:r>
          </a:p>
        </p:txBody>
      </p:sp>
      <p:sp>
        <p:nvSpPr>
          <p:cNvPr id="11" name="Text Box 39">
            <a:extLst>
              <a:ext uri="{FF2B5EF4-FFF2-40B4-BE49-F238E27FC236}">
                <a16:creationId xmlns="" xmlns:a16="http://schemas.microsoft.com/office/drawing/2014/main" id="{CBEBB2C7-A7E3-D5BB-2E6A-D63441D6B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3" y="1651416"/>
            <a:ext cx="803275" cy="396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solidFill>
                  <a:srgbClr val="0000FF"/>
                </a:solidFill>
              </a:rPr>
              <a:t>5000</a:t>
            </a:r>
          </a:p>
        </p:txBody>
      </p:sp>
      <p:sp>
        <p:nvSpPr>
          <p:cNvPr id="12" name="Text Box 41">
            <a:extLst>
              <a:ext uri="{FF2B5EF4-FFF2-40B4-BE49-F238E27FC236}">
                <a16:creationId xmlns="" xmlns:a16="http://schemas.microsoft.com/office/drawing/2014/main" id="{1487960F-1C70-9CDE-D601-A2ECB567C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750" y="3443703"/>
            <a:ext cx="863600" cy="396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1000</a:t>
            </a:r>
          </a:p>
        </p:txBody>
      </p:sp>
      <p:sp>
        <p:nvSpPr>
          <p:cNvPr id="13" name="Text Box 51">
            <a:extLst>
              <a:ext uri="{FF2B5EF4-FFF2-40B4-BE49-F238E27FC236}">
                <a16:creationId xmlns="" xmlns:a16="http://schemas.microsoft.com/office/drawing/2014/main" id="{A0C115E2-FAFC-A9A8-6ABD-49F124BCC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2113" y="1005303"/>
            <a:ext cx="32624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u="sng" dirty="0">
                <a:ea typeface="標楷體" panose="03000509000000000000" pitchFamily="65" charset="-120"/>
              </a:rPr>
              <a:t>上半年各款</a:t>
            </a:r>
            <a:r>
              <a:rPr lang="zh-CN" altLang="en-US" sz="2000" u="sng" dirty="0">
                <a:ea typeface="標楷體" panose="03000509000000000000" pitchFamily="65" charset="-120"/>
              </a:rPr>
              <a:t>智能手機</a:t>
            </a:r>
            <a:r>
              <a:rPr lang="zh-TW" altLang="en-US" sz="2000" u="sng" dirty="0">
                <a:ea typeface="標楷體" panose="03000509000000000000" pitchFamily="65" charset="-120"/>
              </a:rPr>
              <a:t>的銷量</a:t>
            </a:r>
          </a:p>
        </p:txBody>
      </p:sp>
      <p:sp>
        <p:nvSpPr>
          <p:cNvPr id="14" name="Line 79">
            <a:extLst>
              <a:ext uri="{FF2B5EF4-FFF2-40B4-BE49-F238E27FC236}">
                <a16:creationId xmlns="" xmlns:a16="http://schemas.microsoft.com/office/drawing/2014/main" id="{31238240-8648-38A3-FB9C-7FB9D97F8EFD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4388" y="1851025"/>
            <a:ext cx="720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文本框 3">
            <a:extLst>
              <a:ext uri="{FF2B5EF4-FFF2-40B4-BE49-F238E27FC236}">
                <a16:creationId xmlns="" xmlns:a16="http://schemas.microsoft.com/office/drawing/2014/main" id="{E765235B-426A-56A5-FE42-C0EB3AE43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3" y="4560888"/>
            <a:ext cx="3919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>
                <a:solidFill>
                  <a:srgbClr val="0000FF"/>
                </a:solidFill>
                <a:cs typeface="Arial" panose="020B0604020202020204" pitchFamily="34" charset="0"/>
              </a:rPr>
              <a:t>A.</a:t>
            </a:r>
            <a:r>
              <a:rPr lang="zh-TW" altLang="en-US" sz="280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0000FF"/>
                </a:solidFill>
                <a:cs typeface="Arial" panose="020B0604020202020204" pitchFamily="34" charset="0"/>
              </a:rPr>
              <a:t>4000</a:t>
            </a:r>
            <a:r>
              <a:rPr lang="zh-TW" altLang="en-US" sz="2800">
                <a:solidFill>
                  <a:srgbClr val="0000FF"/>
                </a:solidFill>
                <a:cs typeface="Arial" panose="020B0604020202020204" pitchFamily="34" charset="0"/>
              </a:rPr>
              <a:t>－</a:t>
            </a:r>
            <a:r>
              <a:rPr lang="en-US" altLang="zh-TW" sz="2800">
                <a:solidFill>
                  <a:srgbClr val="0000FF"/>
                </a:solidFill>
                <a:cs typeface="Arial" panose="020B0604020202020204" pitchFamily="34" charset="0"/>
              </a:rPr>
              <a:t>3000</a:t>
            </a:r>
            <a:r>
              <a:rPr lang="zh-TW" altLang="en-US" sz="280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0000FF"/>
                </a:solidFill>
                <a:cs typeface="Arial" panose="020B0604020202020204" pitchFamily="34" charset="0"/>
              </a:rPr>
              <a:t>=</a:t>
            </a:r>
            <a:r>
              <a:rPr lang="zh-TW" altLang="en-US" sz="280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0000FF"/>
                </a:solidFill>
                <a:cs typeface="Arial" panose="020B0604020202020204" pitchFamily="34" charset="0"/>
              </a:rPr>
              <a:t>1000</a:t>
            </a:r>
            <a:endParaRPr lang="en-US" altLang="zh-CN" sz="280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16" name="文本框 63">
            <a:extLst>
              <a:ext uri="{FF2B5EF4-FFF2-40B4-BE49-F238E27FC236}">
                <a16:creationId xmlns="" xmlns:a16="http://schemas.microsoft.com/office/drawing/2014/main" id="{48C15867-420E-2363-A42F-8057C527F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3" y="4575175"/>
            <a:ext cx="3919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B.</a:t>
            </a:r>
            <a:r>
              <a:rPr lang="zh-TW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4000</a:t>
            </a:r>
            <a:r>
              <a:rPr lang="zh-TW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－</a:t>
            </a: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1000</a:t>
            </a:r>
            <a:r>
              <a:rPr lang="zh-TW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3000</a:t>
            </a:r>
            <a:endParaRPr lang="en-US" altLang="zh-CN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17" name="文本框 64">
            <a:extLst>
              <a:ext uri="{FF2B5EF4-FFF2-40B4-BE49-F238E27FC236}">
                <a16:creationId xmlns="" xmlns:a16="http://schemas.microsoft.com/office/drawing/2014/main" id="{EE7DF00A-A61E-73F1-57E8-296AC89D3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" y="4572000"/>
            <a:ext cx="3921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C.</a:t>
            </a:r>
            <a:r>
              <a:rPr lang="zh-TW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5000</a:t>
            </a:r>
            <a:r>
              <a:rPr lang="zh-TW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－</a:t>
            </a: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3000</a:t>
            </a:r>
            <a:r>
              <a:rPr lang="zh-TW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2000</a:t>
            </a:r>
            <a:endParaRPr lang="en-US" altLang="zh-CN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18" name="文本框 65">
            <a:extLst>
              <a:ext uri="{FF2B5EF4-FFF2-40B4-BE49-F238E27FC236}">
                <a16:creationId xmlns="" xmlns:a16="http://schemas.microsoft.com/office/drawing/2014/main" id="{1B92513F-E1EA-5A92-96D8-3E437A014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963" y="4583113"/>
            <a:ext cx="39195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D.</a:t>
            </a:r>
            <a:r>
              <a:rPr lang="zh-TW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5000</a:t>
            </a:r>
            <a:r>
              <a:rPr lang="zh-TW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－</a:t>
            </a: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1000</a:t>
            </a:r>
            <a:r>
              <a:rPr lang="zh-TW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4000</a:t>
            </a:r>
            <a:endParaRPr lang="en-US" altLang="zh-CN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19" name="TextBox 68">
            <a:extLst>
              <a:ext uri="{FF2B5EF4-FFF2-40B4-BE49-F238E27FC236}">
                <a16:creationId xmlns="" xmlns:a16="http://schemas.microsoft.com/office/drawing/2014/main" id="{3EF8FB99-6750-AC7C-3DA1-EE848EAA6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2363" y="2452688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1" dirty="0">
                <a:solidFill>
                  <a:srgbClr val="FF00FF"/>
                </a:solidFill>
                <a:sym typeface="Wingdings 2" panose="05020102010507070707" pitchFamily="18" charset="2"/>
              </a:rPr>
              <a:t></a:t>
            </a:r>
          </a:p>
        </p:txBody>
      </p:sp>
      <p:sp>
        <p:nvSpPr>
          <p:cNvPr id="20" name="Text Box 53">
            <a:extLst>
              <a:ext uri="{FF2B5EF4-FFF2-40B4-BE49-F238E27FC236}">
                <a16:creationId xmlns="" xmlns:a16="http://schemas.microsoft.com/office/drawing/2014/main" id="{09F2D8CF-4D37-7C48-F2B6-676C8DF707C8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719512" y="2607091"/>
            <a:ext cx="1800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fontAlgn="t" hangingPunct="1"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標楷體" panose="03000509000000000000" pitchFamily="65" charset="-120"/>
                <a:cs typeface="Arial" panose="020B0604020202020204" pitchFamily="34" charset="0"/>
              </a:rPr>
              <a:t>銷</a:t>
            </a:r>
            <a:r>
              <a:rPr lang="zh-CN" altLang="en-US" sz="2000" dirty="0">
                <a:ea typeface="標楷體" panose="03000509000000000000" pitchFamily="65" charset="-120"/>
                <a:cs typeface="Arial" panose="020B0604020202020204" pitchFamily="34" charset="0"/>
              </a:rPr>
              <a:t>量</a:t>
            </a:r>
            <a:r>
              <a:rPr lang="en-US" altLang="zh-TW" sz="2000" dirty="0"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000" dirty="0">
                <a:ea typeface="標楷體" panose="03000509000000000000" pitchFamily="65" charset="-120"/>
                <a:cs typeface="Arial" panose="020B0604020202020204" pitchFamily="34" charset="0"/>
              </a:rPr>
              <a:t>千部</a:t>
            </a:r>
            <a:r>
              <a:rPr lang="en-US" altLang="zh-TW" sz="2000" dirty="0"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1" name="文本框 68">
            <a:extLst>
              <a:ext uri="{FF2B5EF4-FFF2-40B4-BE49-F238E27FC236}">
                <a16:creationId xmlns="" xmlns:a16="http://schemas.microsoft.com/office/drawing/2014/main" id="{FD2984FF-4A14-B242-263A-6C51ECDB4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0325" y="4470816"/>
            <a:ext cx="693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00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品牌</a:t>
            </a:r>
            <a:endParaRPr lang="en-US" altLang="zh-CN" sz="200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文本框 69">
            <a:extLst>
              <a:ext uri="{FF2B5EF4-FFF2-40B4-BE49-F238E27FC236}">
                <a16:creationId xmlns="" xmlns:a16="http://schemas.microsoft.com/office/drawing/2014/main" id="{B1DCA686-74CA-4A53-FD36-2D9F049EB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325978"/>
            <a:ext cx="420688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</a:p>
          <a:p>
            <a:pPr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</a:p>
          <a:p>
            <a:pPr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</a:p>
          <a:p>
            <a:pPr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</a:p>
          <a:p>
            <a:pPr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</a:p>
          <a:p>
            <a:pPr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</a:p>
          <a:p>
            <a:pPr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0</a:t>
            </a:r>
            <a:endParaRPr lang="en-US" altLang="zh-CN" sz="200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文本框 70">
            <a:extLst>
              <a:ext uri="{FF2B5EF4-FFF2-40B4-BE49-F238E27FC236}">
                <a16:creationId xmlns="" xmlns:a16="http://schemas.microsoft.com/office/drawing/2014/main" id="{B8759402-2075-5073-FE11-08329B2FB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7788" y="4223166"/>
            <a:ext cx="3375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TW" altLang="en-US" sz="2000">
                <a:ea typeface="標楷體" panose="03000509000000000000" pitchFamily="65" charset="-120"/>
                <a:cs typeface="Arial" panose="020B0604020202020204" pitchFamily="34" charset="0"/>
              </a:rPr>
              <a:t>　    </a:t>
            </a: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B</a:t>
            </a:r>
            <a:r>
              <a:rPr lang="zh-TW" altLang="en-US" sz="2000">
                <a:ea typeface="標楷體" panose="03000509000000000000" pitchFamily="65" charset="-120"/>
                <a:cs typeface="Arial" panose="020B0604020202020204" pitchFamily="34" charset="0"/>
              </a:rPr>
              <a:t>　    </a:t>
            </a: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zh-TW" altLang="en-US" sz="2000">
                <a:ea typeface="標楷體" panose="03000509000000000000" pitchFamily="65" charset="-120"/>
                <a:cs typeface="Arial" panose="020B0604020202020204" pitchFamily="34" charset="0"/>
              </a:rPr>
              <a:t>　    </a:t>
            </a: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D</a:t>
            </a:r>
            <a:r>
              <a:rPr lang="zh-TW" altLang="en-US" sz="2000">
                <a:ea typeface="標楷體" panose="03000509000000000000" pitchFamily="65" charset="-120"/>
                <a:cs typeface="Arial" panose="020B0604020202020204" pitchFamily="34" charset="0"/>
              </a:rPr>
              <a:t> 　   </a:t>
            </a: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E</a:t>
            </a:r>
            <a:endParaRPr lang="en-US" altLang="zh-CN" sz="200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TextBox 68">
            <a:extLst>
              <a:ext uri="{FF2B5EF4-FFF2-40B4-BE49-F238E27FC236}">
                <a16:creationId xmlns="" xmlns:a16="http://schemas.microsoft.com/office/drawing/2014/main" id="{2DD0AA82-1187-B49E-C589-4B57D26D6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0" y="298132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1" dirty="0">
                <a:solidFill>
                  <a:srgbClr val="FF00FF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33" name="TextBox 68">
            <a:extLst>
              <a:ext uri="{FF2B5EF4-FFF2-40B4-BE49-F238E27FC236}">
                <a16:creationId xmlns="" xmlns:a16="http://schemas.microsoft.com/office/drawing/2014/main" id="{2A08023E-5306-3433-7125-58D33405E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475" y="3471863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1" dirty="0">
                <a:solidFill>
                  <a:srgbClr val="FF00FF"/>
                </a:solidFill>
                <a:sym typeface="Wingdings 2" panose="05020102010507070707" pitchFamily="18" charset="2"/>
              </a:rPr>
              <a:t></a:t>
            </a:r>
          </a:p>
        </p:txBody>
      </p:sp>
      <p:sp>
        <p:nvSpPr>
          <p:cNvPr id="35" name="TextBox 68">
            <a:extLst>
              <a:ext uri="{FF2B5EF4-FFF2-40B4-BE49-F238E27FC236}">
                <a16:creationId xmlns="" xmlns:a16="http://schemas.microsoft.com/office/drawing/2014/main" id="{AE584EBC-7C52-089E-90D2-BFDDB97C3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8238" y="3970338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b="1" dirty="0">
                <a:solidFill>
                  <a:srgbClr val="FF00FF"/>
                </a:solidFill>
                <a:sym typeface="Wingdings 2" panose="05020102010507070707" pitchFamily="18" charset="2"/>
              </a:rPr>
              <a:t></a:t>
            </a:r>
          </a:p>
        </p:txBody>
      </p:sp>
      <p:sp>
        <p:nvSpPr>
          <p:cNvPr id="36" name="Text Box 27">
            <a:extLst>
              <a:ext uri="{FF2B5EF4-FFF2-40B4-BE49-F238E27FC236}">
                <a16:creationId xmlns="" xmlns:a16="http://schemas.microsoft.com/office/drawing/2014/main" id="{58D6B605-74F3-4302-FDB0-3878FB646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2427288"/>
            <a:ext cx="3033713" cy="204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A</a:t>
            </a:r>
            <a:r>
              <a:rPr lang="en-US" altLang="zh-TW" sz="2800" dirty="0">
                <a:ea typeface="標楷體" panose="03000509000000000000" pitchFamily="65" charset="-120"/>
              </a:rPr>
              <a:t>. </a:t>
            </a:r>
            <a:r>
              <a:rPr lang="zh-TW" altLang="en-US" sz="2800" dirty="0">
                <a:ea typeface="標楷體" panose="03000509000000000000" pitchFamily="65" charset="-120"/>
              </a:rPr>
              <a:t>品牌</a:t>
            </a:r>
            <a:r>
              <a:rPr lang="en-US" altLang="zh-TW" sz="2800" dirty="0">
                <a:ea typeface="標楷體" panose="03000509000000000000" pitchFamily="65" charset="-120"/>
              </a:rPr>
              <a:t>A</a:t>
            </a:r>
            <a:r>
              <a:rPr lang="zh-TW" altLang="en-US" sz="2800" dirty="0">
                <a:ea typeface="標楷體" panose="03000509000000000000" pitchFamily="65" charset="-120"/>
              </a:rPr>
              <a:t> 和品牌</a:t>
            </a:r>
            <a:r>
              <a:rPr lang="en-US" altLang="zh-TW" sz="2800" dirty="0">
                <a:ea typeface="標楷體" panose="03000509000000000000" pitchFamily="65" charset="-120"/>
              </a:rPr>
              <a:t>B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B.</a:t>
            </a:r>
            <a:r>
              <a:rPr lang="zh-TW" altLang="en-US" sz="2800" dirty="0"/>
              <a:t> </a:t>
            </a:r>
            <a:r>
              <a:rPr lang="zh-TW" altLang="en-US" sz="2800" dirty="0">
                <a:ea typeface="標楷體" panose="03000509000000000000" pitchFamily="65" charset="-120"/>
              </a:rPr>
              <a:t>品牌</a:t>
            </a:r>
            <a:r>
              <a:rPr lang="en-US" altLang="zh-TW" sz="2800" dirty="0">
                <a:ea typeface="標楷體" panose="03000509000000000000" pitchFamily="65" charset="-120"/>
              </a:rPr>
              <a:t>A</a:t>
            </a:r>
            <a:r>
              <a:rPr lang="zh-TW" altLang="en-US" sz="2800" dirty="0">
                <a:ea typeface="標楷體" panose="03000509000000000000" pitchFamily="65" charset="-120"/>
              </a:rPr>
              <a:t> 和品牌</a:t>
            </a:r>
            <a:r>
              <a:rPr lang="en-US" altLang="zh-TW" sz="2800" dirty="0">
                <a:ea typeface="標楷體" panose="03000509000000000000" pitchFamily="65" charset="-120"/>
              </a:rPr>
              <a:t>E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</a:t>
            </a:r>
            <a:r>
              <a:rPr lang="zh-TW" altLang="en-US" sz="2800" dirty="0"/>
              <a:t> </a:t>
            </a:r>
            <a:r>
              <a:rPr lang="zh-TW" altLang="en-US" sz="2800" dirty="0">
                <a:ea typeface="標楷體" panose="03000509000000000000" pitchFamily="65" charset="-120"/>
              </a:rPr>
              <a:t>品牌</a:t>
            </a:r>
            <a:r>
              <a:rPr lang="en-US" altLang="zh-TW" sz="2800" dirty="0">
                <a:ea typeface="標楷體" panose="03000509000000000000" pitchFamily="65" charset="-120"/>
              </a:rPr>
              <a:t>B</a:t>
            </a:r>
            <a:r>
              <a:rPr lang="zh-TW" altLang="en-US" sz="2800" dirty="0">
                <a:ea typeface="標楷體" panose="03000509000000000000" pitchFamily="65" charset="-120"/>
              </a:rPr>
              <a:t> 和品牌</a:t>
            </a:r>
            <a:r>
              <a:rPr lang="en-US" altLang="zh-TW" sz="2800" dirty="0">
                <a:ea typeface="標楷體" panose="03000509000000000000" pitchFamily="65" charset="-120"/>
              </a:rPr>
              <a:t>D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  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D.</a:t>
            </a:r>
            <a:r>
              <a:rPr lang="zh-TW" altLang="en-US" sz="2800" dirty="0"/>
              <a:t> </a:t>
            </a:r>
            <a:r>
              <a:rPr lang="zh-TW" altLang="en-US" sz="2800" dirty="0">
                <a:ea typeface="標楷體" panose="03000509000000000000" pitchFamily="65" charset="-120"/>
              </a:rPr>
              <a:t>品牌</a:t>
            </a:r>
            <a:r>
              <a:rPr lang="en-US" altLang="zh-TW" sz="2800" dirty="0">
                <a:ea typeface="標楷體" panose="03000509000000000000" pitchFamily="65" charset="-120"/>
              </a:rPr>
              <a:t>D</a:t>
            </a:r>
            <a:r>
              <a:rPr lang="zh-TW" altLang="en-US" sz="2800" dirty="0">
                <a:ea typeface="標楷體" panose="03000509000000000000" pitchFamily="65" charset="-120"/>
              </a:rPr>
              <a:t> 和品牌</a:t>
            </a:r>
            <a:r>
              <a:rPr lang="en-US" altLang="zh-TW" sz="2800" dirty="0">
                <a:ea typeface="標楷體" panose="03000509000000000000" pitchFamily="65" charset="-120"/>
              </a:rPr>
              <a:t>E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zh-TW" sz="2800" dirty="0"/>
          </a:p>
        </p:txBody>
      </p:sp>
      <p:sp>
        <p:nvSpPr>
          <p:cNvPr id="37" name="Line 79">
            <a:extLst>
              <a:ext uri="{FF2B5EF4-FFF2-40B4-BE49-F238E27FC236}">
                <a16:creationId xmlns="" xmlns:a16="http://schemas.microsoft.com/office/drawing/2014/main" id="{A6AF7C94-8FF5-0A64-1A85-3069DB37C0FF}"/>
              </a:ext>
            </a:extLst>
          </p:cNvPr>
          <p:cNvSpPr>
            <a:spLocks noChangeShapeType="1"/>
          </p:cNvSpPr>
          <p:nvPr/>
        </p:nvSpPr>
        <p:spPr bwMode="auto">
          <a:xfrm>
            <a:off x="859201" y="2290535"/>
            <a:ext cx="1152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53" name="群組 52">
            <a:extLst>
              <a:ext uri="{FF2B5EF4-FFF2-40B4-BE49-F238E27FC236}">
                <a16:creationId xmlns="" xmlns:a16="http://schemas.microsoft.com/office/drawing/2014/main" id="{4F7E6045-FD1C-47AD-8991-1375325370CB}"/>
              </a:ext>
            </a:extLst>
          </p:cNvPr>
          <p:cNvGrpSpPr/>
          <p:nvPr/>
        </p:nvGrpSpPr>
        <p:grpSpPr>
          <a:xfrm>
            <a:off x="5022848" y="1557010"/>
            <a:ext cx="3441176" cy="2718000"/>
            <a:chOff x="5022848" y="1628032"/>
            <a:chExt cx="3441176" cy="2718000"/>
          </a:xfrm>
        </p:grpSpPr>
        <p:sp>
          <p:nvSpPr>
            <p:cNvPr id="24" name="矩形 23">
              <a:extLst>
                <a:ext uri="{FF2B5EF4-FFF2-40B4-BE49-F238E27FC236}">
                  <a16:creationId xmlns="" xmlns:a16="http://schemas.microsoft.com/office/drawing/2014/main" id="{ECD3B2F2-E72F-87F2-8566-0B23F75D12D5}"/>
                </a:ext>
              </a:extLst>
            </p:cNvPr>
            <p:cNvSpPr/>
            <p:nvPr/>
          </p:nvSpPr>
          <p:spPr bwMode="auto">
            <a:xfrm>
              <a:off x="5162550" y="2530475"/>
              <a:ext cx="366713" cy="180022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" name="矩形 24">
              <a:extLst>
                <a:ext uri="{FF2B5EF4-FFF2-40B4-BE49-F238E27FC236}">
                  <a16:creationId xmlns="" xmlns:a16="http://schemas.microsoft.com/office/drawing/2014/main" id="{5572F8F0-2FF3-9E27-CAF3-14E26ADD2AB9}"/>
                </a:ext>
              </a:extLst>
            </p:cNvPr>
            <p:cNvSpPr/>
            <p:nvPr/>
          </p:nvSpPr>
          <p:spPr bwMode="auto">
            <a:xfrm>
              <a:off x="5811838" y="2981325"/>
              <a:ext cx="365125" cy="134937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6" name="矩形 25">
              <a:extLst>
                <a:ext uri="{FF2B5EF4-FFF2-40B4-BE49-F238E27FC236}">
                  <a16:creationId xmlns="" xmlns:a16="http://schemas.microsoft.com/office/drawing/2014/main" id="{AC3B156B-D690-557D-3027-DCB550C9D93E}"/>
                </a:ext>
              </a:extLst>
            </p:cNvPr>
            <p:cNvSpPr/>
            <p:nvPr/>
          </p:nvSpPr>
          <p:spPr bwMode="auto">
            <a:xfrm>
              <a:off x="6537325" y="2981325"/>
              <a:ext cx="365125" cy="134937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7" name="矩形 26">
              <a:extLst>
                <a:ext uri="{FF2B5EF4-FFF2-40B4-BE49-F238E27FC236}">
                  <a16:creationId xmlns="" xmlns:a16="http://schemas.microsoft.com/office/drawing/2014/main" id="{68873DA3-364A-03F7-F196-65D09DD351A8}"/>
                </a:ext>
              </a:extLst>
            </p:cNvPr>
            <p:cNvSpPr/>
            <p:nvPr/>
          </p:nvSpPr>
          <p:spPr bwMode="auto">
            <a:xfrm>
              <a:off x="7294563" y="2081214"/>
              <a:ext cx="365125" cy="224948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8" name="矩形 27">
              <a:extLst>
                <a:ext uri="{FF2B5EF4-FFF2-40B4-BE49-F238E27FC236}">
                  <a16:creationId xmlns="" xmlns:a16="http://schemas.microsoft.com/office/drawing/2014/main" id="{84E94BB0-025A-190D-FF28-6316F551867D}"/>
                </a:ext>
              </a:extLst>
            </p:cNvPr>
            <p:cNvSpPr/>
            <p:nvPr/>
          </p:nvSpPr>
          <p:spPr bwMode="auto">
            <a:xfrm>
              <a:off x="8012113" y="3879850"/>
              <a:ext cx="366712" cy="450850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dirty="0">
                <a:latin typeface="Arial" charset="0"/>
              </a:endParaRPr>
            </a:p>
          </p:txBody>
        </p:sp>
        <p:cxnSp>
          <p:nvCxnSpPr>
            <p:cNvPr id="50" name="直線接點 49">
              <a:extLst>
                <a:ext uri="{FF2B5EF4-FFF2-40B4-BE49-F238E27FC236}">
                  <a16:creationId xmlns="" xmlns:a16="http://schemas.microsoft.com/office/drawing/2014/main" id="{6DEBF0EA-042A-EEB6-5287-E14EA3DCB07E}"/>
                </a:ext>
              </a:extLst>
            </p:cNvPr>
            <p:cNvCxnSpPr/>
            <p:nvPr/>
          </p:nvCxnSpPr>
          <p:spPr bwMode="auto">
            <a:xfrm>
              <a:off x="5026024" y="4332288"/>
              <a:ext cx="3438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1" name="直線接點 50">
              <a:extLst>
                <a:ext uri="{FF2B5EF4-FFF2-40B4-BE49-F238E27FC236}">
                  <a16:creationId xmlns="" xmlns:a16="http://schemas.microsoft.com/office/drawing/2014/main" id="{322FDBC4-886F-5AC7-AC4A-264D287E2E9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5022848" y="1628032"/>
              <a:ext cx="0" cy="27180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</p:spTree>
    <p:extLst>
      <p:ext uri="{BB962C8B-B14F-4D97-AF65-F5344CB8AC3E}">
        <p14:creationId xmlns:p14="http://schemas.microsoft.com/office/powerpoint/2010/main" val="776947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00"/>
                            </p:stCondLst>
                            <p:childTnLst>
                              <p:par>
                                <p:cTn id="1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000"/>
                            </p:stCondLst>
                            <p:childTnLst>
                              <p:par>
                                <p:cTn id="1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  <p:bldP spid="41" grpId="0" animBg="1"/>
      <p:bldP spid="41" grpId="1" animBg="1"/>
      <p:bldP spid="43" grpId="0" animBg="1"/>
      <p:bldP spid="43" grpId="1" animBg="1"/>
      <p:bldP spid="45" grpId="0" animBg="1"/>
      <p:bldP spid="45" grpId="1" animBg="1"/>
      <p:bldP spid="39" grpId="0" animBg="1"/>
      <p:bldP spid="39" grpId="1" animBg="1"/>
      <p:bldP spid="7" grpId="0" animBg="1"/>
      <p:bldP spid="8" grpId="0"/>
      <p:bldP spid="9" grpId="0"/>
      <p:bldP spid="9" grpId="1"/>
      <p:bldP spid="10" grpId="0"/>
      <p:bldP spid="10" grpId="1"/>
      <p:bldP spid="10" grpId="2"/>
      <p:bldP spid="10" grpId="3"/>
      <p:bldP spid="11" grpId="0"/>
      <p:bldP spid="11" grpId="1"/>
      <p:bldP spid="12" grpId="0"/>
      <p:bldP spid="12" grpId="1"/>
      <p:bldP spid="12" grpId="2"/>
      <p:bldP spid="12" grpId="3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31" grpId="0"/>
      <p:bldP spid="31" grpId="1"/>
      <p:bldP spid="33" grpId="0"/>
      <p:bldP spid="33" grpId="1"/>
      <p:bldP spid="35" grpId="0"/>
      <p:bldP spid="35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矩形 114">
            <a:extLst>
              <a:ext uri="{FF2B5EF4-FFF2-40B4-BE49-F238E27FC236}">
                <a16:creationId xmlns="" xmlns:a16="http://schemas.microsoft.com/office/drawing/2014/main" id="{F2DC01F7-65F7-211B-EBED-02EF52A88880}"/>
              </a:ext>
            </a:extLst>
          </p:cNvPr>
          <p:cNvSpPr/>
          <p:nvPr/>
        </p:nvSpPr>
        <p:spPr bwMode="auto">
          <a:xfrm>
            <a:off x="6489135" y="5488508"/>
            <a:ext cx="708004" cy="331813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3" name="矩形 112">
            <a:extLst>
              <a:ext uri="{FF2B5EF4-FFF2-40B4-BE49-F238E27FC236}">
                <a16:creationId xmlns="" xmlns:a16="http://schemas.microsoft.com/office/drawing/2014/main" id="{2D6A2DB9-2494-6A7B-723F-3A25F7622CFE}"/>
              </a:ext>
            </a:extLst>
          </p:cNvPr>
          <p:cNvSpPr/>
          <p:nvPr/>
        </p:nvSpPr>
        <p:spPr bwMode="auto">
          <a:xfrm>
            <a:off x="2352675" y="4730184"/>
            <a:ext cx="708004" cy="331813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="" xmlns:a16="http://schemas.microsoft.com/office/drawing/2014/main" id="{42CD97F2-C505-6DD1-F476-089C30947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" y="3489358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180E46E9-7D31-428F-7E30-B1130D386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3876F475-BA59-3ED1-151E-5FC0BBCD1AAC}"/>
              </a:ext>
            </a:extLst>
          </p:cNvPr>
          <p:cNvSpPr txBox="1"/>
          <p:nvPr/>
        </p:nvSpPr>
        <p:spPr>
          <a:xfrm>
            <a:off x="809745" y="1912148"/>
            <a:ext cx="1909763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 </a:t>
            </a:r>
            <a:r>
              <a:rPr lang="zh-TW" altLang="en-US" sz="2800" dirty="0">
                <a:ea typeface="標楷體" panose="03000509000000000000" pitchFamily="65" charset="-120"/>
              </a:rPr>
              <a:t>五月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B. </a:t>
            </a:r>
            <a:r>
              <a:rPr lang="zh-TW" altLang="en-US" sz="2800" dirty="0">
                <a:ea typeface="標楷體" panose="03000509000000000000" pitchFamily="65" charset="-120"/>
              </a:rPr>
              <a:t>六月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C. </a:t>
            </a:r>
            <a:r>
              <a:rPr lang="zh-TW" altLang="en-US" sz="2800" dirty="0">
                <a:ea typeface="標楷體" panose="03000509000000000000" pitchFamily="65" charset="-120"/>
              </a:rPr>
              <a:t>七月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D. </a:t>
            </a:r>
            <a:r>
              <a:rPr lang="zh-TW" altLang="en-US" sz="2800" dirty="0">
                <a:ea typeface="標楷體" panose="03000509000000000000" pitchFamily="65" charset="-120"/>
              </a:rPr>
              <a:t>八月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1" name="TextBox 38">
            <a:extLst>
              <a:ext uri="{FF2B5EF4-FFF2-40B4-BE49-F238E27FC236}">
                <a16:creationId xmlns="" xmlns:a16="http://schemas.microsoft.com/office/drawing/2014/main" id="{35434242-179A-C872-57CB-061767F37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9773" y="343852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aphicFrame>
        <p:nvGraphicFramePr>
          <p:cNvPr id="18" name="表格 18">
            <a:extLst>
              <a:ext uri="{FF2B5EF4-FFF2-40B4-BE49-F238E27FC236}">
                <a16:creationId xmlns="" xmlns:a16="http://schemas.microsoft.com/office/drawing/2014/main" id="{1CFC695F-58B5-22AA-0412-222DFA2AB5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413471"/>
              </p:ext>
            </p:extLst>
          </p:nvPr>
        </p:nvGraphicFramePr>
        <p:xfrm>
          <a:off x="4005342" y="2513641"/>
          <a:ext cx="3814683" cy="23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4683">
                  <a:extLst>
                    <a:ext uri="{9D8B030D-6E8A-4147-A177-3AD203B41FA5}">
                      <a16:colId xmlns="" xmlns:a16="http://schemas.microsoft.com/office/drawing/2014/main" val="3786070640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zh-CN" alt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6030927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zh-CN" alt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3047993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zh-CN" alt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2310585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zh-CN" alt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2250516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zh-CN" alt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4128162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zh-CN" alt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9336844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zh-CN" alt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2614087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zh-CN" alt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9142858"/>
                  </a:ext>
                </a:extLst>
              </a:tr>
            </a:tbl>
          </a:graphicData>
        </a:graphic>
      </p:graphicFrame>
      <p:sp>
        <p:nvSpPr>
          <p:cNvPr id="26" name="文字方塊 25">
            <a:extLst>
              <a:ext uri="{FF2B5EF4-FFF2-40B4-BE49-F238E27FC236}">
                <a16:creationId xmlns="" xmlns:a16="http://schemas.microsoft.com/office/drawing/2014/main" id="{AC164D81-56DC-77BF-2BC8-197810D38CB9}"/>
              </a:ext>
            </a:extLst>
          </p:cNvPr>
          <p:cNvSpPr txBox="1"/>
          <p:nvPr/>
        </p:nvSpPr>
        <p:spPr>
          <a:xfrm>
            <a:off x="785020" y="904796"/>
            <a:ext cx="7977743" cy="987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ea typeface="標楷體" panose="03000509000000000000" pitchFamily="65" charset="-120"/>
              </a:rPr>
              <a:t>下</a:t>
            </a:r>
            <a:r>
              <a:rPr lang="zh-TW" altLang="en-US" sz="2800" dirty="0">
                <a:ea typeface="標楷體" panose="03000509000000000000" pitchFamily="65" charset="-120"/>
              </a:rPr>
              <a:t>圖是過去五個月某健身俱樂部的新會員人數。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哪一個月新會員的總人數剛好是四月的</a:t>
            </a:r>
            <a:r>
              <a:rPr lang="en-US" altLang="zh-TW" sz="2800" dirty="0">
                <a:ea typeface="標楷體" panose="03000509000000000000" pitchFamily="65" charset="-120"/>
              </a:rPr>
              <a:t>1.5</a:t>
            </a:r>
            <a:r>
              <a:rPr lang="zh-TW" altLang="en-US" sz="2800" dirty="0">
                <a:ea typeface="標楷體" panose="03000509000000000000" pitchFamily="65" charset="-120"/>
              </a:rPr>
              <a:t>倍？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pSp>
        <p:nvGrpSpPr>
          <p:cNvPr id="66" name="群組 65">
            <a:extLst>
              <a:ext uri="{FF2B5EF4-FFF2-40B4-BE49-F238E27FC236}">
                <a16:creationId xmlns="" xmlns:a16="http://schemas.microsoft.com/office/drawing/2014/main" id="{A1032091-27EB-B435-E6CE-BEDA9870A6EE}"/>
              </a:ext>
            </a:extLst>
          </p:cNvPr>
          <p:cNvGrpSpPr/>
          <p:nvPr/>
        </p:nvGrpSpPr>
        <p:grpSpPr>
          <a:xfrm>
            <a:off x="3183759" y="1912148"/>
            <a:ext cx="5556937" cy="3246649"/>
            <a:chOff x="3183759" y="1912148"/>
            <a:chExt cx="5556937" cy="3246649"/>
          </a:xfrm>
        </p:grpSpPr>
        <p:sp>
          <p:nvSpPr>
            <p:cNvPr id="22" name="文字方塊 21">
              <a:extLst>
                <a:ext uri="{FF2B5EF4-FFF2-40B4-BE49-F238E27FC236}">
                  <a16:creationId xmlns="" xmlns:a16="http://schemas.microsoft.com/office/drawing/2014/main" id="{932B51F9-1ABF-E7A2-5102-2926C89880BD}"/>
                </a:ext>
              </a:extLst>
            </p:cNvPr>
            <p:cNvSpPr txBox="1"/>
            <p:nvPr/>
          </p:nvSpPr>
          <p:spPr>
            <a:xfrm>
              <a:off x="8059681" y="2429362"/>
              <a:ext cx="678695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zh-CN" altLang="en-US" dirty="0">
                  <a:ea typeface="標楷體" panose="03000509000000000000" pitchFamily="65" charset="-120"/>
                </a:rPr>
                <a:t>女性</a:t>
              </a:r>
              <a:endParaRPr lang="en-US" altLang="zh-CN" dirty="0">
                <a:ea typeface="標楷體" panose="03000509000000000000" pitchFamily="65" charset="-120"/>
              </a:endParaRPr>
            </a:p>
            <a:p>
              <a:pPr>
                <a:spcAft>
                  <a:spcPts val="600"/>
                </a:spcAft>
              </a:pPr>
              <a:r>
                <a:rPr lang="zh-CN" altLang="en-US" dirty="0">
                  <a:ea typeface="標楷體" panose="03000509000000000000" pitchFamily="65" charset="-120"/>
                </a:rPr>
                <a:t>男性</a:t>
              </a:r>
              <a:endParaRPr lang="en-US" altLang="zh-TW" dirty="0">
                <a:ea typeface="標楷體" panose="03000509000000000000" pitchFamily="65" charset="-120"/>
              </a:endParaRPr>
            </a:p>
          </p:txBody>
        </p:sp>
        <p:sp>
          <p:nvSpPr>
            <p:cNvPr id="28" name="矩形 27">
              <a:extLst>
                <a:ext uri="{FF2B5EF4-FFF2-40B4-BE49-F238E27FC236}">
                  <a16:creationId xmlns="" xmlns:a16="http://schemas.microsoft.com/office/drawing/2014/main" id="{0DCC8325-90D4-788C-2740-2A9E7077F50B}"/>
                </a:ext>
              </a:extLst>
            </p:cNvPr>
            <p:cNvSpPr/>
            <p:nvPr/>
          </p:nvSpPr>
          <p:spPr bwMode="auto">
            <a:xfrm>
              <a:off x="7894193" y="2556126"/>
              <a:ext cx="216000" cy="16817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0" name="矩形 29">
              <a:extLst>
                <a:ext uri="{FF2B5EF4-FFF2-40B4-BE49-F238E27FC236}">
                  <a16:creationId xmlns="" xmlns:a16="http://schemas.microsoft.com/office/drawing/2014/main" id="{D34F5E2D-DAA0-92FC-FED0-B6866519011A}"/>
                </a:ext>
              </a:extLst>
            </p:cNvPr>
            <p:cNvSpPr/>
            <p:nvPr/>
          </p:nvSpPr>
          <p:spPr bwMode="auto">
            <a:xfrm>
              <a:off x="7894193" y="2898873"/>
              <a:ext cx="216000" cy="16817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grpSp>
          <p:nvGrpSpPr>
            <p:cNvPr id="65" name="群組 64">
              <a:extLst>
                <a:ext uri="{FF2B5EF4-FFF2-40B4-BE49-F238E27FC236}">
                  <a16:creationId xmlns="" xmlns:a16="http://schemas.microsoft.com/office/drawing/2014/main" id="{E9595C4D-FECC-19A6-B583-22926228995A}"/>
                </a:ext>
              </a:extLst>
            </p:cNvPr>
            <p:cNvGrpSpPr/>
            <p:nvPr/>
          </p:nvGrpSpPr>
          <p:grpSpPr>
            <a:xfrm>
              <a:off x="3183759" y="1912148"/>
              <a:ext cx="5556937" cy="3246649"/>
              <a:chOff x="3183759" y="1912148"/>
              <a:chExt cx="5556937" cy="3246649"/>
            </a:xfrm>
          </p:grpSpPr>
          <p:sp>
            <p:nvSpPr>
              <p:cNvPr id="13" name="文字方塊 12">
                <a:extLst>
                  <a:ext uri="{FF2B5EF4-FFF2-40B4-BE49-F238E27FC236}">
                    <a16:creationId xmlns="" xmlns:a16="http://schemas.microsoft.com/office/drawing/2014/main" id="{AF89E827-E3E0-AE67-983E-EAA3F9FD411D}"/>
                  </a:ext>
                </a:extLst>
              </p:cNvPr>
              <p:cNvSpPr txBox="1"/>
              <p:nvPr/>
            </p:nvSpPr>
            <p:spPr>
              <a:xfrm>
                <a:off x="3482775" y="1912148"/>
                <a:ext cx="485870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300"/>
                  </a:spcAft>
                </a:pPr>
                <a:r>
                  <a:rPr lang="zh-TW" altLang="en-US" sz="2000" u="sng" dirty="0">
                    <a:ea typeface="標楷體" panose="03000509000000000000" pitchFamily="65" charset="-120"/>
                  </a:rPr>
                  <a:t>某健身俱樂部</a:t>
                </a:r>
                <a:r>
                  <a:rPr lang="zh-CN" altLang="en-US" sz="2000" u="sng" dirty="0">
                    <a:ea typeface="標楷體" panose="03000509000000000000" pitchFamily="65" charset="-120"/>
                  </a:rPr>
                  <a:t>過去五個月</a:t>
                </a:r>
                <a:r>
                  <a:rPr lang="zh-TW" altLang="en-US" sz="2000" u="sng" dirty="0">
                    <a:ea typeface="標楷體" panose="03000509000000000000" pitchFamily="65" charset="-120"/>
                  </a:rPr>
                  <a:t>的新會員人數</a:t>
                </a:r>
                <a:endParaRPr lang="en-US" altLang="zh-TW" sz="2000" u="sng" dirty="0">
                  <a:ea typeface="標楷體" panose="03000509000000000000" pitchFamily="65" charset="-120"/>
                </a:endParaRPr>
              </a:p>
            </p:txBody>
          </p:sp>
          <p:sp>
            <p:nvSpPr>
              <p:cNvPr id="20" name="文字方塊 19">
                <a:extLst>
                  <a:ext uri="{FF2B5EF4-FFF2-40B4-BE49-F238E27FC236}">
                    <a16:creationId xmlns="" xmlns:a16="http://schemas.microsoft.com/office/drawing/2014/main" id="{C13CE4DB-A3F7-73B0-C6A2-2DBDF766F460}"/>
                  </a:ext>
                </a:extLst>
              </p:cNvPr>
              <p:cNvSpPr txBox="1"/>
              <p:nvPr/>
            </p:nvSpPr>
            <p:spPr>
              <a:xfrm>
                <a:off x="4224417" y="4789465"/>
                <a:ext cx="451627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lang="zh-CN" altLang="en-US" dirty="0">
                    <a:ea typeface="標楷體" panose="03000509000000000000" pitchFamily="65" charset="-120"/>
                  </a:rPr>
                  <a:t>四月    五月    六月    七月    八月   月份</a:t>
                </a:r>
                <a:endParaRPr lang="en-US" altLang="zh-TW" dirty="0">
                  <a:ea typeface="標楷體" panose="03000509000000000000" pitchFamily="65" charset="-120"/>
                </a:endParaRPr>
              </a:p>
            </p:txBody>
          </p:sp>
          <p:sp>
            <p:nvSpPr>
              <p:cNvPr id="24" name="文字方塊 23">
                <a:extLst>
                  <a:ext uri="{FF2B5EF4-FFF2-40B4-BE49-F238E27FC236}">
                    <a16:creationId xmlns="" xmlns:a16="http://schemas.microsoft.com/office/drawing/2014/main" id="{F9E39C79-428C-80F8-103B-0CF4EA111D1E}"/>
                  </a:ext>
                </a:extLst>
              </p:cNvPr>
              <p:cNvSpPr txBox="1"/>
              <p:nvPr/>
            </p:nvSpPr>
            <p:spPr>
              <a:xfrm>
                <a:off x="3482540" y="2381534"/>
                <a:ext cx="535434" cy="26468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>
                  <a:spcAft>
                    <a:spcPts val="600"/>
                  </a:spcAft>
                </a:pPr>
                <a:r>
                  <a:rPr lang="en-US" altLang="zh-CN" sz="1400" dirty="0">
                    <a:ea typeface="標楷體" panose="03000509000000000000" pitchFamily="65" charset="-120"/>
                  </a:rPr>
                  <a:t>800</a:t>
                </a:r>
              </a:p>
              <a:p>
                <a:pPr algn="r">
                  <a:spcAft>
                    <a:spcPts val="600"/>
                  </a:spcAft>
                </a:pPr>
                <a:r>
                  <a:rPr lang="en-US" altLang="zh-TW" sz="1400" dirty="0">
                    <a:ea typeface="標楷體" panose="03000509000000000000" pitchFamily="65" charset="-120"/>
                  </a:rPr>
                  <a:t>700</a:t>
                </a:r>
              </a:p>
              <a:p>
                <a:pPr algn="r">
                  <a:spcAft>
                    <a:spcPts val="600"/>
                  </a:spcAft>
                </a:pPr>
                <a:r>
                  <a:rPr lang="en-US" altLang="zh-TW" sz="1400" dirty="0">
                    <a:ea typeface="標楷體" panose="03000509000000000000" pitchFamily="65" charset="-120"/>
                  </a:rPr>
                  <a:t>600</a:t>
                </a:r>
              </a:p>
              <a:p>
                <a:pPr algn="r">
                  <a:spcAft>
                    <a:spcPts val="600"/>
                  </a:spcAft>
                </a:pPr>
                <a:r>
                  <a:rPr lang="en-US" altLang="zh-TW" sz="1400" dirty="0">
                    <a:ea typeface="標楷體" panose="03000509000000000000" pitchFamily="65" charset="-120"/>
                  </a:rPr>
                  <a:t>500</a:t>
                </a:r>
              </a:p>
              <a:p>
                <a:pPr algn="r">
                  <a:spcAft>
                    <a:spcPts val="600"/>
                  </a:spcAft>
                </a:pPr>
                <a:r>
                  <a:rPr lang="en-US" altLang="zh-TW" sz="1400" dirty="0">
                    <a:ea typeface="標楷體" panose="03000509000000000000" pitchFamily="65" charset="-120"/>
                  </a:rPr>
                  <a:t>400</a:t>
                </a:r>
              </a:p>
              <a:p>
                <a:pPr algn="r">
                  <a:spcAft>
                    <a:spcPts val="600"/>
                  </a:spcAft>
                </a:pPr>
                <a:r>
                  <a:rPr lang="en-US" altLang="zh-TW" sz="1400" dirty="0">
                    <a:ea typeface="標楷體" panose="03000509000000000000" pitchFamily="65" charset="-120"/>
                  </a:rPr>
                  <a:t>300</a:t>
                </a:r>
              </a:p>
              <a:p>
                <a:pPr algn="r">
                  <a:spcAft>
                    <a:spcPts val="600"/>
                  </a:spcAft>
                </a:pPr>
                <a:r>
                  <a:rPr lang="en-US" altLang="zh-TW" sz="1400" dirty="0">
                    <a:ea typeface="標楷體" panose="03000509000000000000" pitchFamily="65" charset="-120"/>
                  </a:rPr>
                  <a:t>200</a:t>
                </a:r>
              </a:p>
              <a:p>
                <a:pPr algn="r">
                  <a:spcAft>
                    <a:spcPts val="600"/>
                  </a:spcAft>
                </a:pPr>
                <a:r>
                  <a:rPr lang="en-US" altLang="zh-TW" sz="1400" dirty="0">
                    <a:ea typeface="標楷體" panose="03000509000000000000" pitchFamily="65" charset="-120"/>
                  </a:rPr>
                  <a:t>100</a:t>
                </a:r>
              </a:p>
              <a:p>
                <a:pPr algn="r">
                  <a:spcAft>
                    <a:spcPts val="600"/>
                  </a:spcAft>
                </a:pPr>
                <a:r>
                  <a:rPr lang="en-US" altLang="zh-TW" sz="1400" dirty="0">
                    <a:ea typeface="標楷體" panose="03000509000000000000" pitchFamily="65" charset="-120"/>
                  </a:rPr>
                  <a:t>0</a:t>
                </a:r>
              </a:p>
            </p:txBody>
          </p:sp>
          <p:sp>
            <p:nvSpPr>
              <p:cNvPr id="27" name="文字方塊 26">
                <a:extLst>
                  <a:ext uri="{FF2B5EF4-FFF2-40B4-BE49-F238E27FC236}">
                    <a16:creationId xmlns="" xmlns:a16="http://schemas.microsoft.com/office/drawing/2014/main" id="{5CDD8EED-5EF5-F942-C8F9-3103A57523B6}"/>
                  </a:ext>
                </a:extLst>
              </p:cNvPr>
              <p:cNvSpPr txBox="1"/>
              <p:nvPr/>
            </p:nvSpPr>
            <p:spPr>
              <a:xfrm>
                <a:off x="3183759" y="2931763"/>
                <a:ext cx="461665" cy="1343025"/>
              </a:xfrm>
              <a:prstGeom prst="rect">
                <a:avLst/>
              </a:prstGeom>
              <a:noFill/>
            </p:spPr>
            <p:txBody>
              <a:bodyPr vert="vert270" wrap="square" rtlCol="0">
                <a:spAutoFit/>
              </a:bodyPr>
              <a:lstStyle/>
              <a:p>
                <a:r>
                  <a:rPr lang="zh-CN" altLang="en-US" dirty="0">
                    <a:latin typeface="DFKai-SB" panose="03000509000000000000" pitchFamily="65" charset="-120"/>
                    <a:ea typeface="DFKai-SB" panose="03000509000000000000" pitchFamily="65" charset="-120"/>
                  </a:rPr>
                  <a:t>新會員人數</a:t>
                </a:r>
              </a:p>
            </p:txBody>
          </p:sp>
          <p:grpSp>
            <p:nvGrpSpPr>
              <p:cNvPr id="63" name="群組 62">
                <a:extLst>
                  <a:ext uri="{FF2B5EF4-FFF2-40B4-BE49-F238E27FC236}">
                    <a16:creationId xmlns="" xmlns:a16="http://schemas.microsoft.com/office/drawing/2014/main" id="{310CE62E-E917-D333-521A-33E45CDCC83B}"/>
                  </a:ext>
                </a:extLst>
              </p:cNvPr>
              <p:cNvGrpSpPr/>
              <p:nvPr/>
            </p:nvGrpSpPr>
            <p:grpSpPr>
              <a:xfrm>
                <a:off x="3997713" y="2946400"/>
                <a:ext cx="3823200" cy="1871241"/>
                <a:chOff x="3997713" y="2946400"/>
                <a:chExt cx="3823200" cy="1871241"/>
              </a:xfrm>
            </p:grpSpPr>
            <p:sp>
              <p:nvSpPr>
                <p:cNvPr id="31" name="矩形 30">
                  <a:extLst>
                    <a:ext uri="{FF2B5EF4-FFF2-40B4-BE49-F238E27FC236}">
                      <a16:creationId xmlns="" xmlns:a16="http://schemas.microsoft.com/office/drawing/2014/main" id="{1A87DB8A-6035-67C2-9A80-BA91FECE1B0B}"/>
                    </a:ext>
                  </a:extLst>
                </p:cNvPr>
                <p:cNvSpPr/>
                <p:nvPr/>
              </p:nvSpPr>
              <p:spPr bwMode="auto">
                <a:xfrm>
                  <a:off x="4316755" y="3955256"/>
                  <a:ext cx="216000" cy="862385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33" name="矩形 32">
                  <a:extLst>
                    <a:ext uri="{FF2B5EF4-FFF2-40B4-BE49-F238E27FC236}">
                      <a16:creationId xmlns="" xmlns:a16="http://schemas.microsoft.com/office/drawing/2014/main" id="{78517977-05F1-7A14-B282-621B5E1FFF0A}"/>
                    </a:ext>
                  </a:extLst>
                </p:cNvPr>
                <p:cNvSpPr/>
                <p:nvPr/>
              </p:nvSpPr>
              <p:spPr bwMode="auto">
                <a:xfrm>
                  <a:off x="4532755" y="3663950"/>
                  <a:ext cx="216000" cy="1153691"/>
                </a:xfrm>
                <a:prstGeom prst="rect">
                  <a:avLst/>
                </a:prstGeom>
                <a:solidFill>
                  <a:schemeClr val="bg1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36" name="矩形 35">
                  <a:extLst>
                    <a:ext uri="{FF2B5EF4-FFF2-40B4-BE49-F238E27FC236}">
                      <a16:creationId xmlns="" xmlns:a16="http://schemas.microsoft.com/office/drawing/2014/main" id="{CE83766B-7D2D-8F64-0AE6-3E1828B8482B}"/>
                    </a:ext>
                  </a:extLst>
                </p:cNvPr>
                <p:cNvSpPr/>
                <p:nvPr/>
              </p:nvSpPr>
              <p:spPr bwMode="auto">
                <a:xfrm>
                  <a:off x="5027583" y="3378200"/>
                  <a:ext cx="216000" cy="1439441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38" name="矩形 37">
                  <a:extLst>
                    <a:ext uri="{FF2B5EF4-FFF2-40B4-BE49-F238E27FC236}">
                      <a16:creationId xmlns="" xmlns:a16="http://schemas.microsoft.com/office/drawing/2014/main" id="{7B14D591-34FE-2001-6484-5851BB9BFF65}"/>
                    </a:ext>
                  </a:extLst>
                </p:cNvPr>
                <p:cNvSpPr/>
                <p:nvPr/>
              </p:nvSpPr>
              <p:spPr bwMode="auto">
                <a:xfrm>
                  <a:off x="5243583" y="3664744"/>
                  <a:ext cx="216000" cy="1152897"/>
                </a:xfrm>
                <a:prstGeom prst="rect">
                  <a:avLst/>
                </a:prstGeom>
                <a:solidFill>
                  <a:schemeClr val="bg1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42" name="矩形 41">
                  <a:extLst>
                    <a:ext uri="{FF2B5EF4-FFF2-40B4-BE49-F238E27FC236}">
                      <a16:creationId xmlns="" xmlns:a16="http://schemas.microsoft.com/office/drawing/2014/main" id="{79560F42-F6EB-5723-427F-140F5F104477}"/>
                    </a:ext>
                  </a:extLst>
                </p:cNvPr>
                <p:cNvSpPr/>
                <p:nvPr/>
              </p:nvSpPr>
              <p:spPr bwMode="auto">
                <a:xfrm>
                  <a:off x="5738410" y="3530600"/>
                  <a:ext cx="216000" cy="1287041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43" name="矩形 42">
                  <a:extLst>
                    <a:ext uri="{FF2B5EF4-FFF2-40B4-BE49-F238E27FC236}">
                      <a16:creationId xmlns="" xmlns:a16="http://schemas.microsoft.com/office/drawing/2014/main" id="{3FAA206E-D3CA-496A-86BD-9938AEF70AC2}"/>
                    </a:ext>
                  </a:extLst>
                </p:cNvPr>
                <p:cNvSpPr/>
                <p:nvPr/>
              </p:nvSpPr>
              <p:spPr bwMode="auto">
                <a:xfrm>
                  <a:off x="5954410" y="2946400"/>
                  <a:ext cx="216000" cy="1871241"/>
                </a:xfrm>
                <a:prstGeom prst="rect">
                  <a:avLst/>
                </a:prstGeom>
                <a:solidFill>
                  <a:schemeClr val="bg1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45" name="矩形 44">
                  <a:extLst>
                    <a:ext uri="{FF2B5EF4-FFF2-40B4-BE49-F238E27FC236}">
                      <a16:creationId xmlns="" xmlns:a16="http://schemas.microsoft.com/office/drawing/2014/main" id="{50E63FE8-4A6C-93D0-5991-537441E52074}"/>
                    </a:ext>
                  </a:extLst>
                </p:cNvPr>
                <p:cNvSpPr/>
                <p:nvPr/>
              </p:nvSpPr>
              <p:spPr bwMode="auto">
                <a:xfrm>
                  <a:off x="6449237" y="3524250"/>
                  <a:ext cx="216000" cy="1293391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46" name="矩形 45">
                  <a:extLst>
                    <a:ext uri="{FF2B5EF4-FFF2-40B4-BE49-F238E27FC236}">
                      <a16:creationId xmlns="" xmlns:a16="http://schemas.microsoft.com/office/drawing/2014/main" id="{11B665A0-61D6-7C8F-B0EE-B66E39AE83CD}"/>
                    </a:ext>
                  </a:extLst>
                </p:cNvPr>
                <p:cNvSpPr/>
                <p:nvPr/>
              </p:nvSpPr>
              <p:spPr bwMode="auto">
                <a:xfrm>
                  <a:off x="6665237" y="3816350"/>
                  <a:ext cx="216000" cy="1001291"/>
                </a:xfrm>
                <a:prstGeom prst="rect">
                  <a:avLst/>
                </a:prstGeom>
                <a:solidFill>
                  <a:schemeClr val="bg1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48" name="矩形 47">
                  <a:extLst>
                    <a:ext uri="{FF2B5EF4-FFF2-40B4-BE49-F238E27FC236}">
                      <a16:creationId xmlns="" xmlns:a16="http://schemas.microsoft.com/office/drawing/2014/main" id="{8C2F878B-DDD6-81FB-694D-F874309D863C}"/>
                    </a:ext>
                  </a:extLst>
                </p:cNvPr>
                <p:cNvSpPr/>
                <p:nvPr/>
              </p:nvSpPr>
              <p:spPr bwMode="auto">
                <a:xfrm>
                  <a:off x="7160065" y="3232150"/>
                  <a:ext cx="216000" cy="1585491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49" name="矩形 48">
                  <a:extLst>
                    <a:ext uri="{FF2B5EF4-FFF2-40B4-BE49-F238E27FC236}">
                      <a16:creationId xmlns="" xmlns:a16="http://schemas.microsoft.com/office/drawing/2014/main" id="{53AD7635-9CBF-FB40-A65B-ACA1B622A33B}"/>
                    </a:ext>
                  </a:extLst>
                </p:cNvPr>
                <p:cNvSpPr/>
                <p:nvPr/>
              </p:nvSpPr>
              <p:spPr bwMode="auto">
                <a:xfrm>
                  <a:off x="7376065" y="3378200"/>
                  <a:ext cx="216000" cy="1439441"/>
                </a:xfrm>
                <a:prstGeom prst="rect">
                  <a:avLst/>
                </a:prstGeom>
                <a:solidFill>
                  <a:schemeClr val="bg1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cxnSp>
              <p:nvCxnSpPr>
                <p:cNvPr id="51" name="直線接點 50">
                  <a:extLst>
                    <a:ext uri="{FF2B5EF4-FFF2-40B4-BE49-F238E27FC236}">
                      <a16:creationId xmlns="" xmlns:a16="http://schemas.microsoft.com/office/drawing/2014/main" id="{7F0852E7-7C58-F7DA-1047-1FD3750F6E4C}"/>
                    </a:ext>
                  </a:extLst>
                </p:cNvPr>
                <p:cNvCxnSpPr/>
                <p:nvPr/>
              </p:nvCxnSpPr>
              <p:spPr bwMode="auto">
                <a:xfrm>
                  <a:off x="3997713" y="4817641"/>
                  <a:ext cx="3823200" cy="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  <p:grpSp>
            <p:nvGrpSpPr>
              <p:cNvPr id="64" name="群組 63">
                <a:extLst>
                  <a:ext uri="{FF2B5EF4-FFF2-40B4-BE49-F238E27FC236}">
                    <a16:creationId xmlns="" xmlns:a16="http://schemas.microsoft.com/office/drawing/2014/main" id="{8A1E2FA7-5336-BF48-AC32-494085D70D9E}"/>
                  </a:ext>
                </a:extLst>
              </p:cNvPr>
              <p:cNvGrpSpPr/>
              <p:nvPr/>
            </p:nvGrpSpPr>
            <p:grpSpPr>
              <a:xfrm>
                <a:off x="4005274" y="2512429"/>
                <a:ext cx="93735" cy="2303041"/>
                <a:chOff x="4005274" y="2512429"/>
                <a:chExt cx="93735" cy="2303041"/>
              </a:xfrm>
            </p:grpSpPr>
            <p:cxnSp>
              <p:nvCxnSpPr>
                <p:cNvPr id="52" name="直線接點 51">
                  <a:extLst>
                    <a:ext uri="{FF2B5EF4-FFF2-40B4-BE49-F238E27FC236}">
                      <a16:creationId xmlns="" xmlns:a16="http://schemas.microsoft.com/office/drawing/2014/main" id="{F085C281-2186-0D69-384C-081164043C0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4005274" y="2512429"/>
                  <a:ext cx="0" cy="2303041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55" name="直線接點 54">
                  <a:extLst>
                    <a:ext uri="{FF2B5EF4-FFF2-40B4-BE49-F238E27FC236}">
                      <a16:creationId xmlns="" xmlns:a16="http://schemas.microsoft.com/office/drawing/2014/main" id="{CE21CD0C-4A06-D700-42F0-04B7BC9BFF2D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009009" y="2662384"/>
                  <a:ext cx="90000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56" name="直線接點 55">
                  <a:extLst>
                    <a:ext uri="{FF2B5EF4-FFF2-40B4-BE49-F238E27FC236}">
                      <a16:creationId xmlns="" xmlns:a16="http://schemas.microsoft.com/office/drawing/2014/main" id="{BE518B78-C1BC-5488-BCCB-923841C5476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009009" y="4676920"/>
                  <a:ext cx="90000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57" name="直線接點 56">
                  <a:extLst>
                    <a:ext uri="{FF2B5EF4-FFF2-40B4-BE49-F238E27FC236}">
                      <a16:creationId xmlns="" xmlns:a16="http://schemas.microsoft.com/office/drawing/2014/main" id="{1EF734D1-1A95-6232-514A-A1DFAB416E4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009009" y="4389130"/>
                  <a:ext cx="90000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58" name="直線接點 57">
                  <a:extLst>
                    <a:ext uri="{FF2B5EF4-FFF2-40B4-BE49-F238E27FC236}">
                      <a16:creationId xmlns="" xmlns:a16="http://schemas.microsoft.com/office/drawing/2014/main" id="{713DF28D-8B90-29E3-9DBC-BBCE82DC7C4A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009009" y="2950175"/>
                  <a:ext cx="90000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59" name="直線接點 58">
                  <a:extLst>
                    <a:ext uri="{FF2B5EF4-FFF2-40B4-BE49-F238E27FC236}">
                      <a16:creationId xmlns="" xmlns:a16="http://schemas.microsoft.com/office/drawing/2014/main" id="{C23C90B9-DA48-3E00-7391-65EE7E75CC7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009009" y="3237966"/>
                  <a:ext cx="90000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60" name="直線接點 59">
                  <a:extLst>
                    <a:ext uri="{FF2B5EF4-FFF2-40B4-BE49-F238E27FC236}">
                      <a16:creationId xmlns="" xmlns:a16="http://schemas.microsoft.com/office/drawing/2014/main" id="{DB8F68B4-FC84-61F0-CE59-A86D23804FC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009009" y="3525757"/>
                  <a:ext cx="90000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61" name="直線接點 60">
                  <a:extLst>
                    <a:ext uri="{FF2B5EF4-FFF2-40B4-BE49-F238E27FC236}">
                      <a16:creationId xmlns="" xmlns:a16="http://schemas.microsoft.com/office/drawing/2014/main" id="{ABA1B850-FC9A-949B-8BCC-B078ECB3DDE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009009" y="3813548"/>
                  <a:ext cx="90000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62" name="直線接點 61">
                  <a:extLst>
                    <a:ext uri="{FF2B5EF4-FFF2-40B4-BE49-F238E27FC236}">
                      <a16:creationId xmlns="" xmlns:a16="http://schemas.microsoft.com/office/drawing/2014/main" id="{3C780D7F-AF92-A41A-06A5-1CBAF6CE30E0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009009" y="4101339"/>
                  <a:ext cx="90000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</p:grpSp>
      </p:grpSp>
      <p:cxnSp>
        <p:nvCxnSpPr>
          <p:cNvPr id="70" name="直線接點 69">
            <a:extLst>
              <a:ext uri="{FF2B5EF4-FFF2-40B4-BE49-F238E27FC236}">
                <a16:creationId xmlns="" xmlns:a16="http://schemas.microsoft.com/office/drawing/2014/main" id="{17623289-5FC0-394F-C793-CA6E794766E7}"/>
              </a:ext>
            </a:extLst>
          </p:cNvPr>
          <p:cNvCxnSpPr/>
          <p:nvPr/>
        </p:nvCxnSpPr>
        <p:spPr bwMode="auto">
          <a:xfrm>
            <a:off x="5483890" y="1839432"/>
            <a:ext cx="223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71" name="直線接點 70">
            <a:extLst>
              <a:ext uri="{FF2B5EF4-FFF2-40B4-BE49-F238E27FC236}">
                <a16:creationId xmlns="" xmlns:a16="http://schemas.microsoft.com/office/drawing/2014/main" id="{A4114D55-490B-8C2A-8A18-A870B3E52384}"/>
              </a:ext>
            </a:extLst>
          </p:cNvPr>
          <p:cNvCxnSpPr/>
          <p:nvPr/>
        </p:nvCxnSpPr>
        <p:spPr bwMode="auto">
          <a:xfrm>
            <a:off x="3710213" y="1839432"/>
            <a:ext cx="108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72" name="TextBox 38">
            <a:extLst>
              <a:ext uri="{FF2B5EF4-FFF2-40B4-BE49-F238E27FC236}">
                <a16:creationId xmlns="" xmlns:a16="http://schemas.microsoft.com/office/drawing/2014/main" id="{24AA7A7E-A0D0-AB0C-379E-AC36B8817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5410" y="3708761"/>
            <a:ext cx="4784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400" dirty="0">
                <a:solidFill>
                  <a:srgbClr val="0000FF"/>
                </a:solidFill>
                <a:ea typeface="標楷體" panose="03000509000000000000" pitchFamily="65" charset="-120"/>
              </a:rPr>
              <a:t>300</a:t>
            </a:r>
            <a:endParaRPr lang="zh-TW" altLang="en-US" sz="1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74" name="TextBox 38">
            <a:extLst>
              <a:ext uri="{FF2B5EF4-FFF2-40B4-BE49-F238E27FC236}">
                <a16:creationId xmlns="" xmlns:a16="http://schemas.microsoft.com/office/drawing/2014/main" id="{3ECCFD62-A494-902A-396D-A69055F97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4031" y="3423354"/>
            <a:ext cx="4784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400" dirty="0">
                <a:solidFill>
                  <a:srgbClr val="0000FF"/>
                </a:solidFill>
                <a:ea typeface="標楷體" panose="03000509000000000000" pitchFamily="65" charset="-120"/>
              </a:rPr>
              <a:t>400</a:t>
            </a:r>
            <a:endParaRPr lang="zh-TW" altLang="en-US" sz="1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76" name="TextBox 38">
            <a:extLst>
              <a:ext uri="{FF2B5EF4-FFF2-40B4-BE49-F238E27FC236}">
                <a16:creationId xmlns="" xmlns:a16="http://schemas.microsoft.com/office/drawing/2014/main" id="{2B49939E-41DE-D2A7-0542-DD7D6954F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0755" y="3145917"/>
            <a:ext cx="4784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400" dirty="0">
                <a:solidFill>
                  <a:srgbClr val="0000FF"/>
                </a:solidFill>
                <a:ea typeface="標楷體" panose="03000509000000000000" pitchFamily="65" charset="-120"/>
              </a:rPr>
              <a:t>500</a:t>
            </a:r>
            <a:endParaRPr lang="zh-TW" altLang="en-US" sz="1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78" name="TextBox 38">
            <a:extLst>
              <a:ext uri="{FF2B5EF4-FFF2-40B4-BE49-F238E27FC236}">
                <a16:creationId xmlns="" xmlns:a16="http://schemas.microsoft.com/office/drawing/2014/main" id="{379B4DC7-0D98-668F-D2C7-10188625C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3984" y="3416037"/>
            <a:ext cx="4784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400" dirty="0">
                <a:solidFill>
                  <a:srgbClr val="0000FF"/>
                </a:solidFill>
                <a:ea typeface="標楷體" panose="03000509000000000000" pitchFamily="65" charset="-120"/>
              </a:rPr>
              <a:t>400</a:t>
            </a:r>
            <a:endParaRPr lang="zh-TW" altLang="en-US" sz="1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80" name="TextBox 38">
            <a:extLst>
              <a:ext uri="{FF2B5EF4-FFF2-40B4-BE49-F238E27FC236}">
                <a16:creationId xmlns="" xmlns:a16="http://schemas.microsoft.com/office/drawing/2014/main" id="{258165B5-A520-B21C-7F5C-AC0B984D2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500" y="3137098"/>
            <a:ext cx="4784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400" dirty="0">
                <a:solidFill>
                  <a:srgbClr val="0000FF"/>
                </a:solidFill>
                <a:ea typeface="標楷體" panose="03000509000000000000" pitchFamily="65" charset="-120"/>
              </a:rPr>
              <a:t>500</a:t>
            </a:r>
            <a:endParaRPr lang="zh-TW" altLang="en-US" sz="1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82" name="TextBox 38">
            <a:extLst>
              <a:ext uri="{FF2B5EF4-FFF2-40B4-BE49-F238E27FC236}">
                <a16:creationId xmlns="" xmlns:a16="http://schemas.microsoft.com/office/drawing/2014/main" id="{F4B10FE7-1318-1193-40B6-C6E9841DE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8694" y="3303686"/>
            <a:ext cx="4784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400" dirty="0">
                <a:solidFill>
                  <a:srgbClr val="0000FF"/>
                </a:solidFill>
                <a:ea typeface="標楷體" panose="03000509000000000000" pitchFamily="65" charset="-120"/>
              </a:rPr>
              <a:t>450</a:t>
            </a:r>
            <a:endParaRPr lang="zh-TW" altLang="en-US" sz="1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84" name="TextBox 38">
            <a:extLst>
              <a:ext uri="{FF2B5EF4-FFF2-40B4-BE49-F238E27FC236}">
                <a16:creationId xmlns="" xmlns:a16="http://schemas.microsoft.com/office/drawing/2014/main" id="{D2673CC8-7948-3360-B1B7-37C03F5A0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3710" y="2723915"/>
            <a:ext cx="4784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400" dirty="0">
                <a:solidFill>
                  <a:srgbClr val="0000FF"/>
                </a:solidFill>
                <a:ea typeface="標楷體" panose="03000509000000000000" pitchFamily="65" charset="-120"/>
              </a:rPr>
              <a:t>650</a:t>
            </a:r>
            <a:endParaRPr lang="zh-TW" altLang="en-US" sz="1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86" name="TextBox 38">
            <a:extLst>
              <a:ext uri="{FF2B5EF4-FFF2-40B4-BE49-F238E27FC236}">
                <a16:creationId xmlns="" xmlns:a16="http://schemas.microsoft.com/office/drawing/2014/main" id="{44652549-0E4B-7E5C-B40E-C85AEC6AAF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0907" y="3295216"/>
            <a:ext cx="4784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400" dirty="0">
                <a:solidFill>
                  <a:srgbClr val="0000FF"/>
                </a:solidFill>
                <a:ea typeface="標楷體" panose="03000509000000000000" pitchFamily="65" charset="-120"/>
              </a:rPr>
              <a:t>450</a:t>
            </a:r>
            <a:endParaRPr lang="zh-TW" altLang="en-US" sz="1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88" name="TextBox 38">
            <a:extLst>
              <a:ext uri="{FF2B5EF4-FFF2-40B4-BE49-F238E27FC236}">
                <a16:creationId xmlns="" xmlns:a16="http://schemas.microsoft.com/office/drawing/2014/main" id="{770FDDD5-EB84-A2DD-A133-7EB234CE0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826" y="3586176"/>
            <a:ext cx="4784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400" dirty="0">
                <a:solidFill>
                  <a:srgbClr val="0000FF"/>
                </a:solidFill>
                <a:ea typeface="標楷體" panose="03000509000000000000" pitchFamily="65" charset="-120"/>
              </a:rPr>
              <a:t>350</a:t>
            </a:r>
            <a:endParaRPr lang="zh-TW" altLang="en-US" sz="1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90" name="TextBox 38">
            <a:extLst>
              <a:ext uri="{FF2B5EF4-FFF2-40B4-BE49-F238E27FC236}">
                <a16:creationId xmlns="" xmlns:a16="http://schemas.microsoft.com/office/drawing/2014/main" id="{DF346911-3013-A7E9-24E8-E68AE671B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3147" y="3003748"/>
            <a:ext cx="4784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400" dirty="0">
                <a:solidFill>
                  <a:srgbClr val="0000FF"/>
                </a:solidFill>
                <a:ea typeface="標楷體" panose="03000509000000000000" pitchFamily="65" charset="-120"/>
              </a:rPr>
              <a:t>550</a:t>
            </a:r>
            <a:endParaRPr lang="zh-TW" altLang="en-US" sz="1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92" name="TextBox 38">
            <a:extLst>
              <a:ext uri="{FF2B5EF4-FFF2-40B4-BE49-F238E27FC236}">
                <a16:creationId xmlns="" xmlns:a16="http://schemas.microsoft.com/office/drawing/2014/main" id="{5F62C2D6-3B29-1F97-B726-D6888A8F6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246" y="3874697"/>
            <a:ext cx="125178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四月：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94" name="TextBox 38">
            <a:extLst>
              <a:ext uri="{FF2B5EF4-FFF2-40B4-BE49-F238E27FC236}">
                <a16:creationId xmlns="" xmlns:a16="http://schemas.microsoft.com/office/drawing/2014/main" id="{8E31F97C-B742-361D-181E-2A67FB0A8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611" y="4280247"/>
            <a:ext cx="24631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300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400 = 700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96" name="TextBox 38">
            <a:extLst>
              <a:ext uri="{FF2B5EF4-FFF2-40B4-BE49-F238E27FC236}">
                <a16:creationId xmlns="" xmlns:a16="http://schemas.microsoft.com/office/drawing/2014/main" id="{359DC61A-CEE0-CD13-D242-FBDF400A8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169" y="4685797"/>
            <a:ext cx="24631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700</a:t>
            </a:r>
            <a:r>
              <a:rPr lang="en-US" altLang="zh-CN" sz="22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1.5 = 1050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98" name="TextBox 38">
            <a:extLst>
              <a:ext uri="{FF2B5EF4-FFF2-40B4-BE49-F238E27FC236}">
                <a16:creationId xmlns="" xmlns:a16="http://schemas.microsoft.com/office/drawing/2014/main" id="{38895050-FB20-E71B-68C0-7FCFEE95F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246" y="5096859"/>
            <a:ext cx="125178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五月：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00" name="TextBox 38">
            <a:extLst>
              <a:ext uri="{FF2B5EF4-FFF2-40B4-BE49-F238E27FC236}">
                <a16:creationId xmlns="" xmlns:a16="http://schemas.microsoft.com/office/drawing/2014/main" id="{589DBF2B-FBB5-52E2-A105-75ACC9E99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2997" y="5096859"/>
            <a:ext cx="24631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500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400 = 900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02" name="TextBox 38">
            <a:extLst>
              <a:ext uri="{FF2B5EF4-FFF2-40B4-BE49-F238E27FC236}">
                <a16:creationId xmlns="" xmlns:a16="http://schemas.microsoft.com/office/drawing/2014/main" id="{FD934812-2A4D-2FE7-EAFD-5981DC4F1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246" y="5448497"/>
            <a:ext cx="125178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七月：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04" name="TextBox 38">
            <a:extLst>
              <a:ext uri="{FF2B5EF4-FFF2-40B4-BE49-F238E27FC236}">
                <a16:creationId xmlns="" xmlns:a16="http://schemas.microsoft.com/office/drawing/2014/main" id="{2FD851FB-A0A0-7BF3-75D0-6809B7955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2997" y="5448497"/>
            <a:ext cx="24631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450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350 = 800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06" name="TextBox 38">
            <a:extLst>
              <a:ext uri="{FF2B5EF4-FFF2-40B4-BE49-F238E27FC236}">
                <a16:creationId xmlns="" xmlns:a16="http://schemas.microsoft.com/office/drawing/2014/main" id="{43DB2FA0-EE67-947C-FF52-D95110640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3940" y="5096859"/>
            <a:ext cx="125178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六月：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08" name="TextBox 38">
            <a:extLst>
              <a:ext uri="{FF2B5EF4-FFF2-40B4-BE49-F238E27FC236}">
                <a16:creationId xmlns="" xmlns:a16="http://schemas.microsoft.com/office/drawing/2014/main" id="{33234579-0217-070C-CF4A-83A2C471F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1691" y="5096859"/>
            <a:ext cx="24631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450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650 = 1100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10" name="TextBox 38">
            <a:extLst>
              <a:ext uri="{FF2B5EF4-FFF2-40B4-BE49-F238E27FC236}">
                <a16:creationId xmlns="" xmlns:a16="http://schemas.microsoft.com/office/drawing/2014/main" id="{544858F7-0AB4-337F-A91E-0EC6B61C5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3940" y="5448497"/>
            <a:ext cx="125178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八月：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12" name="TextBox 38">
            <a:extLst>
              <a:ext uri="{FF2B5EF4-FFF2-40B4-BE49-F238E27FC236}">
                <a16:creationId xmlns="" xmlns:a16="http://schemas.microsoft.com/office/drawing/2014/main" id="{59D9C4CB-7A19-0004-E0B0-36080EBE8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1691" y="5448497"/>
            <a:ext cx="24631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550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500 = 1050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2529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500"/>
                            </p:stCondLst>
                            <p:childTnLst>
                              <p:par>
                                <p:cTn id="1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000"/>
                            </p:stCondLst>
                            <p:childTnLst>
                              <p:par>
                                <p:cTn id="1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 animBg="1"/>
      <p:bldP spid="115" grpId="1" animBg="1"/>
      <p:bldP spid="113" grpId="0" animBg="1"/>
      <p:bldP spid="113" grpId="1" animBg="1"/>
      <p:bldP spid="10" grpId="0" animBg="1"/>
      <p:bldP spid="11" grpId="0"/>
      <p:bldP spid="72" grpId="0"/>
      <p:bldP spid="72" grpId="1"/>
      <p:bldP spid="74" grpId="0"/>
      <p:bldP spid="74" grpId="1"/>
      <p:bldP spid="76" grpId="0"/>
      <p:bldP spid="76" grpId="1"/>
      <p:bldP spid="78" grpId="0"/>
      <p:bldP spid="78" grpId="1"/>
      <p:bldP spid="80" grpId="0"/>
      <p:bldP spid="80" grpId="1"/>
      <p:bldP spid="82" grpId="0"/>
      <p:bldP spid="82" grpId="1"/>
      <p:bldP spid="84" grpId="0"/>
      <p:bldP spid="84" grpId="1"/>
      <p:bldP spid="86" grpId="0"/>
      <p:bldP spid="86" grpId="1"/>
      <p:bldP spid="88" grpId="0"/>
      <p:bldP spid="88" grpId="1"/>
      <p:bldP spid="90" grpId="0"/>
      <p:bldP spid="90" grpId="1"/>
      <p:bldP spid="92" grpId="0"/>
      <p:bldP spid="92" grpId="1"/>
      <p:bldP spid="94" grpId="0"/>
      <p:bldP spid="94" grpId="1"/>
      <p:bldP spid="96" grpId="0"/>
      <p:bldP spid="96" grpId="1"/>
      <p:bldP spid="98" grpId="0"/>
      <p:bldP spid="98" grpId="1"/>
      <p:bldP spid="100" grpId="0"/>
      <p:bldP spid="100" grpId="1"/>
      <p:bldP spid="102" grpId="0"/>
      <p:bldP spid="102" grpId="1"/>
      <p:bldP spid="104" grpId="0"/>
      <p:bldP spid="104" grpId="1"/>
      <p:bldP spid="106" grpId="0"/>
      <p:bldP spid="106" grpId="1"/>
      <p:bldP spid="108" grpId="0"/>
      <p:bldP spid="108" grpId="1"/>
      <p:bldP spid="110" grpId="0"/>
      <p:bldP spid="110" grpId="1"/>
      <p:bldP spid="112" grpId="0"/>
      <p:bldP spid="112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627B9297-09D9-0EF9-7965-BA378CF1F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28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C5511501-D2CB-B4CC-4A1D-0CD1EA74B8ED}"/>
              </a:ext>
            </a:extLst>
          </p:cNvPr>
          <p:cNvSpPr txBox="1"/>
          <p:nvPr/>
        </p:nvSpPr>
        <p:spPr>
          <a:xfrm>
            <a:off x="785020" y="904796"/>
            <a:ext cx="7835105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在一次測驗中，</a:t>
            </a:r>
            <a:r>
              <a:rPr lang="zh-TW" altLang="en-US" sz="2800" u="sng" dirty="0">
                <a:ea typeface="標楷體" panose="03000509000000000000" pitchFamily="65" charset="-120"/>
              </a:rPr>
              <a:t>安迪</a:t>
            </a:r>
            <a:r>
              <a:rPr lang="zh-TW" altLang="en-US" sz="2800" dirty="0">
                <a:ea typeface="標楷體" panose="03000509000000000000" pitchFamily="65" charset="-120"/>
              </a:rPr>
              <a:t>得</a:t>
            </a:r>
            <a:r>
              <a:rPr lang="en-US" altLang="zh-TW" sz="2800" dirty="0">
                <a:ea typeface="標楷體" panose="03000509000000000000" pitchFamily="65" charset="-120"/>
              </a:rPr>
              <a:t>74</a:t>
            </a:r>
            <a:r>
              <a:rPr lang="zh-TW" altLang="en-US" sz="2800" dirty="0">
                <a:ea typeface="標楷體" panose="03000509000000000000" pitchFamily="65" charset="-120"/>
              </a:rPr>
              <a:t>分，</a:t>
            </a:r>
            <a:r>
              <a:rPr lang="zh-TW" altLang="en-US" sz="2800" u="sng" dirty="0">
                <a:ea typeface="標楷體" panose="03000509000000000000" pitchFamily="65" charset="-120"/>
              </a:rPr>
              <a:t>安齊</a:t>
            </a:r>
            <a:r>
              <a:rPr lang="zh-TW" altLang="en-US" sz="2800" dirty="0">
                <a:ea typeface="標楷體" panose="03000509000000000000" pitchFamily="65" charset="-120"/>
              </a:rPr>
              <a:t>得</a:t>
            </a:r>
            <a:r>
              <a:rPr lang="en-US" altLang="zh-TW" sz="2800" dirty="0">
                <a:ea typeface="標楷體" panose="03000509000000000000" pitchFamily="65" charset="-120"/>
              </a:rPr>
              <a:t>80</a:t>
            </a:r>
            <a:r>
              <a:rPr lang="zh-TW" altLang="en-US" sz="2800" dirty="0">
                <a:ea typeface="標楷體" panose="03000509000000000000" pitchFamily="65" charset="-120"/>
              </a:rPr>
              <a:t>分，</a:t>
            </a:r>
            <a:r>
              <a:rPr lang="zh-TW" altLang="en-US" sz="2800" u="sng" dirty="0">
                <a:ea typeface="標楷體" panose="03000509000000000000" pitchFamily="65" charset="-120"/>
              </a:rPr>
              <a:t>麗斯</a:t>
            </a:r>
            <a:endParaRPr lang="en-US" altLang="zh-TW" sz="2800" u="sng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得</a:t>
            </a:r>
            <a:r>
              <a:rPr lang="en-US" altLang="zh-TW" sz="2800" dirty="0">
                <a:ea typeface="標楷體" panose="03000509000000000000" pitchFamily="65" charset="-120"/>
              </a:rPr>
              <a:t>92</a:t>
            </a:r>
            <a:r>
              <a:rPr lang="zh-TW" altLang="en-US" sz="2800" dirty="0">
                <a:ea typeface="標楷體" panose="03000509000000000000" pitchFamily="65" charset="-120"/>
              </a:rPr>
              <a:t>分。</a:t>
            </a:r>
            <a:r>
              <a:rPr lang="zh-TW" altLang="en-US" sz="2800" u="sng" dirty="0">
                <a:ea typeface="標楷體" panose="03000509000000000000" pitchFamily="65" charset="-120"/>
              </a:rPr>
              <a:t>嘉莉</a:t>
            </a:r>
            <a:r>
              <a:rPr lang="zh-TW" altLang="en-US" sz="2800" dirty="0">
                <a:ea typeface="標楷體" panose="03000509000000000000" pitchFamily="65" charset="-120"/>
              </a:rPr>
              <a:t>和他們三人的平均分是</a:t>
            </a:r>
            <a:r>
              <a:rPr lang="en-US" altLang="zh-TW" sz="2800" dirty="0">
                <a:ea typeface="標楷體" panose="03000509000000000000" pitchFamily="65" charset="-120"/>
              </a:rPr>
              <a:t>84.5</a:t>
            </a:r>
            <a:r>
              <a:rPr lang="zh-TW" altLang="en-US" sz="2800" dirty="0">
                <a:ea typeface="標楷體" panose="03000509000000000000" pitchFamily="65" charset="-120"/>
              </a:rPr>
              <a:t>分。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u="sng" dirty="0">
                <a:ea typeface="標楷體" panose="03000509000000000000" pitchFamily="65" charset="-120"/>
              </a:rPr>
              <a:t>嘉莉</a:t>
            </a:r>
            <a:r>
              <a:rPr lang="zh-TW" altLang="en-US" sz="2800" dirty="0">
                <a:ea typeface="標楷體" panose="03000509000000000000" pitchFamily="65" charset="-120"/>
              </a:rPr>
              <a:t>得多少分？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="" xmlns:a16="http://schemas.microsoft.com/office/drawing/2014/main" id="{4CFEEE82-1E2F-37C5-ED48-192D70248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302" y="254771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7" name="文字方塊 6">
            <a:extLst>
              <a:ext uri="{FF2B5EF4-FFF2-40B4-BE49-F238E27FC236}">
                <a16:creationId xmlns="" xmlns:a16="http://schemas.microsoft.com/office/drawing/2014/main" id="{524FA67A-689A-2D83-C011-812B64DCCE5E}"/>
              </a:ext>
            </a:extLst>
          </p:cNvPr>
          <p:cNvSpPr txBox="1"/>
          <p:nvPr/>
        </p:nvSpPr>
        <p:spPr>
          <a:xfrm>
            <a:off x="828795" y="2455073"/>
            <a:ext cx="5391030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 92				B. 88</a:t>
            </a:r>
          </a:p>
          <a:p>
            <a:pPr algn="l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C. 82				D. 81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8" name="TextBox 38">
            <a:extLst>
              <a:ext uri="{FF2B5EF4-FFF2-40B4-BE49-F238E27FC236}">
                <a16:creationId xmlns="" xmlns:a16="http://schemas.microsoft.com/office/drawing/2014/main" id="{E090C672-5B2E-F833-02F4-ACAA49848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2598" y="2472296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="" xmlns:a16="http://schemas.microsoft.com/office/drawing/2014/main" id="{5A7162AA-7542-70A2-3365-3B5DBC98E033}"/>
              </a:ext>
            </a:extLst>
          </p:cNvPr>
          <p:cNvSpPr/>
          <p:nvPr/>
        </p:nvSpPr>
        <p:spPr bwMode="auto">
          <a:xfrm>
            <a:off x="1011591" y="3992980"/>
            <a:ext cx="864000" cy="396000"/>
          </a:xfrm>
          <a:prstGeom prst="rect">
            <a:avLst/>
          </a:prstGeom>
          <a:solidFill>
            <a:srgbClr val="DDFFDD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74</a:t>
            </a: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801BB0BF-4445-E71D-FC00-56A95FBDAF5D}"/>
              </a:ext>
            </a:extLst>
          </p:cNvPr>
          <p:cNvSpPr/>
          <p:nvPr/>
        </p:nvSpPr>
        <p:spPr bwMode="auto">
          <a:xfrm>
            <a:off x="1875591" y="3992980"/>
            <a:ext cx="1008000" cy="396000"/>
          </a:xfrm>
          <a:prstGeom prst="rect">
            <a:avLst/>
          </a:prstGeom>
          <a:solidFill>
            <a:srgbClr val="FFFFD5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</a:t>
            </a: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="" xmlns:a16="http://schemas.microsoft.com/office/drawing/2014/main" id="{FEA1B9D2-85F4-A941-522F-9E739866A651}"/>
              </a:ext>
            </a:extLst>
          </p:cNvPr>
          <p:cNvSpPr/>
          <p:nvPr/>
        </p:nvSpPr>
        <p:spPr bwMode="auto">
          <a:xfrm>
            <a:off x="2883591" y="3992980"/>
            <a:ext cx="1296000" cy="396000"/>
          </a:xfrm>
          <a:prstGeom prst="rect">
            <a:avLst/>
          </a:prstGeom>
          <a:solidFill>
            <a:srgbClr val="D9F2FF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92</a:t>
            </a: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3BC71C58-2DE5-276F-7FED-4521239CB9F6}"/>
              </a:ext>
            </a:extLst>
          </p:cNvPr>
          <p:cNvSpPr/>
          <p:nvPr/>
        </p:nvSpPr>
        <p:spPr bwMode="auto">
          <a:xfrm>
            <a:off x="4179591" y="3992980"/>
            <a:ext cx="1152000" cy="396000"/>
          </a:xfrm>
          <a:prstGeom prst="rect">
            <a:avLst/>
          </a:prstGeom>
          <a:solidFill>
            <a:srgbClr val="FFE1FF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CN" altLang="en-US" sz="1800" b="0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嘉莉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="" xmlns:a16="http://schemas.microsoft.com/office/drawing/2014/main" id="{9900896F-9C41-83BB-439E-A367DC3AB7E6}"/>
              </a:ext>
            </a:extLst>
          </p:cNvPr>
          <p:cNvSpPr/>
          <p:nvPr/>
        </p:nvSpPr>
        <p:spPr bwMode="auto">
          <a:xfrm>
            <a:off x="1011591" y="4758464"/>
            <a:ext cx="1080000" cy="396000"/>
          </a:xfrm>
          <a:prstGeom prst="rect">
            <a:avLst/>
          </a:prstGeom>
          <a:solidFill>
            <a:srgbClr val="DCDCF4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84.5</a:t>
            </a: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ACAD595B-D4B7-4510-32DF-1D35EB74C533}"/>
              </a:ext>
            </a:extLst>
          </p:cNvPr>
          <p:cNvSpPr/>
          <p:nvPr/>
        </p:nvSpPr>
        <p:spPr bwMode="auto">
          <a:xfrm>
            <a:off x="2091591" y="4758464"/>
            <a:ext cx="1080000" cy="396000"/>
          </a:xfrm>
          <a:prstGeom prst="rect">
            <a:avLst/>
          </a:prstGeom>
          <a:solidFill>
            <a:srgbClr val="DCDCF4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84.5</a:t>
            </a: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</a:p>
        </p:txBody>
      </p:sp>
      <p:sp>
        <p:nvSpPr>
          <p:cNvPr id="23" name="矩形 22">
            <a:extLst>
              <a:ext uri="{FF2B5EF4-FFF2-40B4-BE49-F238E27FC236}">
                <a16:creationId xmlns="" xmlns:a16="http://schemas.microsoft.com/office/drawing/2014/main" id="{0304E4D6-41C4-7C81-796E-B3D436225581}"/>
              </a:ext>
            </a:extLst>
          </p:cNvPr>
          <p:cNvSpPr/>
          <p:nvPr/>
        </p:nvSpPr>
        <p:spPr bwMode="auto">
          <a:xfrm>
            <a:off x="3171591" y="4758464"/>
            <a:ext cx="1080000" cy="396000"/>
          </a:xfrm>
          <a:prstGeom prst="rect">
            <a:avLst/>
          </a:prstGeom>
          <a:solidFill>
            <a:srgbClr val="DCDCF4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84.5</a:t>
            </a: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</a:p>
        </p:txBody>
      </p:sp>
      <p:sp>
        <p:nvSpPr>
          <p:cNvPr id="25" name="矩形 24">
            <a:extLst>
              <a:ext uri="{FF2B5EF4-FFF2-40B4-BE49-F238E27FC236}">
                <a16:creationId xmlns="" xmlns:a16="http://schemas.microsoft.com/office/drawing/2014/main" id="{1BFED7D8-A9EE-FC9C-6C8D-D151276009CB}"/>
              </a:ext>
            </a:extLst>
          </p:cNvPr>
          <p:cNvSpPr/>
          <p:nvPr/>
        </p:nvSpPr>
        <p:spPr bwMode="auto">
          <a:xfrm>
            <a:off x="4251591" y="4758464"/>
            <a:ext cx="1080000" cy="396000"/>
          </a:xfrm>
          <a:prstGeom prst="rect">
            <a:avLst/>
          </a:prstGeom>
          <a:solidFill>
            <a:srgbClr val="DCDCF4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84.5</a:t>
            </a: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</a:p>
        </p:txBody>
      </p:sp>
      <p:sp>
        <p:nvSpPr>
          <p:cNvPr id="26" name="箭號: 向下 25">
            <a:extLst>
              <a:ext uri="{FF2B5EF4-FFF2-40B4-BE49-F238E27FC236}">
                <a16:creationId xmlns="" xmlns:a16="http://schemas.microsoft.com/office/drawing/2014/main" id="{0FE18AC6-D95E-0D7A-6E38-589703A33E2E}"/>
              </a:ext>
            </a:extLst>
          </p:cNvPr>
          <p:cNvSpPr/>
          <p:nvPr/>
        </p:nvSpPr>
        <p:spPr bwMode="auto">
          <a:xfrm>
            <a:off x="3091692" y="4482655"/>
            <a:ext cx="159798" cy="180000"/>
          </a:xfrm>
          <a:prstGeom prst="down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28" name="直線接點 27">
            <a:extLst>
              <a:ext uri="{FF2B5EF4-FFF2-40B4-BE49-F238E27FC236}">
                <a16:creationId xmlns="" xmlns:a16="http://schemas.microsoft.com/office/drawing/2014/main" id="{6432FC0A-BFDF-B179-B4B1-662382EE9B10}"/>
              </a:ext>
            </a:extLst>
          </p:cNvPr>
          <p:cNvCxnSpPr/>
          <p:nvPr/>
        </p:nvCxnSpPr>
        <p:spPr bwMode="auto">
          <a:xfrm>
            <a:off x="3355756" y="1418957"/>
            <a:ext cx="507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9" name="直線接點 28">
            <a:extLst>
              <a:ext uri="{FF2B5EF4-FFF2-40B4-BE49-F238E27FC236}">
                <a16:creationId xmlns="" xmlns:a16="http://schemas.microsoft.com/office/drawing/2014/main" id="{A4535507-CA6A-C9C4-A193-1603079F7CC1}"/>
              </a:ext>
            </a:extLst>
          </p:cNvPr>
          <p:cNvCxnSpPr/>
          <p:nvPr/>
        </p:nvCxnSpPr>
        <p:spPr bwMode="auto">
          <a:xfrm>
            <a:off x="897302" y="1855442"/>
            <a:ext cx="108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30" name="直線接點 29">
            <a:extLst>
              <a:ext uri="{FF2B5EF4-FFF2-40B4-BE49-F238E27FC236}">
                <a16:creationId xmlns="" xmlns:a16="http://schemas.microsoft.com/office/drawing/2014/main" id="{47A596C2-2835-9360-D696-0A997457991F}"/>
              </a:ext>
            </a:extLst>
          </p:cNvPr>
          <p:cNvCxnSpPr/>
          <p:nvPr/>
        </p:nvCxnSpPr>
        <p:spPr bwMode="auto">
          <a:xfrm>
            <a:off x="5191028" y="1846564"/>
            <a:ext cx="24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1" name="左大括弧 30">
            <a:extLst>
              <a:ext uri="{FF2B5EF4-FFF2-40B4-BE49-F238E27FC236}">
                <a16:creationId xmlns="" xmlns:a16="http://schemas.microsoft.com/office/drawing/2014/main" id="{1DC5CDEF-1D67-7499-4F74-6E0587E1772E}"/>
              </a:ext>
            </a:extLst>
          </p:cNvPr>
          <p:cNvSpPr/>
          <p:nvPr/>
        </p:nvSpPr>
        <p:spPr bwMode="auto">
          <a:xfrm rot="16200000">
            <a:off x="3081591" y="3128009"/>
            <a:ext cx="180000" cy="4320002"/>
          </a:xfrm>
          <a:prstGeom prst="leftBrace">
            <a:avLst>
              <a:gd name="adj1" fmla="val 28190"/>
              <a:gd name="adj2" fmla="val 50000"/>
            </a:avLst>
          </a:prstGeom>
          <a:noFill/>
          <a:ln w="12700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TextBox 38">
            <a:extLst>
              <a:ext uri="{FF2B5EF4-FFF2-40B4-BE49-F238E27FC236}">
                <a16:creationId xmlns="" xmlns:a16="http://schemas.microsoft.com/office/drawing/2014/main" id="{3C46ED40-8277-EF95-FDFC-92FCAD0C5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1152" y="5381393"/>
            <a:ext cx="117693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84.5</a:t>
            </a:r>
            <a:r>
              <a:rPr lang="en-US" altLang="zh-CN" sz="22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4" name="TextBox 38">
            <a:extLst>
              <a:ext uri="{FF2B5EF4-FFF2-40B4-BE49-F238E27FC236}">
                <a16:creationId xmlns="" xmlns:a16="http://schemas.microsoft.com/office/drawing/2014/main" id="{27AF6EEB-21CD-83A5-FB60-E0ED0F80A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7222" y="5386189"/>
            <a:ext cx="14495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= 338(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分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6" name="左大括弧 35">
            <a:extLst>
              <a:ext uri="{FF2B5EF4-FFF2-40B4-BE49-F238E27FC236}">
                <a16:creationId xmlns="" xmlns:a16="http://schemas.microsoft.com/office/drawing/2014/main" id="{0EDE0EC1-F64A-4A8B-82CB-30EAFA028531}"/>
              </a:ext>
            </a:extLst>
          </p:cNvPr>
          <p:cNvSpPr/>
          <p:nvPr/>
        </p:nvSpPr>
        <p:spPr bwMode="auto">
          <a:xfrm rot="5400000" flipV="1">
            <a:off x="2505591" y="2273834"/>
            <a:ext cx="180000" cy="3168001"/>
          </a:xfrm>
          <a:prstGeom prst="leftBrace">
            <a:avLst>
              <a:gd name="adj1" fmla="val 28190"/>
              <a:gd name="adj2" fmla="val 50000"/>
            </a:avLst>
          </a:prstGeom>
          <a:noFill/>
          <a:ln w="12700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TextBox 38">
            <a:extLst>
              <a:ext uri="{FF2B5EF4-FFF2-40B4-BE49-F238E27FC236}">
                <a16:creationId xmlns="" xmlns:a16="http://schemas.microsoft.com/office/drawing/2014/main" id="{7D3CA078-0670-7416-B93A-398368678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5052" y="3374740"/>
            <a:ext cx="182967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74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80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92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0" name="TextBox 38">
            <a:extLst>
              <a:ext uri="{FF2B5EF4-FFF2-40B4-BE49-F238E27FC236}">
                <a16:creationId xmlns="" xmlns:a16="http://schemas.microsoft.com/office/drawing/2014/main" id="{94FAA03B-1075-195F-9C58-30B412FB0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0722" y="3379536"/>
            <a:ext cx="170878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= 246(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分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2" name="TextBox 38">
            <a:extLst>
              <a:ext uri="{FF2B5EF4-FFF2-40B4-BE49-F238E27FC236}">
                <a16:creationId xmlns="" xmlns:a16="http://schemas.microsoft.com/office/drawing/2014/main" id="{CF51D580-FD32-DB4C-2D0D-E470DF8BA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1413" y="3701911"/>
            <a:ext cx="116912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200" u="sng" dirty="0">
                <a:solidFill>
                  <a:srgbClr val="0000FF"/>
                </a:solidFill>
                <a:ea typeface="標楷體" panose="03000509000000000000" pitchFamily="65" charset="-120"/>
              </a:rPr>
              <a:t>嘉莉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得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4" name="TextBox 38">
            <a:extLst>
              <a:ext uri="{FF2B5EF4-FFF2-40B4-BE49-F238E27FC236}">
                <a16:creationId xmlns="" xmlns:a16="http://schemas.microsoft.com/office/drawing/2014/main" id="{837B1C74-B371-7898-4276-9BA62CF3F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8120" y="4524030"/>
            <a:ext cx="170878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= 92(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分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6" name="TextBox 38">
            <a:extLst>
              <a:ext uri="{FF2B5EF4-FFF2-40B4-BE49-F238E27FC236}">
                <a16:creationId xmlns="" xmlns:a16="http://schemas.microsoft.com/office/drawing/2014/main" id="{7CCFD510-F038-7436-7F7E-A407DB728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7110" y="4117184"/>
            <a:ext cx="20007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338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246</a:t>
            </a:r>
            <a:endParaRPr lang="zh-TW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="" xmlns:a16="http://schemas.microsoft.com/office/drawing/2014/main" id="{A964845C-3B85-4904-AE8D-312BCC627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7141" y="1986202"/>
            <a:ext cx="5280673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u="sng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嘉莉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的得分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四人總分－另外三人總分</a:t>
            </a:r>
            <a:endParaRPr lang="zh-CN" altLang="en-US" sz="2200" b="0" dirty="0">
              <a:solidFill>
                <a:srgbClr val="CC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799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 animBg="1"/>
      <p:bldP spid="9" grpId="1" animBg="1"/>
      <p:bldP spid="11" grpId="0" animBg="1"/>
      <p:bldP spid="11" grpId="1" animBg="1"/>
      <p:bldP spid="13" grpId="0" animBg="1"/>
      <p:bldP spid="13" grpId="1" animBg="1"/>
      <p:bldP spid="15" grpId="0" animBg="1"/>
      <p:bldP spid="15" grpId="1" animBg="1"/>
      <p:bldP spid="17" grpId="0" animBg="1"/>
      <p:bldP spid="17" grpId="1" animBg="1"/>
      <p:bldP spid="21" grpId="0" animBg="1"/>
      <p:bldP spid="21" grpId="1" animBg="1"/>
      <p:bldP spid="23" grpId="0" animBg="1"/>
      <p:bldP spid="23" grpId="1" animBg="1"/>
      <p:bldP spid="25" grpId="0" animBg="1"/>
      <p:bldP spid="25" grpId="1" animBg="1"/>
      <p:bldP spid="26" grpId="0" animBg="1"/>
      <p:bldP spid="26" grpId="1" animBg="1"/>
      <p:bldP spid="31" grpId="0" animBg="1"/>
      <p:bldP spid="31" grpId="1" animBg="1"/>
      <p:bldP spid="32" grpId="0"/>
      <p:bldP spid="32" grpId="1"/>
      <p:bldP spid="34" grpId="0"/>
      <p:bldP spid="34" grpId="1"/>
      <p:bldP spid="36" grpId="0" animBg="1"/>
      <p:bldP spid="36" grpId="1" animBg="1"/>
      <p:bldP spid="38" grpId="0"/>
      <p:bldP spid="38" grpId="1"/>
      <p:bldP spid="40" grpId="0"/>
      <p:bldP spid="40" grpId="1"/>
      <p:bldP spid="42" grpId="0"/>
      <p:bldP spid="42" grpId="1"/>
      <p:bldP spid="44" grpId="0"/>
      <p:bldP spid="44" grpId="1"/>
      <p:bldP spid="46" grpId="0"/>
      <p:bldP spid="46" grpId="1"/>
      <p:bldP spid="33" grpId="0" animBg="1"/>
      <p:bldP spid="33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>
            <a:extLst>
              <a:ext uri="{FF2B5EF4-FFF2-40B4-BE49-F238E27FC236}">
                <a16:creationId xmlns="" xmlns:a16="http://schemas.microsoft.com/office/drawing/2014/main" id="{D72F9BBC-FFAE-D21C-FD7F-D9D13D3BF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3425" y="2135485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043C8F58-54EB-1D60-0468-9A87D136C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29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DF205B5D-5B3A-6B8F-CBEC-1B19341DB46C}"/>
              </a:ext>
            </a:extLst>
          </p:cNvPr>
          <p:cNvSpPr txBox="1"/>
          <p:nvPr/>
        </p:nvSpPr>
        <p:spPr>
          <a:xfrm>
            <a:off x="785020" y="904796"/>
            <a:ext cx="78351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ea typeface="標楷體" panose="03000509000000000000" pitchFamily="65" charset="-120"/>
              </a:rPr>
              <a:t>美琪</a:t>
            </a:r>
            <a:r>
              <a:rPr lang="zh-TW" altLang="en-US" sz="2800" dirty="0">
                <a:ea typeface="標楷體" panose="03000509000000000000" pitchFamily="65" charset="-120"/>
              </a:rPr>
              <a:t>有</a:t>
            </a:r>
            <a:r>
              <a:rPr lang="en-US" altLang="zh-TW" sz="280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lang="zh-TW" altLang="en-US" sz="2800" dirty="0">
                <a:ea typeface="標楷體" panose="03000509000000000000" pitchFamily="65" charset="-120"/>
              </a:rPr>
              <a:t>顆糖果。</a:t>
            </a:r>
            <a:r>
              <a:rPr lang="zh-TW" altLang="en-US" sz="2800" u="sng" dirty="0">
                <a:ea typeface="標楷體" panose="03000509000000000000" pitchFamily="65" charset="-120"/>
              </a:rPr>
              <a:t>銘恆</a:t>
            </a:r>
            <a:r>
              <a:rPr lang="zh-TW" altLang="en-US" sz="2800" dirty="0">
                <a:ea typeface="標楷體" panose="03000509000000000000" pitchFamily="65" charset="-120"/>
              </a:rPr>
              <a:t>有</a:t>
            </a:r>
            <a:r>
              <a:rPr lang="en-US" altLang="zh-TW" sz="2800" dirty="0">
                <a:ea typeface="標楷體" panose="03000509000000000000" pitchFamily="65" charset="-120"/>
              </a:rPr>
              <a:t>15</a:t>
            </a:r>
            <a:r>
              <a:rPr lang="zh-TW" altLang="en-US" sz="2800" dirty="0">
                <a:ea typeface="標楷體" panose="03000509000000000000" pitchFamily="65" charset="-120"/>
              </a:rPr>
              <a:t>顆糖果，數量是</a:t>
            </a:r>
            <a:r>
              <a:rPr lang="zh-TW" altLang="en-US" sz="2800" u="sng" dirty="0">
                <a:ea typeface="標楷體" panose="03000509000000000000" pitchFamily="65" charset="-120"/>
              </a:rPr>
              <a:t>美琪</a:t>
            </a:r>
            <a:r>
              <a:rPr lang="zh-TW" altLang="en-US" sz="2800" dirty="0">
                <a:ea typeface="標楷體" panose="03000509000000000000" pitchFamily="65" charset="-120"/>
              </a:rPr>
              <a:t>的</a:t>
            </a:r>
            <a:r>
              <a:rPr lang="en-US" altLang="zh-TW" sz="2800" dirty="0"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ea typeface="標楷體" panose="03000509000000000000" pitchFamily="65" charset="-120"/>
              </a:rPr>
              <a:t>倍。下列哪一道方程可找出</a:t>
            </a:r>
            <a:r>
              <a:rPr lang="zh-TW" altLang="en-US" sz="2800" u="sng" dirty="0">
                <a:ea typeface="標楷體" panose="03000509000000000000" pitchFamily="65" charset="-120"/>
              </a:rPr>
              <a:t>美琪</a:t>
            </a:r>
            <a:r>
              <a:rPr lang="zh-TW" altLang="en-US" sz="2800" dirty="0">
                <a:ea typeface="標楷體" panose="03000509000000000000" pitchFamily="65" charset="-120"/>
              </a:rPr>
              <a:t>的糖果數量？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="" xmlns:a16="http://schemas.microsoft.com/office/drawing/2014/main" id="{3EAA22CC-5C2C-AA3C-2D25-54D83FDEA152}"/>
              </a:ext>
            </a:extLst>
          </p:cNvPr>
          <p:cNvSpPr txBox="1"/>
          <p:nvPr/>
        </p:nvSpPr>
        <p:spPr>
          <a:xfrm>
            <a:off x="828794" y="2055023"/>
            <a:ext cx="700075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      = 15			B. 3</a:t>
            </a:r>
            <a:r>
              <a:rPr lang="en-US" altLang="zh-TW" sz="280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lang="en-US" altLang="zh-TW" sz="2800" dirty="0">
                <a:ea typeface="標楷體" panose="03000509000000000000" pitchFamily="65" charset="-120"/>
              </a:rPr>
              <a:t> = 15</a:t>
            </a:r>
          </a:p>
          <a:p>
            <a:pPr algn="l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C. 3</a:t>
            </a:r>
            <a:r>
              <a:rPr lang="zh-TW" altLang="en-US" sz="2800" dirty="0">
                <a:ea typeface="標楷體" panose="03000509000000000000" pitchFamily="65" charset="-120"/>
              </a:rPr>
              <a:t>＋</a:t>
            </a:r>
            <a:r>
              <a:rPr lang="en-US" altLang="zh-TW" sz="280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lang="en-US" altLang="zh-TW" sz="2800" dirty="0">
                <a:ea typeface="標楷體" panose="03000509000000000000" pitchFamily="65" charset="-120"/>
              </a:rPr>
              <a:t> = 15		D. </a:t>
            </a:r>
            <a:r>
              <a:rPr lang="en-US" altLang="zh-TW" sz="280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lang="zh-TW" altLang="en-US" sz="2800" dirty="0"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ea typeface="標楷體" panose="03000509000000000000" pitchFamily="65" charset="-120"/>
              </a:rPr>
              <a:t>15 = 3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pSp>
        <p:nvGrpSpPr>
          <p:cNvPr id="8" name="群組 7">
            <a:extLst>
              <a:ext uri="{FF2B5EF4-FFF2-40B4-BE49-F238E27FC236}">
                <a16:creationId xmlns="" xmlns:a16="http://schemas.microsoft.com/office/drawing/2014/main" id="{DE154E80-CBA6-E33F-27D2-F8D7C37656C1}"/>
              </a:ext>
            </a:extLst>
          </p:cNvPr>
          <p:cNvGrpSpPr/>
          <p:nvPr/>
        </p:nvGrpSpPr>
        <p:grpSpPr>
          <a:xfrm>
            <a:off x="1333501" y="1826537"/>
            <a:ext cx="396000" cy="913070"/>
            <a:chOff x="4860925" y="3757615"/>
            <a:chExt cx="396000" cy="913070"/>
          </a:xfrm>
        </p:grpSpPr>
        <p:sp>
          <p:nvSpPr>
            <p:cNvPr id="9" name="Text Box 100">
              <a:extLst>
                <a:ext uri="{FF2B5EF4-FFF2-40B4-BE49-F238E27FC236}">
                  <a16:creationId xmlns="" xmlns:a16="http://schemas.microsoft.com/office/drawing/2014/main" id="{1B330B3D-C9AD-EB97-4FE2-F7CD5A6057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7450" y="3757615"/>
              <a:ext cx="385041" cy="913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2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i="1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p</a:t>
              </a:r>
            </a:p>
            <a:p>
              <a:pPr algn="ctr" eaLnBrk="1" hangingPunct="1">
                <a:lnSpc>
                  <a:spcPts val="32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3</a:t>
              </a:r>
            </a:p>
          </p:txBody>
        </p:sp>
        <p:sp>
          <p:nvSpPr>
            <p:cNvPr id="10" name="Line 102">
              <a:extLst>
                <a:ext uri="{FF2B5EF4-FFF2-40B4-BE49-F238E27FC236}">
                  <a16:creationId xmlns="" xmlns:a16="http://schemas.microsoft.com/office/drawing/2014/main" id="{2289DE09-9560-2D7E-78E0-C0E70E4C05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0925" y="4246563"/>
              <a:ext cx="396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/>
            </a:p>
          </p:txBody>
        </p:sp>
      </p:grpSp>
      <p:sp>
        <p:nvSpPr>
          <p:cNvPr id="12" name="TextBox 38">
            <a:extLst>
              <a:ext uri="{FF2B5EF4-FFF2-40B4-BE49-F238E27FC236}">
                <a16:creationId xmlns="" xmlns:a16="http://schemas.microsoft.com/office/drawing/2014/main" id="{C57C3502-BBEC-3AE4-0426-8AB3E5AD6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396" y="2079121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14" name="直線接點 13">
            <a:extLst>
              <a:ext uri="{FF2B5EF4-FFF2-40B4-BE49-F238E27FC236}">
                <a16:creationId xmlns="" xmlns:a16="http://schemas.microsoft.com/office/drawing/2014/main" id="{804432F4-9D29-41D3-0C5B-CEB03571C2EF}"/>
              </a:ext>
            </a:extLst>
          </p:cNvPr>
          <p:cNvCxnSpPr/>
          <p:nvPr/>
        </p:nvCxnSpPr>
        <p:spPr bwMode="auto">
          <a:xfrm>
            <a:off x="904874" y="1408966"/>
            <a:ext cx="226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5" name="直線接點 14">
            <a:extLst>
              <a:ext uri="{FF2B5EF4-FFF2-40B4-BE49-F238E27FC236}">
                <a16:creationId xmlns="" xmlns:a16="http://schemas.microsoft.com/office/drawing/2014/main" id="{6FEEFE8A-18B1-DBA4-9F4B-E924647601E4}"/>
              </a:ext>
            </a:extLst>
          </p:cNvPr>
          <p:cNvCxnSpPr/>
          <p:nvPr/>
        </p:nvCxnSpPr>
        <p:spPr bwMode="auto">
          <a:xfrm>
            <a:off x="3552824" y="1408232"/>
            <a:ext cx="464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6" name="直線接點 15">
            <a:extLst>
              <a:ext uri="{FF2B5EF4-FFF2-40B4-BE49-F238E27FC236}">
                <a16:creationId xmlns="" xmlns:a16="http://schemas.microsoft.com/office/drawing/2014/main" id="{DB00D83E-C899-201D-4689-9510DECD0534}"/>
              </a:ext>
            </a:extLst>
          </p:cNvPr>
          <p:cNvCxnSpPr/>
          <p:nvPr/>
        </p:nvCxnSpPr>
        <p:spPr bwMode="auto">
          <a:xfrm>
            <a:off x="904874" y="1825803"/>
            <a:ext cx="86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8" name="矩形 17">
            <a:extLst>
              <a:ext uri="{FF2B5EF4-FFF2-40B4-BE49-F238E27FC236}">
                <a16:creationId xmlns="" xmlns:a16="http://schemas.microsoft.com/office/drawing/2014/main" id="{5D76F3C9-C6DE-8018-2670-FA1CB75C9F0D}"/>
              </a:ext>
            </a:extLst>
          </p:cNvPr>
          <p:cNvSpPr/>
          <p:nvPr/>
        </p:nvSpPr>
        <p:spPr bwMode="auto">
          <a:xfrm>
            <a:off x="1857899" y="3400425"/>
            <a:ext cx="847725" cy="428625"/>
          </a:xfrm>
          <a:prstGeom prst="rect">
            <a:avLst/>
          </a:prstGeom>
          <a:solidFill>
            <a:srgbClr val="FFEFBD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顆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="" xmlns:a16="http://schemas.microsoft.com/office/drawing/2014/main" id="{D3645249-F16D-AB66-B620-ACD4E2C6D022}"/>
              </a:ext>
            </a:extLst>
          </p:cNvPr>
          <p:cNvSpPr/>
          <p:nvPr/>
        </p:nvSpPr>
        <p:spPr bwMode="auto">
          <a:xfrm>
            <a:off x="1857899" y="4081462"/>
            <a:ext cx="847725" cy="428625"/>
          </a:xfrm>
          <a:prstGeom prst="rect">
            <a:avLst/>
          </a:prstGeom>
          <a:solidFill>
            <a:srgbClr val="FFEFBD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顆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="" xmlns:a16="http://schemas.microsoft.com/office/drawing/2014/main" id="{1148C663-4867-EBE9-BE48-662CBCC1F22F}"/>
              </a:ext>
            </a:extLst>
          </p:cNvPr>
          <p:cNvSpPr/>
          <p:nvPr/>
        </p:nvSpPr>
        <p:spPr bwMode="auto">
          <a:xfrm>
            <a:off x="2705624" y="4081462"/>
            <a:ext cx="847725" cy="428625"/>
          </a:xfrm>
          <a:prstGeom prst="rect">
            <a:avLst/>
          </a:prstGeom>
          <a:solidFill>
            <a:srgbClr val="FFEFBD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顆</a:t>
            </a:r>
          </a:p>
        </p:txBody>
      </p:sp>
      <p:sp>
        <p:nvSpPr>
          <p:cNvPr id="24" name="矩形 23">
            <a:extLst>
              <a:ext uri="{FF2B5EF4-FFF2-40B4-BE49-F238E27FC236}">
                <a16:creationId xmlns="" xmlns:a16="http://schemas.microsoft.com/office/drawing/2014/main" id="{3C43EE4A-2E5E-A93C-A073-1BEB76CBC606}"/>
              </a:ext>
            </a:extLst>
          </p:cNvPr>
          <p:cNvSpPr/>
          <p:nvPr/>
        </p:nvSpPr>
        <p:spPr bwMode="auto">
          <a:xfrm>
            <a:off x="3555461" y="4081462"/>
            <a:ext cx="847725" cy="428625"/>
          </a:xfrm>
          <a:prstGeom prst="rect">
            <a:avLst/>
          </a:prstGeom>
          <a:solidFill>
            <a:srgbClr val="FFEFBD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顆</a:t>
            </a:r>
          </a:p>
        </p:txBody>
      </p:sp>
      <p:sp>
        <p:nvSpPr>
          <p:cNvPr id="26" name="Rectangle 4">
            <a:extLst>
              <a:ext uri="{FF2B5EF4-FFF2-40B4-BE49-F238E27FC236}">
                <a16:creationId xmlns="" xmlns:a16="http://schemas.microsoft.com/office/drawing/2014/main" id="{24FA1CA1-EECB-8C3B-4902-077444276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043" y="3357860"/>
            <a:ext cx="102076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b="0" u="sng" dirty="0">
                <a:solidFill>
                  <a:srgbClr val="C00000"/>
                </a:solidFill>
                <a:ea typeface="標楷體" panose="03000509000000000000" pitchFamily="65" charset="-120"/>
              </a:rPr>
              <a:t>美琪</a:t>
            </a:r>
            <a:endParaRPr kumimoji="1" lang="zh-CN" altLang="en-US" sz="24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="" xmlns:a16="http://schemas.microsoft.com/office/drawing/2014/main" id="{AD989EB4-EE13-F51E-8ED3-3F22947AD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6014" y="4014497"/>
            <a:ext cx="102076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b="0" u="sng" dirty="0">
                <a:solidFill>
                  <a:srgbClr val="C00000"/>
                </a:solidFill>
                <a:ea typeface="標楷體" panose="03000509000000000000" pitchFamily="65" charset="-120"/>
              </a:rPr>
              <a:t>銘恆</a:t>
            </a:r>
            <a:endParaRPr kumimoji="1" lang="zh-CN" altLang="en-US" sz="24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9" name="左大括弧 28">
            <a:extLst>
              <a:ext uri="{FF2B5EF4-FFF2-40B4-BE49-F238E27FC236}">
                <a16:creationId xmlns="" xmlns:a16="http://schemas.microsoft.com/office/drawing/2014/main" id="{5203B22A-8DA1-AB7C-3967-28E70AA3220B}"/>
              </a:ext>
            </a:extLst>
          </p:cNvPr>
          <p:cNvSpPr/>
          <p:nvPr/>
        </p:nvSpPr>
        <p:spPr bwMode="auto">
          <a:xfrm rot="16200000">
            <a:off x="3043718" y="3353762"/>
            <a:ext cx="180000" cy="2538938"/>
          </a:xfrm>
          <a:prstGeom prst="leftBrace">
            <a:avLst>
              <a:gd name="adj1" fmla="val 28126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Rectangle 4">
            <a:extLst>
              <a:ext uri="{FF2B5EF4-FFF2-40B4-BE49-F238E27FC236}">
                <a16:creationId xmlns="" xmlns:a16="http://schemas.microsoft.com/office/drawing/2014/main" id="{40F10E4A-7251-E51A-F065-4B4571425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1910" y="4684656"/>
            <a:ext cx="102076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</a:rPr>
              <a:t>15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</a:rPr>
              <a:t>顆</a:t>
            </a:r>
            <a:endParaRPr kumimoji="1" lang="zh-CN" altLang="en-US" sz="2400" b="0" i="0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2" name="箭號: 向右 31">
            <a:extLst>
              <a:ext uri="{FF2B5EF4-FFF2-40B4-BE49-F238E27FC236}">
                <a16:creationId xmlns="" xmlns:a16="http://schemas.microsoft.com/office/drawing/2014/main" id="{51D0BA6F-B292-8A84-0F3A-C3CAC1F8E61F}"/>
              </a:ext>
            </a:extLst>
          </p:cNvPr>
          <p:cNvSpPr/>
          <p:nvPr/>
        </p:nvSpPr>
        <p:spPr bwMode="auto">
          <a:xfrm>
            <a:off x="4609053" y="4180357"/>
            <a:ext cx="276225" cy="230833"/>
          </a:xfrm>
          <a:prstGeom prst="rightArrow">
            <a:avLst/>
          </a:prstGeom>
          <a:solidFill>
            <a:srgbClr val="DCDCF4"/>
          </a:solidFill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="" xmlns:a16="http://schemas.microsoft.com/office/drawing/2014/main" id="{1F05E00D-38CF-D19D-9BCC-28A967DEB4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3425" y="4048124"/>
            <a:ext cx="162715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en-US" altLang="zh-TW" sz="28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 = 15</a:t>
            </a:r>
            <a:endParaRPr kumimoji="1" lang="zh-CN" altLang="en-US" sz="2800" b="0" i="0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5884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5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65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15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65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15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65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15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8" grpId="0" animBg="1"/>
      <p:bldP spid="18" grpId="1" animBg="1"/>
      <p:bldP spid="20" grpId="0" animBg="1"/>
      <p:bldP spid="20" grpId="1" animBg="1"/>
      <p:bldP spid="22" grpId="0" animBg="1"/>
      <p:bldP spid="22" grpId="1" animBg="1"/>
      <p:bldP spid="24" grpId="0" animBg="1"/>
      <p:bldP spid="24" grpId="1" animBg="1"/>
      <p:bldP spid="26" grpId="0"/>
      <p:bldP spid="26" grpId="1"/>
      <p:bldP spid="28" grpId="0"/>
      <p:bldP spid="28" grpId="1"/>
      <p:bldP spid="29" grpId="0" animBg="1"/>
      <p:bldP spid="29" grpId="1" animBg="1"/>
      <p:bldP spid="31" grpId="0"/>
      <p:bldP spid="31" grpId="1"/>
      <p:bldP spid="32" grpId="0" animBg="1"/>
      <p:bldP spid="32" grpId="1" animBg="1"/>
      <p:bldP spid="34" grpId="0"/>
      <p:bldP spid="34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>
            <a:extLst>
              <a:ext uri="{FF2B5EF4-FFF2-40B4-BE49-F238E27FC236}">
                <a16:creationId xmlns="" xmlns:a16="http://schemas.microsoft.com/office/drawing/2014/main" id="{84C85957-961D-4968-9D96-63D6FAAD856D}"/>
              </a:ext>
            </a:extLst>
          </p:cNvPr>
          <p:cNvSpPr/>
          <p:nvPr/>
        </p:nvSpPr>
        <p:spPr bwMode="auto">
          <a:xfrm>
            <a:off x="4967445" y="948671"/>
            <a:ext cx="504000" cy="684834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="" xmlns:a16="http://schemas.microsoft.com/office/drawing/2014/main" id="{3D46862A-28E8-754A-F250-1F7930F56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2475" y="247520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B74C8642-D517-E057-DD47-FEF10F144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1009571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30.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9A6B0EED-BA1E-9C6B-98F5-52A71F1C5AC6}"/>
              </a:ext>
            </a:extLst>
          </p:cNvPr>
          <p:cNvSpPr txBox="1"/>
          <p:nvPr/>
        </p:nvSpPr>
        <p:spPr>
          <a:xfrm>
            <a:off x="785020" y="1009571"/>
            <a:ext cx="5911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如果</a:t>
            </a:r>
            <a:r>
              <a:rPr lang="en-US" altLang="zh-TW" sz="2800" dirty="0">
                <a:ea typeface="標楷體" panose="03000509000000000000" pitchFamily="65" charset="-120"/>
              </a:rPr>
              <a:t>68</a:t>
            </a:r>
            <a:r>
              <a:rPr lang="en-US" altLang="zh-TW" sz="280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800" dirty="0"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ea typeface="標楷體" panose="03000509000000000000" pitchFamily="65" charset="-120"/>
              </a:rPr>
              <a:t>12 = 192</a:t>
            </a:r>
            <a:r>
              <a:rPr lang="zh-TW" altLang="en-US" sz="2800" dirty="0">
                <a:ea typeface="標楷體" panose="03000509000000000000" pitchFamily="65" charset="-120"/>
              </a:rPr>
              <a:t>，那麼</a:t>
            </a:r>
            <a:r>
              <a:rPr lang="en-US" altLang="zh-TW" sz="2800" dirty="0">
                <a:ea typeface="標楷體" panose="03000509000000000000" pitchFamily="65" charset="-120"/>
              </a:rPr>
              <a:t>      = </a:t>
            </a:r>
            <a:r>
              <a:rPr lang="zh-TW" altLang="en-US" sz="2800" dirty="0">
                <a:ea typeface="標楷體" panose="03000509000000000000" pitchFamily="65" charset="-120"/>
              </a:rPr>
              <a:t>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pSp>
        <p:nvGrpSpPr>
          <p:cNvPr id="6" name="群組 5">
            <a:extLst>
              <a:ext uri="{FF2B5EF4-FFF2-40B4-BE49-F238E27FC236}">
                <a16:creationId xmlns="" xmlns:a16="http://schemas.microsoft.com/office/drawing/2014/main" id="{B893C71B-C9CD-A778-4A98-BB0A5FE3F31F}"/>
              </a:ext>
            </a:extLst>
          </p:cNvPr>
          <p:cNvGrpSpPr/>
          <p:nvPr/>
        </p:nvGrpSpPr>
        <p:grpSpPr>
          <a:xfrm>
            <a:off x="5019676" y="814646"/>
            <a:ext cx="396000" cy="913070"/>
            <a:chOff x="4860925" y="3795715"/>
            <a:chExt cx="396000" cy="913070"/>
          </a:xfrm>
        </p:grpSpPr>
        <p:sp>
          <p:nvSpPr>
            <p:cNvPr id="7" name="Text Box 100">
              <a:extLst>
                <a:ext uri="{FF2B5EF4-FFF2-40B4-BE49-F238E27FC236}">
                  <a16:creationId xmlns="" xmlns:a16="http://schemas.microsoft.com/office/drawing/2014/main" id="{6DC3C1D4-43E1-5FFB-009E-213BEA50FF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7449" y="3795715"/>
              <a:ext cx="385042" cy="913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2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i="1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x</a:t>
              </a:r>
            </a:p>
            <a:p>
              <a:pPr algn="ctr" eaLnBrk="1" hangingPunct="1">
                <a:lnSpc>
                  <a:spcPts val="32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9</a:t>
              </a:r>
            </a:p>
          </p:txBody>
        </p:sp>
        <p:sp>
          <p:nvSpPr>
            <p:cNvPr id="8" name="Line 102">
              <a:extLst>
                <a:ext uri="{FF2B5EF4-FFF2-40B4-BE49-F238E27FC236}">
                  <a16:creationId xmlns="" xmlns:a16="http://schemas.microsoft.com/office/drawing/2014/main" id="{16289A34-9F03-1D2B-0D0B-C63ADA9B41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0925" y="4246563"/>
              <a:ext cx="396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/>
            </a:p>
          </p:txBody>
        </p:sp>
      </p:grp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87C8B807-8741-9E6C-49FD-83EDF76C14E5}"/>
              </a:ext>
            </a:extLst>
          </p:cNvPr>
          <p:cNvSpPr txBox="1"/>
          <p:nvPr/>
        </p:nvSpPr>
        <p:spPr>
          <a:xfrm>
            <a:off x="828794" y="1740698"/>
            <a:ext cx="7000755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8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 27				B. 12</a:t>
            </a:r>
          </a:p>
          <a:p>
            <a:pPr algn="l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C. 3				D. 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pSp>
        <p:nvGrpSpPr>
          <p:cNvPr id="10" name="群組 9">
            <a:extLst>
              <a:ext uri="{FF2B5EF4-FFF2-40B4-BE49-F238E27FC236}">
                <a16:creationId xmlns="" xmlns:a16="http://schemas.microsoft.com/office/drawing/2014/main" id="{B03EF011-8ACB-8063-6AE2-5C8BBE5B7DFA}"/>
              </a:ext>
            </a:extLst>
          </p:cNvPr>
          <p:cNvGrpSpPr/>
          <p:nvPr/>
        </p:nvGrpSpPr>
        <p:grpSpPr>
          <a:xfrm>
            <a:off x="5020718" y="2242452"/>
            <a:ext cx="396000" cy="861774"/>
            <a:chOff x="4860925" y="3824290"/>
            <a:chExt cx="396000" cy="861774"/>
          </a:xfrm>
        </p:grpSpPr>
        <p:sp>
          <p:nvSpPr>
            <p:cNvPr id="11" name="Text Box 100">
              <a:extLst>
                <a:ext uri="{FF2B5EF4-FFF2-40B4-BE49-F238E27FC236}">
                  <a16:creationId xmlns="" xmlns:a16="http://schemas.microsoft.com/office/drawing/2014/main" id="{58BB062B-F48D-6D55-6DF1-436D5395D4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7450" y="3824290"/>
              <a:ext cx="385041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</a:rPr>
                <a:t>3</a:t>
              </a:r>
            </a:p>
          </p:txBody>
        </p:sp>
        <p:sp>
          <p:nvSpPr>
            <p:cNvPr id="12" name="Line 102">
              <a:extLst>
                <a:ext uri="{FF2B5EF4-FFF2-40B4-BE49-F238E27FC236}">
                  <a16:creationId xmlns="" xmlns:a16="http://schemas.microsoft.com/office/drawing/2014/main" id="{E8B93C37-7608-5429-6478-2AB6F2099B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0925" y="4246563"/>
              <a:ext cx="396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/>
            </a:p>
          </p:txBody>
        </p:sp>
      </p:grpSp>
      <p:sp>
        <p:nvSpPr>
          <p:cNvPr id="14" name="TextBox 38">
            <a:extLst>
              <a:ext uri="{FF2B5EF4-FFF2-40B4-BE49-F238E27FC236}">
                <a16:creationId xmlns="" xmlns:a16="http://schemas.microsoft.com/office/drawing/2014/main" id="{644414A2-18C6-212A-6FC7-3B061BF3E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8809" y="240081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="" xmlns:a16="http://schemas.microsoft.com/office/drawing/2014/main" id="{49C51F4B-423B-C3DA-BF8D-53E29E041C38}"/>
              </a:ext>
            </a:extLst>
          </p:cNvPr>
          <p:cNvSpPr txBox="1"/>
          <p:nvPr/>
        </p:nvSpPr>
        <p:spPr>
          <a:xfrm>
            <a:off x="1591743" y="2865507"/>
            <a:ext cx="2998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68</a:t>
            </a: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12 = 192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="" xmlns:a16="http://schemas.microsoft.com/office/drawing/2014/main" id="{5B161154-4FCC-10DE-A618-9E845E2E04C7}"/>
              </a:ext>
            </a:extLst>
          </p:cNvPr>
          <p:cNvSpPr txBox="1"/>
          <p:nvPr/>
        </p:nvSpPr>
        <p:spPr>
          <a:xfrm>
            <a:off x="832516" y="3386554"/>
            <a:ext cx="4339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68</a:t>
            </a: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12</a:t>
            </a:r>
            <a:r>
              <a:rPr lang="zh-CN" altLang="en-US" sz="280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 dirty="0">
                <a:solidFill>
                  <a:srgbClr val="FF00FF"/>
                </a:solidFill>
                <a:ea typeface="標楷體" panose="03000509000000000000" pitchFamily="65" charset="-120"/>
              </a:rPr>
              <a:t>12</a:t>
            </a:r>
            <a:r>
              <a:rPr lang="zh-CN" altLang="en-US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= 192</a:t>
            </a:r>
            <a:r>
              <a:rPr lang="zh-CN" altLang="en-US" sz="280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 dirty="0">
                <a:solidFill>
                  <a:srgbClr val="FF00FF"/>
                </a:solidFill>
                <a:ea typeface="標楷體" panose="03000509000000000000" pitchFamily="65" charset="-120"/>
              </a:rPr>
              <a:t>12</a:t>
            </a:r>
            <a:endParaRPr lang="zh-CN" altLang="en-US" sz="2800" dirty="0">
              <a:solidFill>
                <a:srgbClr val="FF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="" xmlns:a16="http://schemas.microsoft.com/office/drawing/2014/main" id="{4960CA23-153F-4CFB-3B3E-3CDD9C18DE00}"/>
              </a:ext>
            </a:extLst>
          </p:cNvPr>
          <p:cNvSpPr txBox="1"/>
          <p:nvPr/>
        </p:nvSpPr>
        <p:spPr>
          <a:xfrm>
            <a:off x="2344311" y="3895606"/>
            <a:ext cx="2046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68</a:t>
            </a: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 = 204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="" xmlns:a16="http://schemas.microsoft.com/office/drawing/2014/main" id="{CD594D83-DFF6-664C-B074-A74306ACA6D1}"/>
              </a:ext>
            </a:extLst>
          </p:cNvPr>
          <p:cNvSpPr txBox="1"/>
          <p:nvPr/>
        </p:nvSpPr>
        <p:spPr>
          <a:xfrm>
            <a:off x="2761459" y="5187434"/>
            <a:ext cx="1208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 = 3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pSp>
        <p:nvGrpSpPr>
          <p:cNvPr id="33" name="群組 32">
            <a:extLst>
              <a:ext uri="{FF2B5EF4-FFF2-40B4-BE49-F238E27FC236}">
                <a16:creationId xmlns="" xmlns:a16="http://schemas.microsoft.com/office/drawing/2014/main" id="{5810C59C-9E8E-3647-707C-6ECFA1AE3F6D}"/>
              </a:ext>
            </a:extLst>
          </p:cNvPr>
          <p:cNvGrpSpPr/>
          <p:nvPr/>
        </p:nvGrpSpPr>
        <p:grpSpPr>
          <a:xfrm>
            <a:off x="2317536" y="4412036"/>
            <a:ext cx="1765728" cy="913070"/>
            <a:chOff x="5782139" y="4355842"/>
            <a:chExt cx="1765728" cy="913070"/>
          </a:xfrm>
        </p:grpSpPr>
        <p:grpSp>
          <p:nvGrpSpPr>
            <p:cNvPr id="21" name="群組 20">
              <a:extLst>
                <a:ext uri="{FF2B5EF4-FFF2-40B4-BE49-F238E27FC236}">
                  <a16:creationId xmlns="" xmlns:a16="http://schemas.microsoft.com/office/drawing/2014/main" id="{124592CF-CAE9-3D17-9ACE-988530C05765}"/>
                </a:ext>
              </a:extLst>
            </p:cNvPr>
            <p:cNvGrpSpPr/>
            <p:nvPr/>
          </p:nvGrpSpPr>
          <p:grpSpPr>
            <a:xfrm>
              <a:off x="5782139" y="4355842"/>
              <a:ext cx="744114" cy="913070"/>
              <a:chOff x="4687914" y="3795715"/>
              <a:chExt cx="744114" cy="913070"/>
            </a:xfrm>
          </p:grpSpPr>
          <p:sp>
            <p:nvSpPr>
              <p:cNvPr id="22" name="Text Box 100">
                <a:extLst>
                  <a:ext uri="{FF2B5EF4-FFF2-40B4-BE49-F238E27FC236}">
                    <a16:creationId xmlns="" xmlns:a16="http://schemas.microsoft.com/office/drawing/2014/main" id="{AE8CD0EC-3400-F495-F248-0299E60AE6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87914" y="3795715"/>
                <a:ext cx="744114" cy="9130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32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68</a:t>
                </a:r>
                <a:r>
                  <a:rPr lang="en-US" altLang="zh-TW" sz="2800" i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x</a:t>
                </a:r>
              </a:p>
              <a:p>
                <a:pPr algn="ctr" eaLnBrk="1" hangingPunct="1">
                  <a:lnSpc>
                    <a:spcPts val="32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68</a:t>
                </a:r>
              </a:p>
            </p:txBody>
          </p:sp>
          <p:sp>
            <p:nvSpPr>
              <p:cNvPr id="23" name="Line 102">
                <a:extLst>
                  <a:ext uri="{FF2B5EF4-FFF2-40B4-BE49-F238E27FC236}">
                    <a16:creationId xmlns="" xmlns:a16="http://schemas.microsoft.com/office/drawing/2014/main" id="{3F8C97B2-669F-12AF-BF2B-F92CE7A401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5675" y="4237038"/>
                <a:ext cx="61200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 dirty="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24" name="群組 23">
              <a:extLst>
                <a:ext uri="{FF2B5EF4-FFF2-40B4-BE49-F238E27FC236}">
                  <a16:creationId xmlns="" xmlns:a16="http://schemas.microsoft.com/office/drawing/2014/main" id="{B9B1241E-60BF-EC0C-1BD7-2D3B2DBC44C3}"/>
                </a:ext>
              </a:extLst>
            </p:cNvPr>
            <p:cNvGrpSpPr/>
            <p:nvPr/>
          </p:nvGrpSpPr>
          <p:grpSpPr>
            <a:xfrm>
              <a:off x="6762075" y="4355842"/>
              <a:ext cx="785792" cy="913070"/>
              <a:chOff x="4667074" y="3795715"/>
              <a:chExt cx="785792" cy="913070"/>
            </a:xfrm>
          </p:grpSpPr>
          <p:sp>
            <p:nvSpPr>
              <p:cNvPr id="25" name="Text Box 100">
                <a:extLst>
                  <a:ext uri="{FF2B5EF4-FFF2-40B4-BE49-F238E27FC236}">
                    <a16:creationId xmlns="" xmlns:a16="http://schemas.microsoft.com/office/drawing/2014/main" id="{9E41E0DB-83A5-500C-0DEE-16F2AB5459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67074" y="3795715"/>
                <a:ext cx="785792" cy="9130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32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204</a:t>
                </a:r>
                <a:endParaRPr lang="en-US" altLang="zh-TW" sz="2800" i="1" dirty="0">
                  <a:solidFill>
                    <a:srgbClr val="0000FF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hangingPunct="1">
                  <a:lnSpc>
                    <a:spcPts val="32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68</a:t>
                </a:r>
              </a:p>
            </p:txBody>
          </p:sp>
          <p:sp>
            <p:nvSpPr>
              <p:cNvPr id="26" name="Line 102">
                <a:extLst>
                  <a:ext uri="{FF2B5EF4-FFF2-40B4-BE49-F238E27FC236}">
                    <a16:creationId xmlns="" xmlns:a16="http://schemas.microsoft.com/office/drawing/2014/main" id="{B6181648-0198-5CD6-865B-23B1E6260B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5675" y="4237038"/>
                <a:ext cx="61200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 dirty="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28" name="文字方塊 27">
              <a:extLst>
                <a:ext uri="{FF2B5EF4-FFF2-40B4-BE49-F238E27FC236}">
                  <a16:creationId xmlns="" xmlns:a16="http://schemas.microsoft.com/office/drawing/2014/main" id="{878A1C69-D824-0258-8B1A-733E3EACB32B}"/>
                </a:ext>
              </a:extLst>
            </p:cNvPr>
            <p:cNvSpPr txBox="1"/>
            <p:nvPr/>
          </p:nvSpPr>
          <p:spPr>
            <a:xfrm>
              <a:off x="6471900" y="4541252"/>
              <a:ext cx="6686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=</a:t>
              </a:r>
              <a:endParaRPr lang="zh-CN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endParaRPr>
            </a:p>
          </p:txBody>
        </p:sp>
      </p:grpSp>
      <p:grpSp>
        <p:nvGrpSpPr>
          <p:cNvPr id="34" name="群組 33">
            <a:extLst>
              <a:ext uri="{FF2B5EF4-FFF2-40B4-BE49-F238E27FC236}">
                <a16:creationId xmlns="" xmlns:a16="http://schemas.microsoft.com/office/drawing/2014/main" id="{28D1E79F-B2AF-3669-7F35-CB2DEA4AEFCF}"/>
              </a:ext>
            </a:extLst>
          </p:cNvPr>
          <p:cNvGrpSpPr/>
          <p:nvPr/>
        </p:nvGrpSpPr>
        <p:grpSpPr>
          <a:xfrm>
            <a:off x="5522788" y="3434687"/>
            <a:ext cx="396000" cy="913070"/>
            <a:chOff x="4860925" y="3795715"/>
            <a:chExt cx="396000" cy="913070"/>
          </a:xfrm>
        </p:grpSpPr>
        <p:sp>
          <p:nvSpPr>
            <p:cNvPr id="35" name="Text Box 100">
              <a:extLst>
                <a:ext uri="{FF2B5EF4-FFF2-40B4-BE49-F238E27FC236}">
                  <a16:creationId xmlns="" xmlns:a16="http://schemas.microsoft.com/office/drawing/2014/main" id="{4DC1F4DA-30D0-3B07-C525-FF5660961C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7449" y="3795715"/>
              <a:ext cx="385042" cy="913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2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i="1" dirty="0">
                  <a:solidFill>
                    <a:srgbClr val="0000FF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x</a:t>
              </a:r>
            </a:p>
            <a:p>
              <a:pPr algn="ctr" eaLnBrk="1" hangingPunct="1">
                <a:lnSpc>
                  <a:spcPts val="32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9</a:t>
              </a:r>
            </a:p>
          </p:txBody>
        </p:sp>
        <p:sp>
          <p:nvSpPr>
            <p:cNvPr id="36" name="Line 102">
              <a:extLst>
                <a:ext uri="{FF2B5EF4-FFF2-40B4-BE49-F238E27FC236}">
                  <a16:creationId xmlns="" xmlns:a16="http://schemas.microsoft.com/office/drawing/2014/main" id="{DE5648B6-1F05-7FB5-5518-B766910B15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0925" y="4246563"/>
              <a:ext cx="39600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50" name="群組 49">
            <a:extLst>
              <a:ext uri="{FF2B5EF4-FFF2-40B4-BE49-F238E27FC236}">
                <a16:creationId xmlns="" xmlns:a16="http://schemas.microsoft.com/office/drawing/2014/main" id="{6AB3D430-CCEA-6AE0-166E-F5DF12A4B4DE}"/>
              </a:ext>
            </a:extLst>
          </p:cNvPr>
          <p:cNvGrpSpPr/>
          <p:nvPr/>
        </p:nvGrpSpPr>
        <p:grpSpPr>
          <a:xfrm>
            <a:off x="5917317" y="3429000"/>
            <a:ext cx="778758" cy="913070"/>
            <a:chOff x="5917317" y="3429000"/>
            <a:chExt cx="778758" cy="913070"/>
          </a:xfrm>
        </p:grpSpPr>
        <p:grpSp>
          <p:nvGrpSpPr>
            <p:cNvPr id="37" name="群組 36">
              <a:extLst>
                <a:ext uri="{FF2B5EF4-FFF2-40B4-BE49-F238E27FC236}">
                  <a16:creationId xmlns="" xmlns:a16="http://schemas.microsoft.com/office/drawing/2014/main" id="{C09CA352-B857-2209-DD9D-81AD9546B7F3}"/>
                </a:ext>
              </a:extLst>
            </p:cNvPr>
            <p:cNvGrpSpPr/>
            <p:nvPr/>
          </p:nvGrpSpPr>
          <p:grpSpPr>
            <a:xfrm>
              <a:off x="6300075" y="3429000"/>
              <a:ext cx="396000" cy="913070"/>
              <a:chOff x="4860925" y="3795715"/>
              <a:chExt cx="396000" cy="913070"/>
            </a:xfrm>
          </p:grpSpPr>
          <p:sp>
            <p:nvSpPr>
              <p:cNvPr id="38" name="Text Box 100">
                <a:extLst>
                  <a:ext uri="{FF2B5EF4-FFF2-40B4-BE49-F238E27FC236}">
                    <a16:creationId xmlns="" xmlns:a16="http://schemas.microsoft.com/office/drawing/2014/main" id="{04E34976-1B58-0F0B-A7D8-8982615E96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67449" y="3795715"/>
                <a:ext cx="385042" cy="9130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32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3</a:t>
                </a:r>
              </a:p>
              <a:p>
                <a:pPr algn="ctr" eaLnBrk="1" hangingPunct="1">
                  <a:lnSpc>
                    <a:spcPts val="32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9</a:t>
                </a:r>
              </a:p>
            </p:txBody>
          </p:sp>
          <p:sp>
            <p:nvSpPr>
              <p:cNvPr id="39" name="Line 102">
                <a:extLst>
                  <a:ext uri="{FF2B5EF4-FFF2-40B4-BE49-F238E27FC236}">
                    <a16:creationId xmlns="" xmlns:a16="http://schemas.microsoft.com/office/drawing/2014/main" id="{C90D87D6-15DA-C370-5AA7-AAC4BB9780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60925" y="4246563"/>
                <a:ext cx="39600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 dirty="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1" name="文字方塊 40">
              <a:extLst>
                <a:ext uri="{FF2B5EF4-FFF2-40B4-BE49-F238E27FC236}">
                  <a16:creationId xmlns="" xmlns:a16="http://schemas.microsoft.com/office/drawing/2014/main" id="{9F84E847-7C61-BDD7-B216-B10387FF6ADA}"/>
                </a:ext>
              </a:extLst>
            </p:cNvPr>
            <p:cNvSpPr txBox="1"/>
            <p:nvPr/>
          </p:nvSpPr>
          <p:spPr>
            <a:xfrm>
              <a:off x="5917317" y="3623925"/>
              <a:ext cx="48924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=</a:t>
              </a:r>
              <a:endParaRPr lang="zh-CN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endParaRPr>
            </a:p>
          </p:txBody>
        </p:sp>
      </p:grpSp>
      <p:grpSp>
        <p:nvGrpSpPr>
          <p:cNvPr id="51" name="群組 50">
            <a:extLst>
              <a:ext uri="{FF2B5EF4-FFF2-40B4-BE49-F238E27FC236}">
                <a16:creationId xmlns="" xmlns:a16="http://schemas.microsoft.com/office/drawing/2014/main" id="{B91BC920-7FAA-B06C-FC2B-03F26F781148}"/>
              </a:ext>
            </a:extLst>
          </p:cNvPr>
          <p:cNvGrpSpPr/>
          <p:nvPr/>
        </p:nvGrpSpPr>
        <p:grpSpPr>
          <a:xfrm>
            <a:off x="6680481" y="3430983"/>
            <a:ext cx="788550" cy="913070"/>
            <a:chOff x="6680481" y="3430983"/>
            <a:chExt cx="788550" cy="913070"/>
          </a:xfrm>
        </p:grpSpPr>
        <p:sp>
          <p:nvSpPr>
            <p:cNvPr id="43" name="文字方塊 42">
              <a:extLst>
                <a:ext uri="{FF2B5EF4-FFF2-40B4-BE49-F238E27FC236}">
                  <a16:creationId xmlns="" xmlns:a16="http://schemas.microsoft.com/office/drawing/2014/main" id="{28E6FE26-05BA-D11C-0053-E3EEB5F6A1C9}"/>
                </a:ext>
              </a:extLst>
            </p:cNvPr>
            <p:cNvSpPr txBox="1"/>
            <p:nvPr/>
          </p:nvSpPr>
          <p:spPr>
            <a:xfrm>
              <a:off x="6680481" y="3616603"/>
              <a:ext cx="48924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=</a:t>
              </a:r>
              <a:endParaRPr lang="zh-CN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endParaRPr>
            </a:p>
          </p:txBody>
        </p:sp>
        <p:grpSp>
          <p:nvGrpSpPr>
            <p:cNvPr id="44" name="群組 43">
              <a:extLst>
                <a:ext uri="{FF2B5EF4-FFF2-40B4-BE49-F238E27FC236}">
                  <a16:creationId xmlns="" xmlns:a16="http://schemas.microsoft.com/office/drawing/2014/main" id="{31FE9761-1D0E-0B7A-7580-8A76B27BDCA5}"/>
                </a:ext>
              </a:extLst>
            </p:cNvPr>
            <p:cNvGrpSpPr/>
            <p:nvPr/>
          </p:nvGrpSpPr>
          <p:grpSpPr>
            <a:xfrm>
              <a:off x="7073031" y="3430983"/>
              <a:ext cx="396000" cy="913070"/>
              <a:chOff x="4860925" y="3795715"/>
              <a:chExt cx="396000" cy="913070"/>
            </a:xfrm>
          </p:grpSpPr>
          <p:sp>
            <p:nvSpPr>
              <p:cNvPr id="45" name="Text Box 100">
                <a:extLst>
                  <a:ext uri="{FF2B5EF4-FFF2-40B4-BE49-F238E27FC236}">
                    <a16:creationId xmlns="" xmlns:a16="http://schemas.microsoft.com/office/drawing/2014/main" id="{A99A7931-F3EC-7E01-FBC0-A374EF4C1C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67449" y="3795715"/>
                <a:ext cx="385042" cy="9130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32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algn="ctr" eaLnBrk="1" hangingPunct="1">
                  <a:lnSpc>
                    <a:spcPts val="32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</p:txBody>
          </p:sp>
          <p:sp>
            <p:nvSpPr>
              <p:cNvPr id="46" name="Line 102">
                <a:extLst>
                  <a:ext uri="{FF2B5EF4-FFF2-40B4-BE49-F238E27FC236}">
                    <a16:creationId xmlns="" xmlns:a16="http://schemas.microsoft.com/office/drawing/2014/main" id="{67D74B0A-3324-7F35-82B2-B1B0B63188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60925" y="4246563"/>
                <a:ext cx="39600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 dirty="0">
                  <a:solidFill>
                    <a:srgbClr val="0000FF"/>
                  </a:solidFill>
                </a:endParaRPr>
              </a:p>
            </p:txBody>
          </p:sp>
        </p:grpSp>
      </p:grpSp>
      <p:cxnSp>
        <p:nvCxnSpPr>
          <p:cNvPr id="48" name="直線接點 47">
            <a:extLst>
              <a:ext uri="{FF2B5EF4-FFF2-40B4-BE49-F238E27FC236}">
                <a16:creationId xmlns="" xmlns:a16="http://schemas.microsoft.com/office/drawing/2014/main" id="{DEB17975-3F45-16DE-FF87-728AA2879BB3}"/>
              </a:ext>
            </a:extLst>
          </p:cNvPr>
          <p:cNvCxnSpPr>
            <a:cxnSpLocks/>
          </p:cNvCxnSpPr>
          <p:nvPr/>
        </p:nvCxnSpPr>
        <p:spPr bwMode="auto">
          <a:xfrm>
            <a:off x="1591742" y="1456591"/>
            <a:ext cx="234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698217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13" grpId="0" animBg="1"/>
      <p:bldP spid="14" grpId="0"/>
      <p:bldP spid="4" grpId="0"/>
      <p:bldP spid="4" grpId="1"/>
      <p:bldP spid="16" grpId="0"/>
      <p:bldP spid="16" grpId="1"/>
      <p:bldP spid="18" grpId="0"/>
      <p:bldP spid="18" grpId="1"/>
      <p:bldP spid="20" grpId="0"/>
      <p:bldP spid="20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="" xmlns:a16="http://schemas.microsoft.com/office/drawing/2014/main" id="{C04C6288-5318-08E1-5AB4-960CAD1E8D45}"/>
              </a:ext>
            </a:extLst>
          </p:cNvPr>
          <p:cNvSpPr/>
          <p:nvPr/>
        </p:nvSpPr>
        <p:spPr bwMode="auto">
          <a:xfrm>
            <a:off x="1517650" y="3385839"/>
            <a:ext cx="6768000" cy="205200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498223E3-5CF0-2D14-407E-52D85BA04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C333E1AA-7BCE-DD05-CC66-10A42B5045EB}"/>
              </a:ext>
            </a:extLst>
          </p:cNvPr>
          <p:cNvSpPr txBox="1"/>
          <p:nvPr/>
        </p:nvSpPr>
        <p:spPr>
          <a:xfrm>
            <a:off x="785020" y="904796"/>
            <a:ext cx="6253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下表顯示</a:t>
            </a:r>
            <a:r>
              <a:rPr lang="zh-TW" altLang="en-US" sz="2800" u="sng" dirty="0">
                <a:ea typeface="標楷體" panose="03000509000000000000" pitchFamily="65" charset="-120"/>
              </a:rPr>
              <a:t>美兒</a:t>
            </a:r>
            <a:r>
              <a:rPr lang="zh-TW" altLang="en-US" sz="2800" dirty="0">
                <a:ea typeface="標楷體" panose="03000509000000000000" pitchFamily="65" charset="-120"/>
              </a:rPr>
              <a:t>媽媽購買水果的數量。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="" xmlns:a16="http://schemas.microsoft.com/office/drawing/2014/main" id="{5598C2D9-A4FB-07A0-7B53-D116F72B28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760268"/>
              </p:ext>
            </p:extLst>
          </p:nvPr>
        </p:nvGraphicFramePr>
        <p:xfrm>
          <a:off x="976313" y="1543050"/>
          <a:ext cx="6948000" cy="1036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0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5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5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5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52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1831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水果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梨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橙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芒果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蘋果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831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水果數量</a:t>
                      </a:r>
                      <a:r>
                        <a:rPr lang="en-US" altLang="zh-TW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個</a:t>
                      </a:r>
                      <a:r>
                        <a:rPr lang="en-US" altLang="zh-TW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6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4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7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文本框 5">
            <a:extLst>
              <a:ext uri="{FF2B5EF4-FFF2-40B4-BE49-F238E27FC236}">
                <a16:creationId xmlns="" xmlns:a16="http://schemas.microsoft.com/office/drawing/2014/main" id="{A1889F8D-328B-94D3-9A4B-A1BB7CF99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550" y="2743200"/>
            <a:ext cx="77851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(a)</a:t>
            </a:r>
            <a:r>
              <a:rPr lang="zh-TW" altLang="en-US" sz="2800" dirty="0">
                <a:ea typeface="標楷體" panose="03000509000000000000" pitchFamily="65" charset="-120"/>
              </a:rPr>
              <a:t> 蘋果的數量佔水果總數量的百分之幾？</a:t>
            </a:r>
            <a:r>
              <a:rPr lang="en-US" altLang="zh-TW" sz="2800" dirty="0">
                <a:solidFill>
                  <a:srgbClr val="003399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[4</a:t>
            </a:r>
            <a:r>
              <a:rPr lang="zh-TW" altLang="en-US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lang="en-US" altLang="zh-TW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9" name="Rectangle 65">
            <a:extLst>
              <a:ext uri="{FF2B5EF4-FFF2-40B4-BE49-F238E27FC236}">
                <a16:creationId xmlns="" xmlns:a16="http://schemas.microsoft.com/office/drawing/2014/main" id="{6C16034B-1950-3819-9D4E-8A09CC578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7086" y="3568789"/>
            <a:ext cx="10080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</a:p>
        </p:txBody>
      </p:sp>
      <p:cxnSp>
        <p:nvCxnSpPr>
          <p:cNvPr id="10" name="直接连接符 26">
            <a:extLst>
              <a:ext uri="{FF2B5EF4-FFF2-40B4-BE49-F238E27FC236}">
                <a16:creationId xmlns="" xmlns:a16="http://schemas.microsoft.com/office/drawing/2014/main" id="{41470832-854A-DABD-9553-BA03EA6BB18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156450" y="2489200"/>
            <a:ext cx="36512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文本框 1">
            <a:extLst>
              <a:ext uri="{FF2B5EF4-FFF2-40B4-BE49-F238E27FC236}">
                <a16:creationId xmlns="" xmlns:a16="http://schemas.microsoft.com/office/drawing/2014/main" id="{5D694C12-6F7F-493C-82B8-1C4A38E65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6763" y="3387205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7</a:t>
            </a:r>
            <a:endParaRPr lang="zh-CN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3" name="文本框 22">
            <a:extLst>
              <a:ext uri="{FF2B5EF4-FFF2-40B4-BE49-F238E27FC236}">
                <a16:creationId xmlns="" xmlns:a16="http://schemas.microsoft.com/office/drawing/2014/main" id="{7CA52881-7C66-7F73-041E-F9600450B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88" y="3809480"/>
            <a:ext cx="20494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7</a:t>
            </a:r>
            <a:endParaRPr lang="zh-CN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14" name="直接连接符 26">
            <a:extLst>
              <a:ext uri="{FF2B5EF4-FFF2-40B4-BE49-F238E27FC236}">
                <a16:creationId xmlns="" xmlns:a16="http://schemas.microsoft.com/office/drawing/2014/main" id="{ED8D28D5-F2C6-A37F-3EA8-E98F8E4690A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29038" y="2522538"/>
            <a:ext cx="378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Rectangle 65">
            <a:extLst>
              <a:ext uri="{FF2B5EF4-FFF2-40B4-BE49-F238E27FC236}">
                <a16:creationId xmlns="" xmlns:a16="http://schemas.microsoft.com/office/drawing/2014/main" id="{0F533AD2-D5D2-DF05-FE09-EA616E385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7086" y="4357394"/>
            <a:ext cx="10080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</a:p>
        </p:txBody>
      </p:sp>
      <p:sp>
        <p:nvSpPr>
          <p:cNvPr id="16" name="文本框 22">
            <a:extLst>
              <a:ext uri="{FF2B5EF4-FFF2-40B4-BE49-F238E27FC236}">
                <a16:creationId xmlns="" xmlns:a16="http://schemas.microsoft.com/office/drawing/2014/main" id="{7FA2EB21-D7BE-7FFC-FB26-7AB112DD5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4325" y="4812288"/>
            <a:ext cx="597654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蘋果的數量佔水果總數量的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35%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文本框 1">
            <a:extLst>
              <a:ext uri="{FF2B5EF4-FFF2-40B4-BE49-F238E27FC236}">
                <a16:creationId xmlns="" xmlns:a16="http://schemas.microsoft.com/office/drawing/2014/main" id="{8A7FA9EA-4F60-ABFF-997E-DE87C0862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8798" y="3566920"/>
            <a:ext cx="14361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100%</a:t>
            </a:r>
            <a:endParaRPr lang="zh-CN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文本框 1">
            <a:extLst>
              <a:ext uri="{FF2B5EF4-FFF2-40B4-BE49-F238E27FC236}">
                <a16:creationId xmlns="" xmlns:a16="http://schemas.microsoft.com/office/drawing/2014/main" id="{7F292D24-200D-09AD-E4AF-D7F09B463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4346218"/>
            <a:ext cx="14361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= 35%</a:t>
            </a:r>
            <a:endParaRPr lang="zh-CN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21" name="直線接點 20">
            <a:extLst>
              <a:ext uri="{FF2B5EF4-FFF2-40B4-BE49-F238E27FC236}">
                <a16:creationId xmlns="" xmlns:a16="http://schemas.microsoft.com/office/drawing/2014/main" id="{01D0D96A-7D8D-6ADA-C1E3-2F05F449867E}"/>
              </a:ext>
            </a:extLst>
          </p:cNvPr>
          <p:cNvCxnSpPr/>
          <p:nvPr/>
        </p:nvCxnSpPr>
        <p:spPr bwMode="auto">
          <a:xfrm>
            <a:off x="1980986" y="3833519"/>
            <a:ext cx="2016000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prstDash val="solid"/>
            <a:round/>
            <a:headEnd/>
            <a:tailEnd/>
          </a:ln>
        </p:spPr>
      </p:cxnSp>
      <p:cxnSp>
        <p:nvCxnSpPr>
          <p:cNvPr id="22" name="直接连接符 26">
            <a:extLst>
              <a:ext uri="{FF2B5EF4-FFF2-40B4-BE49-F238E27FC236}">
                <a16:creationId xmlns="" xmlns:a16="http://schemas.microsoft.com/office/drawing/2014/main" id="{B56BB26C-EA0B-9735-CBC3-5EFD93F3768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17650" y="3229977"/>
            <a:ext cx="378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282316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5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75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75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5" grpId="0"/>
      <p:bldP spid="16" grpId="0"/>
      <p:bldP spid="18" grpId="0"/>
      <p:bldP spid="1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文本框 5">
            <a:extLst>
              <a:ext uri="{FF2B5EF4-FFF2-40B4-BE49-F238E27FC236}">
                <a16:creationId xmlns="" xmlns:a16="http://schemas.microsoft.com/office/drawing/2014/main" id="{646F1518-8239-570A-D703-E0D604A7F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6363" y="2749550"/>
            <a:ext cx="707976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u="sng" dirty="0">
                <a:ea typeface="標楷體" panose="03000509000000000000" pitchFamily="65" charset="-120"/>
              </a:rPr>
              <a:t>美兒</a:t>
            </a:r>
            <a:r>
              <a:rPr lang="zh-TW" altLang="en-US" sz="2800" dirty="0">
                <a:ea typeface="標楷體" panose="03000509000000000000" pitchFamily="65" charset="-120"/>
              </a:rPr>
              <a:t>認為當每種水果都吃了一個後，蘋果數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量的百分</a:t>
            </a:r>
            <a:r>
              <a:rPr lang="zh-CN" altLang="en-US" sz="2800" dirty="0">
                <a:ea typeface="標楷體" panose="03000509000000000000" pitchFamily="65" charset="-120"/>
              </a:rPr>
              <a:t>數</a:t>
            </a:r>
            <a:r>
              <a:rPr lang="zh-TW" altLang="en-US" sz="2800" dirty="0">
                <a:ea typeface="標楷體" panose="03000509000000000000" pitchFamily="65" charset="-120"/>
              </a:rPr>
              <a:t>並沒有改變，你同意嗎？試解釋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你的結論。　　　　　　　　　　 　  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[4</a:t>
            </a:r>
            <a:r>
              <a:rPr lang="zh-TW" altLang="en-US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lang="en-US" altLang="zh-TW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2" name="文本框 5">
            <a:extLst>
              <a:ext uri="{FF2B5EF4-FFF2-40B4-BE49-F238E27FC236}">
                <a16:creationId xmlns="" xmlns:a16="http://schemas.microsoft.com/office/drawing/2014/main" id="{4018D705-AF4A-A726-CAA6-CCB248CF1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550" y="2749550"/>
            <a:ext cx="7747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(b)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cxnSp>
        <p:nvCxnSpPr>
          <p:cNvPr id="3" name="直接连接符 26">
            <a:extLst>
              <a:ext uri="{FF2B5EF4-FFF2-40B4-BE49-F238E27FC236}">
                <a16:creationId xmlns="" xmlns:a16="http://schemas.microsoft.com/office/drawing/2014/main" id="{4259CE3F-0FD7-D528-13EA-41E9769E393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44813" y="3230563"/>
            <a:ext cx="385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文本框 5">
            <a:extLst>
              <a:ext uri="{FF2B5EF4-FFF2-40B4-BE49-F238E27FC236}">
                <a16:creationId xmlns="" xmlns:a16="http://schemas.microsoft.com/office/drawing/2014/main" id="{19108EBE-F79C-A4F1-7417-2225146DD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175" y="4073525"/>
            <a:ext cx="3429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蘋果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佔全部水果的</a:t>
            </a:r>
          </a:p>
        </p:txBody>
      </p:sp>
      <p:sp>
        <p:nvSpPr>
          <p:cNvPr id="5" name="文本框 6">
            <a:extLst>
              <a:ext uri="{FF2B5EF4-FFF2-40B4-BE49-F238E27FC236}">
                <a16:creationId xmlns="" xmlns:a16="http://schemas.microsoft.com/office/drawing/2014/main" id="{E448918B-8D61-A756-36AD-C54751853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3938" y="4467225"/>
            <a:ext cx="5056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endParaRPr lang="zh-CN" altLang="en-US" sz="2400" dirty="0">
              <a:solidFill>
                <a:srgbClr val="CC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6" name="直接连接符 26">
            <a:extLst>
              <a:ext uri="{FF2B5EF4-FFF2-40B4-BE49-F238E27FC236}">
                <a16:creationId xmlns="" xmlns:a16="http://schemas.microsoft.com/office/drawing/2014/main" id="{F5D802A9-4737-25FF-876F-4B6E9C76AD8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84313" y="4881563"/>
            <a:ext cx="2592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文本框 19">
            <a:extLst>
              <a:ext uri="{FF2B5EF4-FFF2-40B4-BE49-F238E27FC236}">
                <a16:creationId xmlns="" xmlns:a16="http://schemas.microsoft.com/office/drawing/2014/main" id="{1777C02C-6C1F-EDC7-15FA-D7101B0AF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8438" y="4862513"/>
            <a:ext cx="19050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endParaRPr lang="zh-CN" altLang="en-US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文本框 25">
            <a:extLst>
              <a:ext uri="{FF2B5EF4-FFF2-40B4-BE49-F238E27FC236}">
                <a16:creationId xmlns="" xmlns:a16="http://schemas.microsoft.com/office/drawing/2014/main" id="{73AD6AA3-86E9-E96F-527A-F6C652726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7763" y="5346700"/>
            <a:ext cx="1625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37.5%</a:t>
            </a:r>
            <a:endParaRPr lang="zh-CN" altLang="en-US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0" name="Picture 23" descr="常犯錯誤-green">
            <a:extLst>
              <a:ext uri="{FF2B5EF4-FFF2-40B4-BE49-F238E27FC236}">
                <a16:creationId xmlns="" xmlns:a16="http://schemas.microsoft.com/office/drawing/2014/main" id="{C8CCB4E0-0798-93D8-3F6D-BBD06C185D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25" y="4027488"/>
            <a:ext cx="1385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26">
            <a:extLst>
              <a:ext uri="{FF2B5EF4-FFF2-40B4-BE49-F238E27FC236}">
                <a16:creationId xmlns="" xmlns:a16="http://schemas.microsoft.com/office/drawing/2014/main" id="{C55FB093-DB82-74FA-F82B-47828384E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7825" y="4495799"/>
            <a:ext cx="3076088" cy="1215627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50000">
                <a:srgbClr val="FFFF99"/>
              </a:gs>
              <a:gs pos="100000">
                <a:srgbClr val="CCFF99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部分學生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求百分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數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時</a:t>
            </a:r>
            <a:r>
              <a:rPr kumimoji="0" lang="zh-CN" altLang="en-US" sz="2400" dirty="0">
                <a:ea typeface="標楷體" panose="03000509000000000000" pitchFamily="65" charset="-120"/>
              </a:rPr>
              <a:t>， </a:t>
            </a:r>
            <a:r>
              <a:rPr kumimoji="0" lang="zh-TW" altLang="en-US" sz="2400" dirty="0">
                <a:ea typeface="標楷體" panose="03000509000000000000" pitchFamily="65" charset="-120"/>
              </a:rPr>
              <a:t>未留意水果的總數量變了</a:t>
            </a:r>
            <a:r>
              <a:rPr kumimoji="0" lang="zh-CN" altLang="en-US" sz="2400" dirty="0">
                <a:ea typeface="標楷體" panose="03000509000000000000" pitchFamily="65" charset="-120"/>
              </a:rPr>
              <a:t>。</a:t>
            </a:r>
            <a:endParaRPr kumimoji="0" lang="en-US" altLang="zh-CN" sz="2400" dirty="0">
              <a:ea typeface="標楷體" panose="03000509000000000000" pitchFamily="65" charset="-12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="" xmlns:a16="http://schemas.microsoft.com/office/drawing/2014/main" id="{676FF4C3-E4D4-74F3-EE96-21D43BA33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="" xmlns:a16="http://schemas.microsoft.com/office/drawing/2014/main" id="{89D44588-2DC5-8069-8040-EE53F96841C2}"/>
              </a:ext>
            </a:extLst>
          </p:cNvPr>
          <p:cNvSpPr txBox="1"/>
          <p:nvPr/>
        </p:nvSpPr>
        <p:spPr>
          <a:xfrm>
            <a:off x="785020" y="904796"/>
            <a:ext cx="6253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下表顯示</a:t>
            </a:r>
            <a:r>
              <a:rPr lang="zh-TW" altLang="en-US" sz="2800" u="sng" dirty="0">
                <a:ea typeface="標楷體" panose="03000509000000000000" pitchFamily="65" charset="-120"/>
              </a:rPr>
              <a:t>美兒</a:t>
            </a:r>
            <a:r>
              <a:rPr lang="zh-TW" altLang="en-US" sz="2800" dirty="0">
                <a:ea typeface="標楷體" panose="03000509000000000000" pitchFamily="65" charset="-120"/>
              </a:rPr>
              <a:t>媽媽購買水果的數量。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27" name="表格 26">
            <a:extLst>
              <a:ext uri="{FF2B5EF4-FFF2-40B4-BE49-F238E27FC236}">
                <a16:creationId xmlns="" xmlns:a16="http://schemas.microsoft.com/office/drawing/2014/main" id="{5BB1F3D3-15A1-01D4-F064-DC40127A59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204170"/>
              </p:ext>
            </p:extLst>
          </p:nvPr>
        </p:nvGraphicFramePr>
        <p:xfrm>
          <a:off x="976313" y="1543050"/>
          <a:ext cx="6948000" cy="1036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0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5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5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5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52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1831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水果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梨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橙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芒果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蘋果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831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水果數量</a:t>
                      </a:r>
                      <a:r>
                        <a:rPr lang="en-US" altLang="zh-TW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個</a:t>
                      </a:r>
                      <a:r>
                        <a:rPr lang="en-US" altLang="zh-TW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6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4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7</a:t>
                      </a:r>
                      <a:endParaRPr lang="zh-CN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3" marR="91453"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2" name="文本框 25">
            <a:extLst>
              <a:ext uri="{FF2B5EF4-FFF2-40B4-BE49-F238E27FC236}">
                <a16:creationId xmlns="" xmlns:a16="http://schemas.microsoft.com/office/drawing/2014/main" id="{6D8B1B93-3B8B-F26B-257A-CAF5AE439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2382" y="4645115"/>
            <a:ext cx="13212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100%</a:t>
            </a:r>
            <a:endParaRPr lang="zh-CN" altLang="en-US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3" name="文本框 25">
            <a:extLst>
              <a:ext uri="{FF2B5EF4-FFF2-40B4-BE49-F238E27FC236}">
                <a16:creationId xmlns="" xmlns:a16="http://schemas.microsoft.com/office/drawing/2014/main" id="{DF85B883-9C4D-2D53-9520-D54B7AAC0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3668" y="5350172"/>
            <a:ext cx="30760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多於吃之前的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35%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34" name="文本框 19">
            <a:extLst>
              <a:ext uri="{FF2B5EF4-FFF2-40B4-BE49-F238E27FC236}">
                <a16:creationId xmlns="" xmlns:a16="http://schemas.microsoft.com/office/drawing/2014/main" id="{7D70EBA7-35F7-A88C-5DB6-64CAF5372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8170" y="4862513"/>
            <a:ext cx="12767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CC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－</a:t>
            </a:r>
            <a:r>
              <a:rPr lang="en-US" altLang="zh-TW" sz="2400" dirty="0">
                <a:solidFill>
                  <a:srgbClr val="CC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1</a:t>
            </a:r>
            <a:r>
              <a:rPr lang="en-US" altLang="zh-CN" sz="2400" dirty="0">
                <a:solidFill>
                  <a:srgbClr val="CC66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×</a:t>
            </a:r>
            <a:r>
              <a:rPr lang="en-US" altLang="zh-TW" sz="2400" dirty="0">
                <a:solidFill>
                  <a:srgbClr val="CC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4</a:t>
            </a:r>
            <a:endParaRPr lang="zh-CN" altLang="en-US" sz="2400" dirty="0">
              <a:solidFill>
                <a:srgbClr val="CC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5" name="文本框 19">
            <a:extLst>
              <a:ext uri="{FF2B5EF4-FFF2-40B4-BE49-F238E27FC236}">
                <a16:creationId xmlns="" xmlns:a16="http://schemas.microsoft.com/office/drawing/2014/main" id="{3AC7108B-9420-5686-0DB9-9889A84B7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1004" y="4466727"/>
            <a:ext cx="8018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CC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－</a:t>
            </a:r>
            <a:r>
              <a:rPr lang="en-US" altLang="zh-TW" sz="2400" dirty="0">
                <a:solidFill>
                  <a:srgbClr val="CC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1</a:t>
            </a:r>
            <a:endParaRPr lang="zh-CN" altLang="en-US" sz="2400" dirty="0">
              <a:solidFill>
                <a:srgbClr val="CC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071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25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11" grpId="0" animBg="1"/>
      <p:bldP spid="32" grpId="0"/>
      <p:bldP spid="33" grpId="0"/>
      <p:bldP spid="34" grpId="0"/>
      <p:bldP spid="3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6BE6E3C1-6307-6622-044B-BF8571A2A50E}"/>
              </a:ext>
            </a:extLst>
          </p:cNvPr>
          <p:cNvSpPr/>
          <p:nvPr/>
        </p:nvSpPr>
        <p:spPr bwMode="auto">
          <a:xfrm>
            <a:off x="1527969" y="2387640"/>
            <a:ext cx="7128000" cy="295200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" name="椭圆 1">
            <a:extLst>
              <a:ext uri="{FF2B5EF4-FFF2-40B4-BE49-F238E27FC236}">
                <a16:creationId xmlns="" xmlns:a16="http://schemas.microsoft.com/office/drawing/2014/main" id="{316D360E-054F-961E-2141-2B1E3EE8D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1870" y="4713216"/>
            <a:ext cx="1260000" cy="5040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grpSp>
        <p:nvGrpSpPr>
          <p:cNvPr id="14" name="群組 13">
            <a:extLst>
              <a:ext uri="{FF2B5EF4-FFF2-40B4-BE49-F238E27FC236}">
                <a16:creationId xmlns="" xmlns:a16="http://schemas.microsoft.com/office/drawing/2014/main" id="{7A440882-439E-5E40-4F92-C51D7112AD1E}"/>
              </a:ext>
            </a:extLst>
          </p:cNvPr>
          <p:cNvGrpSpPr/>
          <p:nvPr/>
        </p:nvGrpSpPr>
        <p:grpSpPr>
          <a:xfrm>
            <a:off x="2590800" y="2420409"/>
            <a:ext cx="6189054" cy="944031"/>
            <a:chOff x="1447800" y="3217860"/>
            <a:chExt cx="6189054" cy="944031"/>
          </a:xfrm>
        </p:grpSpPr>
        <p:cxnSp>
          <p:nvCxnSpPr>
            <p:cNvPr id="6" name="直接连接符 26">
              <a:extLst>
                <a:ext uri="{FF2B5EF4-FFF2-40B4-BE49-F238E27FC236}">
                  <a16:creationId xmlns="" xmlns:a16="http://schemas.microsoft.com/office/drawing/2014/main" id="{E3E714A5-51D6-0A8B-06CD-EC74D83A62C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484384" y="3679552"/>
              <a:ext cx="2952000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" name="文本框 14">
              <a:extLst>
                <a:ext uri="{FF2B5EF4-FFF2-40B4-BE49-F238E27FC236}">
                  <a16:creationId xmlns="" xmlns:a16="http://schemas.microsoft.com/office/drawing/2014/main" id="{6187DF98-492F-62A3-25E6-D0DDCB9BE5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3638671"/>
              <a:ext cx="3505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6</a:t>
              </a:r>
              <a:r>
                <a:rPr lang="zh-TW" altLang="en-US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＋</a:t>
              </a:r>
              <a:r>
                <a: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4</a:t>
              </a:r>
              <a:r>
                <a:rPr lang="zh-TW" altLang="en-US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＋</a:t>
              </a:r>
              <a:r>
                <a: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3</a:t>
              </a:r>
              <a:r>
                <a:rPr lang="zh-TW" altLang="en-US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＋</a:t>
              </a:r>
              <a:r>
                <a: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7</a:t>
              </a:r>
              <a:r>
                <a:rPr lang="zh-TW" altLang="en-US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－</a:t>
              </a:r>
              <a:r>
                <a: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1</a:t>
              </a:r>
              <a:r>
                <a:rPr lang="en-US" altLang="zh-CN" sz="2800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Wingdings" panose="05000000000000000000" pitchFamily="2" charset="2"/>
                </a:rPr>
                <a:t>×</a:t>
              </a:r>
              <a:r>
                <a: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4</a:t>
              </a:r>
              <a:endPara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8" name="文本框 15">
              <a:extLst>
                <a:ext uri="{FF2B5EF4-FFF2-40B4-BE49-F238E27FC236}">
                  <a16:creationId xmlns="" xmlns:a16="http://schemas.microsoft.com/office/drawing/2014/main" id="{08293223-F7CE-217C-AF2D-5FA29FA857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1500" y="3409950"/>
              <a:ext cx="325535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CN" sz="2800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Wingdings" panose="05000000000000000000" pitchFamily="2" charset="2"/>
                </a:rPr>
                <a:t>×</a:t>
              </a:r>
              <a:r>
                <a: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100% </a:t>
              </a:r>
              <a:r>
                <a: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=</a:t>
              </a:r>
              <a:r>
                <a:rPr lang="zh-TW" altLang="en-US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37.5%</a:t>
              </a:r>
              <a:r>
                <a:rPr lang="zh-CN" altLang="en-US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，</a:t>
              </a:r>
            </a:p>
          </p:txBody>
        </p:sp>
        <p:sp>
          <p:nvSpPr>
            <p:cNvPr id="9" name="文本框 16">
              <a:extLst>
                <a:ext uri="{FF2B5EF4-FFF2-40B4-BE49-F238E27FC236}">
                  <a16:creationId xmlns="" xmlns:a16="http://schemas.microsoft.com/office/drawing/2014/main" id="{C32EB072-5A4F-7B05-8B97-5B1AAFFBEA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9741" y="3217860"/>
              <a:ext cx="1016186" cy="5237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7</a:t>
              </a:r>
              <a:r>
                <a:rPr lang="zh-TW" altLang="en-US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－</a:t>
              </a:r>
              <a:r>
                <a: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1</a:t>
              </a:r>
              <a:endPara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10" name="Rectangle 8">
            <a:extLst>
              <a:ext uri="{FF2B5EF4-FFF2-40B4-BE49-F238E27FC236}">
                <a16:creationId xmlns="" xmlns:a16="http://schemas.microsoft.com/office/drawing/2014/main" id="{17CEC0D6-BAA1-ED81-5A7E-01454ACDB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3024" y="4690106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[1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="" xmlns:a16="http://schemas.microsoft.com/office/drawing/2014/main" id="{C3156B4D-D994-ABFA-F286-4C507BFBE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3024" y="3824871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[3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="" xmlns:a16="http://schemas.microsoft.com/office/drawing/2014/main" id="{A9B66C59-B7D0-CAD6-F473-05AB55B8EE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63036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31. (b)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="" xmlns:a16="http://schemas.microsoft.com/office/drawing/2014/main" id="{B5547E29-E729-0F9B-9E07-F549A7797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856" y="3319057"/>
            <a:ext cx="6123114" cy="992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當每種水果都吃了一個後，蘋果佔全</a:t>
            </a:r>
            <a:endParaRPr lang="en-US" altLang="zh-TW" sz="2800" dirty="0">
              <a:solidFill>
                <a:srgbClr val="FF0000"/>
              </a:solidFill>
              <a:ea typeface="DFKai-SB" panose="03000509000000000000" pitchFamily="65" charset="-12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部水果的</a:t>
            </a:r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37.5%</a:t>
            </a:r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，多於</a:t>
            </a:r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35%</a:t>
            </a:r>
            <a:endParaRPr lang="zh-CN" altLang="en-US" sz="2800" dirty="0">
              <a:solidFill>
                <a:srgbClr val="FF0000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文本框 5">
            <a:extLst>
              <a:ext uri="{FF2B5EF4-FFF2-40B4-BE49-F238E27FC236}">
                <a16:creationId xmlns="" xmlns:a16="http://schemas.microsoft.com/office/drawing/2014/main" id="{448C2080-672D-1B1E-562F-5227B3B4A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6363" y="904796"/>
            <a:ext cx="707976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u="sng" dirty="0">
                <a:ea typeface="標楷體" panose="03000509000000000000" pitchFamily="65" charset="-120"/>
              </a:rPr>
              <a:t>美兒</a:t>
            </a:r>
            <a:r>
              <a:rPr lang="zh-TW" altLang="en-US" sz="2800" dirty="0">
                <a:ea typeface="標楷體" panose="03000509000000000000" pitchFamily="65" charset="-120"/>
              </a:rPr>
              <a:t>認為當每種水果都吃了一個後，蘋果數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量的百分</a:t>
            </a:r>
            <a:r>
              <a:rPr lang="zh-CN" altLang="en-US" sz="2800" dirty="0">
                <a:ea typeface="標楷體" panose="03000509000000000000" pitchFamily="65" charset="-120"/>
              </a:rPr>
              <a:t>數</a:t>
            </a:r>
            <a:r>
              <a:rPr lang="zh-TW" altLang="en-US" sz="2800" dirty="0">
                <a:ea typeface="標楷體" panose="03000509000000000000" pitchFamily="65" charset="-120"/>
              </a:rPr>
              <a:t>並沒有改變，你同意嗎？試解釋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你的結論。　　　　　　　　　　 　  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[4</a:t>
            </a:r>
            <a:r>
              <a:rPr lang="zh-TW" altLang="en-US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lang="en-US" altLang="zh-TW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="" xmlns:a16="http://schemas.microsoft.com/office/drawing/2014/main" id="{436513A2-EE3D-FFE9-20E0-19EF04D12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206" y="2602974"/>
            <a:ext cx="11500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zh-CN" altLang="en-US" sz="2800" dirty="0">
                <a:ea typeface="標楷體" panose="03000509000000000000" pitchFamily="65" charset="-120"/>
              </a:rPr>
              <a:t>因爲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23" name="文本框 5">
            <a:extLst>
              <a:ext uri="{FF2B5EF4-FFF2-40B4-BE49-F238E27FC236}">
                <a16:creationId xmlns="" xmlns:a16="http://schemas.microsoft.com/office/drawing/2014/main" id="{C71B0DC5-A2BE-6B50-D1C2-B720F22D4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125" y="4696286"/>
            <a:ext cx="54772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zh-TW" altLang="en-US" sz="28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*</a:t>
            </a:r>
            <a:r>
              <a:rPr lang="zh-TW" altLang="en-US" sz="2800" dirty="0">
                <a:ea typeface="標楷體" panose="03000509000000000000" pitchFamily="65" charset="-120"/>
              </a:rPr>
              <a:t>  同意  </a:t>
            </a:r>
            <a:r>
              <a:rPr lang="en-US" altLang="zh-TW" sz="2800" dirty="0">
                <a:ea typeface="標楷體" panose="03000509000000000000" pitchFamily="65" charset="-120"/>
              </a:rPr>
              <a:t>/  </a:t>
            </a:r>
            <a:r>
              <a:rPr lang="zh-TW" altLang="en-US" sz="2800" dirty="0">
                <a:ea typeface="標楷體" panose="03000509000000000000" pitchFamily="65" charset="-120"/>
              </a:rPr>
              <a:t>不同意   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*</a:t>
            </a:r>
            <a:r>
              <a:rPr lang="zh-TW" altLang="en-US" sz="2800" dirty="0">
                <a:ea typeface="標楷體" panose="03000509000000000000" pitchFamily="65" charset="-120"/>
              </a:rPr>
              <a:t>圈出答案</a:t>
            </a:r>
            <a:r>
              <a:rPr lang="en-US" altLang="zh-TW" sz="2800" dirty="0"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24" name="Rectangle 8">
            <a:extLst>
              <a:ext uri="{FF2B5EF4-FFF2-40B4-BE49-F238E27FC236}">
                <a16:creationId xmlns="" xmlns:a16="http://schemas.microsoft.com/office/drawing/2014/main" id="{970D0D5F-EF28-9A62-FA3C-504E7E8DB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0955" y="4231547"/>
            <a:ext cx="28228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000" dirty="0">
                <a:solidFill>
                  <a:srgbClr val="FF0000"/>
                </a:solidFill>
                <a:ea typeface="標楷體" panose="03000509000000000000" pitchFamily="65" charset="-120"/>
              </a:rPr>
              <a:t>(</a:t>
            </a:r>
            <a:r>
              <a:rPr kumimoji="0" lang="zh-CN" altLang="en-US" sz="2000" dirty="0">
                <a:solidFill>
                  <a:srgbClr val="FF0000"/>
                </a:solidFill>
                <a:ea typeface="標楷體" panose="03000509000000000000" pitchFamily="65" charset="-120"/>
              </a:rPr>
              <a:t>其他合理解釋也可接受</a:t>
            </a:r>
            <a:r>
              <a:rPr kumimoji="0" lang="en-US" altLang="zh-TW" sz="2000" dirty="0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  <a:endParaRPr kumimoji="0" lang="en-US" altLang="en-US" sz="20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611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1" grpId="0"/>
      <p:bldP spid="16" grpId="0"/>
      <p:bldP spid="2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EDCAFF48-A285-4539-B16B-E44C57E9B587}"/>
              </a:ext>
            </a:extLst>
          </p:cNvPr>
          <p:cNvSpPr/>
          <p:nvPr/>
        </p:nvSpPr>
        <p:spPr bwMode="auto">
          <a:xfrm>
            <a:off x="6398307" y="935268"/>
            <a:ext cx="1586650" cy="684834"/>
          </a:xfrm>
          <a:prstGeom prst="rect">
            <a:avLst/>
          </a:prstGeom>
          <a:solidFill>
            <a:srgbClr val="FFB9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="" xmlns:a16="http://schemas.microsoft.com/office/drawing/2014/main" id="{E516FFB6-410D-4FE1-98A7-23397D62B674}"/>
              </a:ext>
            </a:extLst>
          </p:cNvPr>
          <p:cNvSpPr/>
          <p:nvPr/>
        </p:nvSpPr>
        <p:spPr bwMode="auto">
          <a:xfrm>
            <a:off x="4475809" y="933250"/>
            <a:ext cx="1586650" cy="684834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9FCFC8BF-BD55-12AD-A9CD-DD87CF852575}"/>
              </a:ext>
            </a:extLst>
          </p:cNvPr>
          <p:cNvSpPr txBox="1"/>
          <p:nvPr/>
        </p:nvSpPr>
        <p:spPr>
          <a:xfrm>
            <a:off x="785020" y="1019096"/>
            <a:ext cx="7673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800" u="sng" dirty="0">
                <a:ea typeface="標楷體" panose="03000509000000000000" pitchFamily="65" charset="-120"/>
              </a:rPr>
              <a:t>惠珊</a:t>
            </a:r>
            <a:r>
              <a:rPr lang="zh-TW" altLang="en-US" sz="2800" dirty="0">
                <a:ea typeface="標楷體" panose="03000509000000000000" pitchFamily="65" charset="-120"/>
              </a:rPr>
              <a:t>有</a:t>
            </a:r>
            <a:r>
              <a:rPr lang="en-US" altLang="zh-TW" sz="2800" dirty="0">
                <a:ea typeface="標楷體" panose="03000509000000000000" pitchFamily="65" charset="-120"/>
              </a:rPr>
              <a:t>32</a:t>
            </a:r>
            <a:r>
              <a:rPr lang="zh-TW" altLang="en-US" sz="2800" dirty="0">
                <a:ea typeface="標楷體" panose="03000509000000000000" pitchFamily="65" charset="-120"/>
              </a:rPr>
              <a:t>本書</a:t>
            </a:r>
            <a:r>
              <a:rPr lang="zh-CN" altLang="en-US" sz="2800" dirty="0">
                <a:ea typeface="標楷體" panose="03000509000000000000" pitchFamily="65" charset="-120"/>
              </a:rPr>
              <a:t>籍</a:t>
            </a:r>
            <a:r>
              <a:rPr lang="zh-TW" altLang="en-US" sz="2800" dirty="0">
                <a:ea typeface="標楷體" panose="03000509000000000000" pitchFamily="65" charset="-120"/>
              </a:rPr>
              <a:t>，其中</a:t>
            </a:r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  <a:r>
              <a:rPr lang="zh-TW" altLang="en-US" sz="2800" dirty="0">
                <a:ea typeface="標楷體" panose="03000509000000000000" pitchFamily="65" charset="-120"/>
              </a:rPr>
              <a:t>是小</a:t>
            </a:r>
            <a:r>
              <a:rPr lang="zh-CN" altLang="en-US" sz="2800" dirty="0">
                <a:ea typeface="標楷體" panose="03000509000000000000" pitchFamily="65" charset="-120"/>
              </a:rPr>
              <a:t>説</a:t>
            </a:r>
            <a:r>
              <a:rPr lang="zh-TW" altLang="en-US" sz="2800" dirty="0">
                <a:ea typeface="標楷體" panose="03000509000000000000" pitchFamily="65" charset="-120"/>
              </a:rPr>
              <a:t>，</a:t>
            </a:r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  <a:r>
              <a:rPr lang="zh-TW" altLang="en-US" sz="2800" dirty="0">
                <a:ea typeface="標楷體" panose="03000509000000000000" pitchFamily="65" charset="-120"/>
              </a:rPr>
              <a:t>是雜誌，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餘下的書</a:t>
            </a:r>
            <a:r>
              <a:rPr lang="zh-CN" altLang="en-US" sz="2800" dirty="0">
                <a:ea typeface="標楷體" panose="03000509000000000000" pitchFamily="65" charset="-120"/>
              </a:rPr>
              <a:t>籍</a:t>
            </a:r>
            <a:r>
              <a:rPr lang="zh-TW" altLang="en-US" sz="2800" dirty="0">
                <a:ea typeface="標楷體" panose="03000509000000000000" pitchFamily="65" charset="-120"/>
              </a:rPr>
              <a:t>中，一半是地圖集，另一半是傳記。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7B815D03-B14B-59E7-34BB-07581C0CE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10190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6" name="群組 5">
            <a:extLst>
              <a:ext uri="{FF2B5EF4-FFF2-40B4-BE49-F238E27FC236}">
                <a16:creationId xmlns="" xmlns:a16="http://schemas.microsoft.com/office/drawing/2014/main" id="{1ED91F1E-A6DE-53D7-57D3-B360A82BFB18}"/>
              </a:ext>
            </a:extLst>
          </p:cNvPr>
          <p:cNvGrpSpPr/>
          <p:nvPr/>
        </p:nvGrpSpPr>
        <p:grpSpPr>
          <a:xfrm>
            <a:off x="4523531" y="868869"/>
            <a:ext cx="396000" cy="861774"/>
            <a:chOff x="4860925" y="3833815"/>
            <a:chExt cx="396000" cy="861774"/>
          </a:xfrm>
        </p:grpSpPr>
        <p:sp>
          <p:nvSpPr>
            <p:cNvPr id="7" name="Text Box 100">
              <a:extLst>
                <a:ext uri="{FF2B5EF4-FFF2-40B4-BE49-F238E27FC236}">
                  <a16:creationId xmlns="" xmlns:a16="http://schemas.microsoft.com/office/drawing/2014/main" id="{828481DD-E35D-3001-4D88-80358D8D7C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7449" y="3833815"/>
              <a:ext cx="385041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8" name="Line 102">
              <a:extLst>
                <a:ext uri="{FF2B5EF4-FFF2-40B4-BE49-F238E27FC236}">
                  <a16:creationId xmlns="" xmlns:a16="http://schemas.microsoft.com/office/drawing/2014/main" id="{2E79F9F1-BD22-29E4-AEDC-C1A13FB5A6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0925" y="4246563"/>
              <a:ext cx="396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/>
            </a:p>
          </p:txBody>
        </p:sp>
      </p:grpSp>
      <p:grpSp>
        <p:nvGrpSpPr>
          <p:cNvPr id="9" name="群組 8">
            <a:extLst>
              <a:ext uri="{FF2B5EF4-FFF2-40B4-BE49-F238E27FC236}">
                <a16:creationId xmlns="" xmlns:a16="http://schemas.microsoft.com/office/drawing/2014/main" id="{509B0186-E9C9-C3FA-419F-D5E1BCDF73A9}"/>
              </a:ext>
            </a:extLst>
          </p:cNvPr>
          <p:cNvGrpSpPr/>
          <p:nvPr/>
        </p:nvGrpSpPr>
        <p:grpSpPr>
          <a:xfrm>
            <a:off x="6448358" y="868869"/>
            <a:ext cx="396000" cy="861774"/>
            <a:chOff x="4860925" y="3833815"/>
            <a:chExt cx="396000" cy="861774"/>
          </a:xfrm>
        </p:grpSpPr>
        <p:sp>
          <p:nvSpPr>
            <p:cNvPr id="10" name="Text Box 100">
              <a:extLst>
                <a:ext uri="{FF2B5EF4-FFF2-40B4-BE49-F238E27FC236}">
                  <a16:creationId xmlns="" xmlns:a16="http://schemas.microsoft.com/office/drawing/2014/main" id="{70C8CBF2-AB88-85BC-86E1-77EFC2E6C2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7449" y="3833815"/>
              <a:ext cx="385041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  <a:cs typeface="Arial" panose="020B0604020202020204" pitchFamily="34" charset="0"/>
                </a:rPr>
                <a:t>3</a:t>
              </a:r>
            </a:p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11" name="Line 102">
              <a:extLst>
                <a:ext uri="{FF2B5EF4-FFF2-40B4-BE49-F238E27FC236}">
                  <a16:creationId xmlns="" xmlns:a16="http://schemas.microsoft.com/office/drawing/2014/main" id="{4715A844-207C-7B4D-82E1-8FBA54CBE2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0925" y="4246563"/>
              <a:ext cx="396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/>
            </a:p>
          </p:txBody>
        </p:sp>
      </p:grpSp>
      <p:sp>
        <p:nvSpPr>
          <p:cNvPr id="12" name="Rectangle 12">
            <a:extLst>
              <a:ext uri="{FF2B5EF4-FFF2-40B4-BE49-F238E27FC236}">
                <a16:creationId xmlns="" xmlns:a16="http://schemas.microsoft.com/office/drawing/2014/main" id="{A52EC637-CE93-CC47-A150-1728646CC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219325"/>
            <a:ext cx="75596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23888" indent="-6238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(a)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小</a:t>
            </a:r>
            <a:r>
              <a:rPr lang="zh-CN" altLang="en-US" sz="2800" dirty="0">
                <a:ea typeface="標楷體" panose="03000509000000000000" pitchFamily="65" charset="-120"/>
              </a:rPr>
              <a:t>説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和雜誌佔書籍的幾分之幾？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只須寫出答案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)  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                            </a:t>
            </a:r>
            <a:r>
              <a:rPr lang="en-US" altLang="zh-TW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[2</a:t>
            </a:r>
            <a:r>
              <a:rPr lang="zh-TW" altLang="en-US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lang="en-US" altLang="zh-TW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zh-CN" altLang="en-US" sz="2800" dirty="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3" name="Rectangle 38">
            <a:extLst>
              <a:ext uri="{FF2B5EF4-FFF2-40B4-BE49-F238E27FC236}">
                <a16:creationId xmlns="" xmlns:a16="http://schemas.microsoft.com/office/drawing/2014/main" id="{E3DA7C20-A9DE-7DB4-2652-B0ED6649F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3825" y="3341688"/>
            <a:ext cx="5340350" cy="519112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小</a:t>
            </a:r>
            <a:r>
              <a:rPr lang="zh-CN" altLang="en-US" sz="2800" dirty="0">
                <a:ea typeface="標楷體" panose="03000509000000000000" pitchFamily="65" charset="-120"/>
              </a:rPr>
              <a:t>説</a:t>
            </a:r>
            <a:r>
              <a:rPr lang="zh-TW" altLang="en-US" sz="2800" dirty="0">
                <a:ea typeface="標楷體" panose="03000509000000000000" pitchFamily="65" charset="-120"/>
              </a:rPr>
              <a:t>和雜誌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佔</a:t>
            </a:r>
            <a:r>
              <a:rPr lang="zh-TW" altLang="en-US" sz="2800" dirty="0">
                <a:ea typeface="標楷體" panose="03000509000000000000" pitchFamily="65" charset="-120"/>
              </a:rPr>
              <a:t>書籍的</a:t>
            </a:r>
            <a:r>
              <a:rPr lang="zh-TW" altLang="en-US" sz="2800" u="sng" dirty="0">
                <a:ea typeface="標楷體" panose="03000509000000000000" pitchFamily="65" charset="-120"/>
              </a:rPr>
              <a:t>       </a:t>
            </a:r>
            <a:r>
              <a:rPr lang="zh-TW" altLang="en-US" sz="2800" u="sng" dirty="0">
                <a:solidFill>
                  <a:srgbClr val="FF0000"/>
                </a:solidFill>
                <a:uFill>
                  <a:solidFill>
                    <a:schemeClr val="tx1"/>
                  </a:solidFill>
                </a:uFill>
                <a:ea typeface="標楷體" panose="03000509000000000000" pitchFamily="65" charset="-120"/>
              </a:rPr>
              <a:t>       </a:t>
            </a:r>
            <a:r>
              <a:rPr lang="zh-TW" altLang="en-US" sz="2800" u="sng" dirty="0">
                <a:ea typeface="標楷體" panose="03000509000000000000" pitchFamily="65" charset="-120"/>
              </a:rPr>
              <a:t>  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grpSp>
        <p:nvGrpSpPr>
          <p:cNvPr id="16" name="组合 24">
            <a:extLst>
              <a:ext uri="{FF2B5EF4-FFF2-40B4-BE49-F238E27FC236}">
                <a16:creationId xmlns="" xmlns:a16="http://schemas.microsoft.com/office/drawing/2014/main" id="{E0FAB6E2-440C-DB2E-09FC-9E9B5418BE23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4005263"/>
            <a:ext cx="527050" cy="857250"/>
            <a:chOff x="1704974" y="1911853"/>
            <a:chExt cx="526574" cy="857583"/>
          </a:xfrm>
        </p:grpSpPr>
        <p:sp>
          <p:nvSpPr>
            <p:cNvPr id="17" name="Text Box 62">
              <a:extLst>
                <a:ext uri="{FF2B5EF4-FFF2-40B4-BE49-F238E27FC236}">
                  <a16:creationId xmlns="" xmlns:a16="http://schemas.microsoft.com/office/drawing/2014/main" id="{2AD191CC-3816-981B-23B3-D6196D9CF0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5078" y="1911853"/>
              <a:ext cx="503237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18" name="Text Box 63">
              <a:extLst>
                <a:ext uri="{FF2B5EF4-FFF2-40B4-BE49-F238E27FC236}">
                  <a16:creationId xmlns="" xmlns:a16="http://schemas.microsoft.com/office/drawing/2014/main" id="{845EC47E-BBD8-9CCB-90CA-DF3F4E3023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311" y="2250324"/>
              <a:ext cx="50323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19" name="Line 64">
              <a:extLst>
                <a:ext uri="{FF2B5EF4-FFF2-40B4-BE49-F238E27FC236}">
                  <a16:creationId xmlns="" xmlns:a16="http://schemas.microsoft.com/office/drawing/2014/main" id="{18DDFF77-BD18-4E29-1561-9052AA18AB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4974" y="2344738"/>
              <a:ext cx="429938" cy="0"/>
            </a:xfrm>
            <a:prstGeom prst="line">
              <a:avLst/>
            </a:prstGeom>
            <a:noFill/>
            <a:ln w="1778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</p:grpSp>
      <p:sp>
        <p:nvSpPr>
          <p:cNvPr id="20" name="Text Box 63">
            <a:extLst>
              <a:ext uri="{FF2B5EF4-FFF2-40B4-BE49-F238E27FC236}">
                <a16:creationId xmlns="" xmlns:a16="http://schemas.microsoft.com/office/drawing/2014/main" id="{6E8C2609-9C7E-331B-2C22-8A8BC4DC5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0238" y="4156075"/>
            <a:ext cx="5032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endParaRPr lang="en-US" altLang="zh-TW" sz="280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21" name="组合 24">
            <a:extLst>
              <a:ext uri="{FF2B5EF4-FFF2-40B4-BE49-F238E27FC236}">
                <a16:creationId xmlns="" xmlns:a16="http://schemas.microsoft.com/office/drawing/2014/main" id="{25CE88E8-34C4-D7FD-3E57-4628CA224472}"/>
              </a:ext>
            </a:extLst>
          </p:cNvPr>
          <p:cNvGrpSpPr>
            <a:grpSpLocks/>
          </p:cNvGrpSpPr>
          <p:nvPr/>
        </p:nvGrpSpPr>
        <p:grpSpPr bwMode="auto">
          <a:xfrm>
            <a:off x="2379663" y="4010025"/>
            <a:ext cx="527050" cy="857250"/>
            <a:chOff x="1704974" y="1911853"/>
            <a:chExt cx="526574" cy="857583"/>
          </a:xfrm>
        </p:grpSpPr>
        <p:sp>
          <p:nvSpPr>
            <p:cNvPr id="22" name="Text Box 62">
              <a:extLst>
                <a:ext uri="{FF2B5EF4-FFF2-40B4-BE49-F238E27FC236}">
                  <a16:creationId xmlns="" xmlns:a16="http://schemas.microsoft.com/office/drawing/2014/main" id="{DCB121A1-BFD5-38C5-DAC0-154CEA15FB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5078" y="1911853"/>
              <a:ext cx="503237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23" name="Text Box 63">
              <a:extLst>
                <a:ext uri="{FF2B5EF4-FFF2-40B4-BE49-F238E27FC236}">
                  <a16:creationId xmlns="" xmlns:a16="http://schemas.microsoft.com/office/drawing/2014/main" id="{96D196C7-1D73-CE87-37F3-55757D7672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311" y="2250324"/>
              <a:ext cx="50323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24" name="Line 64">
              <a:extLst>
                <a:ext uri="{FF2B5EF4-FFF2-40B4-BE49-F238E27FC236}">
                  <a16:creationId xmlns="" xmlns:a16="http://schemas.microsoft.com/office/drawing/2014/main" id="{8EBA5624-138C-D7E4-0D77-E74E38D059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4974" y="2344738"/>
              <a:ext cx="429938" cy="0"/>
            </a:xfrm>
            <a:prstGeom prst="line">
              <a:avLst/>
            </a:prstGeom>
            <a:noFill/>
            <a:ln w="1778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37" name="群組 36">
            <a:extLst>
              <a:ext uri="{FF2B5EF4-FFF2-40B4-BE49-F238E27FC236}">
                <a16:creationId xmlns="" xmlns:a16="http://schemas.microsoft.com/office/drawing/2014/main" id="{ABAF6480-F0D9-6A5E-F308-451E5332AADA}"/>
              </a:ext>
            </a:extLst>
          </p:cNvPr>
          <p:cNvGrpSpPr/>
          <p:nvPr/>
        </p:nvGrpSpPr>
        <p:grpSpPr>
          <a:xfrm>
            <a:off x="2808288" y="4011613"/>
            <a:ext cx="928687" cy="857250"/>
            <a:chOff x="2808288" y="4011613"/>
            <a:chExt cx="928687" cy="857250"/>
          </a:xfrm>
        </p:grpSpPr>
        <p:sp>
          <p:nvSpPr>
            <p:cNvPr id="25" name="文本框 2">
              <a:extLst>
                <a:ext uri="{FF2B5EF4-FFF2-40B4-BE49-F238E27FC236}">
                  <a16:creationId xmlns="" xmlns:a16="http://schemas.microsoft.com/office/drawing/2014/main" id="{0A32234E-D7D9-BFFF-A86B-12043CE74B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8288" y="4187825"/>
              <a:ext cx="4445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CN" sz="2800">
                  <a:solidFill>
                    <a:srgbClr val="0000FF"/>
                  </a:solidFill>
                </a:rPr>
                <a:t>=</a:t>
              </a:r>
              <a:r>
                <a:rPr lang="en-US" altLang="zh-CN" sz="1800">
                  <a:solidFill>
                    <a:srgbClr val="0000FF"/>
                  </a:solidFill>
                </a:rPr>
                <a:t> </a:t>
              </a:r>
              <a:endParaRPr lang="zh-CN" altLang="en-US" sz="1800">
                <a:solidFill>
                  <a:srgbClr val="0000FF"/>
                </a:solidFill>
              </a:endParaRPr>
            </a:p>
          </p:txBody>
        </p:sp>
        <p:grpSp>
          <p:nvGrpSpPr>
            <p:cNvPr id="26" name="组合 24">
              <a:extLst>
                <a:ext uri="{FF2B5EF4-FFF2-40B4-BE49-F238E27FC236}">
                  <a16:creationId xmlns="" xmlns:a16="http://schemas.microsoft.com/office/drawing/2014/main" id="{F3B02BA3-2DD4-FD76-EE79-0413F278CD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09925" y="4011613"/>
              <a:ext cx="527050" cy="857250"/>
              <a:chOff x="1704974" y="1911853"/>
              <a:chExt cx="526574" cy="857583"/>
            </a:xfrm>
          </p:grpSpPr>
          <p:sp>
            <p:nvSpPr>
              <p:cNvPr id="27" name="Text Box 62">
                <a:extLst>
                  <a:ext uri="{FF2B5EF4-FFF2-40B4-BE49-F238E27FC236}">
                    <a16:creationId xmlns="" xmlns:a16="http://schemas.microsoft.com/office/drawing/2014/main" id="{001D71A5-E20C-2269-5611-A9202E9A71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5078" y="1911853"/>
                <a:ext cx="503237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28" name="Text Box 63">
                <a:extLst>
                  <a:ext uri="{FF2B5EF4-FFF2-40B4-BE49-F238E27FC236}">
                    <a16:creationId xmlns="" xmlns:a16="http://schemas.microsoft.com/office/drawing/2014/main" id="{54B5C1C9-3D54-CD42-64E5-55A42229F7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311" y="2250324"/>
                <a:ext cx="503237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8</a:t>
                </a:r>
              </a:p>
            </p:txBody>
          </p:sp>
          <p:sp>
            <p:nvSpPr>
              <p:cNvPr id="29" name="Line 64">
                <a:extLst>
                  <a:ext uri="{FF2B5EF4-FFF2-40B4-BE49-F238E27FC236}">
                    <a16:creationId xmlns="" xmlns:a16="http://schemas.microsoft.com/office/drawing/2014/main" id="{05242E10-AB2D-4E02-9224-A5125ACE13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04974" y="2344738"/>
                <a:ext cx="429938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</p:grpSp>
      <p:grpSp>
        <p:nvGrpSpPr>
          <p:cNvPr id="30" name="组合 24">
            <a:extLst>
              <a:ext uri="{FF2B5EF4-FFF2-40B4-BE49-F238E27FC236}">
                <a16:creationId xmlns="" xmlns:a16="http://schemas.microsoft.com/office/drawing/2014/main" id="{8C4CCE52-B54F-785F-3587-93659975455A}"/>
              </a:ext>
            </a:extLst>
          </p:cNvPr>
          <p:cNvGrpSpPr>
            <a:grpSpLocks/>
          </p:cNvGrpSpPr>
          <p:nvPr/>
        </p:nvGrpSpPr>
        <p:grpSpPr bwMode="auto">
          <a:xfrm>
            <a:off x="5259388" y="3036888"/>
            <a:ext cx="527050" cy="857250"/>
            <a:chOff x="1704974" y="1911853"/>
            <a:chExt cx="526574" cy="857583"/>
          </a:xfrm>
        </p:grpSpPr>
        <p:sp>
          <p:nvSpPr>
            <p:cNvPr id="31" name="Text Box 62">
              <a:extLst>
                <a:ext uri="{FF2B5EF4-FFF2-40B4-BE49-F238E27FC236}">
                  <a16:creationId xmlns="" xmlns:a16="http://schemas.microsoft.com/office/drawing/2014/main" id="{4A239EB7-6EE3-3474-229B-B8923C6B62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5078" y="1911853"/>
              <a:ext cx="503237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32" name="Text Box 63">
              <a:extLst>
                <a:ext uri="{FF2B5EF4-FFF2-40B4-BE49-F238E27FC236}">
                  <a16:creationId xmlns="" xmlns:a16="http://schemas.microsoft.com/office/drawing/2014/main" id="{05AB1EBB-5F3A-E429-9EFC-8FDFE59474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311" y="2250324"/>
              <a:ext cx="503237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>
                  <a:solidFill>
                    <a:srgbClr val="FF0000"/>
                  </a:solidFill>
                </a:rPr>
                <a:t>8</a:t>
              </a:r>
            </a:p>
          </p:txBody>
        </p:sp>
        <p:sp>
          <p:nvSpPr>
            <p:cNvPr id="33" name="Line 64">
              <a:extLst>
                <a:ext uri="{FF2B5EF4-FFF2-40B4-BE49-F238E27FC236}">
                  <a16:creationId xmlns="" xmlns:a16="http://schemas.microsoft.com/office/drawing/2014/main" id="{2A01A835-F85C-BE38-0714-87CB59A3D0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4974" y="2344738"/>
              <a:ext cx="429938" cy="0"/>
            </a:xfrm>
            <a:prstGeom prst="line">
              <a:avLst/>
            </a:prstGeom>
            <a:noFill/>
            <a:ln w="1778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4" name="Rectangle 8">
            <a:extLst>
              <a:ext uri="{FF2B5EF4-FFF2-40B4-BE49-F238E27FC236}">
                <a16:creationId xmlns="" xmlns:a16="http://schemas.microsoft.com/office/drawing/2014/main" id="{9F56B182-DBF9-70EA-26DD-936236C9A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2900" y="3357563"/>
            <a:ext cx="8842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891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5" grpId="0" animBg="1"/>
      <p:bldP spid="35" grpId="1" animBg="1"/>
      <p:bldP spid="20" grpId="0"/>
      <p:bldP spid="20" grpId="1"/>
      <p:bldP spid="3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文字方塊 4">
            <a:extLst>
              <a:ext uri="{FF2B5EF4-FFF2-40B4-BE49-F238E27FC236}">
                <a16:creationId xmlns="" xmlns:a16="http://schemas.microsoft.com/office/drawing/2014/main" id="{2C52306A-67AF-439C-B91B-86772FA35ACB}"/>
              </a:ext>
            </a:extLst>
          </p:cNvPr>
          <p:cNvSpPr txBox="1"/>
          <p:nvPr/>
        </p:nvSpPr>
        <p:spPr>
          <a:xfrm>
            <a:off x="785020" y="1019096"/>
            <a:ext cx="7673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800" u="sng" dirty="0">
                <a:ea typeface="標楷體" panose="03000509000000000000" pitchFamily="65" charset="-120"/>
              </a:rPr>
              <a:t>惠珊</a:t>
            </a:r>
            <a:r>
              <a:rPr lang="zh-TW" altLang="en-US" sz="2800" dirty="0">
                <a:ea typeface="標楷體" panose="03000509000000000000" pitchFamily="65" charset="-120"/>
              </a:rPr>
              <a:t>有</a:t>
            </a:r>
            <a:r>
              <a:rPr lang="en-US" altLang="zh-TW" sz="2800" dirty="0">
                <a:ea typeface="標楷體" panose="03000509000000000000" pitchFamily="65" charset="-120"/>
              </a:rPr>
              <a:t>32</a:t>
            </a:r>
            <a:r>
              <a:rPr lang="zh-TW" altLang="en-US" sz="2800" dirty="0">
                <a:ea typeface="標楷體" panose="03000509000000000000" pitchFamily="65" charset="-120"/>
              </a:rPr>
              <a:t>本書</a:t>
            </a:r>
            <a:r>
              <a:rPr lang="zh-CN" altLang="en-US" sz="2800" dirty="0">
                <a:ea typeface="標楷體" panose="03000509000000000000" pitchFamily="65" charset="-120"/>
              </a:rPr>
              <a:t>籍</a:t>
            </a:r>
            <a:r>
              <a:rPr lang="zh-TW" altLang="en-US" sz="2800" dirty="0">
                <a:ea typeface="標楷體" panose="03000509000000000000" pitchFamily="65" charset="-120"/>
              </a:rPr>
              <a:t>，其中</a:t>
            </a:r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  <a:r>
              <a:rPr lang="zh-TW" altLang="en-US" sz="2800" dirty="0">
                <a:ea typeface="標楷體" panose="03000509000000000000" pitchFamily="65" charset="-120"/>
              </a:rPr>
              <a:t>是小</a:t>
            </a:r>
            <a:r>
              <a:rPr lang="zh-CN" altLang="en-US" sz="2800" dirty="0">
                <a:ea typeface="標楷體" panose="03000509000000000000" pitchFamily="65" charset="-120"/>
              </a:rPr>
              <a:t>説</a:t>
            </a:r>
            <a:r>
              <a:rPr lang="zh-TW" altLang="en-US" sz="2800" dirty="0">
                <a:ea typeface="標楷體" panose="03000509000000000000" pitchFamily="65" charset="-120"/>
              </a:rPr>
              <a:t>，</a:t>
            </a:r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  <a:r>
              <a:rPr lang="zh-TW" altLang="en-US" sz="2800" dirty="0">
                <a:ea typeface="標楷體" panose="03000509000000000000" pitchFamily="65" charset="-120"/>
              </a:rPr>
              <a:t>是雜誌，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餘下的書</a:t>
            </a:r>
            <a:r>
              <a:rPr lang="zh-CN" altLang="en-US" sz="2800" dirty="0">
                <a:ea typeface="標楷體" panose="03000509000000000000" pitchFamily="65" charset="-120"/>
              </a:rPr>
              <a:t>籍</a:t>
            </a:r>
            <a:r>
              <a:rPr lang="zh-TW" altLang="en-US" sz="2800" dirty="0">
                <a:ea typeface="標楷體" panose="03000509000000000000" pitchFamily="65" charset="-120"/>
              </a:rPr>
              <a:t>中，一半是地圖集，另一半是傳記。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9A4083D8-D763-ED26-51DF-BB2E09A33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10190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="" xmlns:a16="http://schemas.microsoft.com/office/drawing/2014/main" id="{337A7759-CE8F-960D-9D7A-D25394F4F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215684"/>
            <a:ext cx="7559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623888" indent="-62388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Bef>
                <a:spcPct val="0"/>
              </a:spcBef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(b) </a:t>
            </a:r>
            <a:r>
              <a:rPr lang="zh-TW" altLang="en-US" sz="2800" u="sng" dirty="0">
                <a:ea typeface="標楷體" panose="03000509000000000000" pitchFamily="65" charset="-120"/>
                <a:cs typeface="Times New Roman" panose="02020603050405020304" pitchFamily="18" charset="0"/>
              </a:rPr>
              <a:t>惠珊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有傳記多少本？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只須寫出答案</a:t>
            </a:r>
            <a:r>
              <a:rPr lang="en-US" altLang="zh-TW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)  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[2</a:t>
            </a:r>
            <a:r>
              <a:rPr lang="zh-TW" altLang="en-US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lang="en-US" altLang="zh-TW" sz="2400" dirty="0"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  <a:r>
              <a:rPr lang="zh-TW" altLang="en-US" sz="2800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zh-CN" altLang="en-US" sz="2800" dirty="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5" name="Rectangle 38">
            <a:extLst>
              <a:ext uri="{FF2B5EF4-FFF2-40B4-BE49-F238E27FC236}">
                <a16:creationId xmlns="" xmlns:a16="http://schemas.microsoft.com/office/drawing/2014/main" id="{30094B25-A9C3-3289-755A-31E64ADE2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113" y="2936875"/>
            <a:ext cx="4283075" cy="519113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TW" altLang="en-US" sz="2800" u="sng" dirty="0">
                <a:ea typeface="標楷體" panose="03000509000000000000" pitchFamily="65" charset="-120"/>
              </a:rPr>
              <a:t>惠珊</a:t>
            </a:r>
            <a:r>
              <a:rPr lang="zh-TW" altLang="en-US" sz="2800" dirty="0">
                <a:ea typeface="標楷體" panose="03000509000000000000" pitchFamily="65" charset="-120"/>
              </a:rPr>
              <a:t>有傳記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TW" altLang="en-US" sz="2800" dirty="0">
                <a:ea typeface="標楷體" panose="03000509000000000000" pitchFamily="65" charset="-120"/>
              </a:rPr>
              <a:t>本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6" name="TextBox 31">
            <a:extLst>
              <a:ext uri="{FF2B5EF4-FFF2-40B4-BE49-F238E27FC236}">
                <a16:creationId xmlns="" xmlns:a16="http://schemas.microsoft.com/office/drawing/2014/main" id="{0F67480D-DB24-A2AD-8AAA-92F29E4A8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25" y="2951163"/>
            <a:ext cx="4492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6</a:t>
            </a:r>
            <a:endParaRPr lang="en-US" altLang="zh-CN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7" name="Rectangle 8">
            <a:extLst>
              <a:ext uri="{FF2B5EF4-FFF2-40B4-BE49-F238E27FC236}">
                <a16:creationId xmlns="" xmlns:a16="http://schemas.microsoft.com/office/drawing/2014/main" id="{4A4E5C33-1B15-6BFC-3068-F030BFDE4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3088" y="2974975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pSp>
        <p:nvGrpSpPr>
          <p:cNvPr id="18" name="组合 6">
            <a:extLst>
              <a:ext uri="{FF2B5EF4-FFF2-40B4-BE49-F238E27FC236}">
                <a16:creationId xmlns="" xmlns:a16="http://schemas.microsoft.com/office/drawing/2014/main" id="{C0F7E34F-ABB8-6223-7EA3-7AA7E12F587F}"/>
              </a:ext>
            </a:extLst>
          </p:cNvPr>
          <p:cNvGrpSpPr>
            <a:grpSpLocks/>
          </p:cNvGrpSpPr>
          <p:nvPr/>
        </p:nvGrpSpPr>
        <p:grpSpPr bwMode="auto">
          <a:xfrm>
            <a:off x="1161868" y="3357563"/>
            <a:ext cx="6199187" cy="857250"/>
            <a:chOff x="1571021" y="3871542"/>
            <a:chExt cx="6199311" cy="857250"/>
          </a:xfrm>
        </p:grpSpPr>
        <p:sp>
          <p:nvSpPr>
            <p:cNvPr id="20" name="Rectangle 12">
              <a:extLst>
                <a:ext uri="{FF2B5EF4-FFF2-40B4-BE49-F238E27FC236}">
                  <a16:creationId xmlns="" xmlns:a16="http://schemas.microsoft.com/office/drawing/2014/main" id="{A724527B-4E25-6370-FA13-CBCEBADF3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021" y="4023240"/>
              <a:ext cx="6199311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zh-TW" altLang="en-US" sz="2800" dirty="0">
                  <a:solidFill>
                    <a:srgbClr val="0000FF"/>
                  </a:solidFill>
                  <a:ea typeface="標楷體" panose="03000509000000000000" pitchFamily="65" charset="-120"/>
                  <a:cs typeface="Times New Roman" panose="02020603050405020304" pitchFamily="18" charset="0"/>
                </a:rPr>
                <a:t>由</a:t>
              </a: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  <a:cs typeface="Times New Roman" panose="02020603050405020304" pitchFamily="18" charset="0"/>
                </a:rPr>
                <a:t>(a)</a:t>
              </a:r>
              <a:r>
                <a:rPr lang="zh-TW" altLang="en-US" sz="2800" dirty="0">
                  <a:solidFill>
                    <a:srgbClr val="0000FF"/>
                  </a:solidFill>
                  <a:ea typeface="標楷體" panose="03000509000000000000" pitchFamily="65" charset="-120"/>
                  <a:cs typeface="Times New Roman" panose="02020603050405020304" pitchFamily="18" charset="0"/>
                </a:rPr>
                <a:t>部可知小説和雜誌佔書籍的     。</a:t>
              </a:r>
              <a:endPara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  <p:grpSp>
          <p:nvGrpSpPr>
            <p:cNvPr id="21" name="组合 24">
              <a:extLst>
                <a:ext uri="{FF2B5EF4-FFF2-40B4-BE49-F238E27FC236}">
                  <a16:creationId xmlns="" xmlns:a16="http://schemas.microsoft.com/office/drawing/2014/main" id="{74E7DB7F-1A0A-FCF3-DEF6-BF9A09A465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81254" y="3871542"/>
              <a:ext cx="527050" cy="857250"/>
              <a:chOff x="1704974" y="1911853"/>
              <a:chExt cx="526574" cy="857583"/>
            </a:xfrm>
          </p:grpSpPr>
          <p:sp>
            <p:nvSpPr>
              <p:cNvPr id="22" name="Text Box 62">
                <a:extLst>
                  <a:ext uri="{FF2B5EF4-FFF2-40B4-BE49-F238E27FC236}">
                    <a16:creationId xmlns="" xmlns:a16="http://schemas.microsoft.com/office/drawing/2014/main" id="{47D8FA7E-7278-48BF-21CD-2A1306BBAD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5078" y="1911853"/>
                <a:ext cx="503237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23" name="Text Box 63">
                <a:extLst>
                  <a:ext uri="{FF2B5EF4-FFF2-40B4-BE49-F238E27FC236}">
                    <a16:creationId xmlns="" xmlns:a16="http://schemas.microsoft.com/office/drawing/2014/main" id="{7E0D3A78-7948-1B01-A5DA-F194A44BB0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311" y="2250324"/>
                <a:ext cx="503237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8</a:t>
                </a:r>
              </a:p>
            </p:txBody>
          </p:sp>
          <p:sp>
            <p:nvSpPr>
              <p:cNvPr id="24" name="Line 64">
                <a:extLst>
                  <a:ext uri="{FF2B5EF4-FFF2-40B4-BE49-F238E27FC236}">
                    <a16:creationId xmlns="" xmlns:a16="http://schemas.microsoft.com/office/drawing/2014/main" id="{C0298954-258C-B7AF-5D73-0AFDD4CED8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04974" y="2344738"/>
                <a:ext cx="429938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25" name="Line 79">
            <a:extLst>
              <a:ext uri="{FF2B5EF4-FFF2-40B4-BE49-F238E27FC236}">
                <a16:creationId xmlns="" xmlns:a16="http://schemas.microsoft.com/office/drawing/2014/main" id="{DBF0EB71-5521-90A2-A0D0-1418129904F7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53" y="2082073"/>
            <a:ext cx="212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" name="Line 79">
            <a:extLst>
              <a:ext uri="{FF2B5EF4-FFF2-40B4-BE49-F238E27FC236}">
                <a16:creationId xmlns="" xmlns:a16="http://schemas.microsoft.com/office/drawing/2014/main" id="{9C8D9884-B222-AA1B-2988-B5A6F6D9955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3319" y="2082073"/>
            <a:ext cx="2160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57" name="群組 56">
            <a:extLst>
              <a:ext uri="{FF2B5EF4-FFF2-40B4-BE49-F238E27FC236}">
                <a16:creationId xmlns="" xmlns:a16="http://schemas.microsoft.com/office/drawing/2014/main" id="{3CD6B5FD-0A15-ADEE-07B6-C5E54D1C7E39}"/>
              </a:ext>
            </a:extLst>
          </p:cNvPr>
          <p:cNvGrpSpPr/>
          <p:nvPr/>
        </p:nvGrpSpPr>
        <p:grpSpPr>
          <a:xfrm>
            <a:off x="6000675" y="4614196"/>
            <a:ext cx="2335457" cy="857250"/>
            <a:chOff x="5172000" y="4785646"/>
            <a:chExt cx="2335457" cy="857250"/>
          </a:xfrm>
        </p:grpSpPr>
        <p:sp>
          <p:nvSpPr>
            <p:cNvPr id="28" name="TextBox 31">
              <a:extLst>
                <a:ext uri="{FF2B5EF4-FFF2-40B4-BE49-F238E27FC236}">
                  <a16:creationId xmlns="" xmlns:a16="http://schemas.microsoft.com/office/drawing/2014/main" id="{1F5B321F-498D-28E8-CB05-46C0CD967A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72000" y="4926934"/>
              <a:ext cx="233545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2800" dirty="0">
                  <a:solidFill>
                    <a:srgbClr val="0000FF"/>
                  </a:solidFill>
                  <a:latin typeface="+mj-lt"/>
                  <a:ea typeface="標楷體" panose="03000509000000000000" pitchFamily="65" charset="-120"/>
                </a:rPr>
                <a:t>32</a:t>
              </a:r>
              <a:r>
                <a:rPr lang="en-US" altLang="zh-TW" sz="280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×</a:t>
              </a:r>
              <a:r>
                <a:rPr lang="en-US" altLang="zh-TW" sz="2800" dirty="0">
                  <a:solidFill>
                    <a:srgbClr val="0000FF"/>
                  </a:solidFill>
                  <a:latin typeface="+mj-lt"/>
                  <a:ea typeface="標楷體" panose="03000509000000000000" pitchFamily="65" charset="-120"/>
                  <a:cs typeface="Times New Roman" panose="02020603050405020304" pitchFamily="18" charset="0"/>
                </a:rPr>
                <a:t>(1</a:t>
              </a:r>
              <a:r>
                <a:rPr lang="zh-TW" altLang="en-US" sz="2800" dirty="0">
                  <a:solidFill>
                    <a:srgbClr val="0000FF"/>
                  </a:solidFill>
                  <a:latin typeface="+mj-lt"/>
                  <a:ea typeface="標楷體" panose="03000509000000000000" pitchFamily="65" charset="-120"/>
                  <a:cs typeface="Times New Roman" panose="02020603050405020304" pitchFamily="18" charset="0"/>
                </a:rPr>
                <a:t>－     </a:t>
              </a:r>
              <a:r>
                <a:rPr lang="en-US" altLang="zh-TW" sz="2800" dirty="0">
                  <a:solidFill>
                    <a:srgbClr val="0000FF"/>
                  </a:solidFill>
                  <a:latin typeface="+mj-lt"/>
                  <a:ea typeface="標楷體" panose="03000509000000000000" pitchFamily="65" charset="-120"/>
                  <a:cs typeface="Times New Roman" panose="02020603050405020304" pitchFamily="18" charset="0"/>
                </a:rPr>
                <a:t>)</a:t>
              </a:r>
              <a:endParaRPr lang="en-US" altLang="zh-CN" sz="28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29" name="组合 24">
              <a:extLst>
                <a:ext uri="{FF2B5EF4-FFF2-40B4-BE49-F238E27FC236}">
                  <a16:creationId xmlns="" xmlns:a16="http://schemas.microsoft.com/office/drawing/2014/main" id="{83D97540-93AD-8A8D-232D-3561C451FB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04298" y="4785646"/>
              <a:ext cx="527232" cy="857250"/>
              <a:chOff x="1704974" y="1911853"/>
              <a:chExt cx="526574" cy="857583"/>
            </a:xfrm>
          </p:grpSpPr>
          <p:sp>
            <p:nvSpPr>
              <p:cNvPr id="30" name="Text Box 62">
                <a:extLst>
                  <a:ext uri="{FF2B5EF4-FFF2-40B4-BE49-F238E27FC236}">
                    <a16:creationId xmlns="" xmlns:a16="http://schemas.microsoft.com/office/drawing/2014/main" id="{FB1EA642-BDAC-FDB0-EE59-73923B26F1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5078" y="1911853"/>
                <a:ext cx="503237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31" name="Text Box 63">
                <a:extLst>
                  <a:ext uri="{FF2B5EF4-FFF2-40B4-BE49-F238E27FC236}">
                    <a16:creationId xmlns="" xmlns:a16="http://schemas.microsoft.com/office/drawing/2014/main" id="{9BC32855-8D50-8CA4-A8F1-18FB3BFC04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311" y="2250324"/>
                <a:ext cx="503237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8</a:t>
                </a:r>
              </a:p>
            </p:txBody>
          </p:sp>
          <p:sp>
            <p:nvSpPr>
              <p:cNvPr id="32" name="Line 64">
                <a:extLst>
                  <a:ext uri="{FF2B5EF4-FFF2-40B4-BE49-F238E27FC236}">
                    <a16:creationId xmlns="" xmlns:a16="http://schemas.microsoft.com/office/drawing/2014/main" id="{D0DFCC24-6600-F0E6-8B94-A2890F96D9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04974" y="2335209"/>
                <a:ext cx="429938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33" name="矩形 32">
            <a:extLst>
              <a:ext uri="{FF2B5EF4-FFF2-40B4-BE49-F238E27FC236}">
                <a16:creationId xmlns="" xmlns:a16="http://schemas.microsoft.com/office/drawing/2014/main" id="{03A7DB41-C8F6-E7A3-1FE6-D5658FD9F0EC}"/>
              </a:ext>
            </a:extLst>
          </p:cNvPr>
          <p:cNvSpPr/>
          <p:nvPr/>
        </p:nvSpPr>
        <p:spPr bwMode="auto">
          <a:xfrm>
            <a:off x="1341438" y="4591050"/>
            <a:ext cx="3888000" cy="432000"/>
          </a:xfrm>
          <a:prstGeom prst="rect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4" name="Line 79">
            <a:extLst>
              <a:ext uri="{FF2B5EF4-FFF2-40B4-BE49-F238E27FC236}">
                <a16:creationId xmlns="" xmlns:a16="http://schemas.microsoft.com/office/drawing/2014/main" id="{E4853DFF-34FF-CD76-5355-4656C025483B}"/>
              </a:ext>
            </a:extLst>
          </p:cNvPr>
          <p:cNvSpPr>
            <a:spLocks noChangeShapeType="1"/>
          </p:cNvSpPr>
          <p:nvPr/>
        </p:nvSpPr>
        <p:spPr bwMode="auto">
          <a:xfrm>
            <a:off x="895424" y="1535966"/>
            <a:ext cx="248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B3228A8C-075A-AFD8-9F4B-C2F84DA17C18}"/>
              </a:ext>
            </a:extLst>
          </p:cNvPr>
          <p:cNvSpPr/>
          <p:nvPr/>
        </p:nvSpPr>
        <p:spPr bwMode="auto">
          <a:xfrm>
            <a:off x="1341438" y="4591050"/>
            <a:ext cx="2430000" cy="432000"/>
          </a:xfrm>
          <a:prstGeom prst="rect">
            <a:avLst/>
          </a:prstGeom>
          <a:solidFill>
            <a:srgbClr val="DDFFDD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小説和</a:t>
            </a: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雜誌</a:t>
            </a:r>
          </a:p>
        </p:txBody>
      </p:sp>
      <p:sp>
        <p:nvSpPr>
          <p:cNvPr id="37" name="左大括弧 36">
            <a:extLst>
              <a:ext uri="{FF2B5EF4-FFF2-40B4-BE49-F238E27FC236}">
                <a16:creationId xmlns="" xmlns:a16="http://schemas.microsoft.com/office/drawing/2014/main" id="{586A90DE-79F8-60CA-8545-5AF37B52B533}"/>
              </a:ext>
            </a:extLst>
          </p:cNvPr>
          <p:cNvSpPr/>
          <p:nvPr/>
        </p:nvSpPr>
        <p:spPr bwMode="auto">
          <a:xfrm rot="16200000">
            <a:off x="2472428" y="3935425"/>
            <a:ext cx="180000" cy="2412000"/>
          </a:xfrm>
          <a:prstGeom prst="leftBrace">
            <a:avLst>
              <a:gd name="adj1" fmla="val 39102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左大括弧 38">
            <a:extLst>
              <a:ext uri="{FF2B5EF4-FFF2-40B4-BE49-F238E27FC236}">
                <a16:creationId xmlns="" xmlns:a16="http://schemas.microsoft.com/office/drawing/2014/main" id="{197D27F7-9FC7-DF6B-A0B4-6BB91798A41C}"/>
              </a:ext>
            </a:extLst>
          </p:cNvPr>
          <p:cNvSpPr/>
          <p:nvPr/>
        </p:nvSpPr>
        <p:spPr bwMode="auto">
          <a:xfrm rot="5400000" flipV="1">
            <a:off x="3195440" y="2512010"/>
            <a:ext cx="180000" cy="3888001"/>
          </a:xfrm>
          <a:prstGeom prst="leftBrace">
            <a:avLst>
              <a:gd name="adj1" fmla="val 39102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TextBox 31">
            <a:extLst>
              <a:ext uri="{FF2B5EF4-FFF2-40B4-BE49-F238E27FC236}">
                <a16:creationId xmlns="" xmlns:a16="http://schemas.microsoft.com/office/drawing/2014/main" id="{04D28380-CF60-2523-F2FA-83353AF87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587" y="3977443"/>
            <a:ext cx="93348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2200" dirty="0">
                <a:solidFill>
                  <a:srgbClr val="C00000"/>
                </a:solidFill>
                <a:latin typeface="+mj-lt"/>
                <a:ea typeface="標楷體" panose="03000509000000000000" pitchFamily="65" charset="-120"/>
              </a:rPr>
              <a:t>32</a:t>
            </a:r>
            <a:r>
              <a:rPr lang="zh-CN" altLang="en-US" sz="2200" dirty="0">
                <a:solidFill>
                  <a:srgbClr val="C00000"/>
                </a:solidFill>
                <a:latin typeface="+mj-lt"/>
                <a:ea typeface="標楷體" panose="03000509000000000000" pitchFamily="65" charset="-120"/>
              </a:rPr>
              <a:t>本</a:t>
            </a:r>
            <a:endParaRPr lang="en-US" altLang="zh-CN" sz="2200" dirty="0">
              <a:solidFill>
                <a:srgbClr val="C00000"/>
              </a:solidFill>
              <a:latin typeface="+mj-lt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="" xmlns:a16="http://schemas.microsoft.com/office/drawing/2014/main" id="{C799C6B5-68E3-EEC4-1BFF-06C69E42B189}"/>
              </a:ext>
            </a:extLst>
          </p:cNvPr>
          <p:cNvSpPr/>
          <p:nvPr/>
        </p:nvSpPr>
        <p:spPr bwMode="auto">
          <a:xfrm>
            <a:off x="3771258" y="4591050"/>
            <a:ext cx="727200" cy="432000"/>
          </a:xfrm>
          <a:prstGeom prst="rect">
            <a:avLst/>
          </a:prstGeom>
          <a:solidFill>
            <a:srgbClr val="FFE1FF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地圖集</a:t>
            </a:r>
          </a:p>
        </p:txBody>
      </p:sp>
      <p:sp>
        <p:nvSpPr>
          <p:cNvPr id="51" name="矩形 50">
            <a:extLst>
              <a:ext uri="{FF2B5EF4-FFF2-40B4-BE49-F238E27FC236}">
                <a16:creationId xmlns="" xmlns:a16="http://schemas.microsoft.com/office/drawing/2014/main" id="{1C1F8E4D-6D7B-F14E-34E5-523829FA23C0}"/>
              </a:ext>
            </a:extLst>
          </p:cNvPr>
          <p:cNvSpPr/>
          <p:nvPr/>
        </p:nvSpPr>
        <p:spPr bwMode="auto">
          <a:xfrm>
            <a:off x="4500348" y="4591050"/>
            <a:ext cx="727200" cy="432000"/>
          </a:xfrm>
          <a:prstGeom prst="rect">
            <a:avLst/>
          </a:prstGeom>
          <a:solidFill>
            <a:srgbClr val="FFDBC9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傳記</a:t>
            </a:r>
          </a:p>
        </p:txBody>
      </p:sp>
      <p:sp>
        <p:nvSpPr>
          <p:cNvPr id="53" name="TextBox 31">
            <a:extLst>
              <a:ext uri="{FF2B5EF4-FFF2-40B4-BE49-F238E27FC236}">
                <a16:creationId xmlns="" xmlns:a16="http://schemas.microsoft.com/office/drawing/2014/main" id="{E924C640-5347-B1D1-599C-F5543BA68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7537" y="5310236"/>
            <a:ext cx="17064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28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Arial" panose="020B0604020202020204" pitchFamily="34" charset="0"/>
              </a:rPr>
              <a:t>= 6(</a:t>
            </a:r>
            <a:r>
              <a:rPr lang="zh-CN" altLang="en-US" sz="28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Arial" panose="020B0604020202020204" pitchFamily="34" charset="0"/>
              </a:rPr>
              <a:t>本</a:t>
            </a:r>
            <a:r>
              <a:rPr lang="en-US" altLang="zh-TW" sz="28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en-US" altLang="zh-CN" sz="2800" dirty="0">
              <a:solidFill>
                <a:srgbClr val="0000FF"/>
              </a:solidFill>
              <a:latin typeface="+mj-lt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5" name="TextBox 31">
            <a:extLst>
              <a:ext uri="{FF2B5EF4-FFF2-40B4-BE49-F238E27FC236}">
                <a16:creationId xmlns="" xmlns:a16="http://schemas.microsoft.com/office/drawing/2014/main" id="{4F0A6F42-8595-8EA7-11E4-3509B1DA3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7300" y="4153532"/>
            <a:ext cx="22479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2800" u="sng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Arial" panose="020B0604020202020204" pitchFamily="34" charset="0"/>
              </a:rPr>
              <a:t>惠珊</a:t>
            </a:r>
            <a:r>
              <a:rPr lang="zh-CN" altLang="en-US" sz="28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Arial" panose="020B0604020202020204" pitchFamily="34" charset="0"/>
              </a:rPr>
              <a:t>有傳記</a:t>
            </a:r>
            <a:endParaRPr lang="en-US" altLang="zh-CN" sz="2800" dirty="0">
              <a:solidFill>
                <a:srgbClr val="0000FF"/>
              </a:solidFill>
              <a:latin typeface="+mj-lt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9" name="左大括弧 58">
            <a:extLst>
              <a:ext uri="{FF2B5EF4-FFF2-40B4-BE49-F238E27FC236}">
                <a16:creationId xmlns="" xmlns:a16="http://schemas.microsoft.com/office/drawing/2014/main" id="{B82CA9F9-86D5-A38F-A266-08B68816E0CE}"/>
              </a:ext>
            </a:extLst>
          </p:cNvPr>
          <p:cNvSpPr/>
          <p:nvPr/>
        </p:nvSpPr>
        <p:spPr bwMode="auto">
          <a:xfrm rot="16200000">
            <a:off x="4427184" y="4423058"/>
            <a:ext cx="180000" cy="1440000"/>
          </a:xfrm>
          <a:prstGeom prst="leftBrace">
            <a:avLst>
              <a:gd name="adj1" fmla="val 39102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66" name="群組 65">
            <a:extLst>
              <a:ext uri="{FF2B5EF4-FFF2-40B4-BE49-F238E27FC236}">
                <a16:creationId xmlns="" xmlns:a16="http://schemas.microsoft.com/office/drawing/2014/main" id="{E645F9ED-4F14-E7CD-CAC3-2FCF39EC4495}"/>
              </a:ext>
            </a:extLst>
          </p:cNvPr>
          <p:cNvGrpSpPr/>
          <p:nvPr/>
        </p:nvGrpSpPr>
        <p:grpSpPr>
          <a:xfrm>
            <a:off x="4076656" y="5180901"/>
            <a:ext cx="857517" cy="668601"/>
            <a:chOff x="3882306" y="5299261"/>
            <a:chExt cx="857517" cy="668601"/>
          </a:xfrm>
        </p:grpSpPr>
        <p:grpSp>
          <p:nvGrpSpPr>
            <p:cNvPr id="60" name="组合 24">
              <a:extLst>
                <a:ext uri="{FF2B5EF4-FFF2-40B4-BE49-F238E27FC236}">
                  <a16:creationId xmlns="" xmlns:a16="http://schemas.microsoft.com/office/drawing/2014/main" id="{4D394CEB-645A-174D-5BB7-26552EAC25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85264" y="5299261"/>
              <a:ext cx="354559" cy="668601"/>
              <a:chOff x="1715565" y="1895974"/>
              <a:chExt cx="354117" cy="668856"/>
            </a:xfrm>
          </p:grpSpPr>
          <p:sp>
            <p:nvSpPr>
              <p:cNvPr id="61" name="Text Box 62">
                <a:extLst>
                  <a:ext uri="{FF2B5EF4-FFF2-40B4-BE49-F238E27FC236}">
                    <a16:creationId xmlns="" xmlns:a16="http://schemas.microsoft.com/office/drawing/2014/main" id="{C4F93864-963B-2C77-A15C-C887D5ED9B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15565" y="1895974"/>
                <a:ext cx="354117" cy="400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000" dirty="0">
                    <a:solidFill>
                      <a:srgbClr val="C00000"/>
                    </a:solidFill>
                  </a:rPr>
                  <a:t>5</a:t>
                </a:r>
              </a:p>
            </p:txBody>
          </p:sp>
          <p:sp>
            <p:nvSpPr>
              <p:cNvPr id="62" name="Text Box 63">
                <a:extLst>
                  <a:ext uri="{FF2B5EF4-FFF2-40B4-BE49-F238E27FC236}">
                    <a16:creationId xmlns="" xmlns:a16="http://schemas.microsoft.com/office/drawing/2014/main" id="{326B095E-092B-C2A1-BDF6-E55948947C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18799" y="2164566"/>
                <a:ext cx="266401" cy="400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000" dirty="0">
                    <a:solidFill>
                      <a:srgbClr val="C00000"/>
                    </a:solidFill>
                  </a:rPr>
                  <a:t>8</a:t>
                </a:r>
              </a:p>
            </p:txBody>
          </p:sp>
          <p:sp>
            <p:nvSpPr>
              <p:cNvPr id="63" name="Line 64">
                <a:extLst>
                  <a:ext uri="{FF2B5EF4-FFF2-40B4-BE49-F238E27FC236}">
                    <a16:creationId xmlns="" xmlns:a16="http://schemas.microsoft.com/office/drawing/2014/main" id="{9DDB4610-855B-A12E-4DE9-843E599330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36685" y="2230393"/>
                <a:ext cx="287641" cy="0"/>
              </a:xfrm>
              <a:prstGeom prst="line">
                <a:avLst/>
              </a:prstGeom>
              <a:noFill/>
              <a:ln w="1778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 sz="2000" dirty="0">
                  <a:solidFill>
                    <a:srgbClr val="C00000"/>
                  </a:solidFill>
                </a:endParaRPr>
              </a:p>
            </p:txBody>
          </p:sp>
        </p:grpSp>
        <p:sp>
          <p:nvSpPr>
            <p:cNvPr id="65" name="TextBox 31">
              <a:extLst>
                <a:ext uri="{FF2B5EF4-FFF2-40B4-BE49-F238E27FC236}">
                  <a16:creationId xmlns="" xmlns:a16="http://schemas.microsoft.com/office/drawing/2014/main" id="{C645F1B8-23B9-9D05-4385-2C7832E206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2306" y="5424452"/>
              <a:ext cx="63141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CN" sz="2000" dirty="0">
                  <a:solidFill>
                    <a:srgbClr val="C00000"/>
                  </a:solidFill>
                  <a:latin typeface="+mj-lt"/>
                  <a:ea typeface="標楷體" panose="03000509000000000000" pitchFamily="65" charset="-120"/>
                </a:rPr>
                <a:t>1</a:t>
              </a:r>
              <a:r>
                <a:rPr lang="zh-CN" altLang="en-US" sz="2000" dirty="0">
                  <a:solidFill>
                    <a:srgbClr val="C00000"/>
                  </a:solidFill>
                  <a:latin typeface="+mj-lt"/>
                  <a:ea typeface="標楷體" panose="03000509000000000000" pitchFamily="65" charset="-120"/>
                </a:rPr>
                <a:t>－</a:t>
              </a:r>
              <a:endParaRPr lang="en-US" altLang="zh-CN" sz="2000" dirty="0">
                <a:solidFill>
                  <a:srgbClr val="C00000"/>
                </a:solidFill>
                <a:latin typeface="+mj-lt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68" name="组合 24">
            <a:extLst>
              <a:ext uri="{FF2B5EF4-FFF2-40B4-BE49-F238E27FC236}">
                <a16:creationId xmlns="" xmlns:a16="http://schemas.microsoft.com/office/drawing/2014/main" id="{8474B76E-4EAB-9F86-5006-D551243B6ADB}"/>
              </a:ext>
            </a:extLst>
          </p:cNvPr>
          <p:cNvGrpSpPr>
            <a:grpSpLocks/>
          </p:cNvGrpSpPr>
          <p:nvPr/>
        </p:nvGrpSpPr>
        <p:grpSpPr bwMode="auto">
          <a:xfrm>
            <a:off x="2404095" y="5181325"/>
            <a:ext cx="354559" cy="668601"/>
            <a:chOff x="1715565" y="1895974"/>
            <a:chExt cx="354117" cy="668856"/>
          </a:xfrm>
        </p:grpSpPr>
        <p:sp>
          <p:nvSpPr>
            <p:cNvPr id="70" name="Text Box 62">
              <a:extLst>
                <a:ext uri="{FF2B5EF4-FFF2-40B4-BE49-F238E27FC236}">
                  <a16:creationId xmlns="" xmlns:a16="http://schemas.microsoft.com/office/drawing/2014/main" id="{C543B287-6EFC-E14A-FA01-1D3871096B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5565" y="1895974"/>
              <a:ext cx="354117" cy="400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000" dirty="0">
                  <a:solidFill>
                    <a:srgbClr val="C00000"/>
                  </a:solidFill>
                </a:rPr>
                <a:t>5</a:t>
              </a:r>
            </a:p>
          </p:txBody>
        </p:sp>
        <p:sp>
          <p:nvSpPr>
            <p:cNvPr id="71" name="Text Box 63">
              <a:extLst>
                <a:ext uri="{FF2B5EF4-FFF2-40B4-BE49-F238E27FC236}">
                  <a16:creationId xmlns="" xmlns:a16="http://schemas.microsoft.com/office/drawing/2014/main" id="{262B04B5-367B-55A6-BB63-CE5DF4652D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8799" y="2164566"/>
              <a:ext cx="266401" cy="400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000" dirty="0">
                  <a:solidFill>
                    <a:srgbClr val="C00000"/>
                  </a:solidFill>
                </a:rPr>
                <a:t>8</a:t>
              </a:r>
            </a:p>
          </p:txBody>
        </p:sp>
        <p:sp>
          <p:nvSpPr>
            <p:cNvPr id="72" name="Line 64">
              <a:extLst>
                <a:ext uri="{FF2B5EF4-FFF2-40B4-BE49-F238E27FC236}">
                  <a16:creationId xmlns="" xmlns:a16="http://schemas.microsoft.com/office/drawing/2014/main" id="{82A3155F-0919-8DD8-54E1-7C41C03FE9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6685" y="2230393"/>
              <a:ext cx="287641" cy="0"/>
            </a:xfrm>
            <a:prstGeom prst="line">
              <a:avLst/>
            </a:prstGeom>
            <a:noFill/>
            <a:ln w="1778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 sz="2000" dirty="0">
                <a:solidFill>
                  <a:srgbClr val="C00000"/>
                </a:solidFill>
              </a:endParaRPr>
            </a:p>
          </p:txBody>
        </p:sp>
      </p:grpSp>
      <p:sp>
        <p:nvSpPr>
          <p:cNvPr id="74" name="TextBox 31">
            <a:extLst>
              <a:ext uri="{FF2B5EF4-FFF2-40B4-BE49-F238E27FC236}">
                <a16:creationId xmlns="" xmlns:a16="http://schemas.microsoft.com/office/drawing/2014/main" id="{309EE8A3-696C-6CA8-BA7B-243D899CC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3598" y="4758978"/>
            <a:ext cx="9128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  <a:endParaRPr lang="en-US" altLang="zh-CN" sz="2800" dirty="0">
              <a:solidFill>
                <a:srgbClr val="0000FF"/>
              </a:solidFill>
              <a:latin typeface="+mj-lt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54" name="群組 5">
            <a:extLst>
              <a:ext uri="{FF2B5EF4-FFF2-40B4-BE49-F238E27FC236}">
                <a16:creationId xmlns="" xmlns:a16="http://schemas.microsoft.com/office/drawing/2014/main" id="{CC55C336-8323-45F3-A4FC-9366752255B9}"/>
              </a:ext>
            </a:extLst>
          </p:cNvPr>
          <p:cNvGrpSpPr/>
          <p:nvPr/>
        </p:nvGrpSpPr>
        <p:grpSpPr>
          <a:xfrm>
            <a:off x="4523531" y="868869"/>
            <a:ext cx="396000" cy="861774"/>
            <a:chOff x="4860925" y="3833815"/>
            <a:chExt cx="396000" cy="861774"/>
          </a:xfrm>
        </p:grpSpPr>
        <p:sp>
          <p:nvSpPr>
            <p:cNvPr id="56" name="Text Box 100">
              <a:extLst>
                <a:ext uri="{FF2B5EF4-FFF2-40B4-BE49-F238E27FC236}">
                  <a16:creationId xmlns="" xmlns:a16="http://schemas.microsoft.com/office/drawing/2014/main" id="{8F9618D8-53F8-4C14-BE4D-63A63D95C4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7449" y="3833815"/>
              <a:ext cx="385041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58" name="Line 102">
              <a:extLst>
                <a:ext uri="{FF2B5EF4-FFF2-40B4-BE49-F238E27FC236}">
                  <a16:creationId xmlns="" xmlns:a16="http://schemas.microsoft.com/office/drawing/2014/main" id="{204EA6D3-24CB-4CCB-BA65-5A709E928C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0925" y="4246563"/>
              <a:ext cx="396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/>
            </a:p>
          </p:txBody>
        </p:sp>
      </p:grpSp>
      <p:grpSp>
        <p:nvGrpSpPr>
          <p:cNvPr id="64" name="群組 8">
            <a:extLst>
              <a:ext uri="{FF2B5EF4-FFF2-40B4-BE49-F238E27FC236}">
                <a16:creationId xmlns="" xmlns:a16="http://schemas.microsoft.com/office/drawing/2014/main" id="{8C78F540-8E16-4D0A-97FF-5ACB390E4F1D}"/>
              </a:ext>
            </a:extLst>
          </p:cNvPr>
          <p:cNvGrpSpPr/>
          <p:nvPr/>
        </p:nvGrpSpPr>
        <p:grpSpPr>
          <a:xfrm>
            <a:off x="6448358" y="868869"/>
            <a:ext cx="396000" cy="861774"/>
            <a:chOff x="4860925" y="3833815"/>
            <a:chExt cx="396000" cy="861774"/>
          </a:xfrm>
        </p:grpSpPr>
        <p:sp>
          <p:nvSpPr>
            <p:cNvPr id="67" name="Text Box 100">
              <a:extLst>
                <a:ext uri="{FF2B5EF4-FFF2-40B4-BE49-F238E27FC236}">
                  <a16:creationId xmlns="" xmlns:a16="http://schemas.microsoft.com/office/drawing/2014/main" id="{938EF65F-7BF7-43BB-AF07-5038FA3C5F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7449" y="3833815"/>
              <a:ext cx="385041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  <a:cs typeface="Arial" panose="020B0604020202020204" pitchFamily="34" charset="0"/>
                </a:rPr>
                <a:t>3</a:t>
              </a:r>
            </a:p>
            <a:p>
              <a:pPr algn="ctr" eaLnBrk="1" hangingPunct="1">
                <a:lnSpc>
                  <a:spcPts val="30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69" name="Line 102">
              <a:extLst>
                <a:ext uri="{FF2B5EF4-FFF2-40B4-BE49-F238E27FC236}">
                  <a16:creationId xmlns="" xmlns:a16="http://schemas.microsoft.com/office/drawing/2014/main" id="{79CDB174-122C-4A80-9CDF-F855B058FA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0925" y="4246563"/>
              <a:ext cx="396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17995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6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33" grpId="0" animBg="1"/>
      <p:bldP spid="33" grpId="1" animBg="1"/>
      <p:bldP spid="36" grpId="0" animBg="1"/>
      <p:bldP spid="36" grpId="1" animBg="1"/>
      <p:bldP spid="37" grpId="0" animBg="1"/>
      <p:bldP spid="37" grpId="1" animBg="1"/>
      <p:bldP spid="39" grpId="0" animBg="1"/>
      <p:bldP spid="39" grpId="1" animBg="1"/>
      <p:bldP spid="41" grpId="0"/>
      <p:bldP spid="41" grpId="1"/>
      <p:bldP spid="49" grpId="0" animBg="1"/>
      <p:bldP spid="49" grpId="1" animBg="1"/>
      <p:bldP spid="51" grpId="0" animBg="1"/>
      <p:bldP spid="51" grpId="1" animBg="1"/>
      <p:bldP spid="51" grpId="2" animBg="1"/>
      <p:bldP spid="53" grpId="0"/>
      <p:bldP spid="53" grpId="1"/>
      <p:bldP spid="55" grpId="0"/>
      <p:bldP spid="55" grpId="1"/>
      <p:bldP spid="59" grpId="0" animBg="1"/>
      <p:bldP spid="59" grpId="1" animBg="1"/>
      <p:bldP spid="74" grpId="0"/>
      <p:bldP spid="7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6242F76A-A18F-D553-ABDA-6493DCFB5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2">
            <a:hlinkClick r:id="rId3" action="ppaction://hlinksldjump"/>
            <a:extLst>
              <a:ext uri="{FF2B5EF4-FFF2-40B4-BE49-F238E27FC236}">
                <a16:creationId xmlns="" xmlns:a16="http://schemas.microsoft.com/office/drawing/2014/main" id="{6000BE75-DF74-BFD3-EBC5-5B8B2B710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63" y="920750"/>
            <a:ext cx="2036762" cy="914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4" name="AutoShape 3">
            <a:extLst>
              <a:ext uri="{FF2B5EF4-FFF2-40B4-BE49-F238E27FC236}">
                <a16:creationId xmlns="" xmlns:a16="http://schemas.microsoft.com/office/drawing/2014/main" id="{AD9FE441-442C-E28C-ABBA-6FF13D072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363" y="920750"/>
            <a:ext cx="2062162" cy="9144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58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" name="WordArt 4">
            <a:extLst>
              <a:ext uri="{FF2B5EF4-FFF2-40B4-BE49-F238E27FC236}">
                <a16:creationId xmlns="" xmlns:a16="http://schemas.microsoft.com/office/drawing/2014/main" id="{518DC605-1A40-682B-82C9-683A2A6ADBE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24063" y="1041400"/>
            <a:ext cx="1797050" cy="350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b="1" kern="10">
                <a:solidFill>
                  <a:srgbClr val="0066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乙部考核課題</a:t>
            </a:r>
            <a:endParaRPr lang="zh-CN" altLang="en-US" sz="3600" b="1" kern="10">
              <a:solidFill>
                <a:srgbClr val="0066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Picture 53" descr="學生須知">
            <a:hlinkClick r:id="rId4" action="ppaction://hlinksldjump"/>
            <a:extLst>
              <a:ext uri="{FF2B5EF4-FFF2-40B4-BE49-F238E27FC236}">
                <a16:creationId xmlns="" xmlns:a16="http://schemas.microsoft.com/office/drawing/2014/main" id="{073EB79E-A46E-66F3-902C-3CA1CB17D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7947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Group 178">
            <a:extLst>
              <a:ext uri="{FF2B5EF4-FFF2-40B4-BE49-F238E27FC236}">
                <a16:creationId xmlns="" xmlns:a16="http://schemas.microsoft.com/office/drawing/2014/main" id="{8E2EC37B-8DEA-B59A-8343-AB8DE550D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21129"/>
              </p:ext>
            </p:extLst>
          </p:nvPr>
        </p:nvGraphicFramePr>
        <p:xfrm>
          <a:off x="604838" y="1474788"/>
          <a:ext cx="8017400" cy="3600000"/>
        </p:xfrm>
        <a:graphic>
          <a:graphicData uri="http://schemas.openxmlformats.org/drawingml/2006/table">
            <a:tbl>
              <a:tblPr/>
              <a:tblGrid>
                <a:gridCol w="900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76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5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00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376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6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題號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學習重點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範疇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題號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學習重點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範疇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百分數的應用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35(a)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不規則立體的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體積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度量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32(a)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分數加法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  <a:endParaRPr lang="zh-CN" altLang="en-US" sz="18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(b)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方程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代數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32(b)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分數四則混合計算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  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  <a:endParaRPr lang="zh-CN" altLang="en-US" sz="18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36(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圓周</a:t>
                      </a:r>
                      <a:r>
                        <a:rPr kumimoji="1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度量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3053490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小數四則混合計算</a:t>
                      </a: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  <a:endParaRPr lang="zh-CN" altLang="en-US" sz="18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36(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分數除法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34(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)(c)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複合棒形圖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數據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處理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6(c)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百分數的應用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WordArt 90">
            <a:hlinkClick r:id="rId3" action="ppaction://hlinksldjump"/>
            <a:extLst>
              <a:ext uri="{FF2B5EF4-FFF2-40B4-BE49-F238E27FC236}">
                <a16:creationId xmlns="" xmlns:a16="http://schemas.microsoft.com/office/drawing/2014/main" id="{D93DFBD6-256F-1F43-1891-2DBA8DFDA58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93763" y="1093788"/>
            <a:ext cx="63341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solidFill>
                  <a:srgbClr val="808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甲部</a:t>
            </a:r>
          </a:p>
        </p:txBody>
      </p:sp>
    </p:spTree>
    <p:extLst>
      <p:ext uri="{BB962C8B-B14F-4D97-AF65-F5344CB8AC3E}">
        <p14:creationId xmlns:p14="http://schemas.microsoft.com/office/powerpoint/2010/main" val="3792673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902EC7EC-F3C6-1C15-8CD4-0BA369A825C7}"/>
              </a:ext>
            </a:extLst>
          </p:cNvPr>
          <p:cNvSpPr/>
          <p:nvPr/>
        </p:nvSpPr>
        <p:spPr bwMode="auto">
          <a:xfrm>
            <a:off x="940084" y="4252269"/>
            <a:ext cx="7269765" cy="1705239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53F3C371-69B0-3C04-46EC-84CEA688D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33.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E4191725-A3D6-D1DF-28C0-7360704232CD}"/>
              </a:ext>
            </a:extLst>
          </p:cNvPr>
          <p:cNvSpPr txBox="1"/>
          <p:nvPr/>
        </p:nvSpPr>
        <p:spPr>
          <a:xfrm>
            <a:off x="855359" y="2689002"/>
            <a:ext cx="7910572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ea typeface="標楷體" panose="03000509000000000000" pitchFamily="65" charset="-120"/>
              </a:rPr>
              <a:t>王</a:t>
            </a:r>
            <a:r>
              <a:rPr lang="zh-TW" altLang="en-US" sz="2800" dirty="0">
                <a:ea typeface="標楷體" panose="03000509000000000000" pitchFamily="65" charset="-120"/>
              </a:rPr>
              <a:t>先生打算購買玩具送給兩個</a:t>
            </a:r>
            <a:r>
              <a:rPr lang="zh-CN" altLang="en-US" sz="2800" dirty="0">
                <a:ea typeface="標楷體" panose="03000509000000000000" pitchFamily="65" charset="-120"/>
              </a:rPr>
              <a:t>兒</a:t>
            </a:r>
            <a:r>
              <a:rPr lang="zh-TW" altLang="en-US" sz="2800" dirty="0">
                <a:ea typeface="標楷體" panose="03000509000000000000" pitchFamily="65" charset="-120"/>
              </a:rPr>
              <a:t>子作聖誕禮物。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若他們各得一個模型工具箱和</a:t>
            </a:r>
            <a:r>
              <a:rPr lang="en-US" altLang="zh-TW" sz="2800" dirty="0"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ea typeface="標楷體" panose="03000509000000000000" pitchFamily="65" charset="-120"/>
              </a:rPr>
              <a:t>輛模型車，根據</a:t>
            </a: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上</a:t>
            </a:r>
            <a:r>
              <a:rPr lang="zh-TW" altLang="en-US" sz="2800" dirty="0" smtClean="0">
                <a:ea typeface="標楷體" panose="03000509000000000000" pitchFamily="65" charset="-120"/>
              </a:rPr>
              <a:t>表</a:t>
            </a:r>
            <a:r>
              <a:rPr lang="zh-TW" altLang="en-US" sz="2800" dirty="0">
                <a:ea typeface="標楷體" panose="03000509000000000000" pitchFamily="65" charset="-120"/>
              </a:rPr>
              <a:t>，</a:t>
            </a:r>
            <a:r>
              <a:rPr lang="zh-TW" altLang="en-US" sz="2800" u="sng" dirty="0">
                <a:ea typeface="標楷體" panose="03000509000000000000" pitchFamily="65" charset="-120"/>
              </a:rPr>
              <a:t>王</a:t>
            </a:r>
            <a:r>
              <a:rPr lang="zh-TW" altLang="en-US" sz="2800" dirty="0">
                <a:ea typeface="標楷體" panose="03000509000000000000" pitchFamily="65" charset="-120"/>
              </a:rPr>
              <a:t>先生應付款多少？                        </a:t>
            </a:r>
            <a:r>
              <a:rPr lang="en-US" altLang="zh-TW" sz="2400" dirty="0">
                <a:ea typeface="標楷體" panose="03000509000000000000" pitchFamily="65" charset="-120"/>
              </a:rPr>
              <a:t>[4</a:t>
            </a:r>
            <a:r>
              <a:rPr lang="zh-TW" altLang="en-US" sz="2400" dirty="0"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ea typeface="標楷體" panose="03000509000000000000" pitchFamily="65" charset="-120"/>
              </a:rPr>
              <a:t>]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矩形 36">
            <a:extLst>
              <a:ext uri="{FF2B5EF4-FFF2-40B4-BE49-F238E27FC236}">
                <a16:creationId xmlns="" xmlns:a16="http://schemas.microsoft.com/office/drawing/2014/main" id="{AF785EDE-F004-4825-B575-2339A93DB7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188" y="4838829"/>
            <a:ext cx="1967712" cy="53212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600.4</a:t>
            </a:r>
          </a:p>
        </p:txBody>
      </p:sp>
      <p:sp>
        <p:nvSpPr>
          <p:cNvPr id="7" name="折角形 2">
            <a:extLst>
              <a:ext uri="{FF2B5EF4-FFF2-40B4-BE49-F238E27FC236}">
                <a16:creationId xmlns="" xmlns:a16="http://schemas.microsoft.com/office/drawing/2014/main" id="{84FA1045-6EA7-4097-DC98-FC74BE05AC95}"/>
              </a:ext>
            </a:extLst>
          </p:cNvPr>
          <p:cNvSpPr/>
          <p:nvPr/>
        </p:nvSpPr>
        <p:spPr bwMode="auto">
          <a:xfrm>
            <a:off x="2366972" y="948825"/>
            <a:ext cx="2930823" cy="1705239"/>
          </a:xfrm>
          <a:prstGeom prst="foldedCorner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lnSpc>
                <a:spcPts val="700"/>
              </a:lnSpc>
              <a:defRPr/>
            </a:pPr>
            <a:r>
              <a:rPr lang="zh-TW" altLang="en-US" sz="2000" b="1" dirty="0">
                <a:latin typeface="Adobe Myungjo Std M" panose="02020600000000000000" pitchFamily="18" charset="-128"/>
              </a:rPr>
              <a:t>  </a:t>
            </a:r>
            <a:endParaRPr lang="en-US" altLang="zh-TW" sz="2000" b="1" dirty="0">
              <a:latin typeface="Adobe Myungjo Std M" panose="02020600000000000000" pitchFamily="18" charset="-128"/>
            </a:endParaRPr>
          </a:p>
          <a:p>
            <a:pPr algn="ctr" eaLnBrk="1" hangingPunct="1">
              <a:spcAft>
                <a:spcPts val="600"/>
              </a:spcAft>
              <a:defRPr/>
            </a:pPr>
            <a:r>
              <a:rPr lang="zh-TW" altLang="en-US" sz="2000" b="1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價目表</a:t>
            </a:r>
            <a:endParaRPr lang="en-US" altLang="zh-TW" sz="2000" b="1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zh-TW" altLang="en-US" sz="2000" dirty="0">
                <a:latin typeface="華康娃娃體(P)" panose="040B0500000000000000" pitchFamily="82" charset="-120"/>
                <a:ea typeface="華康娃娃體(P)" panose="040B0500000000000000" pitchFamily="82" charset="-120"/>
              </a:rPr>
              <a:t>模型工具箱     </a:t>
            </a:r>
            <a:r>
              <a:rPr lang="en-US" altLang="zh-TW" dirty="0">
                <a:latin typeface="華康娃娃體(P)" panose="040B0500000000000000" pitchFamily="82" charset="-120"/>
                <a:ea typeface="華康娃娃體(P)" panose="040B0500000000000000" pitchFamily="82" charset="-120"/>
                <a:cs typeface="Times New Roman" panose="02020603050405020304" pitchFamily="18" charset="0"/>
              </a:rPr>
              <a:t>$147.5</a:t>
            </a:r>
            <a:endParaRPr lang="en-US" altLang="zh-TW" dirty="0">
              <a:latin typeface="華康娃娃體(P)" panose="040B0500000000000000" pitchFamily="82" charset="-120"/>
              <a:ea typeface="華康娃娃體(P)" panose="040B0500000000000000" pitchFamily="82" charset="-12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zh-TW" altLang="en-US" sz="2000" dirty="0">
                <a:latin typeface="華康娃娃體(P)" panose="040B0500000000000000" pitchFamily="82" charset="-120"/>
                <a:ea typeface="華康娃娃體(P)" panose="040B0500000000000000" pitchFamily="82" charset="-120"/>
              </a:rPr>
              <a:t>模型車           </a:t>
            </a:r>
            <a:r>
              <a:rPr lang="en-US" altLang="zh-TW" sz="1900" dirty="0">
                <a:latin typeface="華康娃娃體(P)" panose="040B0500000000000000" pitchFamily="82" charset="-120"/>
                <a:ea typeface="華康娃娃體(P)" panose="040B0500000000000000" pitchFamily="82" charset="-120"/>
                <a:cs typeface="Times New Roman" panose="02020603050405020304" pitchFamily="18" charset="0"/>
              </a:rPr>
              <a:t>$50.9</a:t>
            </a:r>
            <a:endParaRPr lang="zh-CN" altLang="en-US" sz="1900" dirty="0">
              <a:latin typeface="華康娃娃體(P)" panose="040B0500000000000000" pitchFamily="82" charset="-120"/>
              <a:ea typeface="華康娃娃體(P)" panose="040B0500000000000000" pitchFamily="82" charset="-120"/>
            </a:endParaRPr>
          </a:p>
        </p:txBody>
      </p:sp>
      <p:sp>
        <p:nvSpPr>
          <p:cNvPr id="8" name="Line 79">
            <a:extLst>
              <a:ext uri="{FF2B5EF4-FFF2-40B4-BE49-F238E27FC236}">
                <a16:creationId xmlns="" xmlns:a16="http://schemas.microsoft.com/office/drawing/2014/main" id="{3F9DC90F-FD5A-B6EB-2D47-80D51D439BF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83638" y="3164170"/>
            <a:ext cx="1332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" name="Line 79">
            <a:extLst>
              <a:ext uri="{FF2B5EF4-FFF2-40B4-BE49-F238E27FC236}">
                <a16:creationId xmlns="" xmlns:a16="http://schemas.microsoft.com/office/drawing/2014/main" id="{E796C4F8-B831-057D-DEBC-5B6C5B3FE2E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2014" y="3635657"/>
            <a:ext cx="3136901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79">
            <a:extLst>
              <a:ext uri="{FF2B5EF4-FFF2-40B4-BE49-F238E27FC236}">
                <a16:creationId xmlns="" xmlns:a16="http://schemas.microsoft.com/office/drawing/2014/main" id="{E20F2707-1A05-9525-3A98-3C8D5750F89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63295" y="1863518"/>
            <a:ext cx="2592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Line 79">
            <a:extLst>
              <a:ext uri="{FF2B5EF4-FFF2-40B4-BE49-F238E27FC236}">
                <a16:creationId xmlns="" xmlns:a16="http://schemas.microsoft.com/office/drawing/2014/main" id="{A11A2653-4E3A-2664-9223-5284DAA27E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63295" y="2304843"/>
            <a:ext cx="2484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文本框 4">
            <a:extLst>
              <a:ext uri="{FF2B5EF4-FFF2-40B4-BE49-F238E27FC236}">
                <a16:creationId xmlns="" xmlns:a16="http://schemas.microsoft.com/office/drawing/2014/main" id="{31245A2C-BF53-4BCC-C177-D93D18ACA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4570" y="4343084"/>
            <a:ext cx="38893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 dirty="0">
                <a:solidFill>
                  <a:srgbClr val="FF0000"/>
                </a:solidFill>
                <a:cs typeface="Arial" panose="020B0604020202020204" pitchFamily="34" charset="0"/>
              </a:rPr>
              <a:t>(                        )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FF0000"/>
                </a:solidFill>
                <a:cs typeface="Arial" panose="020B0604020202020204" pitchFamily="34" charset="0"/>
              </a:rPr>
              <a:t>2</a:t>
            </a:r>
            <a:endParaRPr lang="zh-CN" altLang="en-US" sz="28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3" name="Rectangle 8">
            <a:extLst>
              <a:ext uri="{FF2B5EF4-FFF2-40B4-BE49-F238E27FC236}">
                <a16:creationId xmlns="" xmlns:a16="http://schemas.microsoft.com/office/drawing/2014/main" id="{A4E1DE75-95A7-DCB6-FD4B-1F20EA03A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0928" y="4325224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4" name="Rectangle 8">
            <a:extLst>
              <a:ext uri="{FF2B5EF4-FFF2-40B4-BE49-F238E27FC236}">
                <a16:creationId xmlns="" xmlns:a16="http://schemas.microsoft.com/office/drawing/2014/main" id="{B5EB0A1B-A4A0-261F-A303-275858435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0453" y="4761786"/>
            <a:ext cx="8842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6" name="矩形 36">
            <a:extLst>
              <a:ext uri="{FF2B5EF4-FFF2-40B4-BE49-F238E27FC236}">
                <a16:creationId xmlns="" xmlns:a16="http://schemas.microsoft.com/office/drawing/2014/main" id="{BD08F1AA-C72B-D127-5845-4CD1AFFEC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3485" y="4343084"/>
            <a:ext cx="1197492" cy="53212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147.5</a:t>
            </a:r>
          </a:p>
        </p:txBody>
      </p:sp>
      <p:sp>
        <p:nvSpPr>
          <p:cNvPr id="17" name="矩形 36">
            <a:extLst>
              <a:ext uri="{FF2B5EF4-FFF2-40B4-BE49-F238E27FC236}">
                <a16:creationId xmlns="" xmlns:a16="http://schemas.microsoft.com/office/drawing/2014/main" id="{9D313304-3D03-2505-0A58-C679FAA32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084" y="5334573"/>
            <a:ext cx="3898584" cy="53212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en-US" sz="2800" u="sng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王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先生應付款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$600.4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8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矩形 36">
            <a:extLst>
              <a:ext uri="{FF2B5EF4-FFF2-40B4-BE49-F238E27FC236}">
                <a16:creationId xmlns="" xmlns:a16="http://schemas.microsoft.com/office/drawing/2014/main" id="{CAA0B62E-5FA5-4F70-B001-A4739644A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609" y="4338167"/>
            <a:ext cx="1853605" cy="53212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50.9</a:t>
            </a:r>
            <a:r>
              <a:rPr lang="en-US" altLang="zh-TW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9" name="Line 79">
            <a:extLst>
              <a:ext uri="{FF2B5EF4-FFF2-40B4-BE49-F238E27FC236}">
                <a16:creationId xmlns="" xmlns:a16="http://schemas.microsoft.com/office/drawing/2014/main" id="{F9B0789A-3906-4674-BC3B-476A38D05A85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8977" y="3635657"/>
            <a:ext cx="162029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381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D3E144D0-7377-5130-252F-DA01909BD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="" xmlns:a16="http://schemas.microsoft.com/office/drawing/2014/main" id="{39E79B8C-535E-FFBC-8B97-D0CA7E98F46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65650" y="1350602"/>
            <a:ext cx="4606113" cy="2736000"/>
          </a:xfrm>
          <a:prstGeom prst="rect">
            <a:avLst/>
          </a:prstGeom>
        </p:spPr>
      </p:pic>
      <p:sp>
        <p:nvSpPr>
          <p:cNvPr id="4" name="Text Box 53">
            <a:extLst>
              <a:ext uri="{FF2B5EF4-FFF2-40B4-BE49-F238E27FC236}">
                <a16:creationId xmlns="" xmlns:a16="http://schemas.microsoft.com/office/drawing/2014/main" id="{E56173E0-87A1-AFF2-B61C-C427756896EF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71500" y="2511425"/>
            <a:ext cx="1142999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fontAlgn="t" hangingPunct="1">
              <a:spcBef>
                <a:spcPct val="50000"/>
              </a:spcBef>
              <a:buFontTx/>
              <a:buNone/>
            </a:pPr>
            <a:r>
              <a:rPr lang="zh-TW" altLang="en-US" sz="1800" dirty="0">
                <a:ea typeface="標楷體" panose="03000509000000000000" pitchFamily="65" charset="-120"/>
                <a:cs typeface="Arial" panose="020B0604020202020204" pitchFamily="34" charset="0"/>
              </a:rPr>
              <a:t>銷</a:t>
            </a:r>
            <a:r>
              <a:rPr lang="zh-CN" altLang="en-US" sz="1800" dirty="0">
                <a:ea typeface="標楷體" panose="03000509000000000000" pitchFamily="65" charset="-120"/>
                <a:cs typeface="Arial" panose="020B0604020202020204" pitchFamily="34" charset="0"/>
              </a:rPr>
              <a:t>量</a:t>
            </a:r>
            <a:r>
              <a:rPr lang="en-US" altLang="zh-TW" sz="1800" dirty="0"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1800" dirty="0">
                <a:ea typeface="標楷體" panose="03000509000000000000" pitchFamily="65" charset="-120"/>
                <a:cs typeface="Arial" panose="020B0604020202020204" pitchFamily="34" charset="0"/>
              </a:rPr>
              <a:t>件</a:t>
            </a:r>
            <a:r>
              <a:rPr lang="en-US" altLang="zh-TW" sz="1800" dirty="0"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文本框 13">
            <a:extLst>
              <a:ext uri="{FF2B5EF4-FFF2-40B4-BE49-F238E27FC236}">
                <a16:creationId xmlns="" xmlns:a16="http://schemas.microsoft.com/office/drawing/2014/main" id="{200CD2BE-E54A-312B-D758-012C988EB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7938" y="4029075"/>
            <a:ext cx="8175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 七月</a:t>
            </a:r>
            <a:endParaRPr lang="en-US" altLang="zh-TW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图片 3">
            <a:extLst>
              <a:ext uri="{FF2B5EF4-FFF2-40B4-BE49-F238E27FC236}">
                <a16:creationId xmlns="" xmlns:a16="http://schemas.microsoft.com/office/drawing/2014/main" id="{4D1AB868-B758-DB4F-BF03-1A20B83BCF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897" y="1379538"/>
            <a:ext cx="396875" cy="158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文本框 4">
            <a:extLst>
              <a:ext uri="{FF2B5EF4-FFF2-40B4-BE49-F238E27FC236}">
                <a16:creationId xmlns="" xmlns:a16="http://schemas.microsoft.com/office/drawing/2014/main" id="{816ACAC4-0D52-76D1-9AE5-BC6AD5065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1159" y="1385888"/>
            <a:ext cx="1295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鰻魚壽司</a:t>
            </a:r>
            <a:endParaRPr lang="zh-CN" altLang="en-US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文本框 19">
            <a:extLst>
              <a:ext uri="{FF2B5EF4-FFF2-40B4-BE49-F238E27FC236}">
                <a16:creationId xmlns="" xmlns:a16="http://schemas.microsoft.com/office/drawing/2014/main" id="{7472AFA3-14F9-9B1C-98C7-8A77831BE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8772" y="1973263"/>
            <a:ext cx="1409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1800">
                <a:latin typeface="標楷體" panose="03000509000000000000" pitchFamily="65" charset="-120"/>
                <a:ea typeface="標楷體" panose="03000509000000000000" pitchFamily="65" charset="-120"/>
              </a:rPr>
              <a:t>三文魚壽司</a:t>
            </a:r>
            <a:endParaRPr lang="zh-CN" altLang="en-US" sz="1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本框 22">
            <a:extLst>
              <a:ext uri="{FF2B5EF4-FFF2-40B4-BE49-F238E27FC236}">
                <a16:creationId xmlns="" xmlns:a16="http://schemas.microsoft.com/office/drawing/2014/main" id="{4B4945DF-319F-8AD0-F846-F026F6475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8772" y="2550228"/>
            <a:ext cx="1485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吞拿魚壽司</a:t>
            </a:r>
            <a:endParaRPr lang="zh-CN" altLang="en-US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本框 22">
            <a:extLst>
              <a:ext uri="{FF2B5EF4-FFF2-40B4-BE49-F238E27FC236}">
                <a16:creationId xmlns="" xmlns:a16="http://schemas.microsoft.com/office/drawing/2014/main" id="{826EB652-ABAB-5662-2E0D-126974344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7168" y="924132"/>
            <a:ext cx="31808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20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某壽司店三款壽司的銷量</a:t>
            </a:r>
            <a:endParaRPr lang="zh-CN" altLang="en-US" sz="2000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文本框 13">
            <a:extLst>
              <a:ext uri="{FF2B5EF4-FFF2-40B4-BE49-F238E27FC236}">
                <a16:creationId xmlns="" xmlns:a16="http://schemas.microsoft.com/office/drawing/2014/main" id="{822742B4-D255-83D5-3E62-332B3FEEE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6363" y="4029075"/>
            <a:ext cx="8175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八月</a:t>
            </a:r>
            <a:endParaRPr lang="en-US" altLang="zh-TW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文本框 13">
            <a:extLst>
              <a:ext uri="{FF2B5EF4-FFF2-40B4-BE49-F238E27FC236}">
                <a16:creationId xmlns="" xmlns:a16="http://schemas.microsoft.com/office/drawing/2014/main" id="{65CA91B7-70DE-53AF-6E41-BF08117EC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2488" y="4029075"/>
            <a:ext cx="21881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九月       月份</a:t>
            </a:r>
            <a:endParaRPr lang="en-US" altLang="zh-TW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文本框 13">
            <a:extLst>
              <a:ext uri="{FF2B5EF4-FFF2-40B4-BE49-F238E27FC236}">
                <a16:creationId xmlns="" xmlns:a16="http://schemas.microsoft.com/office/drawing/2014/main" id="{D66722DB-EEA2-4FC2-89DE-B7583C37D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5931" y="1209605"/>
            <a:ext cx="86201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>
              <a:spcBef>
                <a:spcPct val="0"/>
              </a:spcBef>
              <a:spcAft>
                <a:spcPts val="1300"/>
              </a:spcAft>
              <a:buFontTx/>
              <a:buNone/>
            </a:pPr>
            <a:r>
              <a:rPr lang="en-US" altLang="zh-TW" sz="1800" dirty="0">
                <a:ea typeface="標楷體" panose="03000509000000000000" pitchFamily="65" charset="-120"/>
                <a:cs typeface="Arial" panose="020B0604020202020204" pitchFamily="34" charset="0"/>
              </a:rPr>
              <a:t>12000</a:t>
            </a:r>
          </a:p>
          <a:p>
            <a:pPr algn="r">
              <a:spcBef>
                <a:spcPct val="0"/>
              </a:spcBef>
              <a:spcAft>
                <a:spcPts val="1300"/>
              </a:spcAft>
              <a:buFontTx/>
              <a:buNone/>
            </a:pPr>
            <a:r>
              <a:rPr lang="en-US" altLang="zh-TW" sz="1800" dirty="0">
                <a:ea typeface="標楷體" panose="03000509000000000000" pitchFamily="65" charset="-120"/>
                <a:cs typeface="Arial" panose="020B0604020202020204" pitchFamily="34" charset="0"/>
              </a:rPr>
              <a:t>10000</a:t>
            </a:r>
          </a:p>
          <a:p>
            <a:pPr algn="r">
              <a:spcBef>
                <a:spcPct val="0"/>
              </a:spcBef>
              <a:spcAft>
                <a:spcPts val="1300"/>
              </a:spcAft>
              <a:buFontTx/>
              <a:buNone/>
            </a:pPr>
            <a:r>
              <a:rPr lang="en-US" altLang="zh-TW" sz="1800" dirty="0">
                <a:ea typeface="標楷體" panose="03000509000000000000" pitchFamily="65" charset="-120"/>
                <a:cs typeface="Arial" panose="020B0604020202020204" pitchFamily="34" charset="0"/>
              </a:rPr>
              <a:t>8000</a:t>
            </a:r>
          </a:p>
          <a:p>
            <a:pPr algn="r">
              <a:spcBef>
                <a:spcPct val="0"/>
              </a:spcBef>
              <a:spcAft>
                <a:spcPts val="1300"/>
              </a:spcAft>
              <a:buFontTx/>
              <a:buNone/>
            </a:pPr>
            <a:r>
              <a:rPr lang="en-US" altLang="zh-TW" sz="1800" dirty="0">
                <a:ea typeface="標楷體" panose="03000509000000000000" pitchFamily="65" charset="-120"/>
                <a:cs typeface="Arial" panose="020B0604020202020204" pitchFamily="34" charset="0"/>
              </a:rPr>
              <a:t>6000</a:t>
            </a:r>
          </a:p>
          <a:p>
            <a:pPr algn="r">
              <a:spcBef>
                <a:spcPct val="0"/>
              </a:spcBef>
              <a:spcAft>
                <a:spcPts val="1300"/>
              </a:spcAft>
              <a:buFontTx/>
              <a:buNone/>
            </a:pPr>
            <a:r>
              <a:rPr lang="en-US" altLang="zh-TW" sz="1800" dirty="0">
                <a:ea typeface="標楷體" panose="03000509000000000000" pitchFamily="65" charset="-120"/>
                <a:cs typeface="Arial" panose="020B0604020202020204" pitchFamily="34" charset="0"/>
              </a:rPr>
              <a:t>4000</a:t>
            </a:r>
          </a:p>
          <a:p>
            <a:pPr algn="r">
              <a:spcBef>
                <a:spcPct val="0"/>
              </a:spcBef>
              <a:spcAft>
                <a:spcPts val="1300"/>
              </a:spcAft>
              <a:buFontTx/>
              <a:buNone/>
            </a:pPr>
            <a:r>
              <a:rPr lang="en-US" altLang="zh-TW" sz="1800" dirty="0">
                <a:ea typeface="標楷體" panose="03000509000000000000" pitchFamily="65" charset="-120"/>
                <a:cs typeface="Arial" panose="020B0604020202020204" pitchFamily="34" charset="0"/>
              </a:rPr>
              <a:t>2000</a:t>
            </a:r>
          </a:p>
          <a:p>
            <a:pPr algn="r">
              <a:spcBef>
                <a:spcPct val="0"/>
              </a:spcBef>
              <a:spcAft>
                <a:spcPts val="1300"/>
              </a:spcAft>
              <a:buFontTx/>
              <a:buNone/>
            </a:pPr>
            <a:r>
              <a:rPr lang="en-US" altLang="zh-TW" sz="1800" dirty="0">
                <a:ea typeface="標楷體" panose="03000509000000000000" pitchFamily="65" charset="-12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4" name="文本框 10">
            <a:extLst>
              <a:ext uri="{FF2B5EF4-FFF2-40B4-BE49-F238E27FC236}">
                <a16:creationId xmlns="" xmlns:a16="http://schemas.microsoft.com/office/drawing/2014/main" id="{86FD6847-34D5-3B05-C602-9E4C3C187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8744" y="3622160"/>
            <a:ext cx="936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2000</a:t>
            </a:r>
            <a:endParaRPr lang="zh-CN" altLang="en-US" sz="2000" dirty="0">
              <a:solidFill>
                <a:srgbClr val="0000FF"/>
              </a:solidFill>
            </a:endParaRPr>
          </a:p>
        </p:txBody>
      </p:sp>
      <p:sp>
        <p:nvSpPr>
          <p:cNvPr id="15" name="文本框 31">
            <a:extLst>
              <a:ext uri="{FF2B5EF4-FFF2-40B4-BE49-F238E27FC236}">
                <a16:creationId xmlns="" xmlns:a16="http://schemas.microsoft.com/office/drawing/2014/main" id="{0BC83C76-2F64-BA0F-8D3A-1C7BAA622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8744" y="2192076"/>
            <a:ext cx="8127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3000</a:t>
            </a:r>
            <a:endParaRPr lang="zh-CN" altLang="en-US" sz="2000" dirty="0">
              <a:solidFill>
                <a:srgbClr val="0000FF"/>
              </a:solidFill>
            </a:endParaRPr>
          </a:p>
        </p:txBody>
      </p:sp>
      <p:sp>
        <p:nvSpPr>
          <p:cNvPr id="20" name="文本框 10">
            <a:extLst>
              <a:ext uri="{FF2B5EF4-FFF2-40B4-BE49-F238E27FC236}">
                <a16:creationId xmlns="" xmlns:a16="http://schemas.microsoft.com/office/drawing/2014/main" id="{45EAF87C-EFD2-6C34-4450-842A5D3EB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594" y="4131942"/>
            <a:ext cx="218819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1800" dirty="0">
                <a:solidFill>
                  <a:srgbClr val="FF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每一格表示</a:t>
            </a:r>
            <a:r>
              <a:rPr lang="en-US" altLang="zh-CN" sz="1800" dirty="0">
                <a:solidFill>
                  <a:srgbClr val="FF00FF"/>
                </a:solidFill>
              </a:rPr>
              <a:t>2</a:t>
            </a:r>
            <a:r>
              <a:rPr lang="en-US" altLang="zh-TW" sz="1800" dirty="0">
                <a:solidFill>
                  <a:srgbClr val="FF00FF"/>
                </a:solidFill>
              </a:rPr>
              <a:t>000</a:t>
            </a:r>
            <a:r>
              <a:rPr lang="zh-CN" altLang="en-US" sz="1800" dirty="0">
                <a:solidFill>
                  <a:srgbClr val="FF00FF"/>
                </a:solidFill>
              </a:rPr>
              <a:t>，</a:t>
            </a:r>
            <a:endParaRPr lang="en-US" altLang="zh-CN" sz="1800" dirty="0">
              <a:solidFill>
                <a:srgbClr val="FF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zh-CN" altLang="en-US" sz="1800" dirty="0">
                <a:solidFill>
                  <a:srgbClr val="FF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每半格表示</a:t>
            </a:r>
            <a:r>
              <a:rPr lang="en-US" altLang="zh-TW" sz="1800" dirty="0">
                <a:solidFill>
                  <a:srgbClr val="FF00FF"/>
                </a:solidFill>
              </a:rPr>
              <a:t>1000</a:t>
            </a:r>
            <a:r>
              <a:rPr lang="zh-CN" altLang="en-US" sz="1800" dirty="0">
                <a:solidFill>
                  <a:srgbClr val="FF00FF"/>
                </a:solidFill>
              </a:rPr>
              <a:t>。</a:t>
            </a:r>
          </a:p>
        </p:txBody>
      </p:sp>
      <p:sp>
        <p:nvSpPr>
          <p:cNvPr id="21" name="右大括弧 20">
            <a:extLst>
              <a:ext uri="{FF2B5EF4-FFF2-40B4-BE49-F238E27FC236}">
                <a16:creationId xmlns="" xmlns:a16="http://schemas.microsoft.com/office/drawing/2014/main" id="{1D3BA08E-792E-9F41-6AEB-0CB3B73316A9}"/>
              </a:ext>
            </a:extLst>
          </p:cNvPr>
          <p:cNvSpPr/>
          <p:nvPr/>
        </p:nvSpPr>
        <p:spPr bwMode="auto">
          <a:xfrm flipH="1">
            <a:off x="1846226" y="3608643"/>
            <a:ext cx="138120" cy="445117"/>
          </a:xfrm>
          <a:prstGeom prst="rightBrace">
            <a:avLst>
              <a:gd name="adj1" fmla="val 18678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文本框 10">
            <a:extLst>
              <a:ext uri="{FF2B5EF4-FFF2-40B4-BE49-F238E27FC236}">
                <a16:creationId xmlns="" xmlns:a16="http://schemas.microsoft.com/office/drawing/2014/main" id="{AE717522-BDF7-48B4-D029-83855175B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6909" y="3637549"/>
            <a:ext cx="7704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800" dirty="0">
                <a:solidFill>
                  <a:srgbClr val="FF00FF"/>
                </a:solidFill>
              </a:rPr>
              <a:t>2000</a:t>
            </a:r>
            <a:endParaRPr lang="zh-CN" altLang="en-US" sz="1800" dirty="0">
              <a:solidFill>
                <a:srgbClr val="FF00FF"/>
              </a:solidFill>
            </a:endParaRPr>
          </a:p>
        </p:txBody>
      </p:sp>
      <p:sp>
        <p:nvSpPr>
          <p:cNvPr id="24" name="右大括弧 23">
            <a:extLst>
              <a:ext uri="{FF2B5EF4-FFF2-40B4-BE49-F238E27FC236}">
                <a16:creationId xmlns="" xmlns:a16="http://schemas.microsoft.com/office/drawing/2014/main" id="{AB361E49-3064-6B56-5F66-65DF29D41503}"/>
              </a:ext>
            </a:extLst>
          </p:cNvPr>
          <p:cNvSpPr/>
          <p:nvPr/>
        </p:nvSpPr>
        <p:spPr bwMode="auto">
          <a:xfrm>
            <a:off x="3213091" y="3604419"/>
            <a:ext cx="138120" cy="445117"/>
          </a:xfrm>
          <a:prstGeom prst="rightBrace">
            <a:avLst>
              <a:gd name="adj1" fmla="val 18678"/>
              <a:gd name="adj2" fmla="val 50000"/>
            </a:avLst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右大括弧 25">
            <a:extLst>
              <a:ext uri="{FF2B5EF4-FFF2-40B4-BE49-F238E27FC236}">
                <a16:creationId xmlns="" xmlns:a16="http://schemas.microsoft.com/office/drawing/2014/main" id="{12A81F72-698F-B0E6-B742-941422480A57}"/>
              </a:ext>
            </a:extLst>
          </p:cNvPr>
          <p:cNvSpPr/>
          <p:nvPr/>
        </p:nvSpPr>
        <p:spPr bwMode="auto">
          <a:xfrm>
            <a:off x="3213091" y="2732064"/>
            <a:ext cx="138120" cy="872355"/>
          </a:xfrm>
          <a:prstGeom prst="rightBrace">
            <a:avLst>
              <a:gd name="adj1" fmla="val 18678"/>
              <a:gd name="adj2" fmla="val 50000"/>
            </a:avLst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右大括弧 27">
            <a:extLst>
              <a:ext uri="{FF2B5EF4-FFF2-40B4-BE49-F238E27FC236}">
                <a16:creationId xmlns="" xmlns:a16="http://schemas.microsoft.com/office/drawing/2014/main" id="{AD871CA8-D0D2-35AE-F81E-C33699FDBD29}"/>
              </a:ext>
            </a:extLst>
          </p:cNvPr>
          <p:cNvSpPr/>
          <p:nvPr/>
        </p:nvSpPr>
        <p:spPr bwMode="auto">
          <a:xfrm>
            <a:off x="3213091" y="2056986"/>
            <a:ext cx="138120" cy="672439"/>
          </a:xfrm>
          <a:prstGeom prst="rightBrace">
            <a:avLst>
              <a:gd name="adj1" fmla="val 18678"/>
              <a:gd name="adj2" fmla="val 50000"/>
            </a:avLst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右大括弧 29">
            <a:extLst>
              <a:ext uri="{FF2B5EF4-FFF2-40B4-BE49-F238E27FC236}">
                <a16:creationId xmlns="" xmlns:a16="http://schemas.microsoft.com/office/drawing/2014/main" id="{A4B3124A-7C22-4831-78CC-40DA67B0A4F0}"/>
              </a:ext>
            </a:extLst>
          </p:cNvPr>
          <p:cNvSpPr/>
          <p:nvPr/>
        </p:nvSpPr>
        <p:spPr bwMode="auto">
          <a:xfrm>
            <a:off x="4501351" y="3388961"/>
            <a:ext cx="138120" cy="660575"/>
          </a:xfrm>
          <a:prstGeom prst="rightBrace">
            <a:avLst>
              <a:gd name="adj1" fmla="val 18678"/>
              <a:gd name="adj2" fmla="val 50000"/>
            </a:avLst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右大括弧 31">
            <a:extLst>
              <a:ext uri="{FF2B5EF4-FFF2-40B4-BE49-F238E27FC236}">
                <a16:creationId xmlns="" xmlns:a16="http://schemas.microsoft.com/office/drawing/2014/main" id="{B1951839-06E8-F52D-344E-254EB580BFC3}"/>
              </a:ext>
            </a:extLst>
          </p:cNvPr>
          <p:cNvSpPr/>
          <p:nvPr/>
        </p:nvSpPr>
        <p:spPr bwMode="auto">
          <a:xfrm>
            <a:off x="5775322" y="3388168"/>
            <a:ext cx="138120" cy="660575"/>
          </a:xfrm>
          <a:prstGeom prst="rightBrace">
            <a:avLst>
              <a:gd name="adj1" fmla="val 18678"/>
              <a:gd name="adj2" fmla="val 50000"/>
            </a:avLst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右大括弧 33">
            <a:extLst>
              <a:ext uri="{FF2B5EF4-FFF2-40B4-BE49-F238E27FC236}">
                <a16:creationId xmlns="" xmlns:a16="http://schemas.microsoft.com/office/drawing/2014/main" id="{03FB388C-B5EF-43D4-2ADB-AE83370B9B2A}"/>
              </a:ext>
            </a:extLst>
          </p:cNvPr>
          <p:cNvSpPr/>
          <p:nvPr/>
        </p:nvSpPr>
        <p:spPr bwMode="auto">
          <a:xfrm>
            <a:off x="4501351" y="2502103"/>
            <a:ext cx="138120" cy="872355"/>
          </a:xfrm>
          <a:prstGeom prst="rightBrace">
            <a:avLst>
              <a:gd name="adj1" fmla="val 18678"/>
              <a:gd name="adj2" fmla="val 50000"/>
            </a:avLst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右大括弧 35">
            <a:extLst>
              <a:ext uri="{FF2B5EF4-FFF2-40B4-BE49-F238E27FC236}">
                <a16:creationId xmlns="" xmlns:a16="http://schemas.microsoft.com/office/drawing/2014/main" id="{7D0C3535-231A-F0EF-37AB-E7C6A6B3658F}"/>
              </a:ext>
            </a:extLst>
          </p:cNvPr>
          <p:cNvSpPr/>
          <p:nvPr/>
        </p:nvSpPr>
        <p:spPr bwMode="auto">
          <a:xfrm>
            <a:off x="5775322" y="2274977"/>
            <a:ext cx="138120" cy="1099481"/>
          </a:xfrm>
          <a:prstGeom prst="rightBrace">
            <a:avLst>
              <a:gd name="adj1" fmla="val 18678"/>
              <a:gd name="adj2" fmla="val 50000"/>
            </a:avLst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右大括弧 37">
            <a:extLst>
              <a:ext uri="{FF2B5EF4-FFF2-40B4-BE49-F238E27FC236}">
                <a16:creationId xmlns="" xmlns:a16="http://schemas.microsoft.com/office/drawing/2014/main" id="{9BF9AEE3-BFDF-A24E-DEEB-AE3CBFCA7F6E}"/>
              </a:ext>
            </a:extLst>
          </p:cNvPr>
          <p:cNvSpPr/>
          <p:nvPr/>
        </p:nvSpPr>
        <p:spPr bwMode="auto">
          <a:xfrm>
            <a:off x="4501351" y="1611869"/>
            <a:ext cx="138120" cy="890234"/>
          </a:xfrm>
          <a:prstGeom prst="rightBrace">
            <a:avLst>
              <a:gd name="adj1" fmla="val 18678"/>
              <a:gd name="adj2" fmla="val 50000"/>
            </a:avLst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右大括弧 39">
            <a:extLst>
              <a:ext uri="{FF2B5EF4-FFF2-40B4-BE49-F238E27FC236}">
                <a16:creationId xmlns="" xmlns:a16="http://schemas.microsoft.com/office/drawing/2014/main" id="{4024544E-F670-CBF8-014B-70053695B3AA}"/>
              </a:ext>
            </a:extLst>
          </p:cNvPr>
          <p:cNvSpPr/>
          <p:nvPr/>
        </p:nvSpPr>
        <p:spPr bwMode="auto">
          <a:xfrm>
            <a:off x="5775322" y="1615597"/>
            <a:ext cx="138120" cy="659380"/>
          </a:xfrm>
          <a:prstGeom prst="rightBrace">
            <a:avLst>
              <a:gd name="adj1" fmla="val 18678"/>
              <a:gd name="adj2" fmla="val 50000"/>
            </a:avLst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文本框 31">
            <a:extLst>
              <a:ext uri="{FF2B5EF4-FFF2-40B4-BE49-F238E27FC236}">
                <a16:creationId xmlns="" xmlns:a16="http://schemas.microsoft.com/office/drawing/2014/main" id="{02507FE6-9B50-3166-AC75-B51B243B99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8744" y="2968187"/>
            <a:ext cx="8127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4000</a:t>
            </a:r>
            <a:endParaRPr lang="zh-CN" altLang="en-US" sz="2000" dirty="0">
              <a:solidFill>
                <a:srgbClr val="0000FF"/>
              </a:solidFill>
            </a:endParaRPr>
          </a:p>
        </p:txBody>
      </p:sp>
      <p:sp>
        <p:nvSpPr>
          <p:cNvPr id="42" name="文本框 10">
            <a:extLst>
              <a:ext uri="{FF2B5EF4-FFF2-40B4-BE49-F238E27FC236}">
                <a16:creationId xmlns="" xmlns:a16="http://schemas.microsoft.com/office/drawing/2014/main" id="{A803CC7E-961D-A016-2F2F-CEE5FC9AC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6731" y="3507067"/>
            <a:ext cx="936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3000</a:t>
            </a:r>
            <a:endParaRPr lang="zh-CN" altLang="en-US" sz="2000" dirty="0">
              <a:solidFill>
                <a:srgbClr val="0000FF"/>
              </a:solidFill>
            </a:endParaRPr>
          </a:p>
        </p:txBody>
      </p:sp>
      <p:sp>
        <p:nvSpPr>
          <p:cNvPr id="43" name="文本框 31">
            <a:extLst>
              <a:ext uri="{FF2B5EF4-FFF2-40B4-BE49-F238E27FC236}">
                <a16:creationId xmlns="" xmlns:a16="http://schemas.microsoft.com/office/drawing/2014/main" id="{781447BB-92E7-A6AD-0383-F445596EB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6731" y="1857895"/>
            <a:ext cx="8127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4000</a:t>
            </a:r>
            <a:endParaRPr lang="zh-CN" altLang="en-US" sz="2000" dirty="0">
              <a:solidFill>
                <a:srgbClr val="0000FF"/>
              </a:solidFill>
            </a:endParaRPr>
          </a:p>
        </p:txBody>
      </p:sp>
      <p:sp>
        <p:nvSpPr>
          <p:cNvPr id="44" name="文本框 31">
            <a:extLst>
              <a:ext uri="{FF2B5EF4-FFF2-40B4-BE49-F238E27FC236}">
                <a16:creationId xmlns="" xmlns:a16="http://schemas.microsoft.com/office/drawing/2014/main" id="{8B308664-7218-0F99-81A7-4EE9F7207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6731" y="2734029"/>
            <a:ext cx="8127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4000</a:t>
            </a:r>
            <a:endParaRPr lang="zh-CN" altLang="en-US" sz="2000" dirty="0">
              <a:solidFill>
                <a:srgbClr val="0000FF"/>
              </a:solidFill>
            </a:endParaRPr>
          </a:p>
        </p:txBody>
      </p:sp>
      <p:sp>
        <p:nvSpPr>
          <p:cNvPr id="45" name="文本框 10">
            <a:extLst>
              <a:ext uri="{FF2B5EF4-FFF2-40B4-BE49-F238E27FC236}">
                <a16:creationId xmlns="" xmlns:a16="http://schemas.microsoft.com/office/drawing/2014/main" id="{52A048BA-55C3-3921-31E8-90FA3C8D9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4067" y="3507865"/>
            <a:ext cx="936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3000</a:t>
            </a:r>
            <a:endParaRPr lang="zh-CN" altLang="en-US" sz="2000" dirty="0">
              <a:solidFill>
                <a:srgbClr val="0000FF"/>
              </a:solidFill>
            </a:endParaRPr>
          </a:p>
        </p:txBody>
      </p:sp>
      <p:sp>
        <p:nvSpPr>
          <p:cNvPr id="46" name="文本框 31">
            <a:extLst>
              <a:ext uri="{FF2B5EF4-FFF2-40B4-BE49-F238E27FC236}">
                <a16:creationId xmlns="" xmlns:a16="http://schemas.microsoft.com/office/drawing/2014/main" id="{39FA85E3-B0EC-3B6D-0330-039768501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4067" y="1744401"/>
            <a:ext cx="8127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3000</a:t>
            </a:r>
            <a:endParaRPr lang="zh-CN" altLang="en-US" sz="2000" dirty="0">
              <a:solidFill>
                <a:srgbClr val="0000FF"/>
              </a:solidFill>
            </a:endParaRPr>
          </a:p>
        </p:txBody>
      </p:sp>
      <p:sp>
        <p:nvSpPr>
          <p:cNvPr id="47" name="文本框 31">
            <a:extLst>
              <a:ext uri="{FF2B5EF4-FFF2-40B4-BE49-F238E27FC236}">
                <a16:creationId xmlns="" xmlns:a16="http://schemas.microsoft.com/office/drawing/2014/main" id="{C3783DBD-9180-572A-077B-FEFEF57F2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4067" y="2620523"/>
            <a:ext cx="8127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5000</a:t>
            </a:r>
            <a:endParaRPr lang="zh-CN" altLang="en-US" sz="2000" dirty="0">
              <a:solidFill>
                <a:srgbClr val="0000FF"/>
              </a:solidFill>
            </a:endParaRPr>
          </a:p>
        </p:txBody>
      </p:sp>
      <p:graphicFrame>
        <p:nvGraphicFramePr>
          <p:cNvPr id="48" name="表格 47">
            <a:extLst>
              <a:ext uri="{FF2B5EF4-FFF2-40B4-BE49-F238E27FC236}">
                <a16:creationId xmlns="" xmlns:a16="http://schemas.microsoft.com/office/drawing/2014/main" id="{C7EE8FE2-9C53-9E6F-25FE-39E4DF6831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773419"/>
              </p:ext>
            </p:extLst>
          </p:nvPr>
        </p:nvGraphicFramePr>
        <p:xfrm>
          <a:off x="2324994" y="4446393"/>
          <a:ext cx="6444000" cy="172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28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7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7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7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endParaRPr lang="zh-CN" altLang="en-US" sz="2000" b="0" dirty="0">
                        <a:solidFill>
                          <a:srgbClr val="0000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>
                          <a:solidFill>
                            <a:srgbClr val="0000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鰻魚壽司</a:t>
                      </a:r>
                      <a:r>
                        <a:rPr lang="en-US" altLang="zh-TW" sz="20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0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件</a:t>
                      </a:r>
                      <a:r>
                        <a:rPr lang="en-US" altLang="zh-TW" sz="20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000" b="0" dirty="0">
                        <a:solidFill>
                          <a:srgbClr val="0000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>
                          <a:solidFill>
                            <a:srgbClr val="0000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三文魚壽司</a:t>
                      </a:r>
                      <a:r>
                        <a:rPr lang="en-US" altLang="zh-TW" sz="20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0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件</a:t>
                      </a:r>
                      <a:r>
                        <a:rPr lang="en-US" altLang="zh-TW" sz="20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000" b="0" dirty="0">
                        <a:solidFill>
                          <a:srgbClr val="0000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>
                          <a:solidFill>
                            <a:srgbClr val="0000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吞拿魚壽司</a:t>
                      </a:r>
                      <a:r>
                        <a:rPr lang="en-US" altLang="zh-TW" sz="20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0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件</a:t>
                      </a:r>
                      <a:r>
                        <a:rPr lang="en-US" altLang="zh-TW" sz="20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000" b="0" dirty="0">
                        <a:solidFill>
                          <a:srgbClr val="0000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rgbClr val="0000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七月</a:t>
                      </a: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rgbClr val="0000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八月</a:t>
                      </a: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rgbClr val="0000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九月</a:t>
                      </a: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46025498"/>
                  </a:ext>
                </a:extLst>
              </a:tr>
            </a:tbl>
          </a:graphicData>
        </a:graphic>
      </p:graphicFrame>
      <p:grpSp>
        <p:nvGrpSpPr>
          <p:cNvPr id="58" name="群組 57">
            <a:extLst>
              <a:ext uri="{FF2B5EF4-FFF2-40B4-BE49-F238E27FC236}">
                <a16:creationId xmlns="" xmlns:a16="http://schemas.microsoft.com/office/drawing/2014/main" id="{7B0CBB6D-E9CD-C48A-516E-CC585518664B}"/>
              </a:ext>
            </a:extLst>
          </p:cNvPr>
          <p:cNvGrpSpPr/>
          <p:nvPr/>
        </p:nvGrpSpPr>
        <p:grpSpPr>
          <a:xfrm>
            <a:off x="3750766" y="4920393"/>
            <a:ext cx="4682735" cy="400110"/>
            <a:chOff x="3688620" y="4920393"/>
            <a:chExt cx="4682735" cy="400110"/>
          </a:xfrm>
        </p:grpSpPr>
        <p:sp>
          <p:nvSpPr>
            <p:cNvPr id="49" name="文本框 10">
              <a:extLst>
                <a:ext uri="{FF2B5EF4-FFF2-40B4-BE49-F238E27FC236}">
                  <a16:creationId xmlns="" xmlns:a16="http://schemas.microsoft.com/office/drawing/2014/main" id="{F3B7158D-8C55-9EBB-4C27-9A9E31E523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34730" y="4920393"/>
              <a:ext cx="93662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000" dirty="0">
                  <a:solidFill>
                    <a:srgbClr val="0000FF"/>
                  </a:solidFill>
                </a:rPr>
                <a:t>2000</a:t>
              </a:r>
              <a:endParaRPr lang="zh-CN" altLang="en-US" sz="2000" dirty="0">
                <a:solidFill>
                  <a:srgbClr val="0000FF"/>
                </a:solidFill>
              </a:endParaRPr>
            </a:p>
          </p:txBody>
        </p:sp>
        <p:sp>
          <p:nvSpPr>
            <p:cNvPr id="50" name="文本框 31">
              <a:extLst>
                <a:ext uri="{FF2B5EF4-FFF2-40B4-BE49-F238E27FC236}">
                  <a16:creationId xmlns="" xmlns:a16="http://schemas.microsoft.com/office/drawing/2014/main" id="{9D6436ED-2B09-45F5-8B31-DAE057CB69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8620" y="4920393"/>
              <a:ext cx="81273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000" dirty="0">
                  <a:solidFill>
                    <a:srgbClr val="0000FF"/>
                  </a:solidFill>
                </a:rPr>
                <a:t>3000</a:t>
              </a:r>
              <a:endParaRPr lang="zh-CN" altLang="en-US" sz="2000" dirty="0">
                <a:solidFill>
                  <a:srgbClr val="0000FF"/>
                </a:solidFill>
              </a:endParaRPr>
            </a:p>
          </p:txBody>
        </p:sp>
        <p:sp>
          <p:nvSpPr>
            <p:cNvPr id="51" name="文本框 31">
              <a:extLst>
                <a:ext uri="{FF2B5EF4-FFF2-40B4-BE49-F238E27FC236}">
                  <a16:creationId xmlns="" xmlns:a16="http://schemas.microsoft.com/office/drawing/2014/main" id="{6BBC5037-0010-D508-2242-5D68F38BE1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2801" y="4920393"/>
              <a:ext cx="81273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000" dirty="0">
                  <a:solidFill>
                    <a:srgbClr val="0000FF"/>
                  </a:solidFill>
                </a:rPr>
                <a:t>4000</a:t>
              </a:r>
              <a:endParaRPr lang="zh-CN" altLang="en-US" sz="2000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59" name="群組 58">
            <a:extLst>
              <a:ext uri="{FF2B5EF4-FFF2-40B4-BE49-F238E27FC236}">
                <a16:creationId xmlns="" xmlns:a16="http://schemas.microsoft.com/office/drawing/2014/main" id="{1B496225-F01D-B63C-CEA7-1E60AE732760}"/>
              </a:ext>
            </a:extLst>
          </p:cNvPr>
          <p:cNvGrpSpPr/>
          <p:nvPr/>
        </p:nvGrpSpPr>
        <p:grpSpPr>
          <a:xfrm>
            <a:off x="3750766" y="5338181"/>
            <a:ext cx="4691617" cy="400110"/>
            <a:chOff x="3688620" y="5338181"/>
            <a:chExt cx="4691617" cy="400110"/>
          </a:xfrm>
        </p:grpSpPr>
        <p:sp>
          <p:nvSpPr>
            <p:cNvPr id="52" name="文本框 10">
              <a:extLst>
                <a:ext uri="{FF2B5EF4-FFF2-40B4-BE49-F238E27FC236}">
                  <a16:creationId xmlns="" xmlns:a16="http://schemas.microsoft.com/office/drawing/2014/main" id="{E8CACE54-7586-DAF0-22D3-918CBF05A7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43612" y="5338181"/>
              <a:ext cx="93662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000" dirty="0">
                  <a:solidFill>
                    <a:srgbClr val="0000FF"/>
                  </a:solidFill>
                </a:rPr>
                <a:t>3000</a:t>
              </a:r>
              <a:endParaRPr lang="zh-CN" altLang="en-US" sz="2000" dirty="0">
                <a:solidFill>
                  <a:srgbClr val="0000FF"/>
                </a:solidFill>
              </a:endParaRPr>
            </a:p>
          </p:txBody>
        </p:sp>
        <p:sp>
          <p:nvSpPr>
            <p:cNvPr id="53" name="文本框 31">
              <a:extLst>
                <a:ext uri="{FF2B5EF4-FFF2-40B4-BE49-F238E27FC236}">
                  <a16:creationId xmlns="" xmlns:a16="http://schemas.microsoft.com/office/drawing/2014/main" id="{5A09A165-5160-B5C5-596A-4D05E869DE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8620" y="5338181"/>
              <a:ext cx="81273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000" dirty="0">
                  <a:solidFill>
                    <a:srgbClr val="0000FF"/>
                  </a:solidFill>
                </a:rPr>
                <a:t>4000</a:t>
              </a:r>
              <a:endParaRPr lang="zh-CN" altLang="en-US" sz="2000" dirty="0">
                <a:solidFill>
                  <a:srgbClr val="0000FF"/>
                </a:solidFill>
              </a:endParaRPr>
            </a:p>
          </p:txBody>
        </p:sp>
        <p:sp>
          <p:nvSpPr>
            <p:cNvPr id="54" name="文本框 31">
              <a:extLst>
                <a:ext uri="{FF2B5EF4-FFF2-40B4-BE49-F238E27FC236}">
                  <a16:creationId xmlns="" xmlns:a16="http://schemas.microsoft.com/office/drawing/2014/main" id="{7D6F2236-163C-A798-07A8-6339476DB8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2800" y="5338181"/>
              <a:ext cx="81273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000" dirty="0">
                  <a:solidFill>
                    <a:srgbClr val="0000FF"/>
                  </a:solidFill>
                </a:rPr>
                <a:t>4000</a:t>
              </a:r>
              <a:endParaRPr lang="zh-CN" altLang="en-US" sz="2000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60" name="群組 59">
            <a:extLst>
              <a:ext uri="{FF2B5EF4-FFF2-40B4-BE49-F238E27FC236}">
                <a16:creationId xmlns="" xmlns:a16="http://schemas.microsoft.com/office/drawing/2014/main" id="{E4BDE194-5436-B87B-DF64-4BE2350E6122}"/>
              </a:ext>
            </a:extLst>
          </p:cNvPr>
          <p:cNvGrpSpPr/>
          <p:nvPr/>
        </p:nvGrpSpPr>
        <p:grpSpPr>
          <a:xfrm>
            <a:off x="3750766" y="5755969"/>
            <a:ext cx="4691615" cy="400110"/>
            <a:chOff x="3688620" y="5755969"/>
            <a:chExt cx="4691615" cy="400110"/>
          </a:xfrm>
        </p:grpSpPr>
        <p:sp>
          <p:nvSpPr>
            <p:cNvPr id="55" name="文本框 10">
              <a:extLst>
                <a:ext uri="{FF2B5EF4-FFF2-40B4-BE49-F238E27FC236}">
                  <a16:creationId xmlns="" xmlns:a16="http://schemas.microsoft.com/office/drawing/2014/main" id="{7D3E8E42-CE6C-2EBD-EBEE-4D40EC5A6C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43610" y="5755969"/>
              <a:ext cx="93662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000" dirty="0">
                  <a:solidFill>
                    <a:srgbClr val="0000FF"/>
                  </a:solidFill>
                </a:rPr>
                <a:t>3000</a:t>
              </a:r>
              <a:endParaRPr lang="zh-CN" altLang="en-US" sz="2000" dirty="0">
                <a:solidFill>
                  <a:srgbClr val="0000FF"/>
                </a:solidFill>
              </a:endParaRPr>
            </a:p>
          </p:txBody>
        </p:sp>
        <p:sp>
          <p:nvSpPr>
            <p:cNvPr id="56" name="文本框 31">
              <a:extLst>
                <a:ext uri="{FF2B5EF4-FFF2-40B4-BE49-F238E27FC236}">
                  <a16:creationId xmlns="" xmlns:a16="http://schemas.microsoft.com/office/drawing/2014/main" id="{535D298C-C826-5652-E9A0-6749B6C6FA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8620" y="5755969"/>
              <a:ext cx="81273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000" dirty="0">
                  <a:solidFill>
                    <a:srgbClr val="0000FF"/>
                  </a:solidFill>
                </a:rPr>
                <a:t>3000</a:t>
              </a:r>
              <a:endParaRPr lang="zh-CN" altLang="en-US" sz="2000" dirty="0">
                <a:solidFill>
                  <a:srgbClr val="0000FF"/>
                </a:solidFill>
              </a:endParaRPr>
            </a:p>
          </p:txBody>
        </p:sp>
        <p:sp>
          <p:nvSpPr>
            <p:cNvPr id="57" name="文本框 31">
              <a:extLst>
                <a:ext uri="{FF2B5EF4-FFF2-40B4-BE49-F238E27FC236}">
                  <a16:creationId xmlns="" xmlns:a16="http://schemas.microsoft.com/office/drawing/2014/main" id="{A68CA3B4-6D8C-380D-118E-80E073A061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2801" y="5755969"/>
              <a:ext cx="81273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000" dirty="0">
                  <a:solidFill>
                    <a:srgbClr val="0000FF"/>
                  </a:solidFill>
                </a:rPr>
                <a:t>5000</a:t>
              </a:r>
              <a:endParaRPr lang="zh-CN" altLang="en-US" sz="2000" dirty="0">
                <a:solidFill>
                  <a:srgbClr val="0000FF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6992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500"/>
                            </p:stCondLst>
                            <p:childTnLst>
                              <p:par>
                                <p:cTn id="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7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00"/>
                            </p:stCondLst>
                            <p:childTnLst>
                              <p:par>
                                <p:cTn id="1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500"/>
                            </p:stCondLst>
                            <p:childTnLst>
                              <p:par>
                                <p:cTn id="1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3500"/>
                            </p:stCondLst>
                            <p:childTnLst>
                              <p:par>
                                <p:cTn id="1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7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5" grpId="0"/>
      <p:bldP spid="15" grpId="1"/>
      <p:bldP spid="20" grpId="0" uiExpand="1" build="p"/>
      <p:bldP spid="21" grpId="0" animBg="1"/>
      <p:bldP spid="22" grpId="0"/>
      <p:bldP spid="24" grpId="0" animBg="1"/>
      <p:bldP spid="24" grpId="1" animBg="1"/>
      <p:bldP spid="26" grpId="0" animBg="1"/>
      <p:bldP spid="26" grpId="1" animBg="1"/>
      <p:bldP spid="28" grpId="0" animBg="1"/>
      <p:bldP spid="28" grpId="1" animBg="1"/>
      <p:bldP spid="30" grpId="0" animBg="1"/>
      <p:bldP spid="30" grpId="1" animBg="1"/>
      <p:bldP spid="32" grpId="0" animBg="1"/>
      <p:bldP spid="34" grpId="0" animBg="1"/>
      <p:bldP spid="34" grpId="1" animBg="1"/>
      <p:bldP spid="36" grpId="0" animBg="1"/>
      <p:bldP spid="38" grpId="0" animBg="1"/>
      <p:bldP spid="38" grpId="1" animBg="1"/>
      <p:bldP spid="40" grpId="0" animBg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6" grpId="0"/>
      <p:bldP spid="47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矩形 44">
            <a:extLst>
              <a:ext uri="{FF2B5EF4-FFF2-40B4-BE49-F238E27FC236}">
                <a16:creationId xmlns="" xmlns:a16="http://schemas.microsoft.com/office/drawing/2014/main" id="{731E0F49-D4BA-93E4-7D96-D51EB51B62D0}"/>
              </a:ext>
            </a:extLst>
          </p:cNvPr>
          <p:cNvSpPr/>
          <p:nvPr/>
        </p:nvSpPr>
        <p:spPr bwMode="auto">
          <a:xfrm>
            <a:off x="6241002" y="1509204"/>
            <a:ext cx="2237951" cy="9144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E52E81AF-9844-35D4-3EB2-AD848862B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814C3C19-E604-E992-AAE5-95732F9A939E}"/>
              </a:ext>
            </a:extLst>
          </p:cNvPr>
          <p:cNvSpPr txBox="1"/>
          <p:nvPr/>
        </p:nvSpPr>
        <p:spPr>
          <a:xfrm>
            <a:off x="851696" y="3008620"/>
            <a:ext cx="10207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(a)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="" xmlns:a16="http://schemas.microsoft.com/office/drawing/2014/main" id="{F4C2A7EE-1FF3-4458-9FAB-6D2C0F621FB5}"/>
              </a:ext>
            </a:extLst>
          </p:cNvPr>
          <p:cNvSpPr txBox="1"/>
          <p:nvPr/>
        </p:nvSpPr>
        <p:spPr>
          <a:xfrm>
            <a:off x="1366838" y="3008620"/>
            <a:ext cx="7481887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七月和八月吞拿魚壽司的銷量相差多少？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只須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寫出答案</a:t>
            </a:r>
            <a:r>
              <a:rPr lang="en-US" altLang="zh-TW" sz="2800" dirty="0">
                <a:ea typeface="標楷體" panose="03000509000000000000" pitchFamily="65" charset="-120"/>
              </a:rPr>
              <a:t>)                                                   </a:t>
            </a:r>
            <a:r>
              <a:rPr lang="en-US" altLang="zh-TW" sz="2400" dirty="0"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ea typeface="標楷體" panose="03000509000000000000" pitchFamily="65" charset="-120"/>
              </a:rPr>
              <a:t>]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2" name="Rectangle 38">
            <a:extLst>
              <a:ext uri="{FF2B5EF4-FFF2-40B4-BE49-F238E27FC236}">
                <a16:creationId xmlns="" xmlns:a16="http://schemas.microsoft.com/office/drawing/2014/main" id="{F7EDC961-450E-40E3-5120-7C3F56C59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4419" y="4059954"/>
            <a:ext cx="3233551" cy="519113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相差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TW" altLang="en-US" sz="2800" dirty="0">
                <a:ea typeface="標楷體" panose="03000509000000000000" pitchFamily="65" charset="-120"/>
              </a:rPr>
              <a:t>件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33" name="Rectangle 8">
            <a:extLst>
              <a:ext uri="{FF2B5EF4-FFF2-40B4-BE49-F238E27FC236}">
                <a16:creationId xmlns="" xmlns:a16="http://schemas.microsoft.com/office/drawing/2014/main" id="{535AFB7A-819C-6CA0-3BE9-768077AC6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7471" y="4087235"/>
            <a:ext cx="882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4" name="文本框 9">
            <a:extLst>
              <a:ext uri="{FF2B5EF4-FFF2-40B4-BE49-F238E27FC236}">
                <a16:creationId xmlns="" xmlns:a16="http://schemas.microsoft.com/office/drawing/2014/main" id="{4490D416-0A71-E201-2A81-3FCBAE1F6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6663" y="4755303"/>
            <a:ext cx="3508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3000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2000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1000</a:t>
            </a:r>
            <a:endParaRPr lang="zh-CN" altLang="en-US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37" name="文本框 32">
            <a:extLst>
              <a:ext uri="{FF2B5EF4-FFF2-40B4-BE49-F238E27FC236}">
                <a16:creationId xmlns="" xmlns:a16="http://schemas.microsoft.com/office/drawing/2014/main" id="{5331C9DF-CACE-27CE-AAA2-B0E4FF9DC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6074" y="4076416"/>
            <a:ext cx="10779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1000</a:t>
            </a:r>
            <a:endParaRPr kumimoji="0" lang="zh-CN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8" name="Line 79">
            <a:extLst>
              <a:ext uri="{FF2B5EF4-FFF2-40B4-BE49-F238E27FC236}">
                <a16:creationId xmlns="" xmlns:a16="http://schemas.microsoft.com/office/drawing/2014/main" id="{F34C6920-D714-0CF4-7700-D7C037F890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2048" y="3477474"/>
            <a:ext cx="512603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44" name="表格 43">
            <a:extLst>
              <a:ext uri="{FF2B5EF4-FFF2-40B4-BE49-F238E27FC236}">
                <a16:creationId xmlns="" xmlns:a16="http://schemas.microsoft.com/office/drawing/2014/main" id="{3694F4F3-1EE5-E132-B761-F6B89E9B5A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46213"/>
              </p:ext>
            </p:extLst>
          </p:nvPr>
        </p:nvGraphicFramePr>
        <p:xfrm>
          <a:off x="954953" y="1058513"/>
          <a:ext cx="7524000" cy="182870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28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3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3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3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endParaRPr lang="zh-CN" altLang="en-US" sz="2400" b="0" dirty="0">
                        <a:solidFill>
                          <a:srgbClr val="7030A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鰻魚壽司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件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b="0" dirty="0">
                        <a:solidFill>
                          <a:srgbClr val="7030A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三文魚壽司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件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b="0" dirty="0">
                        <a:solidFill>
                          <a:srgbClr val="7030A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吞拿魚壽司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件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b="0" dirty="0">
                        <a:solidFill>
                          <a:srgbClr val="7030A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七月</a:t>
                      </a: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八月</a:t>
                      </a: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九月</a:t>
                      </a: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946025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9498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33" grpId="0"/>
      <p:bldP spid="34" grpId="0"/>
      <p:bldP spid="34" grpId="1"/>
      <p:bldP spid="37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30245DF1-9276-5672-1C9D-40972BBBDEF6}"/>
              </a:ext>
            </a:extLst>
          </p:cNvPr>
          <p:cNvSpPr/>
          <p:nvPr/>
        </p:nvSpPr>
        <p:spPr bwMode="auto">
          <a:xfrm>
            <a:off x="954953" y="4030260"/>
            <a:ext cx="7015256" cy="504000"/>
          </a:xfrm>
          <a:prstGeom prst="rect">
            <a:avLst/>
          </a:prstGeom>
          <a:solidFill>
            <a:srgbClr val="FFFF8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="" xmlns:a16="http://schemas.microsoft.com/office/drawing/2014/main" id="{C1A4119A-5EB9-93BF-D204-5264F64D537B}"/>
              </a:ext>
            </a:extLst>
          </p:cNvPr>
          <p:cNvSpPr/>
          <p:nvPr/>
        </p:nvSpPr>
        <p:spPr bwMode="auto">
          <a:xfrm>
            <a:off x="954953" y="2423603"/>
            <a:ext cx="7524000" cy="468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0D5D1325-79A6-0C3E-B9DA-E6819F30D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A17BEC6E-6387-0C25-8306-B26E3FAC066D}"/>
              </a:ext>
            </a:extLst>
          </p:cNvPr>
          <p:cNvSpPr txBox="1"/>
          <p:nvPr/>
        </p:nvSpPr>
        <p:spPr>
          <a:xfrm>
            <a:off x="851696" y="4577711"/>
            <a:ext cx="10207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(b)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="" xmlns:a16="http://schemas.microsoft.com/office/drawing/2014/main" id="{9471433D-D47C-E47C-6DD9-3207EC946B92}"/>
              </a:ext>
            </a:extLst>
          </p:cNvPr>
          <p:cNvSpPr txBox="1"/>
          <p:nvPr/>
        </p:nvSpPr>
        <p:spPr>
          <a:xfrm>
            <a:off x="1366838" y="4577711"/>
            <a:ext cx="74818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壽司店於九月調整壽司的售價，根據統計圖及上表，壽司店九月的總收入是多少？       </a:t>
            </a:r>
            <a:r>
              <a:rPr lang="en-US" altLang="zh-TW" sz="2400" dirty="0">
                <a:ea typeface="標楷體" panose="03000509000000000000" pitchFamily="65" charset="-120"/>
              </a:rPr>
              <a:t>[4</a:t>
            </a:r>
            <a:r>
              <a:rPr lang="zh-TW" altLang="en-US" sz="2400" dirty="0"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ea typeface="標楷體" panose="03000509000000000000" pitchFamily="65" charset="-120"/>
              </a:rPr>
              <a:t>]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8" name="表格 7">
            <a:extLst>
              <a:ext uri="{FF2B5EF4-FFF2-40B4-BE49-F238E27FC236}">
                <a16:creationId xmlns="" xmlns:a16="http://schemas.microsoft.com/office/drawing/2014/main" id="{39D6B2A9-60EB-F8BA-54EA-2E946BA656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386304"/>
              </p:ext>
            </p:extLst>
          </p:nvPr>
        </p:nvGraphicFramePr>
        <p:xfrm>
          <a:off x="957263" y="2978150"/>
          <a:ext cx="7013576" cy="156368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5339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5339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5339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5339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212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壽司款式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鰻魚壽司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三文魚壽司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吞拿魚壽司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12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舊售價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C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altLang="zh-TW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altLang="zh-TW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altLang="zh-TW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212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新售價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altLang="zh-TW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altLang="zh-TW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altLang="zh-TW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0" name="直線接點 9">
            <a:extLst>
              <a:ext uri="{FF2B5EF4-FFF2-40B4-BE49-F238E27FC236}">
                <a16:creationId xmlns="" xmlns:a16="http://schemas.microsoft.com/office/drawing/2014/main" id="{A8BD18AD-F460-F359-B890-7A3A40ABAADD}"/>
              </a:ext>
            </a:extLst>
          </p:cNvPr>
          <p:cNvCxnSpPr/>
          <p:nvPr/>
        </p:nvCxnSpPr>
        <p:spPr bwMode="auto">
          <a:xfrm>
            <a:off x="3600450" y="5474668"/>
            <a:ext cx="212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graphicFrame>
        <p:nvGraphicFramePr>
          <p:cNvPr id="13" name="表格 12">
            <a:extLst>
              <a:ext uri="{FF2B5EF4-FFF2-40B4-BE49-F238E27FC236}">
                <a16:creationId xmlns="" xmlns:a16="http://schemas.microsoft.com/office/drawing/2014/main" id="{7D841FD3-A1FC-CCD0-0616-6C3A4AFE53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73505"/>
              </p:ext>
            </p:extLst>
          </p:nvPr>
        </p:nvGraphicFramePr>
        <p:xfrm>
          <a:off x="954953" y="1058513"/>
          <a:ext cx="7524000" cy="182870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28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3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3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3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endParaRPr lang="zh-CN" altLang="en-US" sz="2400" b="0" dirty="0">
                        <a:solidFill>
                          <a:srgbClr val="7030A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鰻魚壽司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件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b="0" dirty="0">
                        <a:solidFill>
                          <a:srgbClr val="7030A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三文魚壽司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件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b="0" dirty="0">
                        <a:solidFill>
                          <a:srgbClr val="7030A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吞拿魚壽司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件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b="0" dirty="0">
                        <a:solidFill>
                          <a:srgbClr val="7030A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七月</a:t>
                      </a: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八月</a:t>
                      </a: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九月</a:t>
                      </a: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946025498"/>
                  </a:ext>
                </a:extLst>
              </a:tr>
            </a:tbl>
          </a:graphicData>
        </a:graphic>
      </p:graphicFrame>
      <p:sp>
        <p:nvSpPr>
          <p:cNvPr id="2" name="文字方塊 1">
            <a:extLst>
              <a:ext uri="{FF2B5EF4-FFF2-40B4-BE49-F238E27FC236}">
                <a16:creationId xmlns="" xmlns:a16="http://schemas.microsoft.com/office/drawing/2014/main" id="{DA210A34-D2E8-B0E3-3CFE-F3E566885AF6}"/>
              </a:ext>
            </a:extLst>
          </p:cNvPr>
          <p:cNvSpPr txBox="1"/>
          <p:nvPr/>
        </p:nvSpPr>
        <p:spPr>
          <a:xfrm>
            <a:off x="2334430" y="5531818"/>
            <a:ext cx="1684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10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3000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6" name="直線接點 5">
            <a:extLst>
              <a:ext uri="{FF2B5EF4-FFF2-40B4-BE49-F238E27FC236}">
                <a16:creationId xmlns="" xmlns:a16="http://schemas.microsoft.com/office/drawing/2014/main" id="{4DB9654F-89D5-4377-6629-C185F2E724BA}"/>
              </a:ext>
            </a:extLst>
          </p:cNvPr>
          <p:cNvCxnSpPr/>
          <p:nvPr/>
        </p:nvCxnSpPr>
        <p:spPr bwMode="auto">
          <a:xfrm>
            <a:off x="2838450" y="5041142"/>
            <a:ext cx="324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4E7F3E9D-1897-7833-2DB2-7FA163CBC04A}"/>
              </a:ext>
            </a:extLst>
          </p:cNvPr>
          <p:cNvSpPr txBox="1"/>
          <p:nvPr/>
        </p:nvSpPr>
        <p:spPr>
          <a:xfrm>
            <a:off x="5125537" y="5526595"/>
            <a:ext cx="1994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12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3000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="" xmlns:a16="http://schemas.microsoft.com/office/drawing/2014/main" id="{ECB4D6AB-2B52-94A4-3205-07EA8F787E54}"/>
              </a:ext>
            </a:extLst>
          </p:cNvPr>
          <p:cNvSpPr txBox="1"/>
          <p:nvPr/>
        </p:nvSpPr>
        <p:spPr>
          <a:xfrm>
            <a:off x="3574543" y="5531817"/>
            <a:ext cx="1994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15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5000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2901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" grpId="0" animBg="1"/>
      <p:bldP spid="2" grpId="0"/>
      <p:bldP spid="12" grpId="0"/>
      <p:bldP spid="1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6FE27F58-4A97-7154-ECB7-267A93FBC4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8" y="904796"/>
            <a:ext cx="167401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34. (b)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="" xmlns:a16="http://schemas.microsoft.com/office/drawing/2014/main" id="{27791534-F1C5-3DE5-A8A9-24DE0668A234}"/>
              </a:ext>
            </a:extLst>
          </p:cNvPr>
          <p:cNvSpPr txBox="1"/>
          <p:nvPr/>
        </p:nvSpPr>
        <p:spPr>
          <a:xfrm>
            <a:off x="1338263" y="904796"/>
            <a:ext cx="7100887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壽司店於九月調整壽司的售價，根據統計圖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及上表，壽司店九月的總收入是多少？</a:t>
            </a:r>
            <a:r>
              <a:rPr lang="en-US" altLang="zh-TW" sz="2400" dirty="0">
                <a:ea typeface="標楷體" panose="03000509000000000000" pitchFamily="65" charset="-120"/>
              </a:rPr>
              <a:t>[4</a:t>
            </a:r>
            <a:r>
              <a:rPr lang="zh-TW" altLang="en-US" sz="2400" dirty="0"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ea typeface="標楷體" panose="03000509000000000000" pitchFamily="65" charset="-120"/>
              </a:rPr>
              <a:t>]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="" xmlns:a16="http://schemas.microsoft.com/office/drawing/2014/main" id="{850621FF-87AA-91D5-2C03-22B77F92DC61}"/>
              </a:ext>
            </a:extLst>
          </p:cNvPr>
          <p:cNvSpPr/>
          <p:nvPr/>
        </p:nvSpPr>
        <p:spPr bwMode="auto">
          <a:xfrm>
            <a:off x="1477615" y="2045012"/>
            <a:ext cx="6696000" cy="183600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="" xmlns:a16="http://schemas.microsoft.com/office/drawing/2014/main" id="{71DCF656-2753-704A-8473-B01094026A3D}"/>
              </a:ext>
            </a:extLst>
          </p:cNvPr>
          <p:cNvSpPr txBox="1"/>
          <p:nvPr/>
        </p:nvSpPr>
        <p:spPr>
          <a:xfrm>
            <a:off x="1961567" y="2204048"/>
            <a:ext cx="57542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10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3000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15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5000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12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3000</a:t>
            </a:r>
            <a:endParaRPr lang="zh-CN" altLang="en-US" sz="2800" dirty="0">
              <a:solidFill>
                <a:srgbClr val="FF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="" xmlns:a16="http://schemas.microsoft.com/office/drawing/2014/main" id="{B9F90424-289F-6692-B8E1-7145D1341A61}"/>
              </a:ext>
            </a:extLst>
          </p:cNvPr>
          <p:cNvSpPr txBox="1"/>
          <p:nvPr/>
        </p:nvSpPr>
        <p:spPr>
          <a:xfrm>
            <a:off x="1666292" y="2711095"/>
            <a:ext cx="20770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141 000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="" xmlns:a16="http://schemas.microsoft.com/office/drawing/2014/main" id="{1AEF4E16-6947-6F64-E2B1-ED073C5B30A8}"/>
              </a:ext>
            </a:extLst>
          </p:cNvPr>
          <p:cNvSpPr txBox="1"/>
          <p:nvPr/>
        </p:nvSpPr>
        <p:spPr>
          <a:xfrm>
            <a:off x="1666292" y="3218142"/>
            <a:ext cx="57542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壽司店九月的總收入是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$141 000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="" xmlns:a16="http://schemas.microsoft.com/office/drawing/2014/main" id="{48B0004A-7512-A755-8834-6EA0CD63B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4032" y="2213147"/>
            <a:ext cx="9895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7" name="Rectangle 8">
            <a:extLst>
              <a:ext uri="{FF2B5EF4-FFF2-40B4-BE49-F238E27FC236}">
                <a16:creationId xmlns="" xmlns:a16="http://schemas.microsoft.com/office/drawing/2014/main" id="{9747C058-6613-D784-8BBE-733D70DF9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4032" y="2708218"/>
            <a:ext cx="9895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146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5" grpId="0"/>
      <p:bldP spid="16" grpId="0"/>
      <p:bldP spid="1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65B6C184-8F4D-99C0-BB1C-B027E41F1984}"/>
              </a:ext>
            </a:extLst>
          </p:cNvPr>
          <p:cNvSpPr/>
          <p:nvPr/>
        </p:nvSpPr>
        <p:spPr bwMode="auto">
          <a:xfrm>
            <a:off x="964478" y="3508658"/>
            <a:ext cx="3502746" cy="508215"/>
          </a:xfrm>
          <a:prstGeom prst="rect">
            <a:avLst/>
          </a:prstGeom>
          <a:solidFill>
            <a:srgbClr val="FFE8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="" xmlns:a16="http://schemas.microsoft.com/office/drawing/2014/main" id="{B0DBEF67-67A3-220B-FAFB-EA8FA5EE8289}"/>
              </a:ext>
            </a:extLst>
          </p:cNvPr>
          <p:cNvSpPr/>
          <p:nvPr/>
        </p:nvSpPr>
        <p:spPr bwMode="auto">
          <a:xfrm>
            <a:off x="954953" y="1970532"/>
            <a:ext cx="3060000" cy="450000"/>
          </a:xfrm>
          <a:prstGeom prst="rect">
            <a:avLst/>
          </a:prstGeom>
          <a:solidFill>
            <a:srgbClr val="FFE89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="" xmlns:a16="http://schemas.microsoft.com/office/drawing/2014/main" id="{5C6B9E1F-C2B2-6D65-DB80-AB590329757D}"/>
              </a:ext>
            </a:extLst>
          </p:cNvPr>
          <p:cNvSpPr/>
          <p:nvPr/>
        </p:nvSpPr>
        <p:spPr bwMode="auto">
          <a:xfrm>
            <a:off x="954952" y="4032578"/>
            <a:ext cx="3502747" cy="508215"/>
          </a:xfrm>
          <a:prstGeom prst="rect">
            <a:avLst/>
          </a:prstGeom>
          <a:solidFill>
            <a:srgbClr val="E4FF9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F1518155-5752-7F8E-E713-28AFD7F9A021}"/>
              </a:ext>
            </a:extLst>
          </p:cNvPr>
          <p:cNvSpPr/>
          <p:nvPr/>
        </p:nvSpPr>
        <p:spPr bwMode="auto">
          <a:xfrm>
            <a:off x="954953" y="2428875"/>
            <a:ext cx="3060000" cy="450000"/>
          </a:xfrm>
          <a:prstGeom prst="rect">
            <a:avLst/>
          </a:prstGeom>
          <a:solidFill>
            <a:srgbClr val="E4FF9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C316A6B7-F73E-6083-97C0-2AA3783A62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DA25D3AA-9655-9289-BD95-889FD3F40A87}"/>
              </a:ext>
            </a:extLst>
          </p:cNvPr>
          <p:cNvSpPr txBox="1"/>
          <p:nvPr/>
        </p:nvSpPr>
        <p:spPr>
          <a:xfrm>
            <a:off x="851696" y="4549136"/>
            <a:ext cx="10207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(c)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="" xmlns:a16="http://schemas.microsoft.com/office/drawing/2014/main" id="{19A4F8FA-A0FA-CF8E-BEB6-6F95D68AB1D4}"/>
              </a:ext>
            </a:extLst>
          </p:cNvPr>
          <p:cNvSpPr txBox="1"/>
          <p:nvPr/>
        </p:nvSpPr>
        <p:spPr>
          <a:xfrm>
            <a:off x="1366838" y="4549136"/>
            <a:ext cx="72723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TW" altLang="en-US" sz="2800" u="sng" dirty="0">
                <a:ea typeface="標楷體" panose="03000509000000000000" pitchFamily="65" charset="-120"/>
              </a:rPr>
              <a:t>學兒</a:t>
            </a:r>
            <a:r>
              <a:rPr lang="zh-TW" altLang="en-US" sz="2800" dirty="0">
                <a:ea typeface="標楷體" panose="03000509000000000000" pitchFamily="65" charset="-120"/>
              </a:rPr>
              <a:t>認為調整了壽司售價後，九月售出鰻魚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/>
            <a:r>
              <a:rPr lang="zh-TW" altLang="en-US" sz="2800" dirty="0">
                <a:ea typeface="標楷體" panose="03000509000000000000" pitchFamily="65" charset="-120"/>
              </a:rPr>
              <a:t>壽司的收入會比八月的減少。你同意嗎？試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/>
            <a:r>
              <a:rPr lang="zh-TW" altLang="en-US" sz="2800" dirty="0">
                <a:ea typeface="標楷體" panose="03000509000000000000" pitchFamily="65" charset="-120"/>
              </a:rPr>
              <a:t>解釋。                                                   </a:t>
            </a:r>
            <a:r>
              <a:rPr lang="en-US" altLang="zh-TW" sz="2400" dirty="0">
                <a:ea typeface="標楷體" panose="03000509000000000000" pitchFamily="65" charset="-120"/>
              </a:rPr>
              <a:t>[4</a:t>
            </a:r>
            <a:r>
              <a:rPr lang="zh-TW" altLang="en-US" sz="2400" dirty="0"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ea typeface="標楷體" panose="03000509000000000000" pitchFamily="65" charset="-120"/>
              </a:rPr>
              <a:t>]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="" xmlns:a16="http://schemas.microsoft.com/office/drawing/2014/main" id="{D13EE16C-8DE2-A7E0-4121-A42D5043CC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74347"/>
              </p:ext>
            </p:extLst>
          </p:nvPr>
        </p:nvGraphicFramePr>
        <p:xfrm>
          <a:off x="957263" y="2978150"/>
          <a:ext cx="7013576" cy="156368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5339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5339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5339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5339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212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壽司款式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鰻魚壽司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三文魚壽司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吞拿魚壽司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12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舊售價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C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altLang="zh-TW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altLang="zh-TW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altLang="zh-TW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212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4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新售價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altLang="zh-TW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altLang="zh-TW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altLang="zh-TW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zh-CN" alt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" name="表格 10">
            <a:extLst>
              <a:ext uri="{FF2B5EF4-FFF2-40B4-BE49-F238E27FC236}">
                <a16:creationId xmlns="" xmlns:a16="http://schemas.microsoft.com/office/drawing/2014/main" id="{CC6CE4C1-1900-6AA4-00DF-041F640C13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700656"/>
              </p:ext>
            </p:extLst>
          </p:nvPr>
        </p:nvGraphicFramePr>
        <p:xfrm>
          <a:off x="954953" y="1058513"/>
          <a:ext cx="7524000" cy="182870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28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3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3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3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endParaRPr lang="zh-CN" altLang="en-US" sz="2400" b="0" dirty="0">
                        <a:solidFill>
                          <a:srgbClr val="7030A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鰻魚壽司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件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b="0" dirty="0">
                        <a:solidFill>
                          <a:srgbClr val="7030A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三文魚壽司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件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b="0" dirty="0">
                        <a:solidFill>
                          <a:srgbClr val="7030A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吞拿魚壽司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件</a:t>
                      </a:r>
                      <a:r>
                        <a:rPr lang="en-US" altLang="zh-TW" sz="24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b="0" dirty="0">
                        <a:solidFill>
                          <a:srgbClr val="7030A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七月</a:t>
                      </a: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八月</a:t>
                      </a: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九月</a:t>
                      </a: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</a:t>
                      </a:r>
                      <a:endParaRPr lang="zh-CN" altLang="en-US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08" marB="45708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946025498"/>
                  </a:ext>
                </a:extLst>
              </a:tr>
            </a:tbl>
          </a:graphicData>
        </a:graphic>
      </p:graphicFrame>
      <p:cxnSp>
        <p:nvCxnSpPr>
          <p:cNvPr id="13" name="直線接點 12">
            <a:extLst>
              <a:ext uri="{FF2B5EF4-FFF2-40B4-BE49-F238E27FC236}">
                <a16:creationId xmlns="" xmlns:a16="http://schemas.microsoft.com/office/drawing/2014/main" id="{EF29C5BC-BFCD-D194-5D61-449DFCAAB65C}"/>
              </a:ext>
            </a:extLst>
          </p:cNvPr>
          <p:cNvCxnSpPr/>
          <p:nvPr/>
        </p:nvCxnSpPr>
        <p:spPr bwMode="auto">
          <a:xfrm>
            <a:off x="6115050" y="5015206"/>
            <a:ext cx="20955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4" name="直線接點 13">
            <a:extLst>
              <a:ext uri="{FF2B5EF4-FFF2-40B4-BE49-F238E27FC236}">
                <a16:creationId xmlns="" xmlns:a16="http://schemas.microsoft.com/office/drawing/2014/main" id="{0B579A54-F663-D612-F558-FFC9B36394E9}"/>
              </a:ext>
            </a:extLst>
          </p:cNvPr>
          <p:cNvCxnSpPr/>
          <p:nvPr/>
        </p:nvCxnSpPr>
        <p:spPr bwMode="auto">
          <a:xfrm>
            <a:off x="1497366" y="5443831"/>
            <a:ext cx="421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5" name="矩形 24">
            <a:extLst>
              <a:ext uri="{FF2B5EF4-FFF2-40B4-BE49-F238E27FC236}">
                <a16:creationId xmlns="" xmlns:a16="http://schemas.microsoft.com/office/drawing/2014/main" id="{99E3539F-DB46-4803-F7F4-F0B4CD9CCB4C}"/>
              </a:ext>
            </a:extLst>
          </p:cNvPr>
          <p:cNvSpPr/>
          <p:nvPr/>
        </p:nvSpPr>
        <p:spPr bwMode="auto">
          <a:xfrm>
            <a:off x="4541811" y="1866900"/>
            <a:ext cx="4295776" cy="2669371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="" xmlns:a16="http://schemas.microsoft.com/office/drawing/2014/main" id="{B521C932-2BF3-D347-8B06-0BA24F603D49}"/>
              </a:ext>
            </a:extLst>
          </p:cNvPr>
          <p:cNvSpPr txBox="1"/>
          <p:nvPr/>
        </p:nvSpPr>
        <p:spPr>
          <a:xfrm>
            <a:off x="4615036" y="2300910"/>
            <a:ext cx="421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九月售出鰻魚壽司的收入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是：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1F327D40-2F47-1001-F7B5-0F4AEFA28E87}"/>
              </a:ext>
            </a:extLst>
          </p:cNvPr>
          <p:cNvSpPr txBox="1"/>
          <p:nvPr/>
        </p:nvSpPr>
        <p:spPr>
          <a:xfrm>
            <a:off x="4615036" y="2732875"/>
            <a:ext cx="31805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10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3000 = $30 000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="" xmlns:a16="http://schemas.microsoft.com/office/drawing/2014/main" id="{2E2216CF-3528-4862-69DB-524CC56B1E91}"/>
              </a:ext>
            </a:extLst>
          </p:cNvPr>
          <p:cNvSpPr txBox="1"/>
          <p:nvPr/>
        </p:nvSpPr>
        <p:spPr>
          <a:xfrm>
            <a:off x="4615036" y="3596805"/>
            <a:ext cx="2808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7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4000 = $28 000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="" xmlns:a16="http://schemas.microsoft.com/office/drawing/2014/main" id="{80988E30-E0D8-F7BA-DA03-7E6EDDFA91AC}"/>
              </a:ext>
            </a:extLst>
          </p:cNvPr>
          <p:cNvSpPr txBox="1"/>
          <p:nvPr/>
        </p:nvSpPr>
        <p:spPr>
          <a:xfrm>
            <a:off x="4615036" y="3164840"/>
            <a:ext cx="421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八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月售出鰻魚壽司的收入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是：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="" xmlns:a16="http://schemas.microsoft.com/office/drawing/2014/main" id="{B22D5F0C-DFA7-F6E9-FD84-4FD5A2A35756}"/>
              </a:ext>
            </a:extLst>
          </p:cNvPr>
          <p:cNvSpPr txBox="1"/>
          <p:nvPr/>
        </p:nvSpPr>
        <p:spPr>
          <a:xfrm>
            <a:off x="4615036" y="1910223"/>
            <a:ext cx="2702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九月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調整了售價。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="" xmlns:a16="http://schemas.microsoft.com/office/drawing/2014/main" id="{543CB4C2-6E61-4AE6-EFC1-92FCFA6AE68C}"/>
              </a:ext>
            </a:extLst>
          </p:cNvPr>
          <p:cNvSpPr txBox="1"/>
          <p:nvPr/>
        </p:nvSpPr>
        <p:spPr>
          <a:xfrm>
            <a:off x="4615035" y="4024267"/>
            <a:ext cx="4222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$30 000 &gt; $28 000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，不同意。</a:t>
            </a:r>
            <a:endParaRPr lang="zh-CN" altLang="en-US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393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9" grpId="0" animBg="1"/>
      <p:bldP spid="17" grpId="0" animBg="1"/>
      <p:bldP spid="17" grpId="1" animBg="1"/>
      <p:bldP spid="15" grpId="0" animBg="1"/>
      <p:bldP spid="15" grpId="1" animBg="1"/>
      <p:bldP spid="25" grpId="0" animBg="1"/>
      <p:bldP spid="24" grpId="0"/>
      <p:bldP spid="22" grpId="0"/>
      <p:bldP spid="23" grpId="0"/>
      <p:bldP spid="26" grpId="0"/>
      <p:bldP spid="27" grpId="0"/>
      <p:bldP spid="2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A59DBD6F-8F2D-896E-099B-B304EE2BB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8" y="904796"/>
            <a:ext cx="167401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34. (c)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="" xmlns:a16="http://schemas.microsoft.com/office/drawing/2014/main" id="{E1B006C4-B69A-FBBF-3212-9FC4A8B56278}"/>
              </a:ext>
            </a:extLst>
          </p:cNvPr>
          <p:cNvSpPr/>
          <p:nvPr/>
        </p:nvSpPr>
        <p:spPr bwMode="auto">
          <a:xfrm>
            <a:off x="1477615" y="2492687"/>
            <a:ext cx="6696000" cy="3174688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BB568CDB-28F7-27D5-84FB-9A4335CDE3E6}"/>
              </a:ext>
            </a:extLst>
          </p:cNvPr>
          <p:cNvSpPr txBox="1"/>
          <p:nvPr/>
        </p:nvSpPr>
        <p:spPr>
          <a:xfrm>
            <a:off x="1338263" y="904796"/>
            <a:ext cx="7272337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ea typeface="標楷體" panose="03000509000000000000" pitchFamily="65" charset="-120"/>
              </a:rPr>
              <a:t>學兒</a:t>
            </a:r>
            <a:r>
              <a:rPr lang="zh-TW" altLang="en-US" sz="2800" dirty="0">
                <a:ea typeface="標楷體" panose="03000509000000000000" pitchFamily="65" charset="-120"/>
              </a:rPr>
              <a:t>認為調整了壽司售價後，九月售出鰻魚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壽司的收入會比八月的減少。你同意嗎？試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解釋。                                                   </a:t>
            </a:r>
            <a:r>
              <a:rPr lang="en-US" altLang="zh-TW" sz="2400" dirty="0">
                <a:ea typeface="標楷體" panose="03000509000000000000" pitchFamily="65" charset="-120"/>
              </a:rPr>
              <a:t>[4</a:t>
            </a:r>
            <a:r>
              <a:rPr lang="zh-TW" altLang="en-US" sz="2400" dirty="0"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ea typeface="標楷體" panose="03000509000000000000" pitchFamily="65" charset="-120"/>
              </a:rPr>
              <a:t>]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="" xmlns:a16="http://schemas.microsoft.com/office/drawing/2014/main" id="{FAFEFC4D-4C2A-3A3E-840D-EEB91A36D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0988" y="2562146"/>
            <a:ext cx="125888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因爲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="" xmlns:a16="http://schemas.microsoft.com/office/drawing/2014/main" id="{6EF88DD7-235D-8396-ABE8-8AF87A3EB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0988" y="4975302"/>
            <a:ext cx="519271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*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 同意  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/  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不同意   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*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圈出答案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="" xmlns:a16="http://schemas.microsoft.com/office/drawing/2014/main" id="{21A32FB5-9D08-3DBB-D13A-DEBFFBE6D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8074" y="2562146"/>
            <a:ext cx="5661025" cy="240065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九月售出鰻魚壽司的收入是：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10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3000 = $30 000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；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八月售出鰻魚壽司的收入是：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4000 = $28 000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，比九月的收入少。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="" xmlns:a16="http://schemas.microsoft.com/office/drawing/2014/main" id="{41A59B0B-8A09-3205-7722-1264B8197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6424" y="4462691"/>
            <a:ext cx="3213100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</a:t>
            </a:r>
            <a:r>
              <a: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其他合理解釋也可接受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)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8" name="Rectangle 8">
            <a:extLst>
              <a:ext uri="{FF2B5EF4-FFF2-40B4-BE49-F238E27FC236}">
                <a16:creationId xmlns="" xmlns:a16="http://schemas.microsoft.com/office/drawing/2014/main" id="{0DFCCC7C-EBD3-D4E9-3102-5498A67B6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9461" y="4403631"/>
            <a:ext cx="882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[3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9" name="Rectangle 8">
            <a:extLst>
              <a:ext uri="{FF2B5EF4-FFF2-40B4-BE49-F238E27FC236}">
                <a16:creationId xmlns="" xmlns:a16="http://schemas.microsoft.com/office/drawing/2014/main" id="{BB5B2546-E093-1754-A4CA-F4CDD1556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9461" y="5003477"/>
            <a:ext cx="882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[1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" name="橢圓 19">
            <a:extLst>
              <a:ext uri="{FF2B5EF4-FFF2-40B4-BE49-F238E27FC236}">
                <a16:creationId xmlns="" xmlns:a16="http://schemas.microsoft.com/office/drawing/2014/main" id="{C9743FC0-2BE4-878B-9100-CC072966ECC1}"/>
              </a:ext>
            </a:extLst>
          </p:cNvPr>
          <p:cNvSpPr/>
          <p:nvPr/>
        </p:nvSpPr>
        <p:spPr bwMode="auto">
          <a:xfrm>
            <a:off x="3108324" y="4994352"/>
            <a:ext cx="1311276" cy="52322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3484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  <p:bldP spid="19" grpId="0"/>
      <p:bldP spid="2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C0191496-C211-45AD-86A6-E9A9569BBE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3282" y="1063205"/>
            <a:ext cx="4413160" cy="1472865"/>
          </a:xfrm>
          <a:prstGeom prst="rect">
            <a:avLst/>
          </a:prstGeom>
        </p:spPr>
      </p:pic>
      <p:sp>
        <p:nvSpPr>
          <p:cNvPr id="48" name="矩形 47">
            <a:extLst>
              <a:ext uri="{FF2B5EF4-FFF2-40B4-BE49-F238E27FC236}">
                <a16:creationId xmlns="" xmlns:a16="http://schemas.microsoft.com/office/drawing/2014/main" id="{D8CDD8E6-6DE4-D9EB-FE28-EC45F86580CC}"/>
              </a:ext>
            </a:extLst>
          </p:cNvPr>
          <p:cNvSpPr/>
          <p:nvPr/>
        </p:nvSpPr>
        <p:spPr bwMode="auto">
          <a:xfrm>
            <a:off x="2615712" y="1195254"/>
            <a:ext cx="299320" cy="252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CD8043D6-DF11-B0F5-243A-0D40D7AC8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323" y="2873808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35.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437E77E0-9C6E-76B7-9DC1-ABBF9703042E}"/>
              </a:ext>
            </a:extLst>
          </p:cNvPr>
          <p:cNvSpPr txBox="1"/>
          <p:nvPr/>
        </p:nvSpPr>
        <p:spPr>
          <a:xfrm>
            <a:off x="851696" y="3907151"/>
            <a:ext cx="10207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(a)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="" xmlns:a16="http://schemas.microsoft.com/office/drawing/2014/main" id="{BD967CDA-1FF2-B6B6-0146-EBD314BF7102}"/>
              </a:ext>
            </a:extLst>
          </p:cNvPr>
          <p:cNvSpPr txBox="1"/>
          <p:nvPr/>
        </p:nvSpPr>
        <p:spPr>
          <a:xfrm>
            <a:off x="1366838" y="3907151"/>
            <a:ext cx="7481887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6</a:t>
            </a:r>
            <a:r>
              <a:rPr lang="zh-TW" altLang="en-US" sz="2800" dirty="0">
                <a:ea typeface="標楷體" panose="03000509000000000000" pitchFamily="65" charset="-120"/>
              </a:rPr>
              <a:t>粒波子和</a:t>
            </a:r>
            <a:r>
              <a:rPr lang="en-US" altLang="zh-TW" sz="2800" dirty="0">
                <a:ea typeface="標楷體" panose="03000509000000000000" pitchFamily="65" charset="-120"/>
              </a:rPr>
              <a:t>4</a:t>
            </a:r>
            <a:r>
              <a:rPr lang="zh-TW" altLang="en-US" sz="2800" dirty="0">
                <a:ea typeface="標楷體" panose="03000509000000000000" pitchFamily="65" charset="-120"/>
              </a:rPr>
              <a:t>個圓柱的總體積是多少？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只須寫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出答案</a:t>
            </a:r>
            <a:r>
              <a:rPr lang="en-US" altLang="zh-TW" sz="2800" dirty="0">
                <a:ea typeface="標楷體" panose="03000509000000000000" pitchFamily="65" charset="-120"/>
              </a:rPr>
              <a:t>)                                                   </a:t>
            </a:r>
            <a:r>
              <a:rPr lang="en-US" altLang="zh-TW" sz="2400" dirty="0"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ea typeface="標楷體" panose="03000509000000000000" pitchFamily="65" charset="-120"/>
              </a:rPr>
              <a:t>]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213E27DF-04ED-B269-DF5A-F96A00D3EB8F}"/>
              </a:ext>
            </a:extLst>
          </p:cNvPr>
          <p:cNvSpPr txBox="1"/>
          <p:nvPr/>
        </p:nvSpPr>
        <p:spPr>
          <a:xfrm>
            <a:off x="851696" y="2876844"/>
            <a:ext cx="7997029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圖一所示為一個盛了水的容器，把</a:t>
            </a:r>
            <a:r>
              <a:rPr lang="en-US" altLang="zh-TW" sz="2800" dirty="0">
                <a:ea typeface="標楷體" panose="03000509000000000000" pitchFamily="65" charset="-120"/>
              </a:rPr>
              <a:t>6</a:t>
            </a:r>
            <a:r>
              <a:rPr lang="zh-TW" altLang="en-US" sz="2800" dirty="0">
                <a:ea typeface="標楷體" panose="03000509000000000000" pitchFamily="65" charset="-120"/>
              </a:rPr>
              <a:t>粒波子和</a:t>
            </a:r>
            <a:r>
              <a:rPr lang="en-US" altLang="zh-TW" sz="2800" dirty="0">
                <a:ea typeface="標楷體" panose="03000509000000000000" pitchFamily="65" charset="-120"/>
              </a:rPr>
              <a:t>4</a:t>
            </a:r>
            <a:r>
              <a:rPr lang="zh-TW" altLang="en-US" sz="2800" dirty="0">
                <a:ea typeface="標楷體" panose="03000509000000000000" pitchFamily="65" charset="-120"/>
              </a:rPr>
              <a:t>個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圓柱放進這容器內，水位上升了，如圖二所示。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0" name="Rectangle 38">
            <a:extLst>
              <a:ext uri="{FF2B5EF4-FFF2-40B4-BE49-F238E27FC236}">
                <a16:creationId xmlns="" xmlns:a16="http://schemas.microsoft.com/office/drawing/2014/main" id="{AC507326-C791-7A5A-AB30-925FD4F85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419" y="4981848"/>
            <a:ext cx="4225631" cy="519113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CN" altLang="en-US" sz="2800" dirty="0">
                <a:ea typeface="標楷體" panose="03000509000000000000" pitchFamily="65" charset="-120"/>
              </a:rPr>
              <a:t>總體積是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en-US" altLang="zh-TW" sz="2800" dirty="0">
                <a:ea typeface="標楷體" panose="03000509000000000000" pitchFamily="65" charset="-120"/>
              </a:rPr>
              <a:t>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="" xmlns:a16="http://schemas.microsoft.com/office/drawing/2014/main" id="{63B4B0E0-29C4-1449-2843-64C589573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5968" y="4984404"/>
            <a:ext cx="882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2" name="文本框 32">
            <a:extLst>
              <a:ext uri="{FF2B5EF4-FFF2-40B4-BE49-F238E27FC236}">
                <a16:creationId xmlns="" xmlns:a16="http://schemas.microsoft.com/office/drawing/2014/main" id="{C36B4D44-38C6-77EE-7773-B2EE078E1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5987" y="5005661"/>
            <a:ext cx="10779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800</a:t>
            </a:r>
            <a:endParaRPr kumimoji="0" lang="zh-CN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="" xmlns:a16="http://schemas.microsoft.com/office/drawing/2014/main" id="{BB279804-8479-3323-27C2-E15D98316582}"/>
              </a:ext>
            </a:extLst>
          </p:cNvPr>
          <p:cNvSpPr txBox="1"/>
          <p:nvPr/>
        </p:nvSpPr>
        <p:spPr>
          <a:xfrm>
            <a:off x="2638572" y="2493616"/>
            <a:ext cx="8269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200" dirty="0">
                <a:ea typeface="標楷體" panose="03000509000000000000" pitchFamily="65" charset="-120"/>
              </a:rPr>
              <a:t>圖一</a:t>
            </a:r>
            <a:endParaRPr lang="zh-CN" altLang="en-US" sz="2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="" xmlns:a16="http://schemas.microsoft.com/office/drawing/2014/main" id="{C7148E65-F92D-9EA4-FFF2-47D585C3AA24}"/>
              </a:ext>
            </a:extLst>
          </p:cNvPr>
          <p:cNvSpPr txBox="1"/>
          <p:nvPr/>
        </p:nvSpPr>
        <p:spPr>
          <a:xfrm>
            <a:off x="5654380" y="2493616"/>
            <a:ext cx="8269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200" dirty="0">
                <a:ea typeface="標楷體" panose="03000509000000000000" pitchFamily="65" charset="-120"/>
              </a:rPr>
              <a:t>圖</a:t>
            </a:r>
            <a:r>
              <a:rPr lang="zh-CN" altLang="en-US" sz="2200" dirty="0">
                <a:ea typeface="標楷體" panose="03000509000000000000" pitchFamily="65" charset="-120"/>
              </a:rPr>
              <a:t>二</a:t>
            </a:r>
            <a:endParaRPr lang="zh-CN" altLang="en-US" sz="2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="" xmlns:a16="http://schemas.microsoft.com/office/drawing/2014/main" id="{E939A4E3-F33A-2925-45E0-0B5E53DEDFA1}"/>
              </a:ext>
            </a:extLst>
          </p:cNvPr>
          <p:cNvSpPr txBox="1"/>
          <p:nvPr/>
        </p:nvSpPr>
        <p:spPr>
          <a:xfrm>
            <a:off x="2543322" y="1130315"/>
            <a:ext cx="46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dirty="0">
                <a:ea typeface="標楷體" panose="03000509000000000000" pitchFamily="65" charset="-120"/>
              </a:rPr>
              <a:t>2L</a:t>
            </a:r>
            <a:endParaRPr lang="zh-CN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D922898B-53E2-01A4-F583-D567CB3A2DA7}"/>
              </a:ext>
            </a:extLst>
          </p:cNvPr>
          <p:cNvSpPr txBox="1"/>
          <p:nvPr/>
        </p:nvSpPr>
        <p:spPr>
          <a:xfrm>
            <a:off x="5535465" y="1141914"/>
            <a:ext cx="46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dirty="0">
                <a:ea typeface="標楷體" panose="03000509000000000000" pitchFamily="65" charset="-120"/>
              </a:rPr>
              <a:t>2L</a:t>
            </a:r>
            <a:endParaRPr lang="zh-CN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="" xmlns:a16="http://schemas.microsoft.com/office/drawing/2014/main" id="{FF021401-0DB3-8D5C-0A64-1ED8C82889B4}"/>
              </a:ext>
            </a:extLst>
          </p:cNvPr>
          <p:cNvSpPr txBox="1"/>
          <p:nvPr/>
        </p:nvSpPr>
        <p:spPr>
          <a:xfrm>
            <a:off x="5714794" y="4981482"/>
            <a:ext cx="2306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1400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</a:rPr>
              <a:t>600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5" name="左大括弧 24">
            <a:extLst>
              <a:ext uri="{FF2B5EF4-FFF2-40B4-BE49-F238E27FC236}">
                <a16:creationId xmlns="" xmlns:a16="http://schemas.microsoft.com/office/drawing/2014/main" id="{4B706C68-A5D2-CB57-4712-C62303AE80E3}"/>
              </a:ext>
            </a:extLst>
          </p:cNvPr>
          <p:cNvSpPr/>
          <p:nvPr/>
        </p:nvSpPr>
        <p:spPr bwMode="auto">
          <a:xfrm>
            <a:off x="2225968" y="1326580"/>
            <a:ext cx="135098" cy="1188000"/>
          </a:xfrm>
          <a:prstGeom prst="leftBrace">
            <a:avLst>
              <a:gd name="adj1" fmla="val 36535"/>
              <a:gd name="adj2" fmla="val 50000"/>
            </a:avLst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文字方塊 26">
            <a:extLst>
              <a:ext uri="{FF2B5EF4-FFF2-40B4-BE49-F238E27FC236}">
                <a16:creationId xmlns="" xmlns:a16="http://schemas.microsoft.com/office/drawing/2014/main" id="{A176CE90-FF59-4CAE-AE4A-1B5C7440654A}"/>
              </a:ext>
            </a:extLst>
          </p:cNvPr>
          <p:cNvSpPr txBox="1"/>
          <p:nvPr/>
        </p:nvSpPr>
        <p:spPr>
          <a:xfrm>
            <a:off x="1233388" y="1688859"/>
            <a:ext cx="108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2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共</a:t>
            </a:r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zh-CN" altLang="en-US" sz="22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格</a:t>
            </a:r>
            <a:endParaRPr lang="zh-CN" altLang="en-US" sz="22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="" xmlns:a16="http://schemas.microsoft.com/office/drawing/2014/main" id="{36641728-E5C4-3D0B-0FB3-20011720492C}"/>
              </a:ext>
            </a:extLst>
          </p:cNvPr>
          <p:cNvSpPr txBox="1"/>
          <p:nvPr/>
        </p:nvSpPr>
        <p:spPr>
          <a:xfrm>
            <a:off x="6904536" y="1697340"/>
            <a:ext cx="186149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2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每格表示</a:t>
            </a:r>
            <a:endParaRPr lang="en-US" altLang="zh-CN" sz="2200" dirty="0">
              <a:solidFill>
                <a:srgbClr val="00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2000</a:t>
            </a:r>
            <a:r>
              <a:rPr lang="en-US" altLang="zh-CN" sz="22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10 </a:t>
            </a:r>
          </a:p>
          <a:p>
            <a:pPr>
              <a:spcAft>
                <a:spcPts val="300"/>
              </a:spcAft>
            </a:pPr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 200(mL)</a:t>
            </a:r>
            <a:endParaRPr lang="zh-CN" altLang="en-US" sz="22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文字方塊 30">
            <a:extLst>
              <a:ext uri="{FF2B5EF4-FFF2-40B4-BE49-F238E27FC236}">
                <a16:creationId xmlns="" xmlns:a16="http://schemas.microsoft.com/office/drawing/2014/main" id="{CACB2D9C-26BF-291F-49D7-339609D3D398}"/>
              </a:ext>
            </a:extLst>
          </p:cNvPr>
          <p:cNvSpPr txBox="1"/>
          <p:nvPr/>
        </p:nvSpPr>
        <p:spPr>
          <a:xfrm>
            <a:off x="6913737" y="1306069"/>
            <a:ext cx="2039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2L = 2000mL</a:t>
            </a:r>
            <a:endParaRPr lang="zh-CN" altLang="en-US" sz="22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="" xmlns:a16="http://schemas.microsoft.com/office/drawing/2014/main" id="{B6F028BE-636D-08B8-E6DA-135BE7CDDCAB}"/>
              </a:ext>
            </a:extLst>
          </p:cNvPr>
          <p:cNvSpPr txBox="1"/>
          <p:nvPr/>
        </p:nvSpPr>
        <p:spPr>
          <a:xfrm>
            <a:off x="7548125" y="4981482"/>
            <a:ext cx="1359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= 800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7" name="左大括弧 36">
            <a:extLst>
              <a:ext uri="{FF2B5EF4-FFF2-40B4-BE49-F238E27FC236}">
                <a16:creationId xmlns="" xmlns:a16="http://schemas.microsoft.com/office/drawing/2014/main" id="{1E737E12-2BEE-F756-FE4E-72943A6A8C3C}"/>
              </a:ext>
            </a:extLst>
          </p:cNvPr>
          <p:cNvSpPr/>
          <p:nvPr/>
        </p:nvSpPr>
        <p:spPr bwMode="auto">
          <a:xfrm>
            <a:off x="5222939" y="1688844"/>
            <a:ext cx="135098" cy="825736"/>
          </a:xfrm>
          <a:prstGeom prst="leftBrace">
            <a:avLst>
              <a:gd name="adj1" fmla="val 36535"/>
              <a:gd name="adj2" fmla="val 50000"/>
            </a:avLst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左大括弧 38">
            <a:extLst>
              <a:ext uri="{FF2B5EF4-FFF2-40B4-BE49-F238E27FC236}">
                <a16:creationId xmlns="" xmlns:a16="http://schemas.microsoft.com/office/drawing/2014/main" id="{379FB373-44DA-E94B-A2A7-B9C260F9AE5B}"/>
              </a:ext>
            </a:extLst>
          </p:cNvPr>
          <p:cNvSpPr/>
          <p:nvPr/>
        </p:nvSpPr>
        <p:spPr bwMode="auto">
          <a:xfrm>
            <a:off x="2236768" y="2158998"/>
            <a:ext cx="135098" cy="353790"/>
          </a:xfrm>
          <a:prstGeom prst="leftBrace">
            <a:avLst>
              <a:gd name="adj1" fmla="val 36535"/>
              <a:gd name="adj2" fmla="val 50000"/>
            </a:avLst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文字方塊 40">
            <a:extLst>
              <a:ext uri="{FF2B5EF4-FFF2-40B4-BE49-F238E27FC236}">
                <a16:creationId xmlns="" xmlns:a16="http://schemas.microsoft.com/office/drawing/2014/main" id="{26C9213E-9778-13B4-3180-C6847B0CB3D5}"/>
              </a:ext>
            </a:extLst>
          </p:cNvPr>
          <p:cNvSpPr txBox="1"/>
          <p:nvPr/>
        </p:nvSpPr>
        <p:spPr>
          <a:xfrm>
            <a:off x="1663431" y="2102929"/>
            <a:ext cx="6807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CN" altLang="en-US" sz="22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格</a:t>
            </a:r>
            <a:endParaRPr lang="zh-CN" altLang="en-US" sz="22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3" name="文字方塊 42">
            <a:extLst>
              <a:ext uri="{FF2B5EF4-FFF2-40B4-BE49-F238E27FC236}">
                <a16:creationId xmlns="" xmlns:a16="http://schemas.microsoft.com/office/drawing/2014/main" id="{AFD16062-9234-63BA-1700-0E9735AAAB77}"/>
              </a:ext>
            </a:extLst>
          </p:cNvPr>
          <p:cNvSpPr txBox="1"/>
          <p:nvPr/>
        </p:nvSpPr>
        <p:spPr>
          <a:xfrm>
            <a:off x="946292" y="2496417"/>
            <a:ext cx="19780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200</a:t>
            </a:r>
            <a:r>
              <a:rPr lang="en-US" altLang="zh-CN" sz="22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 = 600</a:t>
            </a:r>
            <a:endParaRPr lang="zh-CN" altLang="en-US" sz="22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5" name="文字方塊 44">
            <a:extLst>
              <a:ext uri="{FF2B5EF4-FFF2-40B4-BE49-F238E27FC236}">
                <a16:creationId xmlns="" xmlns:a16="http://schemas.microsoft.com/office/drawing/2014/main" id="{8EC7E226-1DA2-B993-C000-CB35FE789015}"/>
              </a:ext>
            </a:extLst>
          </p:cNvPr>
          <p:cNvSpPr txBox="1"/>
          <p:nvPr/>
        </p:nvSpPr>
        <p:spPr>
          <a:xfrm>
            <a:off x="4690280" y="1909248"/>
            <a:ext cx="648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zh-CN" altLang="en-US" sz="22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格</a:t>
            </a:r>
            <a:endParaRPr lang="zh-CN" altLang="en-US" sz="22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文字方塊 46">
            <a:extLst>
              <a:ext uri="{FF2B5EF4-FFF2-40B4-BE49-F238E27FC236}">
                <a16:creationId xmlns="" xmlns:a16="http://schemas.microsoft.com/office/drawing/2014/main" id="{3CAEB354-D84E-35B0-462E-9E5315850126}"/>
              </a:ext>
            </a:extLst>
          </p:cNvPr>
          <p:cNvSpPr txBox="1"/>
          <p:nvPr/>
        </p:nvSpPr>
        <p:spPr>
          <a:xfrm>
            <a:off x="3774213" y="2505118"/>
            <a:ext cx="19780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200</a:t>
            </a:r>
            <a:r>
              <a:rPr lang="en-US" altLang="zh-CN" sz="22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7 = 1400</a:t>
            </a:r>
            <a:endParaRPr lang="zh-CN" altLang="en-US" sz="22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="" xmlns:a16="http://schemas.microsoft.com/office/drawing/2014/main" id="{10BC88F8-1460-3002-A035-632C9FC1B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9437" y="4476908"/>
            <a:ext cx="4225631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600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總體積等於上升了的水的體積。</a:t>
            </a:r>
            <a:endParaRPr lang="zh-CN" altLang="en-US" sz="2200" b="0" dirty="0">
              <a:solidFill>
                <a:srgbClr val="CC00FF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53" name="直線接點 52">
            <a:extLst>
              <a:ext uri="{FF2B5EF4-FFF2-40B4-BE49-F238E27FC236}">
                <a16:creationId xmlns="" xmlns:a16="http://schemas.microsoft.com/office/drawing/2014/main" id="{4A02C55A-BAE1-9DBF-5D62-301434296318}"/>
              </a:ext>
            </a:extLst>
          </p:cNvPr>
          <p:cNvCxnSpPr/>
          <p:nvPr/>
        </p:nvCxnSpPr>
        <p:spPr bwMode="auto">
          <a:xfrm>
            <a:off x="2163824" y="2859088"/>
            <a:ext cx="504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54" name="直線接點 53">
            <a:extLst>
              <a:ext uri="{FF2B5EF4-FFF2-40B4-BE49-F238E27FC236}">
                <a16:creationId xmlns="" xmlns:a16="http://schemas.microsoft.com/office/drawing/2014/main" id="{3D1F1D8C-2BB0-EADD-8865-99F8356D9156}"/>
              </a:ext>
            </a:extLst>
          </p:cNvPr>
          <p:cNvCxnSpPr/>
          <p:nvPr/>
        </p:nvCxnSpPr>
        <p:spPr bwMode="auto">
          <a:xfrm>
            <a:off x="5022587" y="2873808"/>
            <a:ext cx="612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518784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75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25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75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8" grpId="1" animBg="1"/>
      <p:bldP spid="11" grpId="0"/>
      <p:bldP spid="12" grpId="0"/>
      <p:bldP spid="24" grpId="0"/>
      <p:bldP spid="24" grpId="1"/>
      <p:bldP spid="25" grpId="0" animBg="1"/>
      <p:bldP spid="25" grpId="1" animBg="1"/>
      <p:bldP spid="27" grpId="0"/>
      <p:bldP spid="27" grpId="1"/>
      <p:bldP spid="29" grpId="0" uiExpand="1" build="p"/>
      <p:bldP spid="29" grpId="1" build="allAtOnce"/>
      <p:bldP spid="31" grpId="0"/>
      <p:bldP spid="31" grpId="1"/>
      <p:bldP spid="35" grpId="0"/>
      <p:bldP spid="35" grpId="1"/>
      <p:bldP spid="37" grpId="0" animBg="1"/>
      <p:bldP spid="37" grpId="1" animBg="1"/>
      <p:bldP spid="39" grpId="0" animBg="1"/>
      <p:bldP spid="39" grpId="1" animBg="1"/>
      <p:bldP spid="41" grpId="0"/>
      <p:bldP spid="41" grpId="1"/>
      <p:bldP spid="43" grpId="0"/>
      <p:bldP spid="43" grpId="1"/>
      <p:bldP spid="45" grpId="0"/>
      <p:bldP spid="45" grpId="1"/>
      <p:bldP spid="47" grpId="0"/>
      <p:bldP spid="47" grpId="1"/>
      <p:bldP spid="51" grpId="0" animBg="1"/>
      <p:bldP spid="51" grpId="1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矩形 30">
            <a:extLst>
              <a:ext uri="{FF2B5EF4-FFF2-40B4-BE49-F238E27FC236}">
                <a16:creationId xmlns="" xmlns:a16="http://schemas.microsoft.com/office/drawing/2014/main" id="{43BC953D-0ECD-4A7B-AD42-1E076A8DFECF}"/>
              </a:ext>
            </a:extLst>
          </p:cNvPr>
          <p:cNvSpPr/>
          <p:nvPr/>
        </p:nvSpPr>
        <p:spPr bwMode="auto">
          <a:xfrm>
            <a:off x="3791395" y="970128"/>
            <a:ext cx="2599509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="" xmlns:a16="http://schemas.microsoft.com/office/drawing/2014/main" id="{5989EBF2-68F5-4981-9B1B-9357E7E5C94F}"/>
              </a:ext>
            </a:extLst>
          </p:cNvPr>
          <p:cNvSpPr/>
          <p:nvPr/>
        </p:nvSpPr>
        <p:spPr bwMode="auto">
          <a:xfrm>
            <a:off x="3866347" y="1452200"/>
            <a:ext cx="936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="" xmlns:a16="http://schemas.microsoft.com/office/drawing/2014/main" id="{877764D8-007A-0621-A92C-CBFB23CC7577}"/>
              </a:ext>
            </a:extLst>
          </p:cNvPr>
          <p:cNvSpPr txBox="1"/>
          <p:nvPr/>
        </p:nvSpPr>
        <p:spPr>
          <a:xfrm>
            <a:off x="1338263" y="904796"/>
            <a:ext cx="7272337" cy="1931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已知</a:t>
            </a:r>
            <a:r>
              <a:rPr lang="en-US" altLang="zh-TW" sz="2800" dirty="0">
                <a:ea typeface="標楷體" panose="03000509000000000000" pitchFamily="65" charset="-120"/>
              </a:rPr>
              <a:t>4</a:t>
            </a:r>
            <a:r>
              <a:rPr lang="zh-TW" altLang="en-US" sz="2800" dirty="0">
                <a:ea typeface="標楷體" panose="03000509000000000000" pitchFamily="65" charset="-120"/>
              </a:rPr>
              <a:t>個圓柱的總體積是</a:t>
            </a:r>
            <a:r>
              <a:rPr lang="en-US" altLang="zh-TW" sz="2800" dirty="0">
                <a:ea typeface="標楷體" panose="03000509000000000000" pitchFamily="65" charset="-120"/>
              </a:rPr>
              <a:t>560cm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ea typeface="標楷體" panose="03000509000000000000" pitchFamily="65" charset="-120"/>
              </a:rPr>
              <a:t>，如果每粒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波子的體積都是</a:t>
            </a:r>
            <a:r>
              <a:rPr lang="en-US" altLang="zh-TW" sz="280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TW" sz="2800" dirty="0">
                <a:ea typeface="標楷體" panose="03000509000000000000" pitchFamily="65" charset="-120"/>
              </a:rPr>
              <a:t> 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ea typeface="標楷體" panose="03000509000000000000" pitchFamily="65" charset="-120"/>
              </a:rPr>
              <a:t>，那麼一粒波子的體積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是多少？ 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須用方程列式計算，並展示步驟</a:t>
            </a:r>
            <a:r>
              <a:rPr lang="en-US" altLang="zh-TW" sz="2800" dirty="0">
                <a:ea typeface="標楷體" panose="03000509000000000000" pitchFamily="65" charset="-120"/>
              </a:rPr>
              <a:t>) </a:t>
            </a:r>
            <a:r>
              <a:rPr lang="zh-TW" altLang="en-US" sz="2800" dirty="0">
                <a:ea typeface="標楷體" panose="03000509000000000000" pitchFamily="65" charset="-120"/>
              </a:rPr>
              <a:t>              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Aft>
                <a:spcPts val="3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                                                        </a:t>
            </a:r>
            <a:r>
              <a:rPr lang="en-US" altLang="zh-TW" sz="2400" dirty="0">
                <a:ea typeface="標楷體" panose="03000509000000000000" pitchFamily="65" charset="-120"/>
              </a:rPr>
              <a:t>[4</a:t>
            </a:r>
            <a:r>
              <a:rPr lang="zh-TW" altLang="en-US" sz="2400" dirty="0"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ea typeface="標楷體" panose="03000509000000000000" pitchFamily="65" charset="-120"/>
              </a:rPr>
              <a:t>]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="" xmlns:a16="http://schemas.microsoft.com/office/drawing/2014/main" id="{36FBA79D-11A4-588B-5870-1AA378D768BA}"/>
              </a:ext>
            </a:extLst>
          </p:cNvPr>
          <p:cNvSpPr/>
          <p:nvPr/>
        </p:nvSpPr>
        <p:spPr bwMode="auto">
          <a:xfrm>
            <a:off x="1506190" y="2822628"/>
            <a:ext cx="6912000" cy="165600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DA5363BA-DBE8-76A6-1C75-1DE6909F3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8" y="904796"/>
            <a:ext cx="167401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35. (b)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="" xmlns:a16="http://schemas.microsoft.com/office/drawing/2014/main" id="{93B1E08B-C992-2263-9C55-050471EC6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091" y="4457504"/>
            <a:ext cx="6703800" cy="992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由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(a)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部可知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endParaRPr lang="en-US" altLang="zh-CN" sz="2800" dirty="0">
              <a:solidFill>
                <a:srgbClr val="0000FF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6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粒波子和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個圓柱的總體積是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800cm</a:t>
            </a:r>
            <a:r>
              <a:rPr lang="en-US" altLang="zh-TW" sz="2800" baseline="300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6" name="Rectangle 12">
            <a:extLst>
              <a:ext uri="{FF2B5EF4-FFF2-40B4-BE49-F238E27FC236}">
                <a16:creationId xmlns="" xmlns:a16="http://schemas.microsoft.com/office/drawing/2014/main" id="{3E792C5C-929C-2856-01FE-8B4D97339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3047" y="2924398"/>
            <a:ext cx="7186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6</a:t>
            </a:r>
            <a:r>
              <a:rPr lang="en-US" altLang="zh-TW" sz="2800" i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endParaRPr lang="zh-CN" altLang="en-US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" name="Rectangle 12">
            <a:extLst>
              <a:ext uri="{FF2B5EF4-FFF2-40B4-BE49-F238E27FC236}">
                <a16:creationId xmlns="" xmlns:a16="http://schemas.microsoft.com/office/drawing/2014/main" id="{B2D62003-3C19-31E6-EAFB-8A1834FA6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5572" y="3395102"/>
            <a:ext cx="1461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i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= 40</a:t>
            </a:r>
            <a:endParaRPr lang="zh-CN" altLang="en-US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="" xmlns:a16="http://schemas.microsoft.com/office/drawing/2014/main" id="{A0629EE5-7642-C2B3-0B3F-519F24DDCC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3047" y="3865805"/>
            <a:ext cx="45858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一粒波子的體積是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40cm</a:t>
            </a:r>
            <a:r>
              <a:rPr lang="en-US" altLang="zh-CN" sz="2800" baseline="3000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8CE701BC-B8E3-E4FB-5F9C-891930A95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6802" y="3419157"/>
            <a:ext cx="882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0" name="Rectangle 8">
            <a:extLst>
              <a:ext uri="{FF2B5EF4-FFF2-40B4-BE49-F238E27FC236}">
                <a16:creationId xmlns="" xmlns:a16="http://schemas.microsoft.com/office/drawing/2014/main" id="{3CF8CE22-ED4C-AA59-7C93-2E07A1ED6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6802" y="2952973"/>
            <a:ext cx="882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4" name="Rectangle 12">
            <a:extLst>
              <a:ext uri="{FF2B5EF4-FFF2-40B4-BE49-F238E27FC236}">
                <a16:creationId xmlns="" xmlns:a16="http://schemas.microsoft.com/office/drawing/2014/main" id="{B5C52AB7-E726-FFF6-8CFE-E7101D231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0178" y="2923852"/>
            <a:ext cx="13240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560</a:t>
            </a:r>
            <a:endParaRPr lang="zh-CN" altLang="en-US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5" name="Rectangle 12">
            <a:extLst>
              <a:ext uri="{FF2B5EF4-FFF2-40B4-BE49-F238E27FC236}">
                <a16:creationId xmlns="" xmlns:a16="http://schemas.microsoft.com/office/drawing/2014/main" id="{59F7BC9C-CFCA-C1DD-F9FC-DB8E3F10C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8875" y="2923418"/>
            <a:ext cx="150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= 800</a:t>
            </a:r>
            <a:endParaRPr lang="zh-CN" altLang="en-US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6" name="Rectangle 12">
            <a:extLst>
              <a:ext uri="{FF2B5EF4-FFF2-40B4-BE49-F238E27FC236}">
                <a16:creationId xmlns="" xmlns:a16="http://schemas.microsoft.com/office/drawing/2014/main" id="{0417CCBE-6CDB-3F6C-4681-622C3325F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719" y="3426784"/>
            <a:ext cx="456213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6</a:t>
            </a: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560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－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560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800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－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560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7" name="Rectangle 12">
            <a:extLst>
              <a:ext uri="{FF2B5EF4-FFF2-40B4-BE49-F238E27FC236}">
                <a16:creationId xmlns="" xmlns:a16="http://schemas.microsoft.com/office/drawing/2014/main" id="{4DA08684-DB5E-7879-6207-6A62B2869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4363" y="3912667"/>
            <a:ext cx="18155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6</a:t>
            </a: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240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" name="Rectangle 12">
            <a:extLst>
              <a:ext uri="{FF2B5EF4-FFF2-40B4-BE49-F238E27FC236}">
                <a16:creationId xmlns="" xmlns:a16="http://schemas.microsoft.com/office/drawing/2014/main" id="{760A116A-0351-365C-C424-70B26F51A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932" y="5070786"/>
            <a:ext cx="13843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40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19" name="群組 18">
            <a:extLst>
              <a:ext uri="{FF2B5EF4-FFF2-40B4-BE49-F238E27FC236}">
                <a16:creationId xmlns="" xmlns:a16="http://schemas.microsoft.com/office/drawing/2014/main" id="{8B694AEF-48B7-E958-4F4D-279573BB8998}"/>
              </a:ext>
            </a:extLst>
          </p:cNvPr>
          <p:cNvGrpSpPr/>
          <p:nvPr/>
        </p:nvGrpSpPr>
        <p:grpSpPr>
          <a:xfrm>
            <a:off x="2473316" y="4362365"/>
            <a:ext cx="1731836" cy="870632"/>
            <a:chOff x="5660407" y="4032424"/>
            <a:chExt cx="1731836" cy="870632"/>
          </a:xfrm>
        </p:grpSpPr>
        <p:sp>
          <p:nvSpPr>
            <p:cNvPr id="20" name="Rectangle 12">
              <a:extLst>
                <a:ext uri="{FF2B5EF4-FFF2-40B4-BE49-F238E27FC236}">
                  <a16:creationId xmlns="" xmlns:a16="http://schemas.microsoft.com/office/drawing/2014/main" id="{0026F23C-B7BA-0DC8-1EB7-F6D082F3B2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1944" y="4191230"/>
              <a:ext cx="50015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CN" sz="2800" dirty="0">
                  <a:solidFill>
                    <a:srgbClr val="0000FF"/>
                  </a:solidFill>
                  <a:ea typeface="標楷體" panose="03000509000000000000" pitchFamily="65" charset="-120"/>
                  <a:cs typeface="Times New Roman" panose="02020603050405020304" pitchFamily="18" charset="0"/>
                </a:rPr>
                <a:t>=</a:t>
              </a:r>
              <a:r>
                <a:rPr lang="zh-CN" altLang="en-US" sz="2800" dirty="0">
                  <a:solidFill>
                    <a:srgbClr val="0000FF"/>
                  </a:solidFill>
                  <a:ea typeface="標楷體" panose="03000509000000000000" pitchFamily="65" charset="-120"/>
                  <a:cs typeface="Times New Roman" panose="02020603050405020304" pitchFamily="18" charset="0"/>
                </a:rPr>
                <a:t> </a:t>
              </a:r>
            </a:p>
          </p:txBody>
        </p:sp>
        <p:grpSp>
          <p:nvGrpSpPr>
            <p:cNvPr id="21" name="群組 20">
              <a:extLst>
                <a:ext uri="{FF2B5EF4-FFF2-40B4-BE49-F238E27FC236}">
                  <a16:creationId xmlns="" xmlns:a16="http://schemas.microsoft.com/office/drawing/2014/main" id="{B4359B24-73D8-83A5-26C7-8934CF68F87E}"/>
                </a:ext>
              </a:extLst>
            </p:cNvPr>
            <p:cNvGrpSpPr/>
            <p:nvPr/>
          </p:nvGrpSpPr>
          <p:grpSpPr>
            <a:xfrm>
              <a:off x="5660407" y="4041282"/>
              <a:ext cx="564578" cy="861774"/>
              <a:chOff x="4777681" y="3833815"/>
              <a:chExt cx="564578" cy="861774"/>
            </a:xfrm>
          </p:grpSpPr>
          <p:sp>
            <p:nvSpPr>
              <p:cNvPr id="25" name="Text Box 100">
                <a:extLst>
                  <a:ext uri="{FF2B5EF4-FFF2-40B4-BE49-F238E27FC236}">
                    <a16:creationId xmlns="" xmlns:a16="http://schemas.microsoft.com/office/drawing/2014/main" id="{49C219D1-4793-FD02-B2DF-25FDCAA426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77681" y="3833815"/>
                <a:ext cx="564578" cy="8617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6</a:t>
                </a:r>
                <a:r>
                  <a:rPr lang="en-US" altLang="zh-TW" sz="2800" i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x</a:t>
                </a:r>
              </a:p>
              <a:p>
                <a:pPr algn="ctr"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6</a:t>
                </a:r>
              </a:p>
            </p:txBody>
          </p:sp>
          <p:sp>
            <p:nvSpPr>
              <p:cNvPr id="26" name="Line 102">
                <a:extLst>
                  <a:ext uri="{FF2B5EF4-FFF2-40B4-BE49-F238E27FC236}">
                    <a16:creationId xmlns="" xmlns:a16="http://schemas.microsoft.com/office/drawing/2014/main" id="{21E1108A-2147-17DC-B5C3-1D4739788C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22825" y="4246563"/>
                <a:ext cx="50400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 dirty="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22" name="群組 21">
              <a:extLst>
                <a:ext uri="{FF2B5EF4-FFF2-40B4-BE49-F238E27FC236}">
                  <a16:creationId xmlns="" xmlns:a16="http://schemas.microsoft.com/office/drawing/2014/main" id="{AB474EC7-F870-C814-E5AA-EA75D10C8E48}"/>
                </a:ext>
              </a:extLst>
            </p:cNvPr>
            <p:cNvGrpSpPr/>
            <p:nvPr/>
          </p:nvGrpSpPr>
          <p:grpSpPr>
            <a:xfrm>
              <a:off x="6606451" y="4032424"/>
              <a:ext cx="785792" cy="861774"/>
              <a:chOff x="4667074" y="3833815"/>
              <a:chExt cx="785792" cy="861774"/>
            </a:xfrm>
          </p:grpSpPr>
          <p:sp>
            <p:nvSpPr>
              <p:cNvPr id="23" name="Text Box 100">
                <a:extLst>
                  <a:ext uri="{FF2B5EF4-FFF2-40B4-BE49-F238E27FC236}">
                    <a16:creationId xmlns="" xmlns:a16="http://schemas.microsoft.com/office/drawing/2014/main" id="{CFD6475F-3894-031D-238A-92A322B4E2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67074" y="3833815"/>
                <a:ext cx="785792" cy="8617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240</a:t>
                </a:r>
                <a:endParaRPr lang="en-US" altLang="zh-TW" sz="2800" i="1" dirty="0">
                  <a:solidFill>
                    <a:srgbClr val="0000FF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6</a:t>
                </a:r>
              </a:p>
            </p:txBody>
          </p:sp>
          <p:sp>
            <p:nvSpPr>
              <p:cNvPr id="24" name="Line 102">
                <a:extLst>
                  <a:ext uri="{FF2B5EF4-FFF2-40B4-BE49-F238E27FC236}">
                    <a16:creationId xmlns="" xmlns:a16="http://schemas.microsoft.com/office/drawing/2014/main" id="{57AB45D0-D140-2C6D-5830-E68A8BC25A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18050" y="4246563"/>
                <a:ext cx="68400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 dirty="0">
                  <a:solidFill>
                    <a:srgbClr val="0000FF"/>
                  </a:solidFill>
                </a:endParaRPr>
              </a:p>
            </p:txBody>
          </p:sp>
        </p:grpSp>
      </p:grpSp>
      <p:cxnSp>
        <p:nvCxnSpPr>
          <p:cNvPr id="27" name="直線接點 26">
            <a:extLst>
              <a:ext uri="{FF2B5EF4-FFF2-40B4-BE49-F238E27FC236}">
                <a16:creationId xmlns="" xmlns:a16="http://schemas.microsoft.com/office/drawing/2014/main" id="{8E654580-B03F-293C-86CA-EC7DDC732BD8}"/>
              </a:ext>
            </a:extLst>
          </p:cNvPr>
          <p:cNvCxnSpPr/>
          <p:nvPr/>
        </p:nvCxnSpPr>
        <p:spPr>
          <a:xfrm>
            <a:off x="1541702" y="5396815"/>
            <a:ext cx="1219255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>
            <a:extLst>
              <a:ext uri="{FF2B5EF4-FFF2-40B4-BE49-F238E27FC236}">
                <a16:creationId xmlns="" xmlns:a16="http://schemas.microsoft.com/office/drawing/2014/main" id="{1665AC7E-3D73-464B-019A-CE7F96A3793E}"/>
              </a:ext>
            </a:extLst>
          </p:cNvPr>
          <p:cNvCxnSpPr/>
          <p:nvPr/>
        </p:nvCxnSpPr>
        <p:spPr>
          <a:xfrm>
            <a:off x="3141160" y="5405693"/>
            <a:ext cx="1296000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9192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29" grpId="0" animBg="1"/>
      <p:bldP spid="29" grpId="1" animBg="1"/>
      <p:bldP spid="5" grpId="0"/>
      <p:bldP spid="5" grpId="1"/>
      <p:bldP spid="6" grpId="0"/>
      <p:bldP spid="7" grpId="0"/>
      <p:bldP spid="8" grpId="0"/>
      <p:bldP spid="9" grpId="0"/>
      <p:bldP spid="10" grpId="0"/>
      <p:bldP spid="14" grpId="0"/>
      <p:bldP spid="15" grpId="0"/>
      <p:bldP spid="16" grpId="0"/>
      <p:bldP spid="16" grpId="1"/>
      <p:bldP spid="17" grpId="0"/>
      <p:bldP spid="17" grpId="1"/>
      <p:bldP spid="18" grpId="0"/>
      <p:bldP spid="18" grpId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>
            <a:extLst>
              <a:ext uri="{FF2B5EF4-FFF2-40B4-BE49-F238E27FC236}">
                <a16:creationId xmlns="" xmlns:a16="http://schemas.microsoft.com/office/drawing/2014/main" id="{615E708B-CF64-4410-BA03-280568F82811}"/>
              </a:ext>
            </a:extLst>
          </p:cNvPr>
          <p:cNvSpPr/>
          <p:nvPr/>
        </p:nvSpPr>
        <p:spPr bwMode="auto">
          <a:xfrm>
            <a:off x="1422439" y="2484152"/>
            <a:ext cx="1983446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32A79877-54E8-695D-09BF-EEEE73DC9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8" y="904796"/>
            <a:ext cx="167401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36. (a)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8F365D69-CA4A-17D7-8BB0-D5A07667DD16}"/>
              </a:ext>
            </a:extLst>
          </p:cNvPr>
          <p:cNvSpPr txBox="1"/>
          <p:nvPr/>
        </p:nvSpPr>
        <p:spPr>
          <a:xfrm>
            <a:off x="1319214" y="904796"/>
            <a:ext cx="46339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在</a:t>
            </a:r>
            <a:r>
              <a:rPr lang="zh-TW" altLang="en-US" sz="2800" u="sng" dirty="0">
                <a:ea typeface="標楷體" panose="03000509000000000000" pitchFamily="65" charset="-120"/>
              </a:rPr>
              <a:t>好運手工店</a:t>
            </a:r>
            <a:r>
              <a:rPr lang="zh-TW" altLang="en-US" sz="2800" dirty="0">
                <a:ea typeface="標楷體" panose="03000509000000000000" pitchFamily="65" charset="-120"/>
              </a:rPr>
              <a:t>，店員用一張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6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圓形卡紙的四分之一製作裝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6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飾畫，如</a:t>
            </a:r>
            <a:r>
              <a:rPr lang="zh-CN" altLang="en-US" sz="2800" dirty="0">
                <a:ea typeface="標楷體" panose="03000509000000000000" pitchFamily="65" charset="-120"/>
              </a:rPr>
              <a:t>右</a:t>
            </a:r>
            <a:r>
              <a:rPr lang="zh-TW" altLang="en-US" sz="2800" dirty="0">
                <a:ea typeface="標楷體" panose="03000509000000000000" pitchFamily="65" charset="-120"/>
              </a:rPr>
              <a:t>圖所示。卡紙的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6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半徑是</a:t>
            </a:r>
            <a:r>
              <a:rPr lang="en-US" altLang="zh-TW" sz="2800" dirty="0">
                <a:ea typeface="標楷體" panose="03000509000000000000" pitchFamily="65" charset="-120"/>
              </a:rPr>
              <a:t>21cm</a:t>
            </a:r>
            <a:r>
              <a:rPr lang="zh-TW" altLang="en-US" sz="2800" dirty="0">
                <a:ea typeface="標楷體" panose="03000509000000000000" pitchFamily="65" charset="-120"/>
              </a:rPr>
              <a:t>，</a:t>
            </a:r>
            <a:r>
              <a:rPr lang="zh-CN" altLang="en-US" sz="2800" dirty="0">
                <a:ea typeface="標楷體" panose="03000509000000000000" pitchFamily="65" charset="-120"/>
              </a:rPr>
              <a:t>右</a:t>
            </a:r>
            <a:r>
              <a:rPr lang="zh-TW" altLang="en-US" sz="2800" dirty="0">
                <a:ea typeface="標楷體" panose="03000509000000000000" pitchFamily="65" charset="-120"/>
              </a:rPr>
              <a:t>圖的周界是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6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多少？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取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TW" altLang="en-US" sz="2800" dirty="0">
                <a:ea typeface="標楷體" panose="03000509000000000000" pitchFamily="65" charset="-120"/>
              </a:rPr>
              <a:t>為      </a:t>
            </a:r>
            <a:r>
              <a:rPr lang="en-US" altLang="zh-TW" sz="2800" dirty="0">
                <a:ea typeface="標楷體" panose="03000509000000000000" pitchFamily="65" charset="-120"/>
              </a:rPr>
              <a:t>)         </a:t>
            </a:r>
            <a:r>
              <a:rPr lang="en-US" altLang="zh-TW" sz="2400" dirty="0">
                <a:ea typeface="標楷體" panose="03000509000000000000" pitchFamily="65" charset="-120"/>
              </a:rPr>
              <a:t>[4</a:t>
            </a:r>
            <a:r>
              <a:rPr lang="zh-TW" altLang="en-US" sz="2400" dirty="0"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ea typeface="標楷體" panose="03000509000000000000" pitchFamily="65" charset="-120"/>
              </a:rPr>
              <a:t>]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="" xmlns:a16="http://schemas.microsoft.com/office/drawing/2014/main" id="{687AA241-2FDD-8F33-0B42-88077DA9052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10275" y="1045270"/>
            <a:ext cx="2172500" cy="1607652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2364FC40-4750-7C76-F781-4234B2E70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1431" y="1948345"/>
            <a:ext cx="896937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21cm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11" name="群組 10">
            <a:extLst>
              <a:ext uri="{FF2B5EF4-FFF2-40B4-BE49-F238E27FC236}">
                <a16:creationId xmlns="" xmlns:a16="http://schemas.microsoft.com/office/drawing/2014/main" id="{F1EA22FC-0897-6E00-3BAA-6A785C0E2B6B}"/>
              </a:ext>
            </a:extLst>
          </p:cNvPr>
          <p:cNvGrpSpPr/>
          <p:nvPr/>
        </p:nvGrpSpPr>
        <p:grpSpPr>
          <a:xfrm>
            <a:off x="3487381" y="2852699"/>
            <a:ext cx="585417" cy="810478"/>
            <a:chOff x="4767261" y="3871915"/>
            <a:chExt cx="585417" cy="810478"/>
          </a:xfrm>
        </p:grpSpPr>
        <p:sp>
          <p:nvSpPr>
            <p:cNvPr id="12" name="Text Box 100">
              <a:extLst>
                <a:ext uri="{FF2B5EF4-FFF2-40B4-BE49-F238E27FC236}">
                  <a16:creationId xmlns="" xmlns:a16="http://schemas.microsoft.com/office/drawing/2014/main" id="{7D545C65-785D-6BA7-AB3B-665919ADA0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7261" y="3871915"/>
              <a:ext cx="585417" cy="810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28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  <a:cs typeface="Arial" panose="020B0604020202020204" pitchFamily="34" charset="0"/>
                </a:rPr>
                <a:t>22</a:t>
              </a:r>
            </a:p>
            <a:p>
              <a:pPr algn="ctr" eaLnBrk="1" hangingPunct="1">
                <a:lnSpc>
                  <a:spcPts val="28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13" name="Line 102">
              <a:extLst>
                <a:ext uri="{FF2B5EF4-FFF2-40B4-BE49-F238E27FC236}">
                  <a16:creationId xmlns="" xmlns:a16="http://schemas.microsoft.com/office/drawing/2014/main" id="{19C5803B-9EA9-DB68-C9E9-6357E94E3E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22825" y="4246563"/>
              <a:ext cx="468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/>
            </a:p>
          </p:txBody>
        </p:sp>
      </p:grp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29D2C202-A2A4-0945-BF1F-69CC31DAE4C0}"/>
              </a:ext>
            </a:extLst>
          </p:cNvPr>
          <p:cNvSpPr/>
          <p:nvPr/>
        </p:nvSpPr>
        <p:spPr bwMode="auto">
          <a:xfrm>
            <a:off x="1439515" y="3626162"/>
            <a:ext cx="6912000" cy="1883814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65" name="群組 64">
            <a:extLst>
              <a:ext uri="{FF2B5EF4-FFF2-40B4-BE49-F238E27FC236}">
                <a16:creationId xmlns="" xmlns:a16="http://schemas.microsoft.com/office/drawing/2014/main" id="{69FF1AC3-BD9C-7A13-3DC2-D58B5ED9DC5F}"/>
              </a:ext>
            </a:extLst>
          </p:cNvPr>
          <p:cNvGrpSpPr/>
          <p:nvPr/>
        </p:nvGrpSpPr>
        <p:grpSpPr>
          <a:xfrm>
            <a:off x="2015488" y="3709844"/>
            <a:ext cx="1754766" cy="861774"/>
            <a:chOff x="2015488" y="3709844"/>
            <a:chExt cx="1754766" cy="861774"/>
          </a:xfrm>
        </p:grpSpPr>
        <p:grpSp>
          <p:nvGrpSpPr>
            <p:cNvPr id="16" name="群組 15">
              <a:extLst>
                <a:ext uri="{FF2B5EF4-FFF2-40B4-BE49-F238E27FC236}">
                  <a16:creationId xmlns="" xmlns:a16="http://schemas.microsoft.com/office/drawing/2014/main" id="{BD092B3B-C801-B2B0-53E4-BBFE8B9FC89D}"/>
                </a:ext>
              </a:extLst>
            </p:cNvPr>
            <p:cNvGrpSpPr/>
            <p:nvPr/>
          </p:nvGrpSpPr>
          <p:grpSpPr>
            <a:xfrm>
              <a:off x="3184836" y="3709844"/>
              <a:ext cx="585418" cy="861774"/>
              <a:chOff x="4767261" y="3833815"/>
              <a:chExt cx="585418" cy="861774"/>
            </a:xfrm>
          </p:grpSpPr>
          <p:sp>
            <p:nvSpPr>
              <p:cNvPr id="17" name="Text Box 100">
                <a:extLst>
                  <a:ext uri="{FF2B5EF4-FFF2-40B4-BE49-F238E27FC236}">
                    <a16:creationId xmlns="" xmlns:a16="http://schemas.microsoft.com/office/drawing/2014/main" id="{3126D3B1-66F1-E3B4-1C40-C433B2C1BE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7261" y="3833815"/>
                <a:ext cx="585418" cy="8617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FF0000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22</a:t>
                </a:r>
              </a:p>
              <a:p>
                <a:pPr algn="ctr"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FF0000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7</a:t>
                </a:r>
              </a:p>
            </p:txBody>
          </p:sp>
          <p:sp>
            <p:nvSpPr>
              <p:cNvPr id="18" name="Line 102">
                <a:extLst>
                  <a:ext uri="{FF2B5EF4-FFF2-40B4-BE49-F238E27FC236}">
                    <a16:creationId xmlns="" xmlns:a16="http://schemas.microsoft.com/office/drawing/2014/main" id="{1AAB753B-9535-B1AA-C7B6-4B56B6978C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22825" y="4246563"/>
                <a:ext cx="468000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0" name="Rectangle 4">
              <a:extLst>
                <a:ext uri="{FF2B5EF4-FFF2-40B4-BE49-F238E27FC236}">
                  <a16:creationId xmlns="" xmlns:a16="http://schemas.microsoft.com/office/drawing/2014/main" id="{5BE15DC8-5BD9-29E3-7E80-683153BBF9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5488" y="3841174"/>
              <a:ext cx="1458912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21</a:t>
              </a:r>
              <a:r>
                <a:rPr kumimoji="1" lang="en-U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r>
                <a:rPr kumimoji="1" lang="en-U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2</a:t>
              </a:r>
              <a:r>
                <a:rPr kumimoji="1" lang="en-U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6" name="群組 65">
            <a:extLst>
              <a:ext uri="{FF2B5EF4-FFF2-40B4-BE49-F238E27FC236}">
                <a16:creationId xmlns="" xmlns:a16="http://schemas.microsoft.com/office/drawing/2014/main" id="{A57C4102-249B-0545-B277-9F6E89B82D53}"/>
              </a:ext>
            </a:extLst>
          </p:cNvPr>
          <p:cNvGrpSpPr/>
          <p:nvPr/>
        </p:nvGrpSpPr>
        <p:grpSpPr>
          <a:xfrm>
            <a:off x="3648254" y="3709844"/>
            <a:ext cx="769693" cy="861774"/>
            <a:chOff x="3648254" y="3709844"/>
            <a:chExt cx="769693" cy="861774"/>
          </a:xfrm>
        </p:grpSpPr>
        <p:sp>
          <p:nvSpPr>
            <p:cNvPr id="22" name="Rectangle 4">
              <a:extLst>
                <a:ext uri="{FF2B5EF4-FFF2-40B4-BE49-F238E27FC236}">
                  <a16:creationId xmlns="" xmlns:a16="http://schemas.microsoft.com/office/drawing/2014/main" id="{B0732D5A-A8CA-F033-AADB-06352B1503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254" y="3841174"/>
              <a:ext cx="588511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23" name="群組 22">
              <a:extLst>
                <a:ext uri="{FF2B5EF4-FFF2-40B4-BE49-F238E27FC236}">
                  <a16:creationId xmlns="" xmlns:a16="http://schemas.microsoft.com/office/drawing/2014/main" id="{C9988EEB-5297-8296-3E5D-017F6BE80D0E}"/>
                </a:ext>
              </a:extLst>
            </p:cNvPr>
            <p:cNvGrpSpPr/>
            <p:nvPr/>
          </p:nvGrpSpPr>
          <p:grpSpPr>
            <a:xfrm>
              <a:off x="4021947" y="3709844"/>
              <a:ext cx="396000" cy="861774"/>
              <a:chOff x="4860925" y="3833815"/>
              <a:chExt cx="396000" cy="861774"/>
            </a:xfrm>
          </p:grpSpPr>
          <p:sp>
            <p:nvSpPr>
              <p:cNvPr id="24" name="Text Box 100">
                <a:extLst>
                  <a:ext uri="{FF2B5EF4-FFF2-40B4-BE49-F238E27FC236}">
                    <a16:creationId xmlns="" xmlns:a16="http://schemas.microsoft.com/office/drawing/2014/main" id="{801A31CC-929F-5204-827F-205DB51E19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67449" y="3833815"/>
                <a:ext cx="385041" cy="8617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FF0000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algn="ctr" eaLnBrk="1" hangingPunct="1">
                  <a:lnSpc>
                    <a:spcPts val="3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FF0000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25" name="Line 102">
                <a:extLst>
                  <a:ext uri="{FF2B5EF4-FFF2-40B4-BE49-F238E27FC236}">
                    <a16:creationId xmlns="" xmlns:a16="http://schemas.microsoft.com/office/drawing/2014/main" id="{25260B4B-D468-E1E3-4E0D-9F05267FAF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60925" y="4246563"/>
                <a:ext cx="396000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7" name="Rectangle 4">
            <a:extLst>
              <a:ext uri="{FF2B5EF4-FFF2-40B4-BE49-F238E27FC236}">
                <a16:creationId xmlns="" xmlns:a16="http://schemas.microsoft.com/office/drawing/2014/main" id="{9D2DA270-8404-F707-E59E-0E138F5D9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588" y="3841174"/>
            <a:ext cx="169291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＋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21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="" xmlns:a16="http://schemas.microsoft.com/office/drawing/2014/main" id="{61190788-2F1C-4A8A-E715-C04FCFFE7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810" y="4385689"/>
            <a:ext cx="113074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=</a:t>
            </a:r>
            <a:r>
              <a: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75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="" xmlns:a16="http://schemas.microsoft.com/office/drawing/2014/main" id="{34180FB4-AB53-B514-5625-B409962B0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242" y="4880909"/>
            <a:ext cx="380038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右圖的周界是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75cm</a:t>
            </a:r>
            <a:r>
              <a: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Rectangle 8">
            <a:extLst>
              <a:ext uri="{FF2B5EF4-FFF2-40B4-BE49-F238E27FC236}">
                <a16:creationId xmlns="" xmlns:a16="http://schemas.microsoft.com/office/drawing/2014/main" id="{CA80A85B-119A-13DB-C501-7BD0AEB87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0043" y="4402467"/>
            <a:ext cx="882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3" name="Rectangle 8">
            <a:extLst>
              <a:ext uri="{FF2B5EF4-FFF2-40B4-BE49-F238E27FC236}">
                <a16:creationId xmlns="" xmlns:a16="http://schemas.microsoft.com/office/drawing/2014/main" id="{B66F7845-DAEC-693B-8954-15C266592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0043" y="3849502"/>
            <a:ext cx="882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35" name="直線接點 34">
            <a:extLst>
              <a:ext uri="{FF2B5EF4-FFF2-40B4-BE49-F238E27FC236}">
                <a16:creationId xmlns="" xmlns:a16="http://schemas.microsoft.com/office/drawing/2014/main" id="{634C1316-6971-C853-5D0C-4220927EA1D5}"/>
              </a:ext>
            </a:extLst>
          </p:cNvPr>
          <p:cNvCxnSpPr/>
          <p:nvPr/>
        </p:nvCxnSpPr>
        <p:spPr bwMode="auto">
          <a:xfrm>
            <a:off x="1429989" y="1881670"/>
            <a:ext cx="320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36" name="直線接點 35">
            <a:extLst>
              <a:ext uri="{FF2B5EF4-FFF2-40B4-BE49-F238E27FC236}">
                <a16:creationId xmlns="" xmlns:a16="http://schemas.microsoft.com/office/drawing/2014/main" id="{CEB9DD65-32C5-D090-4401-41F9A33E80C4}"/>
              </a:ext>
            </a:extLst>
          </p:cNvPr>
          <p:cNvCxnSpPr/>
          <p:nvPr/>
        </p:nvCxnSpPr>
        <p:spPr bwMode="auto">
          <a:xfrm>
            <a:off x="3732154" y="2890799"/>
            <a:ext cx="172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7" name="Rectangle 4">
            <a:extLst>
              <a:ext uri="{FF2B5EF4-FFF2-40B4-BE49-F238E27FC236}">
                <a16:creationId xmlns="" xmlns:a16="http://schemas.microsoft.com/office/drawing/2014/main" id="{FAB3F671-393C-E5A2-896B-0B2B5B5FF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1276" y="5588902"/>
            <a:ext cx="2635538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600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圓周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半徑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TW" sz="2400" b="0" dirty="0">
                <a:solidFill>
                  <a:srgbClr val="CC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endParaRPr lang="zh-CN" altLang="en-US" sz="2400" b="0" dirty="0">
              <a:solidFill>
                <a:srgbClr val="CC00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0" name="Rectangle 4">
            <a:extLst>
              <a:ext uri="{FF2B5EF4-FFF2-40B4-BE49-F238E27FC236}">
                <a16:creationId xmlns="" xmlns:a16="http://schemas.microsoft.com/office/drawing/2014/main" id="{60B844F6-7467-6EB4-7F68-D70760A61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2491" y="1997402"/>
            <a:ext cx="896937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21cm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3" name="弧形 52">
            <a:extLst>
              <a:ext uri="{FF2B5EF4-FFF2-40B4-BE49-F238E27FC236}">
                <a16:creationId xmlns="" xmlns:a16="http://schemas.microsoft.com/office/drawing/2014/main" id="{1EE604AC-97A8-6A58-E56A-33FCA648C1AD}"/>
              </a:ext>
            </a:extLst>
          </p:cNvPr>
          <p:cNvSpPr/>
          <p:nvPr/>
        </p:nvSpPr>
        <p:spPr bwMode="auto">
          <a:xfrm>
            <a:off x="5666152" y="1080494"/>
            <a:ext cx="2880000" cy="2844000"/>
          </a:xfrm>
          <a:prstGeom prst="arc">
            <a:avLst>
              <a:gd name="adj1" fmla="val 13406078"/>
              <a:gd name="adj2" fmla="val 19008027"/>
            </a:avLst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7" name="直線接點 56">
            <a:extLst>
              <a:ext uri="{FF2B5EF4-FFF2-40B4-BE49-F238E27FC236}">
                <a16:creationId xmlns="" xmlns:a16="http://schemas.microsoft.com/office/drawing/2014/main" id="{43FDBB6C-45B6-BD4F-6F97-E3C68BEAAA05}"/>
              </a:ext>
            </a:extLst>
          </p:cNvPr>
          <p:cNvCxnSpPr>
            <a:cxnSpLocks/>
          </p:cNvCxnSpPr>
          <p:nvPr/>
        </p:nvCxnSpPr>
        <p:spPr bwMode="auto">
          <a:xfrm flipH="1">
            <a:off x="7112000" y="1522586"/>
            <a:ext cx="1034489" cy="1036464"/>
          </a:xfrm>
          <a:prstGeom prst="line">
            <a:avLst/>
          </a:prstGeom>
          <a:noFill/>
          <a:ln w="28575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60" name="直線接點 59">
            <a:extLst>
              <a:ext uri="{FF2B5EF4-FFF2-40B4-BE49-F238E27FC236}">
                <a16:creationId xmlns="" xmlns:a16="http://schemas.microsoft.com/office/drawing/2014/main" id="{B708922C-0E3A-EF87-F08D-64919290C413}"/>
              </a:ext>
            </a:extLst>
          </p:cNvPr>
          <p:cNvCxnSpPr>
            <a:cxnSpLocks/>
            <a:endCxn id="53" idx="0"/>
          </p:cNvCxnSpPr>
          <p:nvPr/>
        </p:nvCxnSpPr>
        <p:spPr bwMode="auto">
          <a:xfrm flipH="1" flipV="1">
            <a:off x="6066723" y="1518364"/>
            <a:ext cx="1042102" cy="1043861"/>
          </a:xfrm>
          <a:prstGeom prst="line">
            <a:avLst/>
          </a:prstGeom>
          <a:noFill/>
          <a:ln w="28575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64" name="直線接點 63">
            <a:extLst>
              <a:ext uri="{FF2B5EF4-FFF2-40B4-BE49-F238E27FC236}">
                <a16:creationId xmlns="" xmlns:a16="http://schemas.microsoft.com/office/drawing/2014/main" id="{7D10E53B-A920-69AB-65E3-DCBAAA0050B9}"/>
              </a:ext>
            </a:extLst>
          </p:cNvPr>
          <p:cNvCxnSpPr/>
          <p:nvPr/>
        </p:nvCxnSpPr>
        <p:spPr bwMode="auto">
          <a:xfrm>
            <a:off x="7688272" y="2267471"/>
            <a:ext cx="576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4" name="Rectangle 4">
            <a:extLst>
              <a:ext uri="{FF2B5EF4-FFF2-40B4-BE49-F238E27FC236}">
                <a16:creationId xmlns="" xmlns:a16="http://schemas.microsoft.com/office/drawing/2014/main" id="{CEEF3EF0-0ED6-4367-8A28-453488B95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305" y="5602630"/>
            <a:ext cx="4225631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6000" indent="0"/>
            <a:r>
              <a:rPr lang="zh-CN" altLang="en-US" sz="2200" b="0" dirty="0">
                <a:solidFill>
                  <a:srgbClr val="CC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右圖周界 </a:t>
            </a:r>
            <a:r>
              <a:rPr lang="en-US" altLang="zh-CN" sz="2200" b="0" dirty="0">
                <a:solidFill>
                  <a:srgbClr val="CC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曲線部分＋直線部分</a:t>
            </a:r>
          </a:p>
        </p:txBody>
      </p:sp>
    </p:spTree>
    <p:extLst>
      <p:ext uri="{BB962C8B-B14F-4D97-AF65-F5344CB8AC3E}">
        <p14:creationId xmlns:p14="http://schemas.microsoft.com/office/powerpoint/2010/main" val="3489375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9" grpId="1" animBg="1"/>
      <p:bldP spid="27" grpId="0"/>
      <p:bldP spid="29" grpId="0"/>
      <p:bldP spid="31" grpId="0"/>
      <p:bldP spid="32" grpId="0"/>
      <p:bldP spid="33" grpId="0"/>
      <p:bldP spid="37" grpId="0" animBg="1"/>
      <p:bldP spid="37" grpId="2" animBg="1"/>
      <p:bldP spid="40" grpId="0"/>
      <p:bldP spid="40" grpId="1"/>
      <p:bldP spid="53" grpId="0" animBg="1"/>
      <p:bldP spid="53" grpId="1" animBg="1"/>
      <p:bldP spid="34" grpId="0" animBg="1"/>
      <p:bldP spid="3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>
            <a:extLst>
              <a:ext uri="{FF2B5EF4-FFF2-40B4-BE49-F238E27FC236}">
                <a16:creationId xmlns="" xmlns:a16="http://schemas.microsoft.com/office/drawing/2014/main" id="{249E5034-C42B-42D2-8AA6-110B556845CA}"/>
              </a:ext>
            </a:extLst>
          </p:cNvPr>
          <p:cNvSpPr/>
          <p:nvPr/>
        </p:nvSpPr>
        <p:spPr bwMode="auto">
          <a:xfrm>
            <a:off x="1316038" y="1993026"/>
            <a:ext cx="1094653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5" name="矩形 64">
            <a:extLst>
              <a:ext uri="{FF2B5EF4-FFF2-40B4-BE49-F238E27FC236}">
                <a16:creationId xmlns="" xmlns:a16="http://schemas.microsoft.com/office/drawing/2014/main" id="{9022EADD-35F5-4906-B724-876ACBDBA3DA}"/>
              </a:ext>
            </a:extLst>
          </p:cNvPr>
          <p:cNvSpPr/>
          <p:nvPr/>
        </p:nvSpPr>
        <p:spPr bwMode="auto">
          <a:xfrm>
            <a:off x="5335964" y="1993026"/>
            <a:ext cx="1094653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6" name="矩形 65">
            <a:extLst>
              <a:ext uri="{FF2B5EF4-FFF2-40B4-BE49-F238E27FC236}">
                <a16:creationId xmlns="" xmlns:a16="http://schemas.microsoft.com/office/drawing/2014/main" id="{74121072-C2BE-4E1E-881F-08B6541D5EAF}"/>
              </a:ext>
            </a:extLst>
          </p:cNvPr>
          <p:cNvSpPr/>
          <p:nvPr/>
        </p:nvSpPr>
        <p:spPr bwMode="auto">
          <a:xfrm>
            <a:off x="1316038" y="2499400"/>
            <a:ext cx="789853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7" name="矩形 66">
            <a:extLst>
              <a:ext uri="{FF2B5EF4-FFF2-40B4-BE49-F238E27FC236}">
                <a16:creationId xmlns="" xmlns:a16="http://schemas.microsoft.com/office/drawing/2014/main" id="{62BB3D45-F023-4AFE-A9A9-B58082D5743A}"/>
              </a:ext>
            </a:extLst>
          </p:cNvPr>
          <p:cNvSpPr/>
          <p:nvPr/>
        </p:nvSpPr>
        <p:spPr bwMode="auto">
          <a:xfrm>
            <a:off x="5363872" y="2496993"/>
            <a:ext cx="789853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89" name="Rectangle 2">
            <a:extLst>
              <a:ext uri="{FF2B5EF4-FFF2-40B4-BE49-F238E27FC236}">
                <a16:creationId xmlns="" xmlns:a16="http://schemas.microsoft.com/office/drawing/2014/main" id="{6461CF09-52E4-4CA3-8D88-C8F6E365A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8564" y="2505942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7" name="Rectangle 4">
            <a:extLst>
              <a:ext uri="{FF2B5EF4-FFF2-40B4-BE49-F238E27FC236}">
                <a16:creationId xmlns="" xmlns:a16="http://schemas.microsoft.com/office/drawing/2014/main" id="{AF657B16-C6B0-4BEC-B5E4-3572B7331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147" y="1910831"/>
            <a:ext cx="6780707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百萬位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		             B. 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十萬位</a:t>
            </a:r>
            <a:endParaRPr lang="en-US" altLang="zh-CN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萬位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		             D. 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千位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7" name="矩形 86">
            <a:extLst>
              <a:ext uri="{FF2B5EF4-FFF2-40B4-BE49-F238E27FC236}">
                <a16:creationId xmlns="" xmlns:a16="http://schemas.microsoft.com/office/drawing/2014/main" id="{7F059DA5-8F25-410E-9B41-075C91F29599}"/>
              </a:ext>
            </a:extLst>
          </p:cNvPr>
          <p:cNvSpPr/>
          <p:nvPr/>
        </p:nvSpPr>
        <p:spPr>
          <a:xfrm>
            <a:off x="5395357" y="5485001"/>
            <a:ext cx="1892983" cy="396000"/>
          </a:xfrm>
          <a:prstGeom prst="rect">
            <a:avLst/>
          </a:prstGeom>
          <a:solidFill>
            <a:srgbClr val="FFA7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86" name="矩形 85">
            <a:extLst>
              <a:ext uri="{FF2B5EF4-FFF2-40B4-BE49-F238E27FC236}">
                <a16:creationId xmlns="" xmlns:a16="http://schemas.microsoft.com/office/drawing/2014/main" id="{DD0F0FBE-DA04-4C3C-A3AE-8EA8BE629C8E}"/>
              </a:ext>
            </a:extLst>
          </p:cNvPr>
          <p:cNvSpPr/>
          <p:nvPr/>
        </p:nvSpPr>
        <p:spPr>
          <a:xfrm>
            <a:off x="7607855" y="1018854"/>
            <a:ext cx="756000" cy="396000"/>
          </a:xfrm>
          <a:prstGeom prst="rect">
            <a:avLst/>
          </a:prstGeom>
          <a:solidFill>
            <a:srgbClr val="FFA7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8" name="矩形 87">
            <a:extLst>
              <a:ext uri="{FF2B5EF4-FFF2-40B4-BE49-F238E27FC236}">
                <a16:creationId xmlns="" xmlns:a16="http://schemas.microsoft.com/office/drawing/2014/main" id="{B2D523CD-2684-45DA-B291-AEB5C1BA0FA5}"/>
              </a:ext>
            </a:extLst>
          </p:cNvPr>
          <p:cNvSpPr/>
          <p:nvPr/>
        </p:nvSpPr>
        <p:spPr>
          <a:xfrm>
            <a:off x="859764" y="1428016"/>
            <a:ext cx="2969725" cy="396000"/>
          </a:xfrm>
          <a:prstGeom prst="rect">
            <a:avLst/>
          </a:prstGeom>
          <a:solidFill>
            <a:srgbClr val="FFA7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320" name="Rectangle 4">
            <a:extLst>
              <a:ext uri="{FF2B5EF4-FFF2-40B4-BE49-F238E27FC236}">
                <a16:creationId xmlns="" xmlns:a16="http://schemas.microsoft.com/office/drawing/2014/main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6" name="Rectangle 4">
            <a:extLst>
              <a:ext uri="{FF2B5EF4-FFF2-40B4-BE49-F238E27FC236}">
                <a16:creationId xmlns="" xmlns:a16="http://schemas.microsoft.com/office/drawing/2014/main" id="{707AA9E9-7B49-4A8B-8CF7-8255E279C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3227" y="5432889"/>
            <a:ext cx="252315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D. 74 999 000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="" xmlns:a16="http://schemas.microsoft.com/office/drawing/2014/main" id="{D3A42522-0DDB-4347-A780-CDCE13398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145" y="898570"/>
            <a:ext cx="7694004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把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74 998 586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取近似值至以下其中一個位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</a:t>
            </a:r>
            <a:r>
              <a:rPr kumimoji="1" lang="zh-CN" altLang="en-US" sz="280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不可能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得出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75 000 000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。該位是什麼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="" xmlns:a16="http://schemas.microsoft.com/office/drawing/2014/main" id="{C2001BA2-1358-414E-B3BB-9E88961FC2C9}"/>
              </a:ext>
            </a:extLst>
          </p:cNvPr>
          <p:cNvSpPr/>
          <p:nvPr/>
        </p:nvSpPr>
        <p:spPr>
          <a:xfrm>
            <a:off x="2818863" y="3857601"/>
            <a:ext cx="214312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="" xmlns:a16="http://schemas.microsoft.com/office/drawing/2014/main" id="{C81429D1-2B47-4E83-8689-D0ECFDEC6CC4}"/>
              </a:ext>
            </a:extLst>
          </p:cNvPr>
          <p:cNvSpPr/>
          <p:nvPr/>
        </p:nvSpPr>
        <p:spPr>
          <a:xfrm>
            <a:off x="3637049" y="3857453"/>
            <a:ext cx="214312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61" name="矩形 60">
            <a:extLst>
              <a:ext uri="{FF2B5EF4-FFF2-40B4-BE49-F238E27FC236}">
                <a16:creationId xmlns="" xmlns:a16="http://schemas.microsoft.com/office/drawing/2014/main" id="{9C04DA3E-8D60-4F62-B527-DC6D283000E1}"/>
              </a:ext>
            </a:extLst>
          </p:cNvPr>
          <p:cNvSpPr/>
          <p:nvPr/>
        </p:nvSpPr>
        <p:spPr>
          <a:xfrm>
            <a:off x="4451319" y="3848217"/>
            <a:ext cx="214312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62" name="矩形 61">
            <a:extLst>
              <a:ext uri="{FF2B5EF4-FFF2-40B4-BE49-F238E27FC236}">
                <a16:creationId xmlns="" xmlns:a16="http://schemas.microsoft.com/office/drawing/2014/main" id="{2986F4CC-5762-4098-AD1C-88B4D753FBF1}"/>
              </a:ext>
            </a:extLst>
          </p:cNvPr>
          <p:cNvSpPr/>
          <p:nvPr/>
        </p:nvSpPr>
        <p:spPr>
          <a:xfrm>
            <a:off x="5260029" y="3848217"/>
            <a:ext cx="214312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graphicFrame>
        <p:nvGraphicFramePr>
          <p:cNvPr id="63" name="表格 62">
            <a:extLst>
              <a:ext uri="{FF2B5EF4-FFF2-40B4-BE49-F238E27FC236}">
                <a16:creationId xmlns="" xmlns:a16="http://schemas.microsoft.com/office/drawing/2014/main" id="{C6029D68-6FF4-4D25-9319-2D180AB08C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151909"/>
              </p:ext>
            </p:extLst>
          </p:nvPr>
        </p:nvGraphicFramePr>
        <p:xfrm>
          <a:off x="875880" y="3237441"/>
          <a:ext cx="6540496" cy="107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5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175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175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1756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175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1756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81756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17562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535782"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千萬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百萬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十萬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千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百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十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個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5782"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7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4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9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9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8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5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8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6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72" name="直線接點 16">
            <a:extLst>
              <a:ext uri="{FF2B5EF4-FFF2-40B4-BE49-F238E27FC236}">
                <a16:creationId xmlns="" xmlns:a16="http://schemas.microsoft.com/office/drawing/2014/main" id="{242EC9D1-4DBE-4DF0-8777-997699D693C7}"/>
              </a:ext>
            </a:extLst>
          </p:cNvPr>
          <p:cNvCxnSpPr>
            <a:cxnSpLocks/>
          </p:cNvCxnSpPr>
          <p:nvPr/>
        </p:nvCxnSpPr>
        <p:spPr>
          <a:xfrm>
            <a:off x="909492" y="1373699"/>
            <a:ext cx="6396472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弧形 73">
            <a:extLst>
              <a:ext uri="{FF2B5EF4-FFF2-40B4-BE49-F238E27FC236}">
                <a16:creationId xmlns="" xmlns:a16="http://schemas.microsoft.com/office/drawing/2014/main" id="{A2847FF9-9D1A-4BEE-B8DE-C159A5C069D9}"/>
              </a:ext>
            </a:extLst>
          </p:cNvPr>
          <p:cNvSpPr/>
          <p:nvPr/>
        </p:nvSpPr>
        <p:spPr>
          <a:xfrm>
            <a:off x="2004414" y="2912237"/>
            <a:ext cx="1008000" cy="1584000"/>
          </a:xfrm>
          <a:prstGeom prst="arc">
            <a:avLst>
              <a:gd name="adj1" fmla="val 3194433"/>
              <a:gd name="adj2" fmla="val 7945577"/>
            </a:avLst>
          </a:prstGeom>
          <a:ln w="12700">
            <a:solidFill>
              <a:srgbClr val="FF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弧形 75">
            <a:extLst>
              <a:ext uri="{FF2B5EF4-FFF2-40B4-BE49-F238E27FC236}">
                <a16:creationId xmlns="" xmlns:a16="http://schemas.microsoft.com/office/drawing/2014/main" id="{700A46EA-E5C9-423C-BDA0-AF9EEE266AFE}"/>
              </a:ext>
            </a:extLst>
          </p:cNvPr>
          <p:cNvSpPr/>
          <p:nvPr/>
        </p:nvSpPr>
        <p:spPr>
          <a:xfrm>
            <a:off x="3648559" y="2912237"/>
            <a:ext cx="1008000" cy="1584000"/>
          </a:xfrm>
          <a:prstGeom prst="arc">
            <a:avLst>
              <a:gd name="adj1" fmla="val 3194433"/>
              <a:gd name="adj2" fmla="val 7945577"/>
            </a:avLst>
          </a:prstGeom>
          <a:ln w="12700">
            <a:solidFill>
              <a:srgbClr val="FF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弧形 76">
            <a:extLst>
              <a:ext uri="{FF2B5EF4-FFF2-40B4-BE49-F238E27FC236}">
                <a16:creationId xmlns="" xmlns:a16="http://schemas.microsoft.com/office/drawing/2014/main" id="{094B451E-4B19-4216-A1D1-B27DD47C31B0}"/>
              </a:ext>
            </a:extLst>
          </p:cNvPr>
          <p:cNvSpPr/>
          <p:nvPr/>
        </p:nvSpPr>
        <p:spPr>
          <a:xfrm>
            <a:off x="2821490" y="2912237"/>
            <a:ext cx="1008000" cy="1584000"/>
          </a:xfrm>
          <a:prstGeom prst="arc">
            <a:avLst>
              <a:gd name="adj1" fmla="val 3194433"/>
              <a:gd name="adj2" fmla="val 7945577"/>
            </a:avLst>
          </a:prstGeom>
          <a:ln w="12700">
            <a:solidFill>
              <a:srgbClr val="FF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8" name="弧形 77">
            <a:extLst>
              <a:ext uri="{FF2B5EF4-FFF2-40B4-BE49-F238E27FC236}">
                <a16:creationId xmlns="" xmlns:a16="http://schemas.microsoft.com/office/drawing/2014/main" id="{FBB34855-C098-4784-A6C6-49329749404D}"/>
              </a:ext>
            </a:extLst>
          </p:cNvPr>
          <p:cNvSpPr/>
          <p:nvPr/>
        </p:nvSpPr>
        <p:spPr>
          <a:xfrm>
            <a:off x="4456399" y="2912237"/>
            <a:ext cx="1008000" cy="1584000"/>
          </a:xfrm>
          <a:prstGeom prst="arc">
            <a:avLst>
              <a:gd name="adj1" fmla="val 3194433"/>
              <a:gd name="adj2" fmla="val 7945577"/>
            </a:avLst>
          </a:prstGeom>
          <a:ln w="12700">
            <a:solidFill>
              <a:srgbClr val="FF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Rectangle 4">
            <a:extLst>
              <a:ext uri="{FF2B5EF4-FFF2-40B4-BE49-F238E27FC236}">
                <a16:creationId xmlns="" xmlns:a16="http://schemas.microsoft.com/office/drawing/2014/main" id="{F9E8D5EA-8DF9-45FC-9DCA-6B28915E1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5332" y="4458592"/>
            <a:ext cx="64279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進</a:t>
            </a:r>
            <a:r>
              <a:rPr lang="en-US" altLang="zh-CN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endParaRPr lang="en-US" altLang="zh-TW" sz="2000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80" name="Rectangle 4">
            <a:extLst>
              <a:ext uri="{FF2B5EF4-FFF2-40B4-BE49-F238E27FC236}">
                <a16:creationId xmlns="" xmlns:a16="http://schemas.microsoft.com/office/drawing/2014/main" id="{59FBD85B-DCC2-4D9E-8260-BF03F354A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4869" y="4458592"/>
            <a:ext cx="64279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進</a:t>
            </a:r>
            <a:r>
              <a:rPr lang="en-US" altLang="zh-CN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endParaRPr lang="en-US" altLang="zh-TW" sz="2000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81" name="Rectangle 4">
            <a:extLst>
              <a:ext uri="{FF2B5EF4-FFF2-40B4-BE49-F238E27FC236}">
                <a16:creationId xmlns="" xmlns:a16="http://schemas.microsoft.com/office/drawing/2014/main" id="{01EFE6E6-684F-4DAC-A7FF-56E30A5FF7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1598" y="4458592"/>
            <a:ext cx="64279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進</a:t>
            </a:r>
            <a:r>
              <a:rPr lang="en-US" altLang="zh-CN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endParaRPr lang="en-US" altLang="zh-TW" sz="2000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82" name="Rectangle 4">
            <a:extLst>
              <a:ext uri="{FF2B5EF4-FFF2-40B4-BE49-F238E27FC236}">
                <a16:creationId xmlns="" xmlns:a16="http://schemas.microsoft.com/office/drawing/2014/main" id="{6D9CC71F-0D88-4765-B82C-C5B2D8879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1135" y="4458592"/>
            <a:ext cx="64279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進</a:t>
            </a:r>
            <a:r>
              <a:rPr lang="en-US" altLang="zh-CN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endParaRPr lang="en-US" altLang="zh-TW" sz="2000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83" name="Rectangle 4">
            <a:extLst>
              <a:ext uri="{FF2B5EF4-FFF2-40B4-BE49-F238E27FC236}">
                <a16:creationId xmlns="" xmlns:a16="http://schemas.microsoft.com/office/drawing/2014/main" id="{3423E978-9F1D-449B-8A73-11A70A1FF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148" y="4903696"/>
            <a:ext cx="267450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A. 75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00 000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4" name="Rectangle 4">
            <a:extLst>
              <a:ext uri="{FF2B5EF4-FFF2-40B4-BE49-F238E27FC236}">
                <a16:creationId xmlns="" xmlns:a16="http://schemas.microsoft.com/office/drawing/2014/main" id="{0F00A240-8D68-4AC1-AE4B-7508DB1DA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3227" y="4903696"/>
            <a:ext cx="284883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B.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75 000 000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="" xmlns:a16="http://schemas.microsoft.com/office/drawing/2014/main" id="{C5737BBB-9B97-4EB9-89EC-992D46DBC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148" y="5432889"/>
            <a:ext cx="258512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C.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75 000 000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90" name="TextBox 27">
            <a:extLst>
              <a:ext uri="{FF2B5EF4-FFF2-40B4-BE49-F238E27FC236}">
                <a16:creationId xmlns="" xmlns:a16="http://schemas.microsoft.com/office/drawing/2014/main" id="{A31D5069-A78D-408C-9F76-8D747C3D1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830" y="243961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22" presetClass="entr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12" presetID="22" presetClass="entr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500"/>
                            </p:stCondLst>
                            <p:childTnLst>
                              <p:par>
                                <p:cTn id="120" presetID="22" presetClass="entr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000"/>
                            </p:stCondLst>
                            <p:childTnLst>
                              <p:par>
                                <p:cTn id="124" presetID="22" presetClass="entr" presetSubtype="8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5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000"/>
                            </p:stCondLst>
                            <p:childTnLst>
                              <p:par>
                                <p:cTn id="1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2500"/>
                            </p:stCondLst>
                            <p:childTnLst>
                              <p:par>
                                <p:cTn id="1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00"/>
                            </p:stCondLst>
                            <p:childTnLst>
                              <p:par>
                                <p:cTn id="1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500"/>
                            </p:stCondLst>
                            <p:childTnLst>
                              <p:par>
                                <p:cTn id="2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7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500"/>
                            </p:stCondLst>
                            <p:childTnLst>
                              <p:par>
                                <p:cTn id="2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1000"/>
                            </p:stCondLst>
                            <p:childTnLst>
                              <p:par>
                                <p:cTn id="2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89" grpId="0" animBg="1"/>
      <p:bldP spid="87" grpId="0" animBg="1"/>
      <p:bldP spid="87" grpId="1" animBg="1"/>
      <p:bldP spid="86" grpId="0" animBg="1"/>
      <p:bldP spid="86" grpId="1" animBg="1"/>
      <p:bldP spid="88" grpId="0" animBg="1"/>
      <p:bldP spid="88" grpId="1" animBg="1"/>
      <p:bldP spid="56" grpId="0"/>
      <p:bldP spid="56" grpId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74" grpId="0" animBg="1"/>
      <p:bldP spid="74" grpId="1" animBg="1"/>
      <p:bldP spid="74" grpId="2" animBg="1"/>
      <p:bldP spid="74" grpId="3" animBg="1"/>
      <p:bldP spid="74" grpId="4" animBg="1"/>
      <p:bldP spid="74" grpId="5" animBg="1"/>
      <p:bldP spid="76" grpId="0" animBg="1"/>
      <p:bldP spid="76" grpId="1" animBg="1"/>
      <p:bldP spid="77" grpId="0" animBg="1"/>
      <p:bldP spid="77" grpId="1" animBg="1"/>
      <p:bldP spid="77" grpId="2" animBg="1"/>
      <p:bldP spid="77" grpId="3" animBg="1"/>
      <p:bldP spid="78" grpId="0" animBg="1"/>
      <p:bldP spid="78" grpId="1" animBg="1"/>
      <p:bldP spid="79" grpId="0"/>
      <p:bldP spid="79" grpId="1"/>
      <p:bldP spid="79" grpId="2"/>
      <p:bldP spid="79" grpId="3"/>
      <p:bldP spid="79" grpId="4"/>
      <p:bldP spid="79" grpId="5"/>
      <p:bldP spid="80" grpId="0"/>
      <p:bldP spid="80" grpId="1"/>
      <p:bldP spid="80" grpId="2"/>
      <p:bldP spid="80" grpId="3"/>
      <p:bldP spid="81" grpId="0"/>
      <p:bldP spid="81" grpId="1"/>
      <p:bldP spid="82" grpId="0"/>
      <p:bldP spid="82" grpId="1"/>
      <p:bldP spid="83" grpId="0"/>
      <p:bldP spid="83" grpId="1"/>
      <p:bldP spid="84" grpId="0"/>
      <p:bldP spid="84" grpId="1"/>
      <p:bldP spid="85" grpId="0"/>
      <p:bldP spid="85" grpId="1"/>
      <p:bldP spid="90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B4097E37-F2A5-51D5-21D7-4BE327FF8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8" y="1047671"/>
            <a:ext cx="167401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36. (b)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BE56FEE1-8712-72FB-2337-79BED001DC4D}"/>
              </a:ext>
            </a:extLst>
          </p:cNvPr>
          <p:cNvSpPr txBox="1"/>
          <p:nvPr/>
        </p:nvSpPr>
        <p:spPr>
          <a:xfrm>
            <a:off x="1319214" y="1047671"/>
            <a:ext cx="7177086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製作一幅裝飾畫需要</a:t>
            </a:r>
            <a:r>
              <a:rPr lang="en-US" altLang="zh-TW" sz="2800" dirty="0">
                <a:ea typeface="標楷體" panose="03000509000000000000" pitchFamily="65" charset="-120"/>
              </a:rPr>
              <a:t>2    </a:t>
            </a:r>
            <a:r>
              <a:rPr lang="zh-TW" altLang="en-US" sz="2800" dirty="0">
                <a:ea typeface="標楷體" panose="03000509000000000000" pitchFamily="65" charset="-120"/>
              </a:rPr>
              <a:t>小時，在</a:t>
            </a:r>
            <a:r>
              <a:rPr lang="en-US" altLang="zh-TW" sz="2800" dirty="0">
                <a:ea typeface="標楷體" panose="03000509000000000000" pitchFamily="65" charset="-120"/>
              </a:rPr>
              <a:t>12</a:t>
            </a:r>
            <a:r>
              <a:rPr lang="zh-TW" altLang="en-US" sz="2800" dirty="0">
                <a:ea typeface="標楷體" panose="03000509000000000000" pitchFamily="65" charset="-120"/>
              </a:rPr>
              <a:t>小時內，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9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最多可製作裝飾畫多少幅？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只須寫出答案</a:t>
            </a:r>
            <a:r>
              <a:rPr lang="en-US" altLang="zh-TW" sz="2800" dirty="0">
                <a:ea typeface="標楷體" panose="03000509000000000000" pitchFamily="65" charset="-120"/>
              </a:rPr>
              <a:t>) </a:t>
            </a:r>
          </a:p>
          <a:p>
            <a:pPr>
              <a:spcAft>
                <a:spcPts val="900"/>
              </a:spcAft>
            </a:pPr>
            <a:r>
              <a:rPr lang="en-US" altLang="zh-TW" sz="2400" dirty="0">
                <a:ea typeface="標楷體" panose="03000509000000000000" pitchFamily="65" charset="-120"/>
              </a:rPr>
              <a:t>                                                                       [2</a:t>
            </a:r>
            <a:r>
              <a:rPr lang="zh-TW" altLang="en-US" sz="2400" dirty="0"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ea typeface="標楷體" panose="03000509000000000000" pitchFamily="65" charset="-120"/>
              </a:rPr>
              <a:t>]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pSp>
        <p:nvGrpSpPr>
          <p:cNvPr id="6" name="群組 5">
            <a:extLst>
              <a:ext uri="{FF2B5EF4-FFF2-40B4-BE49-F238E27FC236}">
                <a16:creationId xmlns="" xmlns:a16="http://schemas.microsoft.com/office/drawing/2014/main" id="{A5A2B608-9969-746E-29BF-0ADC38A9356B}"/>
              </a:ext>
            </a:extLst>
          </p:cNvPr>
          <p:cNvGrpSpPr/>
          <p:nvPr/>
        </p:nvGrpSpPr>
        <p:grpSpPr>
          <a:xfrm>
            <a:off x="4837436" y="946909"/>
            <a:ext cx="385042" cy="810478"/>
            <a:chOff x="4876973" y="3871915"/>
            <a:chExt cx="385042" cy="810478"/>
          </a:xfrm>
        </p:grpSpPr>
        <p:sp>
          <p:nvSpPr>
            <p:cNvPr id="7" name="Text Box 100">
              <a:extLst>
                <a:ext uri="{FF2B5EF4-FFF2-40B4-BE49-F238E27FC236}">
                  <a16:creationId xmlns="" xmlns:a16="http://schemas.microsoft.com/office/drawing/2014/main" id="{C6E5B670-B898-BD6D-C169-777DBB0B69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6973" y="3871915"/>
              <a:ext cx="385042" cy="810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28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  <a:cs typeface="Arial" panose="020B0604020202020204" pitchFamily="34" charset="0"/>
                </a:rPr>
                <a:t>2</a:t>
              </a:r>
            </a:p>
            <a:p>
              <a:pPr algn="ctr" eaLnBrk="1" hangingPunct="1">
                <a:lnSpc>
                  <a:spcPts val="28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ea typeface="標楷體" panose="03000509000000000000" pitchFamily="65" charset="-12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8" name="Line 102">
              <a:extLst>
                <a:ext uri="{FF2B5EF4-FFF2-40B4-BE49-F238E27FC236}">
                  <a16:creationId xmlns="" xmlns:a16="http://schemas.microsoft.com/office/drawing/2014/main" id="{240844EE-40FB-0943-1C43-5C71E732CC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79975" y="4237038"/>
              <a:ext cx="360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 dirty="0"/>
            </a:p>
          </p:txBody>
        </p:sp>
      </p:grpSp>
      <p:sp>
        <p:nvSpPr>
          <p:cNvPr id="9" name="Rectangle 38">
            <a:extLst>
              <a:ext uri="{FF2B5EF4-FFF2-40B4-BE49-F238E27FC236}">
                <a16:creationId xmlns="" xmlns:a16="http://schemas.microsoft.com/office/drawing/2014/main" id="{D56B2D3F-5D66-F5A3-FA41-45E37E1A1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845" y="2606747"/>
            <a:ext cx="5340056" cy="519113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最多可製作裝飾畫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CN" altLang="en-US" sz="2800" dirty="0">
                <a:ea typeface="標楷體" panose="03000509000000000000" pitchFamily="65" charset="-120"/>
              </a:rPr>
              <a:t>幅。</a:t>
            </a:r>
          </a:p>
        </p:txBody>
      </p:sp>
      <p:sp>
        <p:nvSpPr>
          <p:cNvPr id="10" name="Rectangle 8">
            <a:extLst>
              <a:ext uri="{FF2B5EF4-FFF2-40B4-BE49-F238E27FC236}">
                <a16:creationId xmlns="" xmlns:a16="http://schemas.microsoft.com/office/drawing/2014/main" id="{918DF399-EC16-A265-3881-C9AB9D732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0393" y="2618828"/>
            <a:ext cx="882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1" name="文本框 32">
            <a:extLst>
              <a:ext uri="{FF2B5EF4-FFF2-40B4-BE49-F238E27FC236}">
                <a16:creationId xmlns="" xmlns:a16="http://schemas.microsoft.com/office/drawing/2014/main" id="{C0B9CB14-10FB-34D0-C726-ACE2E4A8E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8562" y="2600580"/>
            <a:ext cx="563351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5</a:t>
            </a:r>
            <a:endParaRPr kumimoji="0" lang="zh-CN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="" xmlns:a16="http://schemas.microsoft.com/office/drawing/2014/main" id="{F7FEB03E-ACA5-4419-7B6B-CA1AFCC7268D}"/>
              </a:ext>
            </a:extLst>
          </p:cNvPr>
          <p:cNvSpPr txBox="1"/>
          <p:nvPr/>
        </p:nvSpPr>
        <p:spPr>
          <a:xfrm>
            <a:off x="1697001" y="3444428"/>
            <a:ext cx="33115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最多可製作裝飾畫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pSp>
        <p:nvGrpSpPr>
          <p:cNvPr id="21" name="群組 20">
            <a:extLst>
              <a:ext uri="{FF2B5EF4-FFF2-40B4-BE49-F238E27FC236}">
                <a16:creationId xmlns="" xmlns:a16="http://schemas.microsoft.com/office/drawing/2014/main" id="{309A34CA-5C6D-C426-F69D-D0BF9F4EBB66}"/>
              </a:ext>
            </a:extLst>
          </p:cNvPr>
          <p:cNvGrpSpPr/>
          <p:nvPr/>
        </p:nvGrpSpPr>
        <p:grpSpPr>
          <a:xfrm>
            <a:off x="2078001" y="3968345"/>
            <a:ext cx="1359544" cy="810478"/>
            <a:chOff x="4033415" y="3928234"/>
            <a:chExt cx="1359544" cy="810478"/>
          </a:xfrm>
        </p:grpSpPr>
        <p:grpSp>
          <p:nvGrpSpPr>
            <p:cNvPr id="14" name="群組 13">
              <a:extLst>
                <a:ext uri="{FF2B5EF4-FFF2-40B4-BE49-F238E27FC236}">
                  <a16:creationId xmlns="" xmlns:a16="http://schemas.microsoft.com/office/drawing/2014/main" id="{0DE63BA9-5D4A-10EB-E67A-9ED7A6FE1433}"/>
                </a:ext>
              </a:extLst>
            </p:cNvPr>
            <p:cNvGrpSpPr/>
            <p:nvPr/>
          </p:nvGrpSpPr>
          <p:grpSpPr>
            <a:xfrm>
              <a:off x="5007917" y="3928234"/>
              <a:ext cx="385042" cy="810478"/>
              <a:chOff x="4876973" y="3871915"/>
              <a:chExt cx="385042" cy="810478"/>
            </a:xfrm>
          </p:grpSpPr>
          <p:sp>
            <p:nvSpPr>
              <p:cNvPr id="15" name="Text Box 100">
                <a:extLst>
                  <a:ext uri="{FF2B5EF4-FFF2-40B4-BE49-F238E27FC236}">
                    <a16:creationId xmlns="" xmlns:a16="http://schemas.microsoft.com/office/drawing/2014/main" id="{6E0B1A9E-6B88-A477-B221-75C4E5E598A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76973" y="3871915"/>
                <a:ext cx="385042" cy="8104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8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2</a:t>
                </a:r>
              </a:p>
              <a:p>
                <a:pPr algn="ctr" eaLnBrk="1" hangingPunct="1">
                  <a:lnSpc>
                    <a:spcPts val="28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16" name="Line 102">
                <a:extLst>
                  <a:ext uri="{FF2B5EF4-FFF2-40B4-BE49-F238E27FC236}">
                    <a16:creationId xmlns="" xmlns:a16="http://schemas.microsoft.com/office/drawing/2014/main" id="{0EEF7AAC-E08C-17D1-918E-44B5D26215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9975" y="4237038"/>
                <a:ext cx="36000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 dirty="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18" name="文字方塊 17">
              <a:extLst>
                <a:ext uri="{FF2B5EF4-FFF2-40B4-BE49-F238E27FC236}">
                  <a16:creationId xmlns="" xmlns:a16="http://schemas.microsoft.com/office/drawing/2014/main" id="{0DCF26A7-CA66-659B-927D-AADBEBF3872A}"/>
                </a:ext>
              </a:extLst>
            </p:cNvPr>
            <p:cNvSpPr txBox="1"/>
            <p:nvPr/>
          </p:nvSpPr>
          <p:spPr>
            <a:xfrm>
              <a:off x="4033415" y="4031414"/>
              <a:ext cx="13375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900"/>
                </a:spcAft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12</a:t>
              </a:r>
              <a:r>
                <a:rPr lang="en-US" altLang="zh-CN" sz="280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÷</a:t>
              </a:r>
              <a:r>
                <a:rPr lang="en-US" altLang="zh-CN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2</a:t>
              </a:r>
              <a:endParaRPr lang="zh-CN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endParaRPr>
            </a:p>
          </p:txBody>
        </p:sp>
      </p:grpSp>
      <p:sp>
        <p:nvSpPr>
          <p:cNvPr id="20" name="文字方塊 19">
            <a:extLst>
              <a:ext uri="{FF2B5EF4-FFF2-40B4-BE49-F238E27FC236}">
                <a16:creationId xmlns="" xmlns:a16="http://schemas.microsoft.com/office/drawing/2014/main" id="{D3AC870B-1DB1-F22C-2617-743C5AE41E1E}"/>
              </a:ext>
            </a:extLst>
          </p:cNvPr>
          <p:cNvSpPr txBox="1"/>
          <p:nvPr/>
        </p:nvSpPr>
        <p:spPr>
          <a:xfrm>
            <a:off x="1779221" y="4683603"/>
            <a:ext cx="133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= 5(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幅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55" name="直線接點 54">
            <a:extLst>
              <a:ext uri="{FF2B5EF4-FFF2-40B4-BE49-F238E27FC236}">
                <a16:creationId xmlns="" xmlns:a16="http://schemas.microsoft.com/office/drawing/2014/main" id="{39159099-749C-0B86-8DDD-CC4409DE5365}"/>
              </a:ext>
            </a:extLst>
          </p:cNvPr>
          <p:cNvCxnSpPr/>
          <p:nvPr/>
        </p:nvCxnSpPr>
        <p:spPr bwMode="auto">
          <a:xfrm>
            <a:off x="1463947" y="1647091"/>
            <a:ext cx="446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56" name="直線接點 55">
            <a:extLst>
              <a:ext uri="{FF2B5EF4-FFF2-40B4-BE49-F238E27FC236}">
                <a16:creationId xmlns="" xmlns:a16="http://schemas.microsoft.com/office/drawing/2014/main" id="{14659EAA-7D61-D4A9-BC7C-AC2672849426}"/>
              </a:ext>
            </a:extLst>
          </p:cNvPr>
          <p:cNvCxnSpPr>
            <a:cxnSpLocks/>
          </p:cNvCxnSpPr>
          <p:nvPr/>
        </p:nvCxnSpPr>
        <p:spPr bwMode="auto">
          <a:xfrm>
            <a:off x="6656092" y="1525171"/>
            <a:ext cx="144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913336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3" grpId="1"/>
      <p:bldP spid="20" grpId="0"/>
      <p:bldP spid="20" grpId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4">
            <a:extLst>
              <a:ext uri="{FF2B5EF4-FFF2-40B4-BE49-F238E27FC236}">
                <a16:creationId xmlns="" xmlns:a16="http://schemas.microsoft.com/office/drawing/2014/main" id="{BF54D185-A942-66C0-5EC5-C2DCB299B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8" y="904796"/>
            <a:ext cx="167401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36. (c)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4" name="文字方塊 53">
            <a:extLst>
              <a:ext uri="{FF2B5EF4-FFF2-40B4-BE49-F238E27FC236}">
                <a16:creationId xmlns="" xmlns:a16="http://schemas.microsoft.com/office/drawing/2014/main" id="{46D07167-38E7-EC66-58ED-11840A111CD5}"/>
              </a:ext>
            </a:extLst>
          </p:cNvPr>
          <p:cNvSpPr txBox="1"/>
          <p:nvPr/>
        </p:nvSpPr>
        <p:spPr>
          <a:xfrm>
            <a:off x="1319213" y="904796"/>
            <a:ext cx="7167561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ea typeface="標楷體" panose="03000509000000000000" pitchFamily="65" charset="-120"/>
              </a:rPr>
              <a:t>子諾</a:t>
            </a:r>
            <a:r>
              <a:rPr lang="zh-TW" altLang="en-US" sz="2800" dirty="0">
                <a:ea typeface="標楷體" panose="03000509000000000000" pitchFamily="65" charset="-120"/>
              </a:rPr>
              <a:t>在</a:t>
            </a:r>
            <a:r>
              <a:rPr lang="zh-TW" altLang="en-US" sz="2800" u="sng" dirty="0">
                <a:ea typeface="標楷體" panose="03000509000000000000" pitchFamily="65" charset="-120"/>
              </a:rPr>
              <a:t>好運手工店</a:t>
            </a:r>
            <a:r>
              <a:rPr lang="zh-TW" altLang="en-US" sz="2800" dirty="0">
                <a:ea typeface="標楷體" panose="03000509000000000000" pitchFamily="65" charset="-120"/>
              </a:rPr>
              <a:t>訂制了一幅售價是</a:t>
            </a:r>
            <a:r>
              <a:rPr lang="en-US" altLang="zh-TW" sz="2800" dirty="0">
                <a:ea typeface="標楷體" panose="03000509000000000000" pitchFamily="65" charset="-120"/>
              </a:rPr>
              <a:t>$150</a:t>
            </a:r>
            <a:r>
              <a:rPr lang="zh-TW" altLang="en-US" sz="2800" dirty="0">
                <a:ea typeface="標楷體" panose="03000509000000000000" pitchFamily="65" charset="-120"/>
              </a:rPr>
              <a:t>的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裝飾畫。該店須加收</a:t>
            </a:r>
            <a:r>
              <a:rPr lang="en-US" altLang="zh-TW" sz="2800" dirty="0">
                <a:ea typeface="標楷體" panose="03000509000000000000" pitchFamily="65" charset="-120"/>
              </a:rPr>
              <a:t>8%</a:t>
            </a:r>
            <a:r>
              <a:rPr lang="zh-TW" altLang="en-US" sz="2800" dirty="0">
                <a:ea typeface="標楷體" panose="03000509000000000000" pitchFamily="65" charset="-120"/>
              </a:rPr>
              <a:t>的設計費。加上設計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費後，</a:t>
            </a:r>
            <a:r>
              <a:rPr lang="zh-TW" altLang="en-US" sz="2800" u="sng" dirty="0">
                <a:ea typeface="標楷體" panose="03000509000000000000" pitchFamily="65" charset="-120"/>
              </a:rPr>
              <a:t>子諾</a:t>
            </a:r>
            <a:r>
              <a:rPr lang="zh-TW" altLang="en-US" sz="2800" dirty="0">
                <a:ea typeface="標楷體" panose="03000509000000000000" pitchFamily="65" charset="-120"/>
              </a:rPr>
              <a:t>須付款多少？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只須寫出答案</a:t>
            </a:r>
            <a:r>
              <a:rPr lang="en-US" altLang="zh-TW" sz="2800" dirty="0">
                <a:ea typeface="標楷體" panose="03000509000000000000" pitchFamily="65" charset="-120"/>
              </a:rPr>
              <a:t>) </a:t>
            </a:r>
            <a:r>
              <a:rPr lang="en-US" altLang="zh-TW" sz="2400" dirty="0"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ea typeface="標楷體" panose="03000509000000000000" pitchFamily="65" charset="-120"/>
              </a:rPr>
              <a:t>]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5" name="Rectangle 38">
            <a:extLst>
              <a:ext uri="{FF2B5EF4-FFF2-40B4-BE49-F238E27FC236}">
                <a16:creationId xmlns="" xmlns:a16="http://schemas.microsoft.com/office/drawing/2014/main" id="{01B2736C-D95B-F363-D15B-74A43F74D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845" y="2511497"/>
            <a:ext cx="4168480" cy="519113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TW" altLang="en-US" sz="2800" u="sng" dirty="0">
                <a:ea typeface="標楷體" panose="03000509000000000000" pitchFamily="65" charset="-120"/>
              </a:rPr>
              <a:t>子諾</a:t>
            </a:r>
            <a:r>
              <a:rPr lang="zh-TW" altLang="en-US" sz="2800" dirty="0">
                <a:ea typeface="標楷體" panose="03000509000000000000" pitchFamily="65" charset="-120"/>
              </a:rPr>
              <a:t>須付款</a:t>
            </a:r>
            <a:r>
              <a:rPr lang="en-US" altLang="zh-TW" sz="2800" dirty="0">
                <a:ea typeface="標楷體" panose="03000509000000000000" pitchFamily="65" charset="-120"/>
              </a:rPr>
              <a:t>$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56" name="Rectangle 8">
            <a:extLst>
              <a:ext uri="{FF2B5EF4-FFF2-40B4-BE49-F238E27FC236}">
                <a16:creationId xmlns="" xmlns:a16="http://schemas.microsoft.com/office/drawing/2014/main" id="{59D102BD-FC3C-729B-272F-8C49D2212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6443" y="2523578"/>
            <a:ext cx="882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7" name="文本框 32">
            <a:extLst>
              <a:ext uri="{FF2B5EF4-FFF2-40B4-BE49-F238E27FC236}">
                <a16:creationId xmlns="" xmlns:a16="http://schemas.microsoft.com/office/drawing/2014/main" id="{65717690-2A0A-D174-B2A3-FF9A0D1E1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2712" y="2505330"/>
            <a:ext cx="11445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162</a:t>
            </a:r>
            <a:endParaRPr kumimoji="0" lang="zh-CN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9" name="文字方塊 58">
            <a:extLst>
              <a:ext uri="{FF2B5EF4-FFF2-40B4-BE49-F238E27FC236}">
                <a16:creationId xmlns="" xmlns:a16="http://schemas.microsoft.com/office/drawing/2014/main" id="{13CD9E9A-13B1-4B31-7B30-37CA0C80CE0B}"/>
              </a:ext>
            </a:extLst>
          </p:cNvPr>
          <p:cNvSpPr txBox="1"/>
          <p:nvPr/>
        </p:nvSpPr>
        <p:spPr>
          <a:xfrm>
            <a:off x="1473982" y="3439525"/>
            <a:ext cx="2463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zh-TW" altLang="en-US" sz="2800" u="sng" dirty="0">
                <a:solidFill>
                  <a:srgbClr val="0000FF"/>
                </a:solidFill>
                <a:ea typeface="標楷體" panose="03000509000000000000" pitchFamily="65" charset="-120"/>
              </a:rPr>
              <a:t>子諾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須付款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0" name="文字方塊 59">
            <a:extLst>
              <a:ext uri="{FF2B5EF4-FFF2-40B4-BE49-F238E27FC236}">
                <a16:creationId xmlns="" xmlns:a16="http://schemas.microsoft.com/office/drawing/2014/main" id="{75BC918A-DD05-9701-B12F-434F0F91CAF5}"/>
              </a:ext>
            </a:extLst>
          </p:cNvPr>
          <p:cNvSpPr txBox="1"/>
          <p:nvPr/>
        </p:nvSpPr>
        <p:spPr>
          <a:xfrm>
            <a:off x="1740314" y="4020222"/>
            <a:ext cx="2585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150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(1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</a:rPr>
              <a:t>8%)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1" name="文字方塊 60">
            <a:extLst>
              <a:ext uri="{FF2B5EF4-FFF2-40B4-BE49-F238E27FC236}">
                <a16:creationId xmlns="" xmlns:a16="http://schemas.microsoft.com/office/drawing/2014/main" id="{2FF0736B-B403-6958-1BC1-5B337FCEB0A3}"/>
              </a:ext>
            </a:extLst>
          </p:cNvPr>
          <p:cNvSpPr txBox="1"/>
          <p:nvPr/>
        </p:nvSpPr>
        <p:spPr>
          <a:xfrm>
            <a:off x="1473982" y="4600920"/>
            <a:ext cx="1604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= $162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63" name="直線接點 62">
            <a:extLst>
              <a:ext uri="{FF2B5EF4-FFF2-40B4-BE49-F238E27FC236}">
                <a16:creationId xmlns="" xmlns:a16="http://schemas.microsoft.com/office/drawing/2014/main" id="{C4E0595B-C7FF-823B-105E-0AC8F2DA2ACB}"/>
              </a:ext>
            </a:extLst>
          </p:cNvPr>
          <p:cNvCxnSpPr/>
          <p:nvPr/>
        </p:nvCxnSpPr>
        <p:spPr>
          <a:xfrm>
            <a:off x="6095999" y="1389916"/>
            <a:ext cx="1800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接點 63">
            <a:extLst>
              <a:ext uri="{FF2B5EF4-FFF2-40B4-BE49-F238E27FC236}">
                <a16:creationId xmlns="" xmlns:a16="http://schemas.microsoft.com/office/drawing/2014/main" id="{E63B197F-5C36-8DB4-D327-AC392F8ABAAD}"/>
              </a:ext>
            </a:extLst>
          </p:cNvPr>
          <p:cNvCxnSpPr/>
          <p:nvPr/>
        </p:nvCxnSpPr>
        <p:spPr>
          <a:xfrm>
            <a:off x="3894137" y="1856641"/>
            <a:ext cx="2628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1225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59" grpId="0"/>
      <p:bldP spid="59" grpId="1"/>
      <p:bldP spid="60" grpId="0"/>
      <p:bldP spid="60" grpId="1"/>
      <p:bldP spid="61" grpId="0"/>
      <p:bldP spid="61" grpId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="" xmlns:a16="http://schemas.microsoft.com/office/drawing/2014/main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36800" y="2743200"/>
            <a:ext cx="43200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 dirty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全卷完</a:t>
            </a:r>
            <a:endParaRPr kumimoji="1" lang="en-US" sz="9600" b="1" i="0" u="none" strike="noStrike" kern="10" cap="none" spc="0" normalizeH="0" baseline="0" noProof="0" dirty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AF9056F8-04EB-42D5-FB2B-ADCA3C3CD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350" y="253365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4" name="Rectangle 7">
            <a:extLst>
              <a:ext uri="{FF2B5EF4-FFF2-40B4-BE49-F238E27FC236}">
                <a16:creationId xmlns="" xmlns:a16="http://schemas.microsoft.com/office/drawing/2014/main" id="{070E589C-7C4B-38EA-F34B-E7634A449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406" y="1947482"/>
            <a:ext cx="5763419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/>
              <a:t>A. 84				B. 140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/>
              <a:t>C. 220			D. 224</a:t>
            </a:r>
          </a:p>
        </p:txBody>
      </p:sp>
      <p:sp>
        <p:nvSpPr>
          <p:cNvPr id="46" name="矩形 45">
            <a:extLst>
              <a:ext uri="{FF2B5EF4-FFF2-40B4-BE49-F238E27FC236}">
                <a16:creationId xmlns="" xmlns:a16="http://schemas.microsoft.com/office/drawing/2014/main" id="{3E2E689D-0AF8-EFF7-763D-F58CC4119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5864" y="3642416"/>
            <a:ext cx="684000" cy="468000"/>
          </a:xfrm>
          <a:prstGeom prst="rect">
            <a:avLst/>
          </a:prstGeom>
          <a:solidFill>
            <a:srgbClr val="DAFF71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41" name="矩形 40">
            <a:extLst>
              <a:ext uri="{FF2B5EF4-FFF2-40B4-BE49-F238E27FC236}">
                <a16:creationId xmlns="" xmlns:a16="http://schemas.microsoft.com/office/drawing/2014/main" id="{327DE384-4596-6241-1F1C-05152161E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5485" y="3128530"/>
            <a:ext cx="504000" cy="468000"/>
          </a:xfrm>
          <a:prstGeom prst="rect">
            <a:avLst/>
          </a:prstGeom>
          <a:solidFill>
            <a:srgbClr val="DAFF71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5" name="TextBox 27">
            <a:extLst>
              <a:ext uri="{FF2B5EF4-FFF2-40B4-BE49-F238E27FC236}">
                <a16:creationId xmlns="" xmlns:a16="http://schemas.microsoft.com/office/drawing/2014/main" id="{230646D3-1FFB-713E-13EE-87C1C2FFA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7382" y="247655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="" xmlns:a16="http://schemas.microsoft.com/office/drawing/2014/main" id="{5F3FC84A-D2A5-BEC4-C15A-5E6ACE743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5097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="" xmlns:a16="http://schemas.microsoft.com/office/drawing/2014/main" id="{717B4930-8479-B0BF-CEE8-104BF567F825}"/>
              </a:ext>
            </a:extLst>
          </p:cNvPr>
          <p:cNvSpPr txBox="1"/>
          <p:nvPr/>
        </p:nvSpPr>
        <p:spPr>
          <a:xfrm>
            <a:off x="766762" y="904796"/>
            <a:ext cx="7767638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在</a:t>
            </a:r>
            <a:r>
              <a:rPr lang="en-US" altLang="zh-TW" sz="2800" dirty="0">
                <a:ea typeface="標楷體" panose="03000509000000000000" pitchFamily="65" charset="-120"/>
              </a:rPr>
              <a:t>80</a:t>
            </a:r>
            <a:r>
              <a:rPr lang="zh-TW" altLang="en-US" sz="2800" dirty="0">
                <a:ea typeface="標楷體" panose="03000509000000000000" pitchFamily="65" charset="-120"/>
              </a:rPr>
              <a:t>至</a:t>
            </a:r>
            <a:r>
              <a:rPr lang="en-US" altLang="zh-TW" sz="2800" dirty="0">
                <a:ea typeface="標楷體" panose="03000509000000000000" pitchFamily="65" charset="-120"/>
              </a:rPr>
              <a:t>145</a:t>
            </a:r>
            <a:r>
              <a:rPr lang="zh-TW" altLang="en-US" sz="2800" dirty="0">
                <a:ea typeface="標楷體" panose="03000509000000000000" pitchFamily="65" charset="-120"/>
              </a:rPr>
              <a:t>之間，</a:t>
            </a:r>
            <a:r>
              <a:rPr lang="en-US" altLang="zh-TW" sz="2800" dirty="0">
                <a:ea typeface="標楷體" panose="03000509000000000000" pitchFamily="65" charset="-120"/>
              </a:rPr>
              <a:t>14</a:t>
            </a:r>
            <a:r>
              <a:rPr lang="zh-TW" altLang="en-US" sz="2800" dirty="0">
                <a:ea typeface="標楷體" panose="03000509000000000000" pitchFamily="65" charset="-120"/>
              </a:rPr>
              <a:t>的最小和最大的倍數之和是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多少？</a:t>
            </a:r>
            <a:endParaRPr lang="zh-CN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58" name="直線接點 57">
            <a:extLst>
              <a:ext uri="{FF2B5EF4-FFF2-40B4-BE49-F238E27FC236}">
                <a16:creationId xmlns="" xmlns:a16="http://schemas.microsoft.com/office/drawing/2014/main" id="{A6B3638E-1662-B2C6-F090-14194B4E964A}"/>
              </a:ext>
            </a:extLst>
          </p:cNvPr>
          <p:cNvCxnSpPr/>
          <p:nvPr/>
        </p:nvCxnSpPr>
        <p:spPr bwMode="auto">
          <a:xfrm>
            <a:off x="1223758" y="1370866"/>
            <a:ext cx="205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" name="矩形 2">
            <a:extLst>
              <a:ext uri="{FF2B5EF4-FFF2-40B4-BE49-F238E27FC236}">
                <a16:creationId xmlns="" xmlns:a16="http://schemas.microsoft.com/office/drawing/2014/main" id="{A0B52324-856C-CFA6-AD51-2A561EEF2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040" y="3111905"/>
            <a:ext cx="7716360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14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的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倍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數是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：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14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28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42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56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70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84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98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                      112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126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140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154</a:t>
            </a:r>
            <a:r>
              <a:rPr lang="en-US" altLang="zh-CN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endParaRPr lang="en-US" altLang="zh-CN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4" name="直線接點 13">
            <a:extLst>
              <a:ext uri="{FF2B5EF4-FFF2-40B4-BE49-F238E27FC236}">
                <a16:creationId xmlns="" xmlns:a16="http://schemas.microsoft.com/office/drawing/2014/main" id="{EB1AE92D-B2F4-224B-C3B1-FF681910D394}"/>
              </a:ext>
            </a:extLst>
          </p:cNvPr>
          <p:cNvCxnSpPr>
            <a:cxnSpLocks/>
          </p:cNvCxnSpPr>
          <p:nvPr/>
        </p:nvCxnSpPr>
        <p:spPr bwMode="auto">
          <a:xfrm flipV="1">
            <a:off x="4405108" y="1389916"/>
            <a:ext cx="348159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1" name="矩形 30">
            <a:extLst>
              <a:ext uri="{FF2B5EF4-FFF2-40B4-BE49-F238E27FC236}">
                <a16:creationId xmlns="" xmlns:a16="http://schemas.microsoft.com/office/drawing/2014/main" id="{8F8AEC2D-60F1-E6F5-09B2-31D1E28D23DD}"/>
              </a:ext>
            </a:extLst>
          </p:cNvPr>
          <p:cNvSpPr/>
          <p:nvPr/>
        </p:nvSpPr>
        <p:spPr bwMode="auto">
          <a:xfrm>
            <a:off x="6738700" y="3130955"/>
            <a:ext cx="1355989" cy="461665"/>
          </a:xfrm>
          <a:prstGeom prst="rect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="" xmlns:a16="http://schemas.microsoft.com/office/drawing/2014/main" id="{7F38A5EE-FB46-50F0-0317-AA629802EF25}"/>
              </a:ext>
            </a:extLst>
          </p:cNvPr>
          <p:cNvSpPr/>
          <p:nvPr/>
        </p:nvSpPr>
        <p:spPr bwMode="auto">
          <a:xfrm>
            <a:off x="3038848" y="3627426"/>
            <a:ext cx="2558255" cy="461665"/>
          </a:xfrm>
          <a:prstGeom prst="rect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8" name="矩形 47">
            <a:extLst>
              <a:ext uri="{FF2B5EF4-FFF2-40B4-BE49-F238E27FC236}">
                <a16:creationId xmlns="" xmlns:a16="http://schemas.microsoft.com/office/drawing/2014/main" id="{33534E08-E63A-CD45-8897-553D6DDB4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795" y="4276328"/>
            <a:ext cx="27678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84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140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= 224</a:t>
            </a:r>
            <a:endParaRPr lang="en-US" altLang="zh-CN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6" grpId="0" animBg="1"/>
      <p:bldP spid="46" grpId="1" animBg="1"/>
      <p:bldP spid="41" grpId="0" animBg="1"/>
      <p:bldP spid="41" grpId="1" animBg="1"/>
      <p:bldP spid="5" grpId="0"/>
      <p:bldP spid="3" grpId="0"/>
      <p:bldP spid="3" grpId="1"/>
      <p:bldP spid="31" grpId="0" animBg="1"/>
      <p:bldP spid="31" grpId="1" animBg="1"/>
      <p:bldP spid="37" grpId="0" animBg="1"/>
      <p:bldP spid="37" grpId="1" animBg="1"/>
      <p:bldP spid="48" grpId="0"/>
      <p:bldP spid="4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5283D954-DD1D-0245-6F34-67B7129EF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1046515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3" name="Rectangle 5">
            <a:extLst>
              <a:ext uri="{FF2B5EF4-FFF2-40B4-BE49-F238E27FC236}">
                <a16:creationId xmlns="" xmlns:a16="http://schemas.microsoft.com/office/drawing/2014/main" id="{47DFF7B3-CA50-4AC9-B765-B0DEEF6E1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" y="1009899"/>
            <a:ext cx="703262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多少個「</a:t>
            </a:r>
            <a:r>
              <a:rPr lang="en-US" altLang="zh-TW" sz="2800" dirty="0">
                <a:ea typeface="標楷體" panose="03000509000000000000" pitchFamily="65" charset="-120"/>
              </a:rPr>
              <a:t>    </a:t>
            </a:r>
            <a:r>
              <a:rPr lang="zh-TW" altLang="en-US" sz="2800" dirty="0">
                <a:ea typeface="標楷體" panose="03000509000000000000" pitchFamily="65" charset="-120"/>
              </a:rPr>
              <a:t>」相加後的總和是</a:t>
            </a:r>
            <a:r>
              <a:rPr lang="en-US" altLang="zh-TW" sz="2800" dirty="0">
                <a:ea typeface="標楷體" panose="03000509000000000000" pitchFamily="65" charset="-120"/>
              </a:rPr>
              <a:t>28</a:t>
            </a:r>
            <a:r>
              <a:rPr lang="zh-TW" altLang="en-US" sz="2800" dirty="0">
                <a:ea typeface="標楷體" panose="03000509000000000000" pitchFamily="65" charset="-120"/>
              </a:rPr>
              <a:t>？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grpSp>
        <p:nvGrpSpPr>
          <p:cNvPr id="44" name="Group 10">
            <a:extLst>
              <a:ext uri="{FF2B5EF4-FFF2-40B4-BE49-F238E27FC236}">
                <a16:creationId xmlns="" xmlns:a16="http://schemas.microsoft.com/office/drawing/2014/main" id="{FB2CA8DA-AB6A-4C85-AA8F-476C6BBC23AD}"/>
              </a:ext>
            </a:extLst>
          </p:cNvPr>
          <p:cNvGrpSpPr>
            <a:grpSpLocks/>
          </p:cNvGrpSpPr>
          <p:nvPr/>
        </p:nvGrpSpPr>
        <p:grpSpPr bwMode="auto">
          <a:xfrm>
            <a:off x="2276478" y="855663"/>
            <a:ext cx="514351" cy="908050"/>
            <a:chOff x="1001" y="1161"/>
            <a:chExt cx="324" cy="572"/>
          </a:xfrm>
        </p:grpSpPr>
        <p:sp>
          <p:nvSpPr>
            <p:cNvPr id="53" name="Text Box 62">
              <a:extLst>
                <a:ext uri="{FF2B5EF4-FFF2-40B4-BE49-F238E27FC236}">
                  <a16:creationId xmlns="" xmlns:a16="http://schemas.microsoft.com/office/drawing/2014/main" id="{7B294BCC-86D4-4F87-9B2C-82AD9B43E1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7" y="1161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dirty="0"/>
                <a:t>4</a:t>
              </a:r>
            </a:p>
          </p:txBody>
        </p:sp>
        <p:sp>
          <p:nvSpPr>
            <p:cNvPr id="54" name="Text Box 63">
              <a:extLst>
                <a:ext uri="{FF2B5EF4-FFF2-40B4-BE49-F238E27FC236}">
                  <a16:creationId xmlns="" xmlns:a16="http://schemas.microsoft.com/office/drawing/2014/main" id="{BE031F4A-E084-41B5-8BE1-8B53F40D25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1403"/>
              <a:ext cx="31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dirty="0"/>
                <a:t>7</a:t>
              </a:r>
            </a:p>
          </p:txBody>
        </p:sp>
        <p:sp>
          <p:nvSpPr>
            <p:cNvPr id="55" name="Line 64">
              <a:extLst>
                <a:ext uri="{FF2B5EF4-FFF2-40B4-BE49-F238E27FC236}">
                  <a16:creationId xmlns="" xmlns:a16="http://schemas.microsoft.com/office/drawing/2014/main" id="{1A93B7EC-5B18-444C-887E-D33276358B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1" y="1445"/>
              <a:ext cx="249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7" name="Rectangle 30">
            <a:extLst>
              <a:ext uri="{FF2B5EF4-FFF2-40B4-BE49-F238E27FC236}">
                <a16:creationId xmlns="" xmlns:a16="http://schemas.microsoft.com/office/drawing/2014/main" id="{3AF3EF30-F78B-4CCB-B03E-33454F606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988" y="1835853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64" name="TextBox 27">
            <a:extLst>
              <a:ext uri="{FF2B5EF4-FFF2-40B4-BE49-F238E27FC236}">
                <a16:creationId xmlns="" xmlns:a16="http://schemas.microsoft.com/office/drawing/2014/main" id="{EA743BEE-48B5-46C8-95EF-61FDE5A2F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3238" y="175806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7" name="Text Box 62">
            <a:extLst>
              <a:ext uri="{FF2B5EF4-FFF2-40B4-BE49-F238E27FC236}">
                <a16:creationId xmlns="" xmlns:a16="http://schemas.microsoft.com/office/drawing/2014/main" id="{9C3254D3-DF76-480E-BBAA-0A5E8B7D6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597" y="4845042"/>
            <a:ext cx="10980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</a:rPr>
              <a:t>= 49</a:t>
            </a:r>
          </a:p>
        </p:txBody>
      </p:sp>
      <p:sp>
        <p:nvSpPr>
          <p:cNvPr id="69" name="Rectangle 6">
            <a:extLst>
              <a:ext uri="{FF2B5EF4-FFF2-40B4-BE49-F238E27FC236}">
                <a16:creationId xmlns="" xmlns:a16="http://schemas.microsoft.com/office/drawing/2014/main" id="{85715E02-340B-4076-9965-22665EC83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313" y="1741106"/>
            <a:ext cx="6018212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/>
              <a:t>A. </a:t>
            </a:r>
            <a:r>
              <a:rPr lang="en-US" altLang="zh-TW" sz="2800" dirty="0"/>
              <a:t>49				</a:t>
            </a:r>
            <a:r>
              <a:rPr lang="en-US" altLang="zh-CN" sz="2800" dirty="0">
                <a:sym typeface="Symbol" panose="05050102010706020507" pitchFamily="18" charset="2"/>
              </a:rPr>
              <a:t>B. </a:t>
            </a:r>
            <a:r>
              <a:rPr lang="en-US" altLang="zh-TW" sz="2800" dirty="0">
                <a:sym typeface="Symbol" panose="05050102010706020507" pitchFamily="18" charset="2"/>
              </a:rPr>
              <a:t>28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>
                <a:sym typeface="Symbol" panose="05050102010706020507" pitchFamily="18" charset="2"/>
              </a:rPr>
              <a:t>C. </a:t>
            </a:r>
            <a:r>
              <a:rPr lang="en-US" altLang="zh-TW" sz="2800" dirty="0">
                <a:sym typeface="Symbol" panose="05050102010706020507" pitchFamily="18" charset="2"/>
              </a:rPr>
              <a:t>16</a:t>
            </a:r>
            <a:r>
              <a:rPr lang="en-US" altLang="zh-TW" sz="2800" dirty="0"/>
              <a:t>				</a:t>
            </a:r>
            <a:r>
              <a:rPr lang="en-US" altLang="zh-CN" sz="2800" dirty="0">
                <a:sym typeface="Symbol" panose="05050102010706020507" pitchFamily="18" charset="2"/>
              </a:rPr>
              <a:t>D. </a:t>
            </a:r>
            <a:r>
              <a:rPr lang="en-US" altLang="zh-TW" sz="2800" dirty="0"/>
              <a:t>14</a:t>
            </a:r>
          </a:p>
        </p:txBody>
      </p:sp>
      <p:grpSp>
        <p:nvGrpSpPr>
          <p:cNvPr id="70" name="群組 131">
            <a:extLst>
              <a:ext uri="{FF2B5EF4-FFF2-40B4-BE49-F238E27FC236}">
                <a16:creationId xmlns="" xmlns:a16="http://schemas.microsoft.com/office/drawing/2014/main" id="{E8618DB2-5FC1-4DC4-B233-601B98AB008E}"/>
              </a:ext>
            </a:extLst>
          </p:cNvPr>
          <p:cNvGrpSpPr/>
          <p:nvPr/>
        </p:nvGrpSpPr>
        <p:grpSpPr>
          <a:xfrm>
            <a:off x="1330355" y="3134449"/>
            <a:ext cx="3965178" cy="766802"/>
            <a:chOff x="1330355" y="2858224"/>
            <a:chExt cx="3965178" cy="766802"/>
          </a:xfrm>
        </p:grpSpPr>
        <p:grpSp>
          <p:nvGrpSpPr>
            <p:cNvPr id="71" name="群組 85">
              <a:extLst>
                <a:ext uri="{FF2B5EF4-FFF2-40B4-BE49-F238E27FC236}">
                  <a16:creationId xmlns="" xmlns:a16="http://schemas.microsoft.com/office/drawing/2014/main" id="{001FAE44-3479-4E04-BCEF-959B27A333A8}"/>
                </a:ext>
              </a:extLst>
            </p:cNvPr>
            <p:cNvGrpSpPr/>
            <p:nvPr/>
          </p:nvGrpSpPr>
          <p:grpSpPr>
            <a:xfrm>
              <a:off x="1330355" y="2858224"/>
              <a:ext cx="325468" cy="759182"/>
              <a:chOff x="2481742" y="2786579"/>
              <a:chExt cx="325468" cy="759182"/>
            </a:xfrm>
          </p:grpSpPr>
          <p:sp>
            <p:nvSpPr>
              <p:cNvPr id="85" name="Text Box 62">
                <a:extLst>
                  <a:ext uri="{FF2B5EF4-FFF2-40B4-BE49-F238E27FC236}">
                    <a16:creationId xmlns="" xmlns:a16="http://schemas.microsoft.com/office/drawing/2014/main" id="{D72F1D6A-9287-4DBC-9E65-588DCA3A34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81742" y="2786579"/>
                <a:ext cx="315119" cy="759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ts val="26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4</a:t>
                </a:r>
              </a:p>
              <a:p>
                <a:pPr eaLnBrk="1" hangingPunct="1">
                  <a:lnSpc>
                    <a:spcPts val="26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7</a:t>
                </a:r>
              </a:p>
            </p:txBody>
          </p:sp>
          <p:cxnSp>
            <p:nvCxnSpPr>
              <p:cNvPr id="86" name="直線接點 87">
                <a:extLst>
                  <a:ext uri="{FF2B5EF4-FFF2-40B4-BE49-F238E27FC236}">
                    <a16:creationId xmlns="" xmlns:a16="http://schemas.microsoft.com/office/drawing/2014/main" id="{080439FB-EE32-4E65-B9FC-3E50049F88B0}"/>
                  </a:ext>
                </a:extLst>
              </p:cNvPr>
              <p:cNvCxnSpPr/>
              <p:nvPr/>
            </p:nvCxnSpPr>
            <p:spPr bwMode="auto">
              <a:xfrm>
                <a:off x="2519210" y="3143064"/>
                <a:ext cx="288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72" name="群組 90">
              <a:extLst>
                <a:ext uri="{FF2B5EF4-FFF2-40B4-BE49-F238E27FC236}">
                  <a16:creationId xmlns="" xmlns:a16="http://schemas.microsoft.com/office/drawing/2014/main" id="{AF18E3E3-BD05-46FB-8556-6B1677A9109B}"/>
                </a:ext>
              </a:extLst>
            </p:cNvPr>
            <p:cNvGrpSpPr/>
            <p:nvPr/>
          </p:nvGrpSpPr>
          <p:grpSpPr>
            <a:xfrm>
              <a:off x="1956932" y="2858224"/>
              <a:ext cx="325468" cy="759182"/>
              <a:chOff x="2481742" y="2786579"/>
              <a:chExt cx="325468" cy="759182"/>
            </a:xfrm>
          </p:grpSpPr>
          <p:sp>
            <p:nvSpPr>
              <p:cNvPr id="83" name="Text Box 62">
                <a:extLst>
                  <a:ext uri="{FF2B5EF4-FFF2-40B4-BE49-F238E27FC236}">
                    <a16:creationId xmlns="" xmlns:a16="http://schemas.microsoft.com/office/drawing/2014/main" id="{37CDD1D8-44EC-408D-8957-3200BC8252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81742" y="2786579"/>
                <a:ext cx="315119" cy="759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ts val="26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4</a:t>
                </a:r>
              </a:p>
              <a:p>
                <a:pPr eaLnBrk="1" hangingPunct="1">
                  <a:lnSpc>
                    <a:spcPts val="26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7</a:t>
                </a:r>
              </a:p>
            </p:txBody>
          </p:sp>
          <p:cxnSp>
            <p:nvCxnSpPr>
              <p:cNvPr id="84" name="直線接點 92">
                <a:extLst>
                  <a:ext uri="{FF2B5EF4-FFF2-40B4-BE49-F238E27FC236}">
                    <a16:creationId xmlns="" xmlns:a16="http://schemas.microsoft.com/office/drawing/2014/main" id="{01F0F930-4A9D-416F-BEBB-336CC95B7A7E}"/>
                  </a:ext>
                </a:extLst>
              </p:cNvPr>
              <p:cNvCxnSpPr/>
              <p:nvPr/>
            </p:nvCxnSpPr>
            <p:spPr bwMode="auto">
              <a:xfrm>
                <a:off x="2519210" y="3143064"/>
                <a:ext cx="288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73" name="群組 93">
              <a:extLst>
                <a:ext uri="{FF2B5EF4-FFF2-40B4-BE49-F238E27FC236}">
                  <a16:creationId xmlns="" xmlns:a16="http://schemas.microsoft.com/office/drawing/2014/main" id="{117FAE55-A447-4948-A3C1-CD7D4ECFDF95}"/>
                </a:ext>
              </a:extLst>
            </p:cNvPr>
            <p:cNvGrpSpPr/>
            <p:nvPr/>
          </p:nvGrpSpPr>
          <p:grpSpPr>
            <a:xfrm>
              <a:off x="2598206" y="2858224"/>
              <a:ext cx="325468" cy="759182"/>
              <a:chOff x="2481742" y="2786579"/>
              <a:chExt cx="325468" cy="759182"/>
            </a:xfrm>
          </p:grpSpPr>
          <p:sp>
            <p:nvSpPr>
              <p:cNvPr id="81" name="Text Box 62">
                <a:extLst>
                  <a:ext uri="{FF2B5EF4-FFF2-40B4-BE49-F238E27FC236}">
                    <a16:creationId xmlns="" xmlns:a16="http://schemas.microsoft.com/office/drawing/2014/main" id="{80C085A8-16F6-48E0-8BB0-F016D35EFB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81742" y="2786579"/>
                <a:ext cx="315119" cy="759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ts val="26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4</a:t>
                </a:r>
              </a:p>
              <a:p>
                <a:pPr eaLnBrk="1" hangingPunct="1">
                  <a:lnSpc>
                    <a:spcPts val="26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7</a:t>
                </a:r>
              </a:p>
            </p:txBody>
          </p:sp>
          <p:cxnSp>
            <p:nvCxnSpPr>
              <p:cNvPr id="82" name="直線接點 95">
                <a:extLst>
                  <a:ext uri="{FF2B5EF4-FFF2-40B4-BE49-F238E27FC236}">
                    <a16:creationId xmlns="" xmlns:a16="http://schemas.microsoft.com/office/drawing/2014/main" id="{6B115FCF-5D12-4032-A22D-90BEED506802}"/>
                  </a:ext>
                </a:extLst>
              </p:cNvPr>
              <p:cNvCxnSpPr/>
              <p:nvPr/>
            </p:nvCxnSpPr>
            <p:spPr bwMode="auto">
              <a:xfrm>
                <a:off x="2519210" y="3143064"/>
                <a:ext cx="288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74" name="群組 96">
              <a:extLst>
                <a:ext uri="{FF2B5EF4-FFF2-40B4-BE49-F238E27FC236}">
                  <a16:creationId xmlns="" xmlns:a16="http://schemas.microsoft.com/office/drawing/2014/main" id="{7A825036-A931-40F4-A613-71E9DF89BC7C}"/>
                </a:ext>
              </a:extLst>
            </p:cNvPr>
            <p:cNvGrpSpPr/>
            <p:nvPr/>
          </p:nvGrpSpPr>
          <p:grpSpPr>
            <a:xfrm>
              <a:off x="4154859" y="2865844"/>
              <a:ext cx="325468" cy="759182"/>
              <a:chOff x="2481742" y="2786579"/>
              <a:chExt cx="325468" cy="759182"/>
            </a:xfrm>
          </p:grpSpPr>
          <p:sp>
            <p:nvSpPr>
              <p:cNvPr id="79" name="Text Box 62">
                <a:extLst>
                  <a:ext uri="{FF2B5EF4-FFF2-40B4-BE49-F238E27FC236}">
                    <a16:creationId xmlns="" xmlns:a16="http://schemas.microsoft.com/office/drawing/2014/main" id="{90DD22E9-EAC0-4D20-B0D5-29170A6083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81742" y="2786579"/>
                <a:ext cx="315119" cy="759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ts val="26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4</a:t>
                </a:r>
              </a:p>
              <a:p>
                <a:pPr eaLnBrk="1" hangingPunct="1">
                  <a:lnSpc>
                    <a:spcPts val="26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7</a:t>
                </a:r>
              </a:p>
            </p:txBody>
          </p:sp>
          <p:cxnSp>
            <p:nvCxnSpPr>
              <p:cNvPr id="80" name="直線接點 98">
                <a:extLst>
                  <a:ext uri="{FF2B5EF4-FFF2-40B4-BE49-F238E27FC236}">
                    <a16:creationId xmlns="" xmlns:a16="http://schemas.microsoft.com/office/drawing/2014/main" id="{DDA8ECA1-E4EB-4316-9DD9-F49D3B7EF60B}"/>
                  </a:ext>
                </a:extLst>
              </p:cNvPr>
              <p:cNvCxnSpPr/>
              <p:nvPr/>
            </p:nvCxnSpPr>
            <p:spPr bwMode="auto">
              <a:xfrm>
                <a:off x="2519210" y="3143064"/>
                <a:ext cx="288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75" name="Text Box 62">
              <a:extLst>
                <a:ext uri="{FF2B5EF4-FFF2-40B4-BE49-F238E27FC236}">
                  <a16:creationId xmlns="" xmlns:a16="http://schemas.microsoft.com/office/drawing/2014/main" id="{77CC1F2A-41AC-44F6-99DB-C41CF6BB1F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629" y="3001830"/>
              <a:ext cx="564818" cy="425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ts val="2600"/>
                </a:lnSpc>
                <a:spcBef>
                  <a:spcPts val="0"/>
                </a:spcBef>
                <a:buFontTx/>
                <a:buNone/>
              </a:pPr>
              <a:r>
                <a:rPr lang="zh-CN" altLang="en-US" sz="2400" dirty="0">
                  <a:solidFill>
                    <a:srgbClr val="0000FF"/>
                  </a:solidFill>
                </a:rPr>
                <a:t>＋</a:t>
              </a:r>
              <a:endParaRPr lang="en-US" altLang="zh-TW" sz="2400" dirty="0">
                <a:solidFill>
                  <a:srgbClr val="0000FF"/>
                </a:solidFill>
              </a:endParaRPr>
            </a:p>
          </p:txBody>
        </p:sp>
        <p:sp>
          <p:nvSpPr>
            <p:cNvPr id="76" name="Text Box 62">
              <a:extLst>
                <a:ext uri="{FF2B5EF4-FFF2-40B4-BE49-F238E27FC236}">
                  <a16:creationId xmlns="" xmlns:a16="http://schemas.microsoft.com/office/drawing/2014/main" id="{177F7967-95CD-4B09-80AA-2741C4261F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1113" y="3001830"/>
              <a:ext cx="564818" cy="425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ts val="2600"/>
                </a:lnSpc>
                <a:spcBef>
                  <a:spcPts val="0"/>
                </a:spcBef>
                <a:buFontTx/>
                <a:buNone/>
              </a:pPr>
              <a:r>
                <a:rPr lang="zh-CN" altLang="en-US" sz="2400" dirty="0">
                  <a:solidFill>
                    <a:srgbClr val="0000FF"/>
                  </a:solidFill>
                </a:rPr>
                <a:t>＋</a:t>
              </a:r>
              <a:endParaRPr lang="en-US" altLang="zh-TW" sz="2400" dirty="0">
                <a:solidFill>
                  <a:srgbClr val="0000FF"/>
                </a:solidFill>
              </a:endParaRPr>
            </a:p>
          </p:txBody>
        </p:sp>
        <p:sp>
          <p:nvSpPr>
            <p:cNvPr id="77" name="Text Box 62">
              <a:extLst>
                <a:ext uri="{FF2B5EF4-FFF2-40B4-BE49-F238E27FC236}">
                  <a16:creationId xmlns="" xmlns:a16="http://schemas.microsoft.com/office/drawing/2014/main" id="{601DB7DB-CCF9-49D6-B218-469A367FE1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9034" y="3009696"/>
              <a:ext cx="1505723" cy="425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ts val="2600"/>
                </a:lnSpc>
                <a:spcBef>
                  <a:spcPts val="0"/>
                </a:spcBef>
                <a:buFontTx/>
                <a:buNone/>
              </a:pPr>
              <a:r>
                <a:rPr lang="zh-CN" altLang="en-US" sz="2400" dirty="0">
                  <a:solidFill>
                    <a:srgbClr val="0000FF"/>
                  </a:solidFill>
                </a:rPr>
                <a:t>＋</a:t>
              </a:r>
              <a:r>
                <a:rPr lang="en-US" altLang="zh-CN" sz="2400" dirty="0">
                  <a:solidFill>
                    <a:srgbClr val="0000FF"/>
                  </a:solidFill>
                  <a:latin typeface="DFKai-SB" panose="03000509000000000000" pitchFamily="65" charset="-120"/>
                  <a:ea typeface="DFKai-SB" panose="03000509000000000000" pitchFamily="65" charset="-120"/>
                </a:rPr>
                <a:t>……</a:t>
              </a:r>
              <a:r>
                <a:rPr lang="zh-CN" altLang="en-US" sz="2400" dirty="0">
                  <a:solidFill>
                    <a:srgbClr val="0000FF"/>
                  </a:solidFill>
                  <a:latin typeface="DFKai-SB" panose="03000509000000000000" pitchFamily="65" charset="-120"/>
                  <a:ea typeface="DFKai-SB" panose="03000509000000000000" pitchFamily="65" charset="-120"/>
                </a:rPr>
                <a:t>＋</a:t>
              </a:r>
              <a:endParaRPr lang="en-US" altLang="zh-TW" sz="24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endParaRPr>
            </a:p>
          </p:txBody>
        </p:sp>
        <p:sp>
          <p:nvSpPr>
            <p:cNvPr id="78" name="Text Box 62">
              <a:extLst>
                <a:ext uri="{FF2B5EF4-FFF2-40B4-BE49-F238E27FC236}">
                  <a16:creationId xmlns="" xmlns:a16="http://schemas.microsoft.com/office/drawing/2014/main" id="{F225BA0C-7A2B-42BB-85BA-B1EC3039B0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8333" y="3032310"/>
              <a:ext cx="827200" cy="425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ts val="2600"/>
                </a:lnSpc>
                <a:spcBef>
                  <a:spcPts val="0"/>
                </a:spcBef>
                <a:buFontTx/>
                <a:buNone/>
              </a:pPr>
              <a:r>
                <a:rPr lang="en-US" altLang="zh-TW" sz="240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=</a:t>
              </a:r>
              <a:r>
                <a:rPr lang="zh-CN" altLang="en-US" sz="240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CN" sz="240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28</a:t>
              </a:r>
              <a:endPara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87" name="群組 117">
            <a:extLst>
              <a:ext uri="{FF2B5EF4-FFF2-40B4-BE49-F238E27FC236}">
                <a16:creationId xmlns="" xmlns:a16="http://schemas.microsoft.com/office/drawing/2014/main" id="{11B65784-D7F6-4DCE-AE4A-DB68D3F37F0F}"/>
              </a:ext>
            </a:extLst>
          </p:cNvPr>
          <p:cNvGrpSpPr/>
          <p:nvPr/>
        </p:nvGrpSpPr>
        <p:grpSpPr>
          <a:xfrm>
            <a:off x="1702594" y="3917173"/>
            <a:ext cx="3791995" cy="759182"/>
            <a:chOff x="3903503" y="5069557"/>
            <a:chExt cx="3791995" cy="759182"/>
          </a:xfrm>
        </p:grpSpPr>
        <p:grpSp>
          <p:nvGrpSpPr>
            <p:cNvPr id="88" name="群組 108">
              <a:extLst>
                <a:ext uri="{FF2B5EF4-FFF2-40B4-BE49-F238E27FC236}">
                  <a16:creationId xmlns="" xmlns:a16="http://schemas.microsoft.com/office/drawing/2014/main" id="{93307B42-0C21-47E7-ACB4-0E1E2E01FCE1}"/>
                </a:ext>
              </a:extLst>
            </p:cNvPr>
            <p:cNvGrpSpPr/>
            <p:nvPr/>
          </p:nvGrpSpPr>
          <p:grpSpPr>
            <a:xfrm>
              <a:off x="3903503" y="5069557"/>
              <a:ext cx="325468" cy="759182"/>
              <a:chOff x="2481742" y="2786579"/>
              <a:chExt cx="325468" cy="759182"/>
            </a:xfrm>
          </p:grpSpPr>
          <p:sp>
            <p:nvSpPr>
              <p:cNvPr id="93" name="Text Box 62">
                <a:extLst>
                  <a:ext uri="{FF2B5EF4-FFF2-40B4-BE49-F238E27FC236}">
                    <a16:creationId xmlns="" xmlns:a16="http://schemas.microsoft.com/office/drawing/2014/main" id="{4AB116FA-1736-4C90-BF61-08FADE084C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81742" y="2786579"/>
                <a:ext cx="315119" cy="759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ts val="26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4</a:t>
                </a:r>
              </a:p>
              <a:p>
                <a:pPr eaLnBrk="1" hangingPunct="1">
                  <a:lnSpc>
                    <a:spcPts val="26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7</a:t>
                </a:r>
              </a:p>
            </p:txBody>
          </p:sp>
          <p:cxnSp>
            <p:nvCxnSpPr>
              <p:cNvPr id="94" name="直線接點 110">
                <a:extLst>
                  <a:ext uri="{FF2B5EF4-FFF2-40B4-BE49-F238E27FC236}">
                    <a16:creationId xmlns="" xmlns:a16="http://schemas.microsoft.com/office/drawing/2014/main" id="{C2A9DD64-AEDF-40D2-A028-180532549D60}"/>
                  </a:ext>
                </a:extLst>
              </p:cNvPr>
              <p:cNvCxnSpPr/>
              <p:nvPr/>
            </p:nvCxnSpPr>
            <p:spPr bwMode="auto">
              <a:xfrm>
                <a:off x="2519210" y="3143064"/>
                <a:ext cx="288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89" name="Text Box 62">
              <a:extLst>
                <a:ext uri="{FF2B5EF4-FFF2-40B4-BE49-F238E27FC236}">
                  <a16:creationId xmlns="" xmlns:a16="http://schemas.microsoft.com/office/drawing/2014/main" id="{3F535AF8-73D5-49EB-99AE-6F656C137D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1513" y="5223522"/>
              <a:ext cx="3473985" cy="425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ts val="2600"/>
                </a:lnSpc>
                <a:spcBef>
                  <a:spcPts val="0"/>
                </a:spcBef>
                <a:buFontTx/>
                <a:buNone/>
              </a:pPr>
              <a:r>
                <a:rPr lang="en-US" altLang="zh-CN" sz="240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r>
                <a:rPr lang="zh-TW" altLang="en-US" sz="24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「</a:t>
              </a:r>
              <a:r>
                <a:rPr lang="en-US" altLang="zh-TW" sz="24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    </a:t>
              </a:r>
              <a:r>
                <a:rPr lang="zh-TW" altLang="en-US" sz="24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」</a:t>
              </a:r>
              <a:r>
                <a:rPr lang="zh-CN" altLang="en-US" sz="2400" dirty="0">
                  <a:solidFill>
                    <a:srgbClr val="FF00FF"/>
                  </a:solidFill>
                  <a:latin typeface="DFKai-SB" panose="03000509000000000000" pitchFamily="65" charset="-120"/>
                  <a:ea typeface="DFKai-SB" panose="03000509000000000000" pitchFamily="65" charset="-120"/>
                </a:rPr>
                <a:t>的個數</a:t>
              </a:r>
              <a:r>
                <a:rPr lang="zh-CN" altLang="en-US" sz="2400" dirty="0">
                  <a:solidFill>
                    <a:srgbClr val="FF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CN" sz="240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= 28</a:t>
              </a:r>
              <a:endPara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90" name="群組 113">
              <a:extLst>
                <a:ext uri="{FF2B5EF4-FFF2-40B4-BE49-F238E27FC236}">
                  <a16:creationId xmlns="" xmlns:a16="http://schemas.microsoft.com/office/drawing/2014/main" id="{494AA02E-4D83-476D-8DD7-F710DB358E24}"/>
                </a:ext>
              </a:extLst>
            </p:cNvPr>
            <p:cNvGrpSpPr/>
            <p:nvPr/>
          </p:nvGrpSpPr>
          <p:grpSpPr>
            <a:xfrm>
              <a:off x="4822877" y="5069557"/>
              <a:ext cx="325468" cy="759182"/>
              <a:chOff x="2481742" y="2786579"/>
              <a:chExt cx="325468" cy="759182"/>
            </a:xfrm>
          </p:grpSpPr>
          <p:sp>
            <p:nvSpPr>
              <p:cNvPr id="91" name="Text Box 62">
                <a:extLst>
                  <a:ext uri="{FF2B5EF4-FFF2-40B4-BE49-F238E27FC236}">
                    <a16:creationId xmlns="" xmlns:a16="http://schemas.microsoft.com/office/drawing/2014/main" id="{DD9688AB-E40E-4B66-A35B-B613A02270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81742" y="2786579"/>
                <a:ext cx="315119" cy="759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ts val="26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FF00FF"/>
                    </a:solidFill>
                  </a:rPr>
                  <a:t>4</a:t>
                </a:r>
              </a:p>
              <a:p>
                <a:pPr eaLnBrk="1" hangingPunct="1">
                  <a:lnSpc>
                    <a:spcPts val="26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FF00FF"/>
                    </a:solidFill>
                  </a:rPr>
                  <a:t>7</a:t>
                </a:r>
              </a:p>
            </p:txBody>
          </p:sp>
          <p:cxnSp>
            <p:nvCxnSpPr>
              <p:cNvPr id="92" name="直線接點 115">
                <a:extLst>
                  <a:ext uri="{FF2B5EF4-FFF2-40B4-BE49-F238E27FC236}">
                    <a16:creationId xmlns="" xmlns:a16="http://schemas.microsoft.com/office/drawing/2014/main" id="{E89D5F62-97CD-49C9-9A1C-6880F1B3D48B}"/>
                  </a:ext>
                </a:extLst>
              </p:cNvPr>
              <p:cNvCxnSpPr/>
              <p:nvPr/>
            </p:nvCxnSpPr>
            <p:spPr bwMode="auto">
              <a:xfrm>
                <a:off x="2519210" y="3143064"/>
                <a:ext cx="288000" cy="0"/>
              </a:xfrm>
              <a:prstGeom prst="line">
                <a:avLst/>
              </a:prstGeom>
              <a:noFill/>
              <a:ln w="19050" algn="ctr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95" name="箭號: 向右 116">
            <a:extLst>
              <a:ext uri="{FF2B5EF4-FFF2-40B4-BE49-F238E27FC236}">
                <a16:creationId xmlns="" xmlns:a16="http://schemas.microsoft.com/office/drawing/2014/main" id="{D26B09A6-8CF0-4DE5-8B95-22B5E0BAD725}"/>
              </a:ext>
            </a:extLst>
          </p:cNvPr>
          <p:cNvSpPr/>
          <p:nvPr/>
        </p:nvSpPr>
        <p:spPr bwMode="auto">
          <a:xfrm>
            <a:off x="1400949" y="4201609"/>
            <a:ext cx="204728" cy="159338"/>
          </a:xfrm>
          <a:prstGeom prst="rightArrow">
            <a:avLst/>
          </a:prstGeom>
          <a:solidFill>
            <a:srgbClr val="FFF1C5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96" name="群組 132">
            <a:extLst>
              <a:ext uri="{FF2B5EF4-FFF2-40B4-BE49-F238E27FC236}">
                <a16:creationId xmlns="" xmlns:a16="http://schemas.microsoft.com/office/drawing/2014/main" id="{F72F509C-DC4C-436E-955C-56771CD7CA00}"/>
              </a:ext>
            </a:extLst>
          </p:cNvPr>
          <p:cNvGrpSpPr/>
          <p:nvPr/>
        </p:nvGrpSpPr>
        <p:grpSpPr>
          <a:xfrm>
            <a:off x="1501017" y="4720372"/>
            <a:ext cx="2278428" cy="759182"/>
            <a:chOff x="1501017" y="4444147"/>
            <a:chExt cx="2278428" cy="759182"/>
          </a:xfrm>
        </p:grpSpPr>
        <p:grpSp>
          <p:nvGrpSpPr>
            <p:cNvPr id="97" name="群組 119">
              <a:extLst>
                <a:ext uri="{FF2B5EF4-FFF2-40B4-BE49-F238E27FC236}">
                  <a16:creationId xmlns="" xmlns:a16="http://schemas.microsoft.com/office/drawing/2014/main" id="{C3AB8303-53EF-46C1-AFBF-7FFFD17AD58C}"/>
                </a:ext>
              </a:extLst>
            </p:cNvPr>
            <p:cNvGrpSpPr/>
            <p:nvPr/>
          </p:nvGrpSpPr>
          <p:grpSpPr>
            <a:xfrm>
              <a:off x="1891666" y="4444147"/>
              <a:ext cx="325468" cy="759182"/>
              <a:chOff x="2481742" y="2786579"/>
              <a:chExt cx="325468" cy="759182"/>
            </a:xfrm>
          </p:grpSpPr>
          <p:sp>
            <p:nvSpPr>
              <p:cNvPr id="99" name="Text Box 62">
                <a:extLst>
                  <a:ext uri="{FF2B5EF4-FFF2-40B4-BE49-F238E27FC236}">
                    <a16:creationId xmlns="" xmlns:a16="http://schemas.microsoft.com/office/drawing/2014/main" id="{6AB40C41-A92A-4352-B930-58808D10D3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81742" y="2786579"/>
                <a:ext cx="315119" cy="75918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ts val="26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FF00FF"/>
                    </a:solidFill>
                  </a:rPr>
                  <a:t>4</a:t>
                </a:r>
              </a:p>
              <a:p>
                <a:pPr eaLnBrk="1" hangingPunct="1">
                  <a:lnSpc>
                    <a:spcPts val="26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FF00FF"/>
                    </a:solidFill>
                  </a:rPr>
                  <a:t>7</a:t>
                </a:r>
              </a:p>
            </p:txBody>
          </p:sp>
          <p:cxnSp>
            <p:nvCxnSpPr>
              <p:cNvPr id="100" name="直線接點 125">
                <a:extLst>
                  <a:ext uri="{FF2B5EF4-FFF2-40B4-BE49-F238E27FC236}">
                    <a16:creationId xmlns="" xmlns:a16="http://schemas.microsoft.com/office/drawing/2014/main" id="{4F5077B7-8F9F-489C-8A7F-D062B58D55F2}"/>
                  </a:ext>
                </a:extLst>
              </p:cNvPr>
              <p:cNvCxnSpPr/>
              <p:nvPr/>
            </p:nvCxnSpPr>
            <p:spPr bwMode="auto">
              <a:xfrm>
                <a:off x="2519210" y="3143064"/>
                <a:ext cx="288000" cy="0"/>
              </a:xfrm>
              <a:prstGeom prst="line">
                <a:avLst/>
              </a:prstGeom>
              <a:noFill/>
              <a:ln w="19050" algn="ctr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98" name="Text Box 62">
              <a:extLst>
                <a:ext uri="{FF2B5EF4-FFF2-40B4-BE49-F238E27FC236}">
                  <a16:creationId xmlns="" xmlns:a16="http://schemas.microsoft.com/office/drawing/2014/main" id="{4A268C35-ED74-436D-8564-A0CC88D3BD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01017" y="4598112"/>
              <a:ext cx="2278428" cy="425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ts val="2600"/>
                </a:lnSpc>
                <a:spcBef>
                  <a:spcPts val="0"/>
                </a:spcBef>
                <a:buFontTx/>
                <a:buNone/>
              </a:pPr>
              <a:r>
                <a:rPr lang="zh-TW" altLang="en-US" sz="24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「</a:t>
              </a:r>
              <a:r>
                <a:rPr lang="en-US" altLang="zh-TW" sz="24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    </a:t>
              </a:r>
              <a:r>
                <a:rPr lang="zh-TW" altLang="en-US" sz="24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」</a:t>
              </a:r>
              <a:r>
                <a:rPr lang="zh-CN" altLang="en-US" sz="2400" dirty="0">
                  <a:solidFill>
                    <a:srgbClr val="FF00FF"/>
                  </a:solidFill>
                  <a:latin typeface="DFKai-SB" panose="03000509000000000000" pitchFamily="65" charset="-120"/>
                  <a:ea typeface="DFKai-SB" panose="03000509000000000000" pitchFamily="65" charset="-120"/>
                </a:rPr>
                <a:t>的個數</a:t>
              </a:r>
              <a:endParaRPr lang="en-US" altLang="zh-TW" sz="2400" dirty="0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101" name="箭號: 向右 127">
            <a:extLst>
              <a:ext uri="{FF2B5EF4-FFF2-40B4-BE49-F238E27FC236}">
                <a16:creationId xmlns="" xmlns:a16="http://schemas.microsoft.com/office/drawing/2014/main" id="{D63185D4-B767-4646-968A-6AAFB398C09E}"/>
              </a:ext>
            </a:extLst>
          </p:cNvPr>
          <p:cNvSpPr/>
          <p:nvPr/>
        </p:nvSpPr>
        <p:spPr bwMode="auto">
          <a:xfrm>
            <a:off x="1395612" y="5008779"/>
            <a:ext cx="204728" cy="159338"/>
          </a:xfrm>
          <a:prstGeom prst="rightArrow">
            <a:avLst/>
          </a:prstGeom>
          <a:solidFill>
            <a:srgbClr val="FFF1C5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102" name="群組 130">
            <a:extLst>
              <a:ext uri="{FF2B5EF4-FFF2-40B4-BE49-F238E27FC236}">
                <a16:creationId xmlns="" xmlns:a16="http://schemas.microsoft.com/office/drawing/2014/main" id="{B9D00D02-5643-4A2E-8E33-36EA2E6895E0}"/>
              </a:ext>
            </a:extLst>
          </p:cNvPr>
          <p:cNvGrpSpPr/>
          <p:nvPr/>
        </p:nvGrpSpPr>
        <p:grpSpPr>
          <a:xfrm>
            <a:off x="3450566" y="4719441"/>
            <a:ext cx="1260791" cy="759182"/>
            <a:chOff x="3450566" y="4443216"/>
            <a:chExt cx="1260791" cy="759182"/>
          </a:xfrm>
        </p:grpSpPr>
        <p:grpSp>
          <p:nvGrpSpPr>
            <p:cNvPr id="103" name="群組 121">
              <a:extLst>
                <a:ext uri="{FF2B5EF4-FFF2-40B4-BE49-F238E27FC236}">
                  <a16:creationId xmlns="" xmlns:a16="http://schemas.microsoft.com/office/drawing/2014/main" id="{3E983EB8-DB23-4F65-99FA-D611C3D6DA36}"/>
                </a:ext>
              </a:extLst>
            </p:cNvPr>
            <p:cNvGrpSpPr/>
            <p:nvPr/>
          </p:nvGrpSpPr>
          <p:grpSpPr>
            <a:xfrm>
              <a:off x="4385889" y="4443216"/>
              <a:ext cx="325468" cy="759182"/>
              <a:chOff x="2481742" y="2786579"/>
              <a:chExt cx="325468" cy="759182"/>
            </a:xfrm>
          </p:grpSpPr>
          <p:sp>
            <p:nvSpPr>
              <p:cNvPr id="105" name="Text Box 62">
                <a:extLst>
                  <a:ext uri="{FF2B5EF4-FFF2-40B4-BE49-F238E27FC236}">
                    <a16:creationId xmlns="" xmlns:a16="http://schemas.microsoft.com/office/drawing/2014/main" id="{6DB3288C-A75A-4C62-9D37-77C6946E9B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81742" y="2786579"/>
                <a:ext cx="315119" cy="759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ts val="26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4</a:t>
                </a:r>
              </a:p>
              <a:p>
                <a:pPr eaLnBrk="1" hangingPunct="1">
                  <a:lnSpc>
                    <a:spcPts val="26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7</a:t>
                </a:r>
              </a:p>
            </p:txBody>
          </p:sp>
          <p:cxnSp>
            <p:nvCxnSpPr>
              <p:cNvPr id="106" name="直線接點 123">
                <a:extLst>
                  <a:ext uri="{FF2B5EF4-FFF2-40B4-BE49-F238E27FC236}">
                    <a16:creationId xmlns="" xmlns:a16="http://schemas.microsoft.com/office/drawing/2014/main" id="{E6D655BC-758B-42D4-80C5-456E5D66745E}"/>
                  </a:ext>
                </a:extLst>
              </p:cNvPr>
              <p:cNvCxnSpPr/>
              <p:nvPr/>
            </p:nvCxnSpPr>
            <p:spPr bwMode="auto">
              <a:xfrm>
                <a:off x="2519210" y="3143064"/>
                <a:ext cx="288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104" name="Text Box 62">
              <a:extLst>
                <a:ext uri="{FF2B5EF4-FFF2-40B4-BE49-F238E27FC236}">
                  <a16:creationId xmlns="" xmlns:a16="http://schemas.microsoft.com/office/drawing/2014/main" id="{442C22A4-9845-40FE-88D4-C84BCF220D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0566" y="4598112"/>
              <a:ext cx="1155208" cy="425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ts val="2600"/>
                </a:lnSpc>
                <a:spcBef>
                  <a:spcPts val="0"/>
                </a:spcBef>
                <a:buFontTx/>
                <a:buNone/>
              </a:pPr>
              <a:r>
                <a:rPr lang="en-US" altLang="zh-CN" sz="240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= 28</a:t>
              </a:r>
              <a:r>
                <a:rPr lang="en-US" altLang="zh-CN" sz="240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÷</a:t>
              </a:r>
              <a:endParaRPr lang="en-US" altLang="zh-TW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107" name="左大括弧 133">
            <a:extLst>
              <a:ext uri="{FF2B5EF4-FFF2-40B4-BE49-F238E27FC236}">
                <a16:creationId xmlns="" xmlns:a16="http://schemas.microsoft.com/office/drawing/2014/main" id="{17214D4B-D6D3-495C-92C5-B486253AA2FB}"/>
              </a:ext>
            </a:extLst>
          </p:cNvPr>
          <p:cNvSpPr/>
          <p:nvPr/>
        </p:nvSpPr>
        <p:spPr bwMode="auto">
          <a:xfrm rot="5400000" flipV="1">
            <a:off x="2791874" y="1533106"/>
            <a:ext cx="252000" cy="3040945"/>
          </a:xfrm>
          <a:prstGeom prst="leftBrace">
            <a:avLst>
              <a:gd name="adj1" fmla="val 23452"/>
              <a:gd name="adj2" fmla="val 50000"/>
            </a:avLst>
          </a:prstGeom>
          <a:noFill/>
          <a:ln w="12700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8" name="Rectangle 5">
            <a:extLst>
              <a:ext uri="{FF2B5EF4-FFF2-40B4-BE49-F238E27FC236}">
                <a16:creationId xmlns="" xmlns:a16="http://schemas.microsoft.com/office/drawing/2014/main" id="{4FC6405B-7F12-4115-884E-1C2D303C6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1202" y="2492986"/>
            <a:ext cx="94950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？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個</a:t>
            </a:r>
            <a:endParaRPr lang="zh-CN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31482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3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3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64" grpId="0"/>
      <p:bldP spid="67" grpId="0"/>
      <p:bldP spid="67" grpId="1"/>
      <p:bldP spid="95" grpId="0" animBg="1"/>
      <p:bldP spid="95" grpId="1" animBg="1"/>
      <p:bldP spid="101" grpId="0" animBg="1"/>
      <p:bldP spid="101" grpId="1" animBg="1"/>
      <p:bldP spid="107" grpId="0" animBg="1"/>
      <p:bldP spid="107" grpId="1" animBg="1"/>
      <p:bldP spid="108" grpId="0"/>
      <p:bldP spid="10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52D2C90D-46E0-0704-70BC-3EFF1FEB7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7971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1" name="矩形 50">
            <a:extLst>
              <a:ext uri="{FF2B5EF4-FFF2-40B4-BE49-F238E27FC236}">
                <a16:creationId xmlns="" xmlns:a16="http://schemas.microsoft.com/office/drawing/2014/main" id="{32B27644-A4D1-4A84-8AEA-403E0A1382F1}"/>
              </a:ext>
            </a:extLst>
          </p:cNvPr>
          <p:cNvSpPr/>
          <p:nvPr/>
        </p:nvSpPr>
        <p:spPr>
          <a:xfrm>
            <a:off x="1288578" y="2503815"/>
            <a:ext cx="514904" cy="39600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矩形 51">
            <a:extLst>
              <a:ext uri="{FF2B5EF4-FFF2-40B4-BE49-F238E27FC236}">
                <a16:creationId xmlns="" xmlns:a16="http://schemas.microsoft.com/office/drawing/2014/main" id="{D80B6592-D699-405E-BFB4-BCFB059049E5}"/>
              </a:ext>
            </a:extLst>
          </p:cNvPr>
          <p:cNvSpPr/>
          <p:nvPr/>
        </p:nvSpPr>
        <p:spPr>
          <a:xfrm>
            <a:off x="3170203" y="4354569"/>
            <a:ext cx="468000" cy="39600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Rectangle 30">
            <a:extLst>
              <a:ext uri="{FF2B5EF4-FFF2-40B4-BE49-F238E27FC236}">
                <a16:creationId xmlns="" xmlns:a16="http://schemas.microsoft.com/office/drawing/2014/main" id="{87E6CAF7-7CC1-446D-BBB6-89E267F18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540" y="250731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4" name="Rectangle 7">
            <a:extLst>
              <a:ext uri="{FF2B5EF4-FFF2-40B4-BE49-F238E27FC236}">
                <a16:creationId xmlns="" xmlns:a16="http://schemas.microsoft.com/office/drawing/2014/main" id="{753E717A-C0D0-42DF-88EB-4C63DB4BA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990" y="1924315"/>
            <a:ext cx="5411789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/>
              <a:t>A. </a:t>
            </a:r>
            <a:r>
              <a:rPr lang="en-US" altLang="zh-TW" sz="2800" dirty="0"/>
              <a:t>4				</a:t>
            </a:r>
            <a:r>
              <a:rPr lang="en-US" altLang="zh-CN" sz="2800" dirty="0">
                <a:sym typeface="Symbol" panose="05050102010706020507" pitchFamily="18" charset="2"/>
              </a:rPr>
              <a:t>B. </a:t>
            </a:r>
            <a:r>
              <a:rPr lang="en-US" altLang="zh-TW" sz="2800" dirty="0">
                <a:sym typeface="Symbol" panose="05050102010706020507" pitchFamily="18" charset="2"/>
              </a:rPr>
              <a:t>1</a:t>
            </a:r>
            <a:r>
              <a:rPr lang="en-US" altLang="zh-CN" sz="2800" dirty="0">
                <a:sym typeface="Symbol" panose="05050102010706020507" pitchFamily="18" charset="2"/>
              </a:rPr>
              <a:t>2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>
                <a:sym typeface="Symbol" panose="05050102010706020507" pitchFamily="18" charset="2"/>
              </a:rPr>
              <a:t>C. </a:t>
            </a:r>
            <a:r>
              <a:rPr lang="en-US" altLang="zh-TW" sz="2800" dirty="0">
                <a:sym typeface="Symbol" panose="05050102010706020507" pitchFamily="18" charset="2"/>
              </a:rPr>
              <a:t>21</a:t>
            </a:r>
            <a:r>
              <a:rPr lang="zh-TW" altLang="en-US" sz="2800" dirty="0">
                <a:sym typeface="Symbol" panose="05050102010706020507" pitchFamily="18" charset="2"/>
              </a:rPr>
              <a:t> </a:t>
            </a:r>
            <a:r>
              <a:rPr lang="en-US" altLang="zh-TW" sz="2800" dirty="0"/>
              <a:t>                    </a:t>
            </a:r>
            <a:r>
              <a:rPr lang="zh-TW" altLang="en-US" sz="2800" dirty="0"/>
              <a:t>    </a:t>
            </a:r>
            <a:r>
              <a:rPr lang="en-US" altLang="zh-TW" sz="2800" dirty="0"/>
              <a:t>	</a:t>
            </a:r>
            <a:r>
              <a:rPr lang="en-US" altLang="zh-CN" sz="2800" dirty="0">
                <a:sym typeface="Symbol" panose="05050102010706020507" pitchFamily="18" charset="2"/>
              </a:rPr>
              <a:t>D. </a:t>
            </a:r>
            <a:r>
              <a:rPr lang="en-US" altLang="zh-TW" sz="2800" dirty="0">
                <a:sym typeface="Symbol" panose="05050102010706020507" pitchFamily="18" charset="2"/>
              </a:rPr>
              <a:t>27</a:t>
            </a:r>
            <a:endParaRPr lang="en-US" altLang="zh-CN" sz="2800" dirty="0"/>
          </a:p>
        </p:txBody>
      </p:sp>
      <p:sp>
        <p:nvSpPr>
          <p:cNvPr id="55" name="文字方塊 4">
            <a:extLst>
              <a:ext uri="{FF2B5EF4-FFF2-40B4-BE49-F238E27FC236}">
                <a16:creationId xmlns="" xmlns:a16="http://schemas.microsoft.com/office/drawing/2014/main" id="{B2C3D62E-2F23-480D-BEC3-A122DBD92FDA}"/>
              </a:ext>
            </a:extLst>
          </p:cNvPr>
          <p:cNvSpPr txBox="1"/>
          <p:nvPr/>
        </p:nvSpPr>
        <p:spPr>
          <a:xfrm>
            <a:off x="766762" y="904796"/>
            <a:ext cx="7710488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如果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126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zh-TW" altLang="en-US" sz="2800" b="0" i="0" strike="noStrike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的公倍數，以下哪一個數可能是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6" name="TextBox 27">
            <a:extLst>
              <a:ext uri="{FF2B5EF4-FFF2-40B4-BE49-F238E27FC236}">
                <a16:creationId xmlns="" xmlns:a16="http://schemas.microsoft.com/office/drawing/2014/main" id="{BB6D81AF-6F6E-4DAF-8615-BCAFA4F5C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4605" y="2437460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7" name="Line 16">
            <a:extLst>
              <a:ext uri="{FF2B5EF4-FFF2-40B4-BE49-F238E27FC236}">
                <a16:creationId xmlns="" xmlns:a16="http://schemas.microsoft.com/office/drawing/2014/main" id="{B38E2275-9E19-4630-B34F-92309D5C40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97819" y="1370737"/>
            <a:ext cx="320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8" name="矩形 57">
            <a:extLst>
              <a:ext uri="{FF2B5EF4-FFF2-40B4-BE49-F238E27FC236}">
                <a16:creationId xmlns="" xmlns:a16="http://schemas.microsoft.com/office/drawing/2014/main" id="{3178BE3F-A192-4B75-B4A0-4E4D3A577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010" y="3718850"/>
            <a:ext cx="743832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126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的因數是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：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7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9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14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18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                        21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42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63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126</a:t>
            </a:r>
            <a:endParaRPr lang="en-US" altLang="zh-CN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59" name="群組 46">
            <a:extLst>
              <a:ext uri="{FF2B5EF4-FFF2-40B4-BE49-F238E27FC236}">
                <a16:creationId xmlns="" xmlns:a16="http://schemas.microsoft.com/office/drawing/2014/main" id="{E4E6331F-746B-40AB-86D8-8F8E4F8A9A76}"/>
              </a:ext>
            </a:extLst>
          </p:cNvPr>
          <p:cNvGrpSpPr/>
          <p:nvPr/>
        </p:nvGrpSpPr>
        <p:grpSpPr>
          <a:xfrm>
            <a:off x="863671" y="3125260"/>
            <a:ext cx="2823759" cy="523220"/>
            <a:chOff x="837021" y="3125260"/>
            <a:chExt cx="2823759" cy="523220"/>
          </a:xfrm>
        </p:grpSpPr>
        <p:sp>
          <p:nvSpPr>
            <p:cNvPr id="60" name="矩形 16">
              <a:extLst>
                <a:ext uri="{FF2B5EF4-FFF2-40B4-BE49-F238E27FC236}">
                  <a16:creationId xmlns="" xmlns:a16="http://schemas.microsoft.com/office/drawing/2014/main" id="{9C288CB0-72DA-446D-A69C-2C56DD1AB4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624" y="3125260"/>
              <a:ext cx="25811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是</a:t>
              </a: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126</a:t>
              </a:r>
              <a:r>
                <a:rPr lang="zh-TW" altLang="en-US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的因數。</a:t>
              </a:r>
              <a:endPara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pic>
          <p:nvPicPr>
            <p:cNvPr id="61" name="圖片 41">
              <a:extLst>
                <a:ext uri="{FF2B5EF4-FFF2-40B4-BE49-F238E27FC236}">
                  <a16:creationId xmlns="" xmlns:a16="http://schemas.microsoft.com/office/drawing/2014/main" id="{CC73AAA9-E343-44BB-B33B-899E724EE5C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7021" y="3227970"/>
              <a:ext cx="331379" cy="325007"/>
            </a:xfrm>
            <a:prstGeom prst="rect">
              <a:avLst/>
            </a:prstGeom>
          </p:spPr>
        </p:pic>
      </p:grpSp>
      <p:pic>
        <p:nvPicPr>
          <p:cNvPr id="62" name="圖片 43">
            <a:extLst>
              <a:ext uri="{FF2B5EF4-FFF2-40B4-BE49-F238E27FC236}">
                <a16:creationId xmlns="" xmlns:a16="http://schemas.microsoft.com/office/drawing/2014/main" id="{425667E8-DDB0-4036-B669-2DA209AE4D0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64072" y="1008988"/>
            <a:ext cx="309593" cy="337112"/>
          </a:xfrm>
          <a:prstGeom prst="rect">
            <a:avLst/>
          </a:prstGeom>
        </p:spPr>
      </p:pic>
      <p:pic>
        <p:nvPicPr>
          <p:cNvPr id="63" name="圖片 45">
            <a:extLst>
              <a:ext uri="{FF2B5EF4-FFF2-40B4-BE49-F238E27FC236}">
                <a16:creationId xmlns="" xmlns:a16="http://schemas.microsoft.com/office/drawing/2014/main" id="{A5160B57-8B5E-47B3-BD27-31D4ACE510F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70074" y="1456533"/>
            <a:ext cx="309593" cy="3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725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52" grpId="0" animBg="1"/>
      <p:bldP spid="52" grpId="1" animBg="1"/>
      <p:bldP spid="53" grpId="0" animBg="1"/>
      <p:bldP spid="56" grpId="0"/>
      <p:bldP spid="57" grpId="0" animBg="1"/>
      <p:bldP spid="58" grpId="0"/>
      <p:bldP spid="5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矩形 67">
            <a:extLst>
              <a:ext uri="{FF2B5EF4-FFF2-40B4-BE49-F238E27FC236}">
                <a16:creationId xmlns="" xmlns:a16="http://schemas.microsoft.com/office/drawing/2014/main" id="{BA12B0F0-A9C9-41CE-99DB-F26342473E83}"/>
              </a:ext>
            </a:extLst>
          </p:cNvPr>
          <p:cNvSpPr/>
          <p:nvPr/>
        </p:nvSpPr>
        <p:spPr bwMode="auto">
          <a:xfrm>
            <a:off x="1543917" y="1605213"/>
            <a:ext cx="738115" cy="396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2A90388F-7C71-3451-2319-B06A9DD91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1009571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0" name="Rectangle 30">
            <a:extLst>
              <a:ext uri="{FF2B5EF4-FFF2-40B4-BE49-F238E27FC236}">
                <a16:creationId xmlns="" xmlns:a16="http://schemas.microsoft.com/office/drawing/2014/main" id="{9033F3F0-1BC8-8A0B-EDC6-4D3155DB8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2325688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11" name="Text Box 27">
            <a:extLst>
              <a:ext uri="{FF2B5EF4-FFF2-40B4-BE49-F238E27FC236}">
                <a16:creationId xmlns="" xmlns:a16="http://schemas.microsoft.com/office/drawing/2014/main" id="{43BCB415-1F8D-8555-5BC0-94FB125F3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538" y="2247900"/>
            <a:ext cx="5835651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A. 8                           </a:t>
            </a:r>
            <a:r>
              <a:rPr lang="en-US" altLang="zh-TW" sz="2000" dirty="0"/>
              <a:t> 	</a:t>
            </a:r>
            <a:r>
              <a:rPr lang="en-US" altLang="zh-TW" sz="2800" dirty="0"/>
              <a:t>B. 9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/>
              <a:t>C. 10				D. 11                    </a:t>
            </a:r>
          </a:p>
        </p:txBody>
      </p:sp>
      <p:sp>
        <p:nvSpPr>
          <p:cNvPr id="12" name="Text Box 5">
            <a:extLst>
              <a:ext uri="{FF2B5EF4-FFF2-40B4-BE49-F238E27FC236}">
                <a16:creationId xmlns="" xmlns:a16="http://schemas.microsoft.com/office/drawing/2014/main" id="{AB5B3CA1-0590-F521-D1A2-4BAF64E57E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401" y="870122"/>
            <a:ext cx="7889874" cy="1212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8775" indent="-358775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做一杯啫喱需用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2800" dirty="0">
                <a:ea typeface="標楷體" panose="03000509000000000000" pitchFamily="65" charset="-120"/>
              </a:rPr>
              <a:t>kg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啫喱粉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媽媽有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ea typeface="標楷體" panose="03000509000000000000" pitchFamily="65" charset="-120"/>
              </a:rPr>
              <a:t>kg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啫喱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粉，最多可做啫喱多少杯？</a:t>
            </a:r>
          </a:p>
        </p:txBody>
      </p:sp>
      <p:sp>
        <p:nvSpPr>
          <p:cNvPr id="13" name="TextBox 27">
            <a:extLst>
              <a:ext uri="{FF2B5EF4-FFF2-40B4-BE49-F238E27FC236}">
                <a16:creationId xmlns="" xmlns:a16="http://schemas.microsoft.com/office/drawing/2014/main" id="{9900C015-0405-C55B-46C3-E214664C3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0" y="2251075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19" name="直接连接符 33">
            <a:extLst>
              <a:ext uri="{FF2B5EF4-FFF2-40B4-BE49-F238E27FC236}">
                <a16:creationId xmlns="" xmlns:a16="http://schemas.microsoft.com/office/drawing/2014/main" id="{C9118667-3C50-BF72-F825-DB232A1B8FD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13706" y="3780631"/>
            <a:ext cx="4319588" cy="288925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grpSp>
        <p:nvGrpSpPr>
          <p:cNvPr id="40" name="群組 39">
            <a:extLst>
              <a:ext uri="{FF2B5EF4-FFF2-40B4-BE49-F238E27FC236}">
                <a16:creationId xmlns="" xmlns:a16="http://schemas.microsoft.com/office/drawing/2014/main" id="{44881B70-FA57-7440-52AB-3D3415D8B3A2}"/>
              </a:ext>
            </a:extLst>
          </p:cNvPr>
          <p:cNvGrpSpPr/>
          <p:nvPr/>
        </p:nvGrpSpPr>
        <p:grpSpPr>
          <a:xfrm>
            <a:off x="6573837" y="860512"/>
            <a:ext cx="982666" cy="876300"/>
            <a:chOff x="6765925" y="1427163"/>
            <a:chExt cx="982666" cy="876300"/>
          </a:xfrm>
        </p:grpSpPr>
        <p:grpSp>
          <p:nvGrpSpPr>
            <p:cNvPr id="15" name="Group 24">
              <a:extLst>
                <a:ext uri="{FF2B5EF4-FFF2-40B4-BE49-F238E27FC236}">
                  <a16:creationId xmlns="" xmlns:a16="http://schemas.microsoft.com/office/drawing/2014/main" id="{7435C78F-C9D5-7BD6-C83A-D87F2E5A98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67553" y="1427163"/>
              <a:ext cx="681038" cy="876300"/>
              <a:chOff x="2259" y="2922"/>
              <a:chExt cx="429" cy="552"/>
            </a:xfrm>
          </p:grpSpPr>
          <p:sp>
            <p:nvSpPr>
              <p:cNvPr id="16" name="Text Box 21">
                <a:extLst>
                  <a:ext uri="{FF2B5EF4-FFF2-40B4-BE49-F238E27FC236}">
                    <a16:creationId xmlns="" xmlns:a16="http://schemas.microsoft.com/office/drawing/2014/main" id="{C0328C77-B6CF-CFA5-2305-BA42EAB1DA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0" y="2922"/>
                <a:ext cx="40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778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dirty="0"/>
                  <a:t>7</a:t>
                </a:r>
              </a:p>
            </p:txBody>
          </p:sp>
          <p:sp>
            <p:nvSpPr>
              <p:cNvPr id="17" name="Text Box 22">
                <a:extLst>
                  <a:ext uri="{FF2B5EF4-FFF2-40B4-BE49-F238E27FC236}">
                    <a16:creationId xmlns="" xmlns:a16="http://schemas.microsoft.com/office/drawing/2014/main" id="{5F3F0516-3347-0BB4-B800-24397A6261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72" y="3147"/>
                <a:ext cx="36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778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dirty="0"/>
                  <a:t>8</a:t>
                </a:r>
              </a:p>
            </p:txBody>
          </p:sp>
          <p:sp>
            <p:nvSpPr>
              <p:cNvPr id="18" name="Line 23">
                <a:extLst>
                  <a:ext uri="{FF2B5EF4-FFF2-40B4-BE49-F238E27FC236}">
                    <a16:creationId xmlns="" xmlns:a16="http://schemas.microsoft.com/office/drawing/2014/main" id="{16CD0AB1-6FD2-5983-269E-99896F802D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9" y="3192"/>
                <a:ext cx="240" cy="0"/>
              </a:xfrm>
              <a:prstGeom prst="line">
                <a:avLst/>
              </a:prstGeom>
              <a:noFill/>
              <a:ln w="1778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0" name="TextBox 20">
              <a:extLst>
                <a:ext uri="{FF2B5EF4-FFF2-40B4-BE49-F238E27FC236}">
                  <a16:creationId xmlns="" xmlns:a16="http://schemas.microsoft.com/office/drawing/2014/main" id="{40BAE82B-889C-0F75-9B3C-6017054ED5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65925" y="1590675"/>
              <a:ext cx="504825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1</a:t>
              </a:r>
              <a:endParaRPr lang="zh-TW" altLang="en-US" sz="2800"/>
            </a:p>
          </p:txBody>
        </p:sp>
      </p:grpSp>
      <p:grpSp>
        <p:nvGrpSpPr>
          <p:cNvPr id="21" name="Group 24">
            <a:extLst>
              <a:ext uri="{FF2B5EF4-FFF2-40B4-BE49-F238E27FC236}">
                <a16:creationId xmlns="" xmlns:a16="http://schemas.microsoft.com/office/drawing/2014/main" id="{629EF56E-E46E-8C42-04C5-3C93DFEEF78B}"/>
              </a:ext>
            </a:extLst>
          </p:cNvPr>
          <p:cNvGrpSpPr>
            <a:grpSpLocks/>
          </p:cNvGrpSpPr>
          <p:nvPr/>
        </p:nvGrpSpPr>
        <p:grpSpPr bwMode="auto">
          <a:xfrm>
            <a:off x="3365500" y="839788"/>
            <a:ext cx="647700" cy="884237"/>
            <a:chOff x="2252" y="2917"/>
            <a:chExt cx="408" cy="557"/>
          </a:xfrm>
        </p:grpSpPr>
        <p:sp>
          <p:nvSpPr>
            <p:cNvPr id="22" name="Text Box 21">
              <a:extLst>
                <a:ext uri="{FF2B5EF4-FFF2-40B4-BE49-F238E27FC236}">
                  <a16:creationId xmlns="" xmlns:a16="http://schemas.microsoft.com/office/drawing/2014/main" id="{C3466E35-5861-8DF1-7BC6-F2431DF2A7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2" y="2917"/>
              <a:ext cx="40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778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dirty="0"/>
                <a:t>1</a:t>
              </a:r>
            </a:p>
          </p:txBody>
        </p:sp>
        <p:sp>
          <p:nvSpPr>
            <p:cNvPr id="23" name="Text Box 22">
              <a:extLst>
                <a:ext uri="{FF2B5EF4-FFF2-40B4-BE49-F238E27FC236}">
                  <a16:creationId xmlns="" xmlns:a16="http://schemas.microsoft.com/office/drawing/2014/main" id="{130729E6-9EF2-E94C-D39D-4D5FC32FAF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6" y="3147"/>
              <a:ext cx="36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778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dirty="0"/>
                <a:t>5</a:t>
              </a:r>
            </a:p>
          </p:txBody>
        </p:sp>
        <p:sp>
          <p:nvSpPr>
            <p:cNvPr id="24" name="Line 23">
              <a:extLst>
                <a:ext uri="{FF2B5EF4-FFF2-40B4-BE49-F238E27FC236}">
                  <a16:creationId xmlns="" xmlns:a16="http://schemas.microsoft.com/office/drawing/2014/main" id="{A087D55D-163A-7703-D1B4-E7AD6E9DB8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9" y="3192"/>
              <a:ext cx="240" cy="0"/>
            </a:xfrm>
            <a:prstGeom prst="line">
              <a:avLst/>
            </a:prstGeom>
            <a:noFill/>
            <a:ln w="1778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78" name="群組 77">
            <a:extLst>
              <a:ext uri="{FF2B5EF4-FFF2-40B4-BE49-F238E27FC236}">
                <a16:creationId xmlns="" xmlns:a16="http://schemas.microsoft.com/office/drawing/2014/main" id="{31C733F1-DB15-5BB7-CE4C-85913B76EABA}"/>
              </a:ext>
            </a:extLst>
          </p:cNvPr>
          <p:cNvGrpSpPr/>
          <p:nvPr/>
        </p:nvGrpSpPr>
        <p:grpSpPr>
          <a:xfrm>
            <a:off x="1653131" y="3444409"/>
            <a:ext cx="1594176" cy="877888"/>
            <a:chOff x="5531756" y="3632089"/>
            <a:chExt cx="1594176" cy="877888"/>
          </a:xfrm>
        </p:grpSpPr>
        <p:grpSp>
          <p:nvGrpSpPr>
            <p:cNvPr id="4" name="Group 42">
              <a:extLst>
                <a:ext uri="{FF2B5EF4-FFF2-40B4-BE49-F238E27FC236}">
                  <a16:creationId xmlns="" xmlns:a16="http://schemas.microsoft.com/office/drawing/2014/main" id="{EF0EC9C1-4DED-8DC0-9C2B-FA52BC9EC1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97228" y="3632089"/>
              <a:ext cx="1028704" cy="876301"/>
              <a:chOff x="926" y="2517"/>
              <a:chExt cx="648" cy="552"/>
            </a:xfrm>
          </p:grpSpPr>
          <p:grpSp>
            <p:nvGrpSpPr>
              <p:cNvPr id="5" name="Group 62">
                <a:extLst>
                  <a:ext uri="{FF2B5EF4-FFF2-40B4-BE49-F238E27FC236}">
                    <a16:creationId xmlns="" xmlns:a16="http://schemas.microsoft.com/office/drawing/2014/main" id="{ECA9F4CE-79B6-0946-533B-3A83A7B0854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50" y="2517"/>
                <a:ext cx="324" cy="552"/>
                <a:chOff x="754" y="1787"/>
                <a:chExt cx="324" cy="551"/>
              </a:xfrm>
            </p:grpSpPr>
            <p:sp>
              <p:nvSpPr>
                <p:cNvPr id="7" name="Text Box 63">
                  <a:extLst>
                    <a:ext uri="{FF2B5EF4-FFF2-40B4-BE49-F238E27FC236}">
                      <a16:creationId xmlns="" xmlns:a16="http://schemas.microsoft.com/office/drawing/2014/main" id="{33A738AF-953D-663B-B1C5-38AF2472B6C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55" y="1787"/>
                  <a:ext cx="323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778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TW" sz="2800" dirty="0">
                      <a:solidFill>
                        <a:srgbClr val="0000FF"/>
                      </a:solidFill>
                    </a:rPr>
                    <a:t>1</a:t>
                  </a:r>
                </a:p>
              </p:txBody>
            </p:sp>
            <p:sp>
              <p:nvSpPr>
                <p:cNvPr id="8" name="Text Box 64">
                  <a:extLst>
                    <a:ext uri="{FF2B5EF4-FFF2-40B4-BE49-F238E27FC236}">
                      <a16:creationId xmlns="" xmlns:a16="http://schemas.microsoft.com/office/drawing/2014/main" id="{439700FB-5D39-E931-99DA-524B38589B8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65" y="2011"/>
                  <a:ext cx="271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778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TW" sz="2800" dirty="0">
                      <a:solidFill>
                        <a:srgbClr val="0000FF"/>
                      </a:solidFill>
                    </a:rPr>
                    <a:t>5</a:t>
                  </a:r>
                </a:p>
              </p:txBody>
            </p:sp>
            <p:sp>
              <p:nvSpPr>
                <p:cNvPr id="9" name="Line 65">
                  <a:extLst>
                    <a:ext uri="{FF2B5EF4-FFF2-40B4-BE49-F238E27FC236}">
                      <a16:creationId xmlns="" xmlns:a16="http://schemas.microsoft.com/office/drawing/2014/main" id="{318ED4D3-D172-1BE6-E7A9-914BFE54B08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54" y="2062"/>
                  <a:ext cx="240" cy="0"/>
                </a:xfrm>
                <a:prstGeom prst="line">
                  <a:avLst/>
                </a:prstGeom>
                <a:noFill/>
                <a:ln w="1778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solidFill>
                      <a:srgbClr val="0000FF"/>
                    </a:solidFill>
                  </a:endParaRPr>
                </a:p>
              </p:txBody>
            </p:sp>
          </p:grpSp>
          <p:sp>
            <p:nvSpPr>
              <p:cNvPr id="6" name="Rectangle 403">
                <a:extLst>
                  <a:ext uri="{FF2B5EF4-FFF2-40B4-BE49-F238E27FC236}">
                    <a16:creationId xmlns="" xmlns:a16="http://schemas.microsoft.com/office/drawing/2014/main" id="{11224E0C-09D3-C9BA-62FC-5A2392D42E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26" y="2622"/>
                <a:ext cx="33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778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tabLst>
                    <a:tab pos="7178675" algn="l"/>
                  </a:tabLst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tabLst>
                    <a:tab pos="7178675" algn="l"/>
                  </a:tabLst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tabLst>
                    <a:tab pos="7178675" algn="l"/>
                  </a:tabLst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7178675" algn="l"/>
                  </a:tabLst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Aft>
                    <a:spcPct val="20000"/>
                  </a:spcAft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sym typeface="Symbol" panose="05050102010706020507" pitchFamily="18" charset="2"/>
                  </a:rPr>
                  <a:t> </a:t>
                </a:r>
                <a:r>
                  <a:rPr lang="en-US" altLang="en-US" sz="2800" dirty="0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Symbol" panose="05050102010706020507" pitchFamily="18" charset="2"/>
                  </a:rPr>
                  <a:t>÷</a:t>
                </a:r>
                <a:r>
                  <a:rPr lang="en-US" altLang="zh-TW" sz="2800" dirty="0">
                    <a:solidFill>
                      <a:srgbClr val="0000FF"/>
                    </a:solidFill>
                    <a:sym typeface="Symbol" panose="05050102010706020507" pitchFamily="18" charset="2"/>
                  </a:rPr>
                  <a:t>    </a:t>
                </a:r>
                <a:r>
                  <a:rPr lang="en-US" altLang="zh-TW" sz="2800" dirty="0">
                    <a:solidFill>
                      <a:srgbClr val="0000FF"/>
                    </a:solidFill>
                  </a:rPr>
                  <a:t> </a:t>
                </a:r>
                <a:endParaRPr lang="zh-TW" altLang="en-US" sz="2800" dirty="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25" name="组合 33">
              <a:extLst>
                <a:ext uri="{FF2B5EF4-FFF2-40B4-BE49-F238E27FC236}">
                  <a16:creationId xmlns="" xmlns:a16="http://schemas.microsoft.com/office/drawing/2014/main" id="{73B461CC-60FE-4ACD-5CE8-1EA0E43C56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31756" y="3632089"/>
              <a:ext cx="789099" cy="877888"/>
              <a:chOff x="1138928" y="3973317"/>
              <a:chExt cx="789616" cy="877888"/>
            </a:xfrm>
          </p:grpSpPr>
          <p:grpSp>
            <p:nvGrpSpPr>
              <p:cNvPr id="26" name="Group 24">
                <a:extLst>
                  <a:ext uri="{FF2B5EF4-FFF2-40B4-BE49-F238E27FC236}">
                    <a16:creationId xmlns="" xmlns:a16="http://schemas.microsoft.com/office/drawing/2014/main" id="{829B6334-F179-6154-DCB4-449E400A56C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0706" y="3973317"/>
                <a:ext cx="477838" cy="877888"/>
                <a:chOff x="2259" y="2914"/>
                <a:chExt cx="301" cy="553"/>
              </a:xfrm>
            </p:grpSpPr>
            <p:sp>
              <p:nvSpPr>
                <p:cNvPr id="28" name="Text Box 21">
                  <a:extLst>
                    <a:ext uri="{FF2B5EF4-FFF2-40B4-BE49-F238E27FC236}">
                      <a16:creationId xmlns="" xmlns:a16="http://schemas.microsoft.com/office/drawing/2014/main" id="{BCAFA3F8-D1BF-4B60-63D0-09C3AF9D053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276" y="2914"/>
                  <a:ext cx="28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778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TW" sz="2800" dirty="0">
                      <a:solidFill>
                        <a:srgbClr val="0000FF"/>
                      </a:solidFill>
                    </a:rPr>
                    <a:t>7</a:t>
                  </a:r>
                </a:p>
              </p:txBody>
            </p:sp>
            <p:sp>
              <p:nvSpPr>
                <p:cNvPr id="29" name="Text Box 22">
                  <a:extLst>
                    <a:ext uri="{FF2B5EF4-FFF2-40B4-BE49-F238E27FC236}">
                      <a16:creationId xmlns="" xmlns:a16="http://schemas.microsoft.com/office/drawing/2014/main" id="{7D16B9B6-540E-C09D-ED81-45A09103A06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264" y="3140"/>
                  <a:ext cx="283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778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TW" sz="2800" dirty="0">
                      <a:solidFill>
                        <a:srgbClr val="0000FF"/>
                      </a:solidFill>
                    </a:rPr>
                    <a:t>8</a:t>
                  </a:r>
                </a:p>
              </p:txBody>
            </p:sp>
            <p:sp>
              <p:nvSpPr>
                <p:cNvPr id="30" name="Line 23">
                  <a:extLst>
                    <a:ext uri="{FF2B5EF4-FFF2-40B4-BE49-F238E27FC236}">
                      <a16:creationId xmlns="" xmlns:a16="http://schemas.microsoft.com/office/drawing/2014/main" id="{3CC10284-5F85-76CF-6509-D4156BF40A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59" y="3192"/>
                  <a:ext cx="240" cy="0"/>
                </a:xfrm>
                <a:prstGeom prst="line">
                  <a:avLst/>
                </a:prstGeom>
                <a:noFill/>
                <a:ln w="1778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solidFill>
                      <a:srgbClr val="0000FF"/>
                    </a:solidFill>
                  </a:endParaRPr>
                </a:p>
              </p:txBody>
            </p:sp>
          </p:grpSp>
          <p:sp>
            <p:nvSpPr>
              <p:cNvPr id="27" name="TextBox 30">
                <a:extLst>
                  <a:ext uri="{FF2B5EF4-FFF2-40B4-BE49-F238E27FC236}">
                    <a16:creationId xmlns="" xmlns:a16="http://schemas.microsoft.com/office/drawing/2014/main" id="{A9536851-5BB3-35D6-FF51-89CBB70FB4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38928" y="4149526"/>
                <a:ext cx="503611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778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1</a:t>
                </a:r>
                <a:endParaRPr lang="zh-TW" altLang="en-US" sz="2800" dirty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31" name="Line 40">
            <a:extLst>
              <a:ext uri="{FF2B5EF4-FFF2-40B4-BE49-F238E27FC236}">
                <a16:creationId xmlns="" xmlns:a16="http://schemas.microsoft.com/office/drawing/2014/main" id="{D99B6A3C-2F43-6C41-CAFC-B8E2341BC072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1609813"/>
            <a:ext cx="4356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2" name="Line 40">
            <a:extLst>
              <a:ext uri="{FF2B5EF4-FFF2-40B4-BE49-F238E27FC236}">
                <a16:creationId xmlns="" xmlns:a16="http://schemas.microsoft.com/office/drawing/2014/main" id="{2EDC9CD3-867F-D53D-3AC7-EE7CB72D96F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7189" y="1647913"/>
            <a:ext cx="1008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" name="TextBox 36">
            <a:extLst>
              <a:ext uri="{FF2B5EF4-FFF2-40B4-BE49-F238E27FC236}">
                <a16:creationId xmlns="" xmlns:a16="http://schemas.microsoft.com/office/drawing/2014/main" id="{A4D6963F-2147-6109-3E24-33E33A38D3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4198" y="4360638"/>
            <a:ext cx="329955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zh-TW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最多可做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啫喱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9</a:t>
            </a:r>
            <a:r>
              <a:rPr lang="zh-TW" altLang="zh-TW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杯。</a:t>
            </a:r>
          </a:p>
        </p:txBody>
      </p:sp>
      <p:grpSp>
        <p:nvGrpSpPr>
          <p:cNvPr id="34" name="Group 43">
            <a:extLst>
              <a:ext uri="{FF2B5EF4-FFF2-40B4-BE49-F238E27FC236}">
                <a16:creationId xmlns="" xmlns:a16="http://schemas.microsoft.com/office/drawing/2014/main" id="{017D9F39-4DD6-4818-5A21-FFE44E05E202}"/>
              </a:ext>
            </a:extLst>
          </p:cNvPr>
          <p:cNvGrpSpPr>
            <a:grpSpLocks/>
          </p:cNvGrpSpPr>
          <p:nvPr/>
        </p:nvGrpSpPr>
        <p:grpSpPr bwMode="auto">
          <a:xfrm>
            <a:off x="3001237" y="3444409"/>
            <a:ext cx="1300163" cy="866775"/>
            <a:chOff x="1419" y="2505"/>
            <a:chExt cx="819" cy="546"/>
          </a:xfrm>
        </p:grpSpPr>
        <p:sp>
          <p:nvSpPr>
            <p:cNvPr id="35" name="Rectangle 403">
              <a:extLst>
                <a:ext uri="{FF2B5EF4-FFF2-40B4-BE49-F238E27FC236}">
                  <a16:creationId xmlns="" xmlns:a16="http://schemas.microsoft.com/office/drawing/2014/main" id="{3B8EC346-2134-5D51-77B4-20B72147C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9" y="2631"/>
              <a:ext cx="81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778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Ins="0">
              <a:spAutoFit/>
            </a:bodyPr>
            <a:lstStyle>
              <a:lvl1pPr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ct val="20000"/>
                </a:spcAft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</a:rPr>
                <a:t> = 9</a:t>
              </a:r>
              <a:endParaRPr lang="zh-TW" altLang="zh-TW" sz="2800" dirty="0">
                <a:solidFill>
                  <a:srgbClr val="0000FF"/>
                </a:solidFill>
              </a:endParaRPr>
            </a:p>
          </p:txBody>
        </p:sp>
        <p:grpSp>
          <p:nvGrpSpPr>
            <p:cNvPr id="36" name="Group 24">
              <a:extLst>
                <a:ext uri="{FF2B5EF4-FFF2-40B4-BE49-F238E27FC236}">
                  <a16:creationId xmlns="" xmlns:a16="http://schemas.microsoft.com/office/drawing/2014/main" id="{E09DA69A-F4F8-97EB-07E6-640DF79F6F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73" y="2505"/>
              <a:ext cx="365" cy="546"/>
              <a:chOff x="2252" y="2916"/>
              <a:chExt cx="365" cy="546"/>
            </a:xfrm>
          </p:grpSpPr>
          <p:sp>
            <p:nvSpPr>
              <p:cNvPr id="37" name="Text Box 21">
                <a:extLst>
                  <a:ext uri="{FF2B5EF4-FFF2-40B4-BE49-F238E27FC236}">
                    <a16:creationId xmlns="" xmlns:a16="http://schemas.microsoft.com/office/drawing/2014/main" id="{1C1CF7F7-7AAD-154F-FA94-0669B5D620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2" y="2916"/>
                <a:ext cx="32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778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3</a:t>
                </a:r>
              </a:p>
            </p:txBody>
          </p:sp>
          <p:sp>
            <p:nvSpPr>
              <p:cNvPr id="38" name="Text Box 22">
                <a:extLst>
                  <a:ext uri="{FF2B5EF4-FFF2-40B4-BE49-F238E27FC236}">
                    <a16:creationId xmlns="" xmlns:a16="http://schemas.microsoft.com/office/drawing/2014/main" id="{731E8B58-FE9A-E0E5-2F5C-673631362D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4" y="3135"/>
                <a:ext cx="36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778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8</a:t>
                </a:r>
              </a:p>
            </p:txBody>
          </p:sp>
          <p:sp>
            <p:nvSpPr>
              <p:cNvPr id="39" name="Line 23">
                <a:extLst>
                  <a:ext uri="{FF2B5EF4-FFF2-40B4-BE49-F238E27FC236}">
                    <a16:creationId xmlns="" xmlns:a16="http://schemas.microsoft.com/office/drawing/2014/main" id="{62B860EC-9C7D-44FB-DB6C-8AD425EC37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9" y="3192"/>
                <a:ext cx="240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 dirty="0">
                  <a:solidFill>
                    <a:srgbClr val="0000FF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4749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8" grpId="1" animBg="1"/>
      <p:bldP spid="10" grpId="0" animBg="1"/>
      <p:bldP spid="13" grpId="0"/>
      <p:bldP spid="33" grpId="0"/>
      <p:bldP spid="33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1.7|0.4|0.5"/>
</p:tagLst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0000FF"/>
          </a:solidFill>
          <a:round/>
          <a:headEnd/>
          <a:tailEnd/>
        </a:ln>
        <a:extLst>
          <a:ext uri="{909E8E84-426E-40DD-AFC4-6F175D3DCCD1}">
            <a14:hiddenFill xmlns:a14="http://schemas.microsoft.com/office/drawing/2010/main">
              <a:noFill/>
            </a14:hiddenFill>
          </a:ext>
        </a:extLst>
      </a:spPr>
      <a:bodyPr wrap="none" anchor="ctr"/>
      <a:lstStyle>
        <a:defPPr>
          <a:defRPr/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5203</Words>
  <Application>Microsoft Office PowerPoint</Application>
  <PresentationFormat>全屏显示(4:3)</PresentationFormat>
  <Paragraphs>1232</Paragraphs>
  <Slides>52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52</vt:i4>
      </vt:variant>
    </vt:vector>
  </HeadingPairs>
  <TitlesOfParts>
    <vt:vector size="74" baseType="lpstr">
      <vt:lpstr>Adobe Myungjo Std M</vt:lpstr>
      <vt:lpstr>CGuYinHK-Bold</vt:lpstr>
      <vt:lpstr>等线</vt:lpstr>
      <vt:lpstr>微软雅黑</vt:lpstr>
      <vt:lpstr>YouYuan</vt:lpstr>
      <vt:lpstr>PMingLiU</vt:lpstr>
      <vt:lpstr>PMingLiU</vt:lpstr>
      <vt:lpstr>標楷體</vt:lpstr>
      <vt:lpstr>標楷體</vt:lpstr>
      <vt:lpstr>華康中圓體</vt:lpstr>
      <vt:lpstr>華康娃娃體(P)</vt:lpstr>
      <vt:lpstr>Arial</vt:lpstr>
      <vt:lpstr>Calibri</vt:lpstr>
      <vt:lpstr>Symbol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2024-03-08T00:41:06Z</dcterms:created>
  <dcterms:modified xsi:type="dcterms:W3CDTF">2024-03-08T01:21:56Z</dcterms:modified>
</cp:coreProperties>
</file>